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61" r:id="rId5"/>
    <p:sldId id="262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873566CB-B0FC-452A-AF99-E715D0A85DB6}"/>
    <pc:docChg chg="undo custSel modSld">
      <pc:chgData name="Елена Армеева" userId="afd7773e2a04e8b4" providerId="LiveId" clId="{873566CB-B0FC-452A-AF99-E715D0A85DB6}" dt="2023-10-02T17:39:37.425" v="235" actId="21"/>
      <pc:docMkLst>
        <pc:docMk/>
      </pc:docMkLst>
      <pc:sldChg chg="modSp mod">
        <pc:chgData name="Елена Армеева" userId="afd7773e2a04e8b4" providerId="LiveId" clId="{873566CB-B0FC-452A-AF99-E715D0A85DB6}" dt="2023-10-02T16:14:24.124" v="170" actId="20577"/>
        <pc:sldMkLst>
          <pc:docMk/>
          <pc:sldMk cId="1660442943" sldId="260"/>
        </pc:sldMkLst>
        <pc:spChg chg="mod">
          <ac:chgData name="Елена Армеева" userId="afd7773e2a04e8b4" providerId="LiveId" clId="{873566CB-B0FC-452A-AF99-E715D0A85DB6}" dt="2023-10-02T16:14:24.124" v="170" actId="20577"/>
          <ac:spMkLst>
            <pc:docMk/>
            <pc:sldMk cId="1660442943" sldId="260"/>
            <ac:spMk id="2" creationId="{3C87170C-48E1-F35C-2120-0252C187C8B8}"/>
          </ac:spMkLst>
        </pc:spChg>
        <pc:picChg chg="mod modCrop">
          <ac:chgData name="Елена Армеева" userId="afd7773e2a04e8b4" providerId="LiveId" clId="{873566CB-B0FC-452A-AF99-E715D0A85DB6}" dt="2023-10-01T09:10:32.725" v="136" actId="14100"/>
          <ac:picMkLst>
            <pc:docMk/>
            <pc:sldMk cId="1660442943" sldId="260"/>
            <ac:picMk id="4" creationId="{20FB8CC4-8373-23B7-3B38-FC8F2C60F319}"/>
          </ac:picMkLst>
        </pc:picChg>
      </pc:sldChg>
      <pc:sldChg chg="modSp mod">
        <pc:chgData name="Елена Армеева" userId="afd7773e2a04e8b4" providerId="LiveId" clId="{873566CB-B0FC-452A-AF99-E715D0A85DB6}" dt="2023-10-01T09:08:58.258" v="42" actId="1076"/>
        <pc:sldMkLst>
          <pc:docMk/>
          <pc:sldMk cId="3713157487" sldId="261"/>
        </pc:sldMkLst>
        <pc:spChg chg="mod">
          <ac:chgData name="Елена Армеева" userId="afd7773e2a04e8b4" providerId="LiveId" clId="{873566CB-B0FC-452A-AF99-E715D0A85DB6}" dt="2023-10-01T09:08:50.201" v="41"/>
          <ac:spMkLst>
            <pc:docMk/>
            <pc:sldMk cId="3713157487" sldId="261"/>
            <ac:spMk id="2" creationId="{07CA035E-65BE-2A13-E236-FF7D2F890C70}"/>
          </ac:spMkLst>
        </pc:spChg>
        <pc:picChg chg="mod">
          <ac:chgData name="Елена Армеева" userId="afd7773e2a04e8b4" providerId="LiveId" clId="{873566CB-B0FC-452A-AF99-E715D0A85DB6}" dt="2023-10-01T09:08:58.258" v="42" actId="1076"/>
          <ac:picMkLst>
            <pc:docMk/>
            <pc:sldMk cId="3713157487" sldId="261"/>
            <ac:picMk id="4" creationId="{D51C3FF9-BC72-873F-1618-EF8C97D2433F}"/>
          </ac:picMkLst>
        </pc:picChg>
      </pc:sldChg>
      <pc:sldChg chg="addSp modSp mod">
        <pc:chgData name="Елена Армеева" userId="afd7773e2a04e8b4" providerId="LiveId" clId="{873566CB-B0FC-452A-AF99-E715D0A85DB6}" dt="2023-10-02T16:50:16.949" v="177" actId="14100"/>
        <pc:sldMkLst>
          <pc:docMk/>
          <pc:sldMk cId="2332016244" sldId="262"/>
        </pc:sldMkLst>
        <pc:spChg chg="mod">
          <ac:chgData name="Елена Армеева" userId="afd7773e2a04e8b4" providerId="LiveId" clId="{873566CB-B0FC-452A-AF99-E715D0A85DB6}" dt="2023-10-01T09:11:08.661" v="147" actId="20577"/>
          <ac:spMkLst>
            <pc:docMk/>
            <pc:sldMk cId="2332016244" sldId="262"/>
            <ac:spMk id="2" creationId="{3ACC5186-D7A5-1B05-A82D-54869A56681A}"/>
          </ac:spMkLst>
        </pc:spChg>
        <pc:spChg chg="mod">
          <ac:chgData name="Елена Армеева" userId="afd7773e2a04e8b4" providerId="LiveId" clId="{873566CB-B0FC-452A-AF99-E715D0A85DB6}" dt="2023-10-01T09:07:01.321" v="17" actId="5793"/>
          <ac:spMkLst>
            <pc:docMk/>
            <pc:sldMk cId="2332016244" sldId="262"/>
            <ac:spMk id="3" creationId="{4C949308-96C3-7E92-A43D-B27277FE87B9}"/>
          </ac:spMkLst>
        </pc:spChg>
        <pc:spChg chg="add mod">
          <ac:chgData name="Елена Армеева" userId="afd7773e2a04e8b4" providerId="LiveId" clId="{873566CB-B0FC-452A-AF99-E715D0A85DB6}" dt="2023-10-02T16:50:16.949" v="177" actId="14100"/>
          <ac:spMkLst>
            <pc:docMk/>
            <pc:sldMk cId="2332016244" sldId="262"/>
            <ac:spMk id="4" creationId="{AC40C944-74D9-F665-AEE7-9EE683C7FA6B}"/>
          </ac:spMkLst>
        </pc:spChg>
      </pc:sldChg>
      <pc:sldChg chg="addSp delSp modSp mod">
        <pc:chgData name="Елена Армеева" userId="afd7773e2a04e8b4" providerId="LiveId" clId="{873566CB-B0FC-452A-AF99-E715D0A85DB6}" dt="2023-10-02T17:39:37.425" v="235" actId="21"/>
        <pc:sldMkLst>
          <pc:docMk/>
          <pc:sldMk cId="1918079926" sldId="263"/>
        </pc:sldMkLst>
        <pc:spChg chg="mod">
          <ac:chgData name="Елена Армеева" userId="afd7773e2a04e8b4" providerId="LiveId" clId="{873566CB-B0FC-452A-AF99-E715D0A85DB6}" dt="2023-10-01T09:07:22.925" v="20" actId="123"/>
          <ac:spMkLst>
            <pc:docMk/>
            <pc:sldMk cId="1918079926" sldId="263"/>
            <ac:spMk id="2" creationId="{E306D846-96DB-CDC4-9DA9-3F96EF66D5F6}"/>
          </ac:spMkLst>
        </pc:spChg>
        <pc:spChg chg="del">
          <ac:chgData name="Елена Армеева" userId="afd7773e2a04e8b4" providerId="LiveId" clId="{873566CB-B0FC-452A-AF99-E715D0A85DB6}" dt="2023-10-02T17:31:14.825" v="178"/>
          <ac:spMkLst>
            <pc:docMk/>
            <pc:sldMk cId="1918079926" sldId="263"/>
            <ac:spMk id="3" creationId="{8AC31965-0C46-B170-C2DF-384B3B1925C0}"/>
          </ac:spMkLst>
        </pc:spChg>
        <pc:spChg chg="add del mod">
          <ac:chgData name="Елена Армеева" userId="afd7773e2a04e8b4" providerId="LiveId" clId="{873566CB-B0FC-452A-AF99-E715D0A85DB6}" dt="2023-10-02T17:36:19.371" v="227" actId="21"/>
          <ac:spMkLst>
            <pc:docMk/>
            <pc:sldMk cId="1918079926" sldId="263"/>
            <ac:spMk id="13" creationId="{CBBE7285-9B55-B46B-90AD-7C74EDBA1407}"/>
          </ac:spMkLst>
        </pc:spChg>
        <pc:picChg chg="add del mod">
          <ac:chgData name="Елена Армеева" userId="afd7773e2a04e8b4" providerId="LiveId" clId="{873566CB-B0FC-452A-AF99-E715D0A85DB6}" dt="2023-10-02T17:34:30.178" v="193" actId="21"/>
          <ac:picMkLst>
            <pc:docMk/>
            <pc:sldMk cId="1918079926" sldId="263"/>
            <ac:picMk id="4" creationId="{278AD83C-ADD2-ABF6-31AC-512346B5870D}"/>
          </ac:picMkLst>
        </pc:picChg>
        <pc:picChg chg="add del mod">
          <ac:chgData name="Елена Армеева" userId="afd7773e2a04e8b4" providerId="LiveId" clId="{873566CB-B0FC-452A-AF99-E715D0A85DB6}" dt="2023-10-02T17:36:24.308" v="228" actId="21"/>
          <ac:picMkLst>
            <pc:docMk/>
            <pc:sldMk cId="1918079926" sldId="263"/>
            <ac:picMk id="11" creationId="{6494C262-2B23-BE43-9E4D-52F8A100CEC9}"/>
          </ac:picMkLst>
        </pc:picChg>
        <pc:picChg chg="add mod">
          <ac:chgData name="Елена Армеева" userId="afd7773e2a04e8b4" providerId="LiveId" clId="{873566CB-B0FC-452A-AF99-E715D0A85DB6}" dt="2023-10-02T17:38:57.097" v="231" actId="14100"/>
          <ac:picMkLst>
            <pc:docMk/>
            <pc:sldMk cId="1918079926" sldId="263"/>
            <ac:picMk id="24" creationId="{2B08F2DD-5389-4913-D612-BED6ACC6CE2B}"/>
          </ac:picMkLst>
        </pc:picChg>
        <pc:cxnChg chg="add del mod">
          <ac:chgData name="Елена Армеева" userId="afd7773e2a04e8b4" providerId="LiveId" clId="{873566CB-B0FC-452A-AF99-E715D0A85DB6}" dt="2023-10-02T17:32:14.490" v="189" actId="11529"/>
          <ac:cxnSpMkLst>
            <pc:docMk/>
            <pc:sldMk cId="1918079926" sldId="263"/>
            <ac:cxnSpMk id="6" creationId="{67E2F584-7310-EB17-3FE9-2500E602A985}"/>
          </ac:cxnSpMkLst>
        </pc:cxnChg>
        <pc:cxnChg chg="add del">
          <ac:chgData name="Елена Армеева" userId="afd7773e2a04e8b4" providerId="LiveId" clId="{873566CB-B0FC-452A-AF99-E715D0A85DB6}" dt="2023-10-02T17:32:12.652" v="187" actId="11529"/>
          <ac:cxnSpMkLst>
            <pc:docMk/>
            <pc:sldMk cId="1918079926" sldId="263"/>
            <ac:cxnSpMk id="8" creationId="{90A9618D-13E9-408D-C304-0E4FCFA16F02}"/>
          </ac:cxnSpMkLst>
        </pc:cxnChg>
        <pc:cxnChg chg="add del">
          <ac:chgData name="Елена Армеева" userId="afd7773e2a04e8b4" providerId="LiveId" clId="{873566CB-B0FC-452A-AF99-E715D0A85DB6}" dt="2023-10-02T17:32:12.106" v="186" actId="11529"/>
          <ac:cxnSpMkLst>
            <pc:docMk/>
            <pc:sldMk cId="1918079926" sldId="263"/>
            <ac:cxnSpMk id="10" creationId="{1C5C6059-2296-9721-34DB-B4F5B3DD3731}"/>
          </ac:cxnSpMkLst>
        </pc:cxnChg>
        <pc:cxnChg chg="add del mod">
          <ac:chgData name="Елена Армеева" userId="afd7773e2a04e8b4" providerId="LiveId" clId="{873566CB-B0FC-452A-AF99-E715D0A85DB6}" dt="2023-10-02T17:36:07.090" v="226" actId="11529"/>
          <ac:cxnSpMkLst>
            <pc:docMk/>
            <pc:sldMk cId="1918079926" sldId="263"/>
            <ac:cxnSpMk id="15" creationId="{C496478E-96ED-E213-81E2-501ECCB7B15D}"/>
          </ac:cxnSpMkLst>
        </pc:cxnChg>
        <pc:cxnChg chg="add del mod">
          <ac:chgData name="Елена Армеева" userId="afd7773e2a04e8b4" providerId="LiveId" clId="{873566CB-B0FC-452A-AF99-E715D0A85DB6}" dt="2023-10-02T17:36:06.683" v="225" actId="11529"/>
          <ac:cxnSpMkLst>
            <pc:docMk/>
            <pc:sldMk cId="1918079926" sldId="263"/>
            <ac:cxnSpMk id="17" creationId="{58DBB234-5367-AE14-1039-5A1320E6DFC3}"/>
          </ac:cxnSpMkLst>
        </pc:cxnChg>
        <pc:cxnChg chg="add del mod">
          <ac:chgData name="Елена Армеева" userId="afd7773e2a04e8b4" providerId="LiveId" clId="{873566CB-B0FC-452A-AF99-E715D0A85DB6}" dt="2023-10-02T17:36:04.778" v="224" actId="11529"/>
          <ac:cxnSpMkLst>
            <pc:docMk/>
            <pc:sldMk cId="1918079926" sldId="263"/>
            <ac:cxnSpMk id="19" creationId="{F99775BE-FFDE-4D18-8532-CFB31994A7A6}"/>
          </ac:cxnSpMkLst>
        </pc:cxnChg>
        <pc:cxnChg chg="add del">
          <ac:chgData name="Елена Армеева" userId="afd7773e2a04e8b4" providerId="LiveId" clId="{873566CB-B0FC-452A-AF99-E715D0A85DB6}" dt="2023-10-02T17:39:37.425" v="235" actId="21"/>
          <ac:cxnSpMkLst>
            <pc:docMk/>
            <pc:sldMk cId="1918079926" sldId="263"/>
            <ac:cxnSpMk id="26" creationId="{ED287978-0754-DC02-5B4F-A90A59592235}"/>
          </ac:cxnSpMkLst>
        </pc:cxnChg>
        <pc:cxnChg chg="add del">
          <ac:chgData name="Елена Армеева" userId="afd7773e2a04e8b4" providerId="LiveId" clId="{873566CB-B0FC-452A-AF99-E715D0A85DB6}" dt="2023-10-02T17:39:34.790" v="234" actId="21"/>
          <ac:cxnSpMkLst>
            <pc:docMk/>
            <pc:sldMk cId="1918079926" sldId="263"/>
            <ac:cxnSpMk id="28" creationId="{0A6F275F-B043-9FE9-3814-CF9DBF5E5FE2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F7243E-ACBA-7DDD-6154-852309A0E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D2ABFB-9488-506F-4006-A4F851DD6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2A215A-0C28-DC57-E8CF-CDA1216CC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7B6908-5750-8E1D-4C4D-06E1D71A9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E1AF21-1C8D-4C68-A529-02379CEB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9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81B89E-C560-D98E-1DDA-1658B585D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C95910B-F426-B150-2074-A3D3F5DDA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E41107-FF40-8B53-E4C8-6B116AB02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2649A2-BA51-DE3E-CC50-EFEE5440C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50A8DC6-15AD-834F-59D5-79F955A5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CD777BA-7D51-97D7-F872-8D7D83060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CB0ED6B-0050-78C5-888A-9A4B5A6FB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CC2E5D4-CB0E-B594-8DE1-267E79B69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111D1D-D6AF-62AF-407D-FE761D0B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115557-4D5A-8697-7C90-72666A25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6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A15632-7060-5C1C-B205-5756D723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69582D-43FA-E894-06BD-521C538C6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F569ED-446A-CDC0-B86F-9971A4CD7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5F67B4-9039-2E70-4248-7DDCBA73F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50AF363-722C-7498-F39F-F96873EA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02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4E7C22-67FB-7DFA-58E1-35C1128F2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2CD4DF7-FB58-F1AA-2F30-889DE7C7D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B83A90-4CCA-BC54-0F87-9C958A45C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C7AE6E-D88E-4514-2871-55C1CC3B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34480C-3144-C830-968B-9C8A472C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35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51EB3C-85E1-8496-A821-B7F511F34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7B7BC83-B283-C77A-88DA-3DAE82BA72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5CEF491-4A23-4F94-8153-35F4A1490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2CC671D-F104-18C6-FFE5-6CA3FB15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63B7494-F5B6-6C66-DC55-C96864CCA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5520649-1BCC-FB92-3166-D105EB30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9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56E987-DF4E-82BC-0A13-98CDCEC27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DA07326-0CF3-3053-51F1-EEFBDB6AD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B16BBB3-9995-C8D0-5447-9B250B556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110C57A-D2A3-39E9-2E58-405A216FC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4FAF6C5-D667-A069-2D46-ECF84B4C91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BE11DC3-0C52-3C1E-5A96-98808832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7FEBAEA-42C5-41B4-7D24-25BCA09A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FAD7409-7BCF-8995-32C9-D525DF92F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132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C7D248-54DC-88B7-1BC8-03885FE25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A7240F7-D065-C4C3-5CB4-8DB956D8D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95F620C-F1C8-FF31-B5C2-67655D7B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E143664-4ECA-5B86-744D-13578A96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467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4A2C588-8EDA-EA70-AC9F-C3B44C776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6378B59-B7DE-8AA5-F1CC-BA4695E58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5F679FE-966C-B8D3-87FE-01F702777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61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3392D2-6B68-1F05-4537-8C3770B9F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1165B09-098D-EB71-4DA7-B01BAFAC8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0544DD5-5DC3-E8CD-2190-62D298FE9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C1671A5-DA17-693F-19BB-A797694B1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F458504-5744-0658-DF22-D7D0740B7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A593458-B993-97AE-3BFC-9B84DC6D3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5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6B8AA3-79C5-FF09-F304-3888D48F3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F6AB557-29FA-E1AA-5589-A43E7F505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A989D48-B77E-AF68-9CFD-9D899E1E2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5E3C8C5-111E-CD50-464B-3DC55D6E6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8B477F-9CEA-45E2-6C10-59EC27F7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44BB88E-EF07-EB03-A628-00CC4545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63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790CE-B5B1-BD3F-0FA1-84D8EAB5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7A8D836-9DD2-A78F-3F64-72D140CD6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0890303-D7F9-45D2-0895-C6A7CBC01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B7BCA-094A-42AA-A130-ADFF2BEF3E46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F6044A8-4401-D41C-F278-C0BCD62BF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CD473B0-C842-2D99-B34F-C48D213AF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55B12-969E-4DA0-98FF-7A3C4948B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30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268" Type="http://schemas.openxmlformats.org/officeDocument/2006/relationships/tags" Target="../tags/tag268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279" Type="http://schemas.openxmlformats.org/officeDocument/2006/relationships/tags" Target="../tags/tag279.xml"/><Relationship Id="rId43" Type="http://schemas.openxmlformats.org/officeDocument/2006/relationships/tags" Target="../tags/tag43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48" Type="http://schemas.openxmlformats.org/officeDocument/2006/relationships/tags" Target="../tags/tag248.xml"/><Relationship Id="rId12" Type="http://schemas.openxmlformats.org/officeDocument/2006/relationships/tags" Target="../tags/tag12.xml"/><Relationship Id="rId108" Type="http://schemas.openxmlformats.org/officeDocument/2006/relationships/tags" Target="../tags/tag108.xml"/><Relationship Id="rId315" Type="http://schemas.openxmlformats.org/officeDocument/2006/relationships/tags" Target="../tags/tag315.xml"/><Relationship Id="rId54" Type="http://schemas.openxmlformats.org/officeDocument/2006/relationships/tags" Target="../tags/tag54.xml"/><Relationship Id="rId96" Type="http://schemas.openxmlformats.org/officeDocument/2006/relationships/tags" Target="../tags/tag96.xml"/><Relationship Id="rId161" Type="http://schemas.openxmlformats.org/officeDocument/2006/relationships/tags" Target="../tags/tag161.xml"/><Relationship Id="rId217" Type="http://schemas.openxmlformats.org/officeDocument/2006/relationships/tags" Target="../tags/tag217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65" Type="http://schemas.openxmlformats.org/officeDocument/2006/relationships/tags" Target="../tags/tag65.xml"/><Relationship Id="rId130" Type="http://schemas.openxmlformats.org/officeDocument/2006/relationships/tags" Target="../tags/tag130.xml"/><Relationship Id="rId172" Type="http://schemas.openxmlformats.org/officeDocument/2006/relationships/tags" Target="../tags/tag172.xml"/><Relationship Id="rId228" Type="http://schemas.openxmlformats.org/officeDocument/2006/relationships/tags" Target="../tags/tag228.xml"/><Relationship Id="rId281" Type="http://schemas.openxmlformats.org/officeDocument/2006/relationships/tags" Target="../tags/tag281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17" Type="http://schemas.openxmlformats.org/officeDocument/2006/relationships/tags" Target="../tags/tag317.xml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283" Type="http://schemas.openxmlformats.org/officeDocument/2006/relationships/tags" Target="../tags/tag283.xml"/><Relationship Id="rId318" Type="http://schemas.openxmlformats.org/officeDocument/2006/relationships/tags" Target="../tags/tag318.xml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19" Type="http://schemas.openxmlformats.org/officeDocument/2006/relationships/tags" Target="../tags/tag319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320" Type="http://schemas.openxmlformats.org/officeDocument/2006/relationships/tags" Target="../tags/tag320.xml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310" Type="http://schemas.openxmlformats.org/officeDocument/2006/relationships/tags" Target="../tags/tag310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321" Type="http://schemas.openxmlformats.org/officeDocument/2006/relationships/tags" Target="../tags/tag321.xml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22" Type="http://schemas.openxmlformats.org/officeDocument/2006/relationships/slideLayout" Target="../slideLayouts/slideLayout2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323" Type="http://schemas.openxmlformats.org/officeDocument/2006/relationships/image" Target="../media/image1.jpeg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303" Type="http://schemas.openxmlformats.org/officeDocument/2006/relationships/tags" Target="../tags/tag303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314" Type="http://schemas.openxmlformats.org/officeDocument/2006/relationships/tags" Target="../tags/tag314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Relationship Id="rId258" Type="http://schemas.openxmlformats.org/officeDocument/2006/relationships/tags" Target="../tags/tag258.xml"/><Relationship Id="rId22" Type="http://schemas.openxmlformats.org/officeDocument/2006/relationships/tags" Target="../tags/tag22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71" Type="http://schemas.openxmlformats.org/officeDocument/2006/relationships/tags" Target="../tags/tag171.xml"/><Relationship Id="rId227" Type="http://schemas.openxmlformats.org/officeDocument/2006/relationships/tags" Target="../tags/tag227.xml"/><Relationship Id="rId269" Type="http://schemas.openxmlformats.org/officeDocument/2006/relationships/tags" Target="../tags/tag269.xml"/><Relationship Id="rId33" Type="http://schemas.openxmlformats.org/officeDocument/2006/relationships/tags" Target="../tags/tag33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75" Type="http://schemas.openxmlformats.org/officeDocument/2006/relationships/tags" Target="../tags/tag75.xml"/><Relationship Id="rId140" Type="http://schemas.openxmlformats.org/officeDocument/2006/relationships/tags" Target="../tags/tag140.xml"/><Relationship Id="rId182" Type="http://schemas.openxmlformats.org/officeDocument/2006/relationships/tags" Target="../tags/tag182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44" Type="http://schemas.openxmlformats.org/officeDocument/2006/relationships/tags" Target="../tags/tag44.xml"/><Relationship Id="rId86" Type="http://schemas.openxmlformats.org/officeDocument/2006/relationships/tags" Target="../tags/tag86.xml"/><Relationship Id="rId151" Type="http://schemas.openxmlformats.org/officeDocument/2006/relationships/tags" Target="../tags/tag151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316" Type="http://schemas.openxmlformats.org/officeDocument/2006/relationships/tags" Target="../tags/tag316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438.xml"/><Relationship Id="rId21" Type="http://schemas.openxmlformats.org/officeDocument/2006/relationships/tags" Target="../tags/tag342.xml"/><Relationship Id="rId42" Type="http://schemas.openxmlformats.org/officeDocument/2006/relationships/tags" Target="../tags/tag363.xml"/><Relationship Id="rId63" Type="http://schemas.openxmlformats.org/officeDocument/2006/relationships/tags" Target="../tags/tag384.xml"/><Relationship Id="rId84" Type="http://schemas.openxmlformats.org/officeDocument/2006/relationships/tags" Target="../tags/tag405.xml"/><Relationship Id="rId138" Type="http://schemas.openxmlformats.org/officeDocument/2006/relationships/tags" Target="../tags/tag459.xml"/><Relationship Id="rId159" Type="http://schemas.openxmlformats.org/officeDocument/2006/relationships/tags" Target="../tags/tag480.xml"/><Relationship Id="rId107" Type="http://schemas.openxmlformats.org/officeDocument/2006/relationships/tags" Target="../tags/tag428.xml"/><Relationship Id="rId11" Type="http://schemas.openxmlformats.org/officeDocument/2006/relationships/tags" Target="../tags/tag332.xml"/><Relationship Id="rId32" Type="http://schemas.openxmlformats.org/officeDocument/2006/relationships/tags" Target="../tags/tag353.xml"/><Relationship Id="rId53" Type="http://schemas.openxmlformats.org/officeDocument/2006/relationships/tags" Target="../tags/tag374.xml"/><Relationship Id="rId74" Type="http://schemas.openxmlformats.org/officeDocument/2006/relationships/tags" Target="../tags/tag395.xml"/><Relationship Id="rId128" Type="http://schemas.openxmlformats.org/officeDocument/2006/relationships/tags" Target="../tags/tag449.xml"/><Relationship Id="rId149" Type="http://schemas.openxmlformats.org/officeDocument/2006/relationships/tags" Target="../tags/tag470.xml"/><Relationship Id="rId5" Type="http://schemas.openxmlformats.org/officeDocument/2006/relationships/tags" Target="../tags/tag326.xml"/><Relationship Id="rId95" Type="http://schemas.openxmlformats.org/officeDocument/2006/relationships/tags" Target="../tags/tag416.xml"/><Relationship Id="rId160" Type="http://schemas.openxmlformats.org/officeDocument/2006/relationships/tags" Target="../tags/tag481.xml"/><Relationship Id="rId22" Type="http://schemas.openxmlformats.org/officeDocument/2006/relationships/tags" Target="../tags/tag343.xml"/><Relationship Id="rId43" Type="http://schemas.openxmlformats.org/officeDocument/2006/relationships/tags" Target="../tags/tag364.xml"/><Relationship Id="rId64" Type="http://schemas.openxmlformats.org/officeDocument/2006/relationships/tags" Target="../tags/tag385.xml"/><Relationship Id="rId118" Type="http://schemas.openxmlformats.org/officeDocument/2006/relationships/tags" Target="../tags/tag439.xml"/><Relationship Id="rId139" Type="http://schemas.openxmlformats.org/officeDocument/2006/relationships/tags" Target="../tags/tag460.xml"/><Relationship Id="rId85" Type="http://schemas.openxmlformats.org/officeDocument/2006/relationships/tags" Target="../tags/tag406.xml"/><Relationship Id="rId150" Type="http://schemas.openxmlformats.org/officeDocument/2006/relationships/tags" Target="../tags/tag471.xml"/><Relationship Id="rId12" Type="http://schemas.openxmlformats.org/officeDocument/2006/relationships/tags" Target="../tags/tag333.xml"/><Relationship Id="rId17" Type="http://schemas.openxmlformats.org/officeDocument/2006/relationships/tags" Target="../tags/tag338.xml"/><Relationship Id="rId33" Type="http://schemas.openxmlformats.org/officeDocument/2006/relationships/tags" Target="../tags/tag354.xml"/><Relationship Id="rId38" Type="http://schemas.openxmlformats.org/officeDocument/2006/relationships/tags" Target="../tags/tag359.xml"/><Relationship Id="rId59" Type="http://schemas.openxmlformats.org/officeDocument/2006/relationships/tags" Target="../tags/tag380.xml"/><Relationship Id="rId103" Type="http://schemas.openxmlformats.org/officeDocument/2006/relationships/tags" Target="../tags/tag424.xml"/><Relationship Id="rId108" Type="http://schemas.openxmlformats.org/officeDocument/2006/relationships/tags" Target="../tags/tag429.xml"/><Relationship Id="rId124" Type="http://schemas.openxmlformats.org/officeDocument/2006/relationships/tags" Target="../tags/tag445.xml"/><Relationship Id="rId129" Type="http://schemas.openxmlformats.org/officeDocument/2006/relationships/tags" Target="../tags/tag450.xml"/><Relationship Id="rId54" Type="http://schemas.openxmlformats.org/officeDocument/2006/relationships/tags" Target="../tags/tag375.xml"/><Relationship Id="rId70" Type="http://schemas.openxmlformats.org/officeDocument/2006/relationships/tags" Target="../tags/tag391.xml"/><Relationship Id="rId75" Type="http://schemas.openxmlformats.org/officeDocument/2006/relationships/tags" Target="../tags/tag396.xml"/><Relationship Id="rId91" Type="http://schemas.openxmlformats.org/officeDocument/2006/relationships/tags" Target="../tags/tag412.xml"/><Relationship Id="rId96" Type="http://schemas.openxmlformats.org/officeDocument/2006/relationships/tags" Target="../tags/tag417.xml"/><Relationship Id="rId140" Type="http://schemas.openxmlformats.org/officeDocument/2006/relationships/tags" Target="../tags/tag461.xml"/><Relationship Id="rId145" Type="http://schemas.openxmlformats.org/officeDocument/2006/relationships/tags" Target="../tags/tag466.xml"/><Relationship Id="rId161" Type="http://schemas.openxmlformats.org/officeDocument/2006/relationships/tags" Target="../tags/tag482.xml"/><Relationship Id="rId166" Type="http://schemas.openxmlformats.org/officeDocument/2006/relationships/tags" Target="../tags/tag487.xml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23" Type="http://schemas.openxmlformats.org/officeDocument/2006/relationships/tags" Target="../tags/tag344.xml"/><Relationship Id="rId28" Type="http://schemas.openxmlformats.org/officeDocument/2006/relationships/tags" Target="../tags/tag349.xml"/><Relationship Id="rId49" Type="http://schemas.openxmlformats.org/officeDocument/2006/relationships/tags" Target="../tags/tag370.xml"/><Relationship Id="rId114" Type="http://schemas.openxmlformats.org/officeDocument/2006/relationships/tags" Target="../tags/tag435.xml"/><Relationship Id="rId119" Type="http://schemas.openxmlformats.org/officeDocument/2006/relationships/tags" Target="../tags/tag440.xml"/><Relationship Id="rId44" Type="http://schemas.openxmlformats.org/officeDocument/2006/relationships/tags" Target="../tags/tag365.xml"/><Relationship Id="rId60" Type="http://schemas.openxmlformats.org/officeDocument/2006/relationships/tags" Target="../tags/tag381.xml"/><Relationship Id="rId65" Type="http://schemas.openxmlformats.org/officeDocument/2006/relationships/tags" Target="../tags/tag386.xml"/><Relationship Id="rId81" Type="http://schemas.openxmlformats.org/officeDocument/2006/relationships/tags" Target="../tags/tag402.xml"/><Relationship Id="rId86" Type="http://schemas.openxmlformats.org/officeDocument/2006/relationships/tags" Target="../tags/tag407.xml"/><Relationship Id="rId130" Type="http://schemas.openxmlformats.org/officeDocument/2006/relationships/tags" Target="../tags/tag451.xml"/><Relationship Id="rId135" Type="http://schemas.openxmlformats.org/officeDocument/2006/relationships/tags" Target="../tags/tag456.xml"/><Relationship Id="rId151" Type="http://schemas.openxmlformats.org/officeDocument/2006/relationships/tags" Target="../tags/tag472.xml"/><Relationship Id="rId156" Type="http://schemas.openxmlformats.org/officeDocument/2006/relationships/tags" Target="../tags/tag477.xml"/><Relationship Id="rId13" Type="http://schemas.openxmlformats.org/officeDocument/2006/relationships/tags" Target="../tags/tag334.xml"/><Relationship Id="rId18" Type="http://schemas.openxmlformats.org/officeDocument/2006/relationships/tags" Target="../tags/tag339.xml"/><Relationship Id="rId39" Type="http://schemas.openxmlformats.org/officeDocument/2006/relationships/tags" Target="../tags/tag360.xml"/><Relationship Id="rId109" Type="http://schemas.openxmlformats.org/officeDocument/2006/relationships/tags" Target="../tags/tag430.xml"/><Relationship Id="rId34" Type="http://schemas.openxmlformats.org/officeDocument/2006/relationships/tags" Target="../tags/tag355.xml"/><Relationship Id="rId50" Type="http://schemas.openxmlformats.org/officeDocument/2006/relationships/tags" Target="../tags/tag371.xml"/><Relationship Id="rId55" Type="http://schemas.openxmlformats.org/officeDocument/2006/relationships/tags" Target="../tags/tag376.xml"/><Relationship Id="rId76" Type="http://schemas.openxmlformats.org/officeDocument/2006/relationships/tags" Target="../tags/tag397.xml"/><Relationship Id="rId97" Type="http://schemas.openxmlformats.org/officeDocument/2006/relationships/tags" Target="../tags/tag418.xml"/><Relationship Id="rId104" Type="http://schemas.openxmlformats.org/officeDocument/2006/relationships/tags" Target="../tags/tag425.xml"/><Relationship Id="rId120" Type="http://schemas.openxmlformats.org/officeDocument/2006/relationships/tags" Target="../tags/tag441.xml"/><Relationship Id="rId125" Type="http://schemas.openxmlformats.org/officeDocument/2006/relationships/tags" Target="../tags/tag446.xml"/><Relationship Id="rId141" Type="http://schemas.openxmlformats.org/officeDocument/2006/relationships/tags" Target="../tags/tag462.xml"/><Relationship Id="rId146" Type="http://schemas.openxmlformats.org/officeDocument/2006/relationships/tags" Target="../tags/tag467.xml"/><Relationship Id="rId167" Type="http://schemas.openxmlformats.org/officeDocument/2006/relationships/slideLayout" Target="../slideLayouts/slideLayout2.xml"/><Relationship Id="rId7" Type="http://schemas.openxmlformats.org/officeDocument/2006/relationships/tags" Target="../tags/tag328.xml"/><Relationship Id="rId71" Type="http://schemas.openxmlformats.org/officeDocument/2006/relationships/tags" Target="../tags/tag392.xml"/><Relationship Id="rId92" Type="http://schemas.openxmlformats.org/officeDocument/2006/relationships/tags" Target="../tags/tag413.xml"/><Relationship Id="rId162" Type="http://schemas.openxmlformats.org/officeDocument/2006/relationships/tags" Target="../tags/tag483.xml"/><Relationship Id="rId2" Type="http://schemas.openxmlformats.org/officeDocument/2006/relationships/tags" Target="../tags/tag323.xml"/><Relationship Id="rId29" Type="http://schemas.openxmlformats.org/officeDocument/2006/relationships/tags" Target="../tags/tag350.xml"/><Relationship Id="rId24" Type="http://schemas.openxmlformats.org/officeDocument/2006/relationships/tags" Target="../tags/tag345.xml"/><Relationship Id="rId40" Type="http://schemas.openxmlformats.org/officeDocument/2006/relationships/tags" Target="../tags/tag361.xml"/><Relationship Id="rId45" Type="http://schemas.openxmlformats.org/officeDocument/2006/relationships/tags" Target="../tags/tag366.xml"/><Relationship Id="rId66" Type="http://schemas.openxmlformats.org/officeDocument/2006/relationships/tags" Target="../tags/tag387.xml"/><Relationship Id="rId87" Type="http://schemas.openxmlformats.org/officeDocument/2006/relationships/tags" Target="../tags/tag408.xml"/><Relationship Id="rId110" Type="http://schemas.openxmlformats.org/officeDocument/2006/relationships/tags" Target="../tags/tag431.xml"/><Relationship Id="rId115" Type="http://schemas.openxmlformats.org/officeDocument/2006/relationships/tags" Target="../tags/tag436.xml"/><Relationship Id="rId131" Type="http://schemas.openxmlformats.org/officeDocument/2006/relationships/tags" Target="../tags/tag452.xml"/><Relationship Id="rId136" Type="http://schemas.openxmlformats.org/officeDocument/2006/relationships/tags" Target="../tags/tag457.xml"/><Relationship Id="rId157" Type="http://schemas.openxmlformats.org/officeDocument/2006/relationships/tags" Target="../tags/tag478.xml"/><Relationship Id="rId61" Type="http://schemas.openxmlformats.org/officeDocument/2006/relationships/tags" Target="../tags/tag382.xml"/><Relationship Id="rId82" Type="http://schemas.openxmlformats.org/officeDocument/2006/relationships/tags" Target="../tags/tag403.xml"/><Relationship Id="rId152" Type="http://schemas.openxmlformats.org/officeDocument/2006/relationships/tags" Target="../tags/tag473.xml"/><Relationship Id="rId19" Type="http://schemas.openxmlformats.org/officeDocument/2006/relationships/tags" Target="../tags/tag340.xml"/><Relationship Id="rId14" Type="http://schemas.openxmlformats.org/officeDocument/2006/relationships/tags" Target="../tags/tag335.xml"/><Relationship Id="rId30" Type="http://schemas.openxmlformats.org/officeDocument/2006/relationships/tags" Target="../tags/tag351.xml"/><Relationship Id="rId35" Type="http://schemas.openxmlformats.org/officeDocument/2006/relationships/tags" Target="../tags/tag356.xml"/><Relationship Id="rId56" Type="http://schemas.openxmlformats.org/officeDocument/2006/relationships/tags" Target="../tags/tag377.xml"/><Relationship Id="rId77" Type="http://schemas.openxmlformats.org/officeDocument/2006/relationships/tags" Target="../tags/tag398.xml"/><Relationship Id="rId100" Type="http://schemas.openxmlformats.org/officeDocument/2006/relationships/tags" Target="../tags/tag421.xml"/><Relationship Id="rId105" Type="http://schemas.openxmlformats.org/officeDocument/2006/relationships/tags" Target="../tags/tag426.xml"/><Relationship Id="rId126" Type="http://schemas.openxmlformats.org/officeDocument/2006/relationships/tags" Target="../tags/tag447.xml"/><Relationship Id="rId147" Type="http://schemas.openxmlformats.org/officeDocument/2006/relationships/tags" Target="../tags/tag468.xml"/><Relationship Id="rId168" Type="http://schemas.openxmlformats.org/officeDocument/2006/relationships/image" Target="../media/image2.emf"/><Relationship Id="rId8" Type="http://schemas.openxmlformats.org/officeDocument/2006/relationships/tags" Target="../tags/tag329.xml"/><Relationship Id="rId51" Type="http://schemas.openxmlformats.org/officeDocument/2006/relationships/tags" Target="../tags/tag372.xml"/><Relationship Id="rId72" Type="http://schemas.openxmlformats.org/officeDocument/2006/relationships/tags" Target="../tags/tag393.xml"/><Relationship Id="rId93" Type="http://schemas.openxmlformats.org/officeDocument/2006/relationships/tags" Target="../tags/tag414.xml"/><Relationship Id="rId98" Type="http://schemas.openxmlformats.org/officeDocument/2006/relationships/tags" Target="../tags/tag419.xml"/><Relationship Id="rId121" Type="http://schemas.openxmlformats.org/officeDocument/2006/relationships/tags" Target="../tags/tag442.xml"/><Relationship Id="rId142" Type="http://schemas.openxmlformats.org/officeDocument/2006/relationships/tags" Target="../tags/tag463.xml"/><Relationship Id="rId163" Type="http://schemas.openxmlformats.org/officeDocument/2006/relationships/tags" Target="../tags/tag484.xml"/><Relationship Id="rId3" Type="http://schemas.openxmlformats.org/officeDocument/2006/relationships/tags" Target="../tags/tag324.xml"/><Relationship Id="rId25" Type="http://schemas.openxmlformats.org/officeDocument/2006/relationships/tags" Target="../tags/tag346.xml"/><Relationship Id="rId46" Type="http://schemas.openxmlformats.org/officeDocument/2006/relationships/tags" Target="../tags/tag367.xml"/><Relationship Id="rId67" Type="http://schemas.openxmlformats.org/officeDocument/2006/relationships/tags" Target="../tags/tag388.xml"/><Relationship Id="rId116" Type="http://schemas.openxmlformats.org/officeDocument/2006/relationships/tags" Target="../tags/tag437.xml"/><Relationship Id="rId137" Type="http://schemas.openxmlformats.org/officeDocument/2006/relationships/tags" Target="../tags/tag458.xml"/><Relationship Id="rId158" Type="http://schemas.openxmlformats.org/officeDocument/2006/relationships/tags" Target="../tags/tag479.xml"/><Relationship Id="rId20" Type="http://schemas.openxmlformats.org/officeDocument/2006/relationships/tags" Target="../tags/tag341.xml"/><Relationship Id="rId41" Type="http://schemas.openxmlformats.org/officeDocument/2006/relationships/tags" Target="../tags/tag362.xml"/><Relationship Id="rId62" Type="http://schemas.openxmlformats.org/officeDocument/2006/relationships/tags" Target="../tags/tag383.xml"/><Relationship Id="rId83" Type="http://schemas.openxmlformats.org/officeDocument/2006/relationships/tags" Target="../tags/tag404.xml"/><Relationship Id="rId88" Type="http://schemas.openxmlformats.org/officeDocument/2006/relationships/tags" Target="../tags/tag409.xml"/><Relationship Id="rId111" Type="http://schemas.openxmlformats.org/officeDocument/2006/relationships/tags" Target="../tags/tag432.xml"/><Relationship Id="rId132" Type="http://schemas.openxmlformats.org/officeDocument/2006/relationships/tags" Target="../tags/tag453.xml"/><Relationship Id="rId153" Type="http://schemas.openxmlformats.org/officeDocument/2006/relationships/tags" Target="../tags/tag474.xml"/><Relationship Id="rId15" Type="http://schemas.openxmlformats.org/officeDocument/2006/relationships/tags" Target="../tags/tag336.xml"/><Relationship Id="rId36" Type="http://schemas.openxmlformats.org/officeDocument/2006/relationships/tags" Target="../tags/tag357.xml"/><Relationship Id="rId57" Type="http://schemas.openxmlformats.org/officeDocument/2006/relationships/tags" Target="../tags/tag378.xml"/><Relationship Id="rId106" Type="http://schemas.openxmlformats.org/officeDocument/2006/relationships/tags" Target="../tags/tag427.xml"/><Relationship Id="rId127" Type="http://schemas.openxmlformats.org/officeDocument/2006/relationships/tags" Target="../tags/tag448.xml"/><Relationship Id="rId10" Type="http://schemas.openxmlformats.org/officeDocument/2006/relationships/tags" Target="../tags/tag331.xml"/><Relationship Id="rId31" Type="http://schemas.openxmlformats.org/officeDocument/2006/relationships/tags" Target="../tags/tag352.xml"/><Relationship Id="rId52" Type="http://schemas.openxmlformats.org/officeDocument/2006/relationships/tags" Target="../tags/tag373.xml"/><Relationship Id="rId73" Type="http://schemas.openxmlformats.org/officeDocument/2006/relationships/tags" Target="../tags/tag394.xml"/><Relationship Id="rId78" Type="http://schemas.openxmlformats.org/officeDocument/2006/relationships/tags" Target="../tags/tag399.xml"/><Relationship Id="rId94" Type="http://schemas.openxmlformats.org/officeDocument/2006/relationships/tags" Target="../tags/tag415.xml"/><Relationship Id="rId99" Type="http://schemas.openxmlformats.org/officeDocument/2006/relationships/tags" Target="../tags/tag420.xml"/><Relationship Id="rId101" Type="http://schemas.openxmlformats.org/officeDocument/2006/relationships/tags" Target="../tags/tag422.xml"/><Relationship Id="rId122" Type="http://schemas.openxmlformats.org/officeDocument/2006/relationships/tags" Target="../tags/tag443.xml"/><Relationship Id="rId143" Type="http://schemas.openxmlformats.org/officeDocument/2006/relationships/tags" Target="../tags/tag464.xml"/><Relationship Id="rId148" Type="http://schemas.openxmlformats.org/officeDocument/2006/relationships/tags" Target="../tags/tag469.xml"/><Relationship Id="rId164" Type="http://schemas.openxmlformats.org/officeDocument/2006/relationships/tags" Target="../tags/tag485.xml"/><Relationship Id="rId4" Type="http://schemas.openxmlformats.org/officeDocument/2006/relationships/tags" Target="../tags/tag325.xml"/><Relationship Id="rId9" Type="http://schemas.openxmlformats.org/officeDocument/2006/relationships/tags" Target="../tags/tag330.xml"/><Relationship Id="rId26" Type="http://schemas.openxmlformats.org/officeDocument/2006/relationships/tags" Target="../tags/tag347.xml"/><Relationship Id="rId47" Type="http://schemas.openxmlformats.org/officeDocument/2006/relationships/tags" Target="../tags/tag368.xml"/><Relationship Id="rId68" Type="http://schemas.openxmlformats.org/officeDocument/2006/relationships/tags" Target="../tags/tag389.xml"/><Relationship Id="rId89" Type="http://schemas.openxmlformats.org/officeDocument/2006/relationships/tags" Target="../tags/tag410.xml"/><Relationship Id="rId112" Type="http://schemas.openxmlformats.org/officeDocument/2006/relationships/tags" Target="../tags/tag433.xml"/><Relationship Id="rId133" Type="http://schemas.openxmlformats.org/officeDocument/2006/relationships/tags" Target="../tags/tag454.xml"/><Relationship Id="rId154" Type="http://schemas.openxmlformats.org/officeDocument/2006/relationships/tags" Target="../tags/tag475.xml"/><Relationship Id="rId16" Type="http://schemas.openxmlformats.org/officeDocument/2006/relationships/tags" Target="../tags/tag337.xml"/><Relationship Id="rId37" Type="http://schemas.openxmlformats.org/officeDocument/2006/relationships/tags" Target="../tags/tag358.xml"/><Relationship Id="rId58" Type="http://schemas.openxmlformats.org/officeDocument/2006/relationships/tags" Target="../tags/tag379.xml"/><Relationship Id="rId79" Type="http://schemas.openxmlformats.org/officeDocument/2006/relationships/tags" Target="../tags/tag400.xml"/><Relationship Id="rId102" Type="http://schemas.openxmlformats.org/officeDocument/2006/relationships/tags" Target="../tags/tag423.xml"/><Relationship Id="rId123" Type="http://schemas.openxmlformats.org/officeDocument/2006/relationships/tags" Target="../tags/tag444.xml"/><Relationship Id="rId144" Type="http://schemas.openxmlformats.org/officeDocument/2006/relationships/tags" Target="../tags/tag465.xml"/><Relationship Id="rId90" Type="http://schemas.openxmlformats.org/officeDocument/2006/relationships/tags" Target="../tags/tag411.xml"/><Relationship Id="rId165" Type="http://schemas.openxmlformats.org/officeDocument/2006/relationships/tags" Target="../tags/tag486.xml"/><Relationship Id="rId27" Type="http://schemas.openxmlformats.org/officeDocument/2006/relationships/tags" Target="../tags/tag348.xml"/><Relationship Id="rId48" Type="http://schemas.openxmlformats.org/officeDocument/2006/relationships/tags" Target="../tags/tag369.xml"/><Relationship Id="rId69" Type="http://schemas.openxmlformats.org/officeDocument/2006/relationships/tags" Target="../tags/tag390.xml"/><Relationship Id="rId113" Type="http://schemas.openxmlformats.org/officeDocument/2006/relationships/tags" Target="../tags/tag434.xml"/><Relationship Id="rId134" Type="http://schemas.openxmlformats.org/officeDocument/2006/relationships/tags" Target="../tags/tag455.xml"/><Relationship Id="rId80" Type="http://schemas.openxmlformats.org/officeDocument/2006/relationships/tags" Target="../tags/tag401.xml"/><Relationship Id="rId155" Type="http://schemas.openxmlformats.org/officeDocument/2006/relationships/tags" Target="../tags/tag476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604.xml"/><Relationship Id="rId299" Type="http://schemas.openxmlformats.org/officeDocument/2006/relationships/tags" Target="../tags/tag786.xml"/><Relationship Id="rId21" Type="http://schemas.openxmlformats.org/officeDocument/2006/relationships/tags" Target="../tags/tag508.xml"/><Relationship Id="rId63" Type="http://schemas.openxmlformats.org/officeDocument/2006/relationships/tags" Target="../tags/tag550.xml"/><Relationship Id="rId159" Type="http://schemas.openxmlformats.org/officeDocument/2006/relationships/tags" Target="../tags/tag646.xml"/><Relationship Id="rId324" Type="http://schemas.openxmlformats.org/officeDocument/2006/relationships/tags" Target="../tags/tag811.xml"/><Relationship Id="rId366" Type="http://schemas.openxmlformats.org/officeDocument/2006/relationships/tags" Target="../tags/tag853.xml"/><Relationship Id="rId170" Type="http://schemas.openxmlformats.org/officeDocument/2006/relationships/tags" Target="../tags/tag657.xml"/><Relationship Id="rId226" Type="http://schemas.openxmlformats.org/officeDocument/2006/relationships/tags" Target="../tags/tag713.xml"/><Relationship Id="rId268" Type="http://schemas.openxmlformats.org/officeDocument/2006/relationships/tags" Target="../tags/tag755.xml"/><Relationship Id="rId32" Type="http://schemas.openxmlformats.org/officeDocument/2006/relationships/tags" Target="../tags/tag519.xml"/><Relationship Id="rId74" Type="http://schemas.openxmlformats.org/officeDocument/2006/relationships/tags" Target="../tags/tag561.xml"/><Relationship Id="rId128" Type="http://schemas.openxmlformats.org/officeDocument/2006/relationships/tags" Target="../tags/tag615.xml"/><Relationship Id="rId335" Type="http://schemas.openxmlformats.org/officeDocument/2006/relationships/tags" Target="../tags/tag822.xml"/><Relationship Id="rId377" Type="http://schemas.openxmlformats.org/officeDocument/2006/relationships/tags" Target="../tags/tag864.xml"/><Relationship Id="rId5" Type="http://schemas.openxmlformats.org/officeDocument/2006/relationships/tags" Target="../tags/tag492.xml"/><Relationship Id="rId181" Type="http://schemas.openxmlformats.org/officeDocument/2006/relationships/tags" Target="../tags/tag668.xml"/><Relationship Id="rId237" Type="http://schemas.openxmlformats.org/officeDocument/2006/relationships/tags" Target="../tags/tag724.xml"/><Relationship Id="rId279" Type="http://schemas.openxmlformats.org/officeDocument/2006/relationships/tags" Target="../tags/tag766.xml"/><Relationship Id="rId43" Type="http://schemas.openxmlformats.org/officeDocument/2006/relationships/tags" Target="../tags/tag530.xml"/><Relationship Id="rId139" Type="http://schemas.openxmlformats.org/officeDocument/2006/relationships/tags" Target="../tags/tag626.xml"/><Relationship Id="rId290" Type="http://schemas.openxmlformats.org/officeDocument/2006/relationships/tags" Target="../tags/tag777.xml"/><Relationship Id="rId304" Type="http://schemas.openxmlformats.org/officeDocument/2006/relationships/tags" Target="../tags/tag791.xml"/><Relationship Id="rId346" Type="http://schemas.openxmlformats.org/officeDocument/2006/relationships/tags" Target="../tags/tag833.xml"/><Relationship Id="rId388" Type="http://schemas.openxmlformats.org/officeDocument/2006/relationships/slideLayout" Target="../slideLayouts/slideLayout2.xml"/><Relationship Id="rId85" Type="http://schemas.openxmlformats.org/officeDocument/2006/relationships/tags" Target="../tags/tag572.xml"/><Relationship Id="rId150" Type="http://schemas.openxmlformats.org/officeDocument/2006/relationships/tags" Target="../tags/tag637.xml"/><Relationship Id="rId192" Type="http://schemas.openxmlformats.org/officeDocument/2006/relationships/tags" Target="../tags/tag679.xml"/><Relationship Id="rId206" Type="http://schemas.openxmlformats.org/officeDocument/2006/relationships/tags" Target="../tags/tag693.xml"/><Relationship Id="rId248" Type="http://schemas.openxmlformats.org/officeDocument/2006/relationships/tags" Target="../tags/tag735.xml"/><Relationship Id="rId12" Type="http://schemas.openxmlformats.org/officeDocument/2006/relationships/tags" Target="../tags/tag499.xml"/><Relationship Id="rId108" Type="http://schemas.openxmlformats.org/officeDocument/2006/relationships/tags" Target="../tags/tag595.xml"/><Relationship Id="rId315" Type="http://schemas.openxmlformats.org/officeDocument/2006/relationships/tags" Target="../tags/tag802.xml"/><Relationship Id="rId357" Type="http://schemas.openxmlformats.org/officeDocument/2006/relationships/tags" Target="../tags/tag844.xml"/><Relationship Id="rId54" Type="http://schemas.openxmlformats.org/officeDocument/2006/relationships/tags" Target="../tags/tag541.xml"/><Relationship Id="rId96" Type="http://schemas.openxmlformats.org/officeDocument/2006/relationships/tags" Target="../tags/tag583.xml"/><Relationship Id="rId161" Type="http://schemas.openxmlformats.org/officeDocument/2006/relationships/tags" Target="../tags/tag648.xml"/><Relationship Id="rId217" Type="http://schemas.openxmlformats.org/officeDocument/2006/relationships/tags" Target="../tags/tag704.xml"/><Relationship Id="rId259" Type="http://schemas.openxmlformats.org/officeDocument/2006/relationships/tags" Target="../tags/tag746.xml"/><Relationship Id="rId23" Type="http://schemas.openxmlformats.org/officeDocument/2006/relationships/tags" Target="../tags/tag510.xml"/><Relationship Id="rId119" Type="http://schemas.openxmlformats.org/officeDocument/2006/relationships/tags" Target="../tags/tag606.xml"/><Relationship Id="rId270" Type="http://schemas.openxmlformats.org/officeDocument/2006/relationships/tags" Target="../tags/tag757.xml"/><Relationship Id="rId326" Type="http://schemas.openxmlformats.org/officeDocument/2006/relationships/tags" Target="../tags/tag813.xml"/><Relationship Id="rId65" Type="http://schemas.openxmlformats.org/officeDocument/2006/relationships/tags" Target="../tags/tag552.xml"/><Relationship Id="rId130" Type="http://schemas.openxmlformats.org/officeDocument/2006/relationships/tags" Target="../tags/tag617.xml"/><Relationship Id="rId368" Type="http://schemas.openxmlformats.org/officeDocument/2006/relationships/tags" Target="../tags/tag855.xml"/><Relationship Id="rId172" Type="http://schemas.openxmlformats.org/officeDocument/2006/relationships/tags" Target="../tags/tag659.xml"/><Relationship Id="rId228" Type="http://schemas.openxmlformats.org/officeDocument/2006/relationships/tags" Target="../tags/tag715.xml"/><Relationship Id="rId281" Type="http://schemas.openxmlformats.org/officeDocument/2006/relationships/tags" Target="../tags/tag768.xml"/><Relationship Id="rId337" Type="http://schemas.openxmlformats.org/officeDocument/2006/relationships/tags" Target="../tags/tag824.xml"/><Relationship Id="rId34" Type="http://schemas.openxmlformats.org/officeDocument/2006/relationships/tags" Target="../tags/tag521.xml"/><Relationship Id="rId76" Type="http://schemas.openxmlformats.org/officeDocument/2006/relationships/tags" Target="../tags/tag563.xml"/><Relationship Id="rId141" Type="http://schemas.openxmlformats.org/officeDocument/2006/relationships/tags" Target="../tags/tag628.xml"/><Relationship Id="rId379" Type="http://schemas.openxmlformats.org/officeDocument/2006/relationships/tags" Target="../tags/tag866.xml"/><Relationship Id="rId7" Type="http://schemas.openxmlformats.org/officeDocument/2006/relationships/tags" Target="../tags/tag494.xml"/><Relationship Id="rId183" Type="http://schemas.openxmlformats.org/officeDocument/2006/relationships/tags" Target="../tags/tag670.xml"/><Relationship Id="rId239" Type="http://schemas.openxmlformats.org/officeDocument/2006/relationships/tags" Target="../tags/tag726.xml"/><Relationship Id="rId250" Type="http://schemas.openxmlformats.org/officeDocument/2006/relationships/tags" Target="../tags/tag737.xml"/><Relationship Id="rId292" Type="http://schemas.openxmlformats.org/officeDocument/2006/relationships/tags" Target="../tags/tag779.xml"/><Relationship Id="rId306" Type="http://schemas.openxmlformats.org/officeDocument/2006/relationships/tags" Target="../tags/tag793.xml"/><Relationship Id="rId45" Type="http://schemas.openxmlformats.org/officeDocument/2006/relationships/tags" Target="../tags/tag532.xml"/><Relationship Id="rId87" Type="http://schemas.openxmlformats.org/officeDocument/2006/relationships/tags" Target="../tags/tag574.xml"/><Relationship Id="rId110" Type="http://schemas.openxmlformats.org/officeDocument/2006/relationships/tags" Target="../tags/tag597.xml"/><Relationship Id="rId348" Type="http://schemas.openxmlformats.org/officeDocument/2006/relationships/tags" Target="../tags/tag835.xml"/><Relationship Id="rId152" Type="http://schemas.openxmlformats.org/officeDocument/2006/relationships/tags" Target="../tags/tag639.xml"/><Relationship Id="rId194" Type="http://schemas.openxmlformats.org/officeDocument/2006/relationships/tags" Target="../tags/tag681.xml"/><Relationship Id="rId208" Type="http://schemas.openxmlformats.org/officeDocument/2006/relationships/tags" Target="../tags/tag695.xml"/><Relationship Id="rId261" Type="http://schemas.openxmlformats.org/officeDocument/2006/relationships/tags" Target="../tags/tag748.xml"/><Relationship Id="rId14" Type="http://schemas.openxmlformats.org/officeDocument/2006/relationships/tags" Target="../tags/tag501.xml"/><Relationship Id="rId56" Type="http://schemas.openxmlformats.org/officeDocument/2006/relationships/tags" Target="../tags/tag543.xml"/><Relationship Id="rId317" Type="http://schemas.openxmlformats.org/officeDocument/2006/relationships/tags" Target="../tags/tag804.xml"/><Relationship Id="rId359" Type="http://schemas.openxmlformats.org/officeDocument/2006/relationships/tags" Target="../tags/tag846.xml"/><Relationship Id="rId98" Type="http://schemas.openxmlformats.org/officeDocument/2006/relationships/tags" Target="../tags/tag585.xml"/><Relationship Id="rId121" Type="http://schemas.openxmlformats.org/officeDocument/2006/relationships/tags" Target="../tags/tag608.xml"/><Relationship Id="rId163" Type="http://schemas.openxmlformats.org/officeDocument/2006/relationships/tags" Target="../tags/tag650.xml"/><Relationship Id="rId219" Type="http://schemas.openxmlformats.org/officeDocument/2006/relationships/tags" Target="../tags/tag706.xml"/><Relationship Id="rId370" Type="http://schemas.openxmlformats.org/officeDocument/2006/relationships/tags" Target="../tags/tag857.xml"/><Relationship Id="rId230" Type="http://schemas.openxmlformats.org/officeDocument/2006/relationships/tags" Target="../tags/tag717.xml"/><Relationship Id="rId25" Type="http://schemas.openxmlformats.org/officeDocument/2006/relationships/tags" Target="../tags/tag512.xml"/><Relationship Id="rId67" Type="http://schemas.openxmlformats.org/officeDocument/2006/relationships/tags" Target="../tags/tag554.xml"/><Relationship Id="rId272" Type="http://schemas.openxmlformats.org/officeDocument/2006/relationships/tags" Target="../tags/tag759.xml"/><Relationship Id="rId328" Type="http://schemas.openxmlformats.org/officeDocument/2006/relationships/tags" Target="../tags/tag815.xml"/><Relationship Id="rId132" Type="http://schemas.openxmlformats.org/officeDocument/2006/relationships/tags" Target="../tags/tag619.xml"/><Relationship Id="rId174" Type="http://schemas.openxmlformats.org/officeDocument/2006/relationships/tags" Target="../tags/tag661.xml"/><Relationship Id="rId381" Type="http://schemas.openxmlformats.org/officeDocument/2006/relationships/tags" Target="../tags/tag868.xml"/><Relationship Id="rId241" Type="http://schemas.openxmlformats.org/officeDocument/2006/relationships/tags" Target="../tags/tag728.xml"/><Relationship Id="rId36" Type="http://schemas.openxmlformats.org/officeDocument/2006/relationships/tags" Target="../tags/tag523.xml"/><Relationship Id="rId283" Type="http://schemas.openxmlformats.org/officeDocument/2006/relationships/tags" Target="../tags/tag770.xml"/><Relationship Id="rId339" Type="http://schemas.openxmlformats.org/officeDocument/2006/relationships/tags" Target="../tags/tag826.xml"/><Relationship Id="rId78" Type="http://schemas.openxmlformats.org/officeDocument/2006/relationships/tags" Target="../tags/tag565.xml"/><Relationship Id="rId101" Type="http://schemas.openxmlformats.org/officeDocument/2006/relationships/tags" Target="../tags/tag588.xml"/><Relationship Id="rId143" Type="http://schemas.openxmlformats.org/officeDocument/2006/relationships/tags" Target="../tags/tag630.xml"/><Relationship Id="rId185" Type="http://schemas.openxmlformats.org/officeDocument/2006/relationships/tags" Target="../tags/tag672.xml"/><Relationship Id="rId350" Type="http://schemas.openxmlformats.org/officeDocument/2006/relationships/tags" Target="../tags/tag837.xml"/><Relationship Id="rId9" Type="http://schemas.openxmlformats.org/officeDocument/2006/relationships/tags" Target="../tags/tag496.xml"/><Relationship Id="rId210" Type="http://schemas.openxmlformats.org/officeDocument/2006/relationships/tags" Target="../tags/tag697.xml"/><Relationship Id="rId252" Type="http://schemas.openxmlformats.org/officeDocument/2006/relationships/tags" Target="../tags/tag739.xml"/><Relationship Id="rId294" Type="http://schemas.openxmlformats.org/officeDocument/2006/relationships/tags" Target="../tags/tag781.xml"/><Relationship Id="rId308" Type="http://schemas.openxmlformats.org/officeDocument/2006/relationships/tags" Target="../tags/tag795.xml"/><Relationship Id="rId47" Type="http://schemas.openxmlformats.org/officeDocument/2006/relationships/tags" Target="../tags/tag534.xml"/><Relationship Id="rId89" Type="http://schemas.openxmlformats.org/officeDocument/2006/relationships/tags" Target="../tags/tag576.xml"/><Relationship Id="rId112" Type="http://schemas.openxmlformats.org/officeDocument/2006/relationships/tags" Target="../tags/tag599.xml"/><Relationship Id="rId154" Type="http://schemas.openxmlformats.org/officeDocument/2006/relationships/tags" Target="../tags/tag641.xml"/><Relationship Id="rId361" Type="http://schemas.openxmlformats.org/officeDocument/2006/relationships/tags" Target="../tags/tag848.xml"/><Relationship Id="rId196" Type="http://schemas.openxmlformats.org/officeDocument/2006/relationships/tags" Target="../tags/tag683.xml"/><Relationship Id="rId200" Type="http://schemas.openxmlformats.org/officeDocument/2006/relationships/tags" Target="../tags/tag687.xml"/><Relationship Id="rId382" Type="http://schemas.openxmlformats.org/officeDocument/2006/relationships/tags" Target="../tags/tag869.xml"/><Relationship Id="rId16" Type="http://schemas.openxmlformats.org/officeDocument/2006/relationships/tags" Target="../tags/tag503.xml"/><Relationship Id="rId221" Type="http://schemas.openxmlformats.org/officeDocument/2006/relationships/tags" Target="../tags/tag708.xml"/><Relationship Id="rId242" Type="http://schemas.openxmlformats.org/officeDocument/2006/relationships/tags" Target="../tags/tag729.xml"/><Relationship Id="rId263" Type="http://schemas.openxmlformats.org/officeDocument/2006/relationships/tags" Target="../tags/tag750.xml"/><Relationship Id="rId284" Type="http://schemas.openxmlformats.org/officeDocument/2006/relationships/tags" Target="../tags/tag771.xml"/><Relationship Id="rId319" Type="http://schemas.openxmlformats.org/officeDocument/2006/relationships/tags" Target="../tags/tag806.xml"/><Relationship Id="rId37" Type="http://schemas.openxmlformats.org/officeDocument/2006/relationships/tags" Target="../tags/tag524.xml"/><Relationship Id="rId58" Type="http://schemas.openxmlformats.org/officeDocument/2006/relationships/tags" Target="../tags/tag545.xml"/><Relationship Id="rId79" Type="http://schemas.openxmlformats.org/officeDocument/2006/relationships/tags" Target="../tags/tag566.xml"/><Relationship Id="rId102" Type="http://schemas.openxmlformats.org/officeDocument/2006/relationships/tags" Target="../tags/tag589.xml"/><Relationship Id="rId123" Type="http://schemas.openxmlformats.org/officeDocument/2006/relationships/tags" Target="../tags/tag610.xml"/><Relationship Id="rId144" Type="http://schemas.openxmlformats.org/officeDocument/2006/relationships/tags" Target="../tags/tag631.xml"/><Relationship Id="rId330" Type="http://schemas.openxmlformats.org/officeDocument/2006/relationships/tags" Target="../tags/tag817.xml"/><Relationship Id="rId90" Type="http://schemas.openxmlformats.org/officeDocument/2006/relationships/tags" Target="../tags/tag577.xml"/><Relationship Id="rId165" Type="http://schemas.openxmlformats.org/officeDocument/2006/relationships/tags" Target="../tags/tag652.xml"/><Relationship Id="rId186" Type="http://schemas.openxmlformats.org/officeDocument/2006/relationships/tags" Target="../tags/tag673.xml"/><Relationship Id="rId351" Type="http://schemas.openxmlformats.org/officeDocument/2006/relationships/tags" Target="../tags/tag838.xml"/><Relationship Id="rId372" Type="http://schemas.openxmlformats.org/officeDocument/2006/relationships/tags" Target="../tags/tag859.xml"/><Relationship Id="rId211" Type="http://schemas.openxmlformats.org/officeDocument/2006/relationships/tags" Target="../tags/tag698.xml"/><Relationship Id="rId232" Type="http://schemas.openxmlformats.org/officeDocument/2006/relationships/tags" Target="../tags/tag719.xml"/><Relationship Id="rId253" Type="http://schemas.openxmlformats.org/officeDocument/2006/relationships/tags" Target="../tags/tag740.xml"/><Relationship Id="rId274" Type="http://schemas.openxmlformats.org/officeDocument/2006/relationships/tags" Target="../tags/tag761.xml"/><Relationship Id="rId295" Type="http://schemas.openxmlformats.org/officeDocument/2006/relationships/tags" Target="../tags/tag782.xml"/><Relationship Id="rId309" Type="http://schemas.openxmlformats.org/officeDocument/2006/relationships/tags" Target="../tags/tag796.xml"/><Relationship Id="rId27" Type="http://schemas.openxmlformats.org/officeDocument/2006/relationships/tags" Target="../tags/tag514.xml"/><Relationship Id="rId48" Type="http://schemas.openxmlformats.org/officeDocument/2006/relationships/tags" Target="../tags/tag535.xml"/><Relationship Id="rId69" Type="http://schemas.openxmlformats.org/officeDocument/2006/relationships/tags" Target="../tags/tag556.xml"/><Relationship Id="rId113" Type="http://schemas.openxmlformats.org/officeDocument/2006/relationships/tags" Target="../tags/tag600.xml"/><Relationship Id="rId134" Type="http://schemas.openxmlformats.org/officeDocument/2006/relationships/tags" Target="../tags/tag621.xml"/><Relationship Id="rId320" Type="http://schemas.openxmlformats.org/officeDocument/2006/relationships/tags" Target="../tags/tag807.xml"/><Relationship Id="rId80" Type="http://schemas.openxmlformats.org/officeDocument/2006/relationships/tags" Target="../tags/tag567.xml"/><Relationship Id="rId155" Type="http://schemas.openxmlformats.org/officeDocument/2006/relationships/tags" Target="../tags/tag642.xml"/><Relationship Id="rId176" Type="http://schemas.openxmlformats.org/officeDocument/2006/relationships/tags" Target="../tags/tag663.xml"/><Relationship Id="rId197" Type="http://schemas.openxmlformats.org/officeDocument/2006/relationships/tags" Target="../tags/tag684.xml"/><Relationship Id="rId341" Type="http://schemas.openxmlformats.org/officeDocument/2006/relationships/tags" Target="../tags/tag828.xml"/><Relationship Id="rId362" Type="http://schemas.openxmlformats.org/officeDocument/2006/relationships/tags" Target="../tags/tag849.xml"/><Relationship Id="rId383" Type="http://schemas.openxmlformats.org/officeDocument/2006/relationships/tags" Target="../tags/tag870.xml"/><Relationship Id="rId201" Type="http://schemas.openxmlformats.org/officeDocument/2006/relationships/tags" Target="../tags/tag688.xml"/><Relationship Id="rId222" Type="http://schemas.openxmlformats.org/officeDocument/2006/relationships/tags" Target="../tags/tag709.xml"/><Relationship Id="rId243" Type="http://schemas.openxmlformats.org/officeDocument/2006/relationships/tags" Target="../tags/tag730.xml"/><Relationship Id="rId264" Type="http://schemas.openxmlformats.org/officeDocument/2006/relationships/tags" Target="../tags/tag751.xml"/><Relationship Id="rId285" Type="http://schemas.openxmlformats.org/officeDocument/2006/relationships/tags" Target="../tags/tag772.xml"/><Relationship Id="rId17" Type="http://schemas.openxmlformats.org/officeDocument/2006/relationships/tags" Target="../tags/tag504.xml"/><Relationship Id="rId38" Type="http://schemas.openxmlformats.org/officeDocument/2006/relationships/tags" Target="../tags/tag525.xml"/><Relationship Id="rId59" Type="http://schemas.openxmlformats.org/officeDocument/2006/relationships/tags" Target="../tags/tag546.xml"/><Relationship Id="rId103" Type="http://schemas.openxmlformats.org/officeDocument/2006/relationships/tags" Target="../tags/tag590.xml"/><Relationship Id="rId124" Type="http://schemas.openxmlformats.org/officeDocument/2006/relationships/tags" Target="../tags/tag611.xml"/><Relationship Id="rId310" Type="http://schemas.openxmlformats.org/officeDocument/2006/relationships/tags" Target="../tags/tag797.xml"/><Relationship Id="rId70" Type="http://schemas.openxmlformats.org/officeDocument/2006/relationships/tags" Target="../tags/tag557.xml"/><Relationship Id="rId91" Type="http://schemas.openxmlformats.org/officeDocument/2006/relationships/tags" Target="../tags/tag578.xml"/><Relationship Id="rId145" Type="http://schemas.openxmlformats.org/officeDocument/2006/relationships/tags" Target="../tags/tag632.xml"/><Relationship Id="rId166" Type="http://schemas.openxmlformats.org/officeDocument/2006/relationships/tags" Target="../tags/tag653.xml"/><Relationship Id="rId187" Type="http://schemas.openxmlformats.org/officeDocument/2006/relationships/tags" Target="../tags/tag674.xml"/><Relationship Id="rId331" Type="http://schemas.openxmlformats.org/officeDocument/2006/relationships/tags" Target="../tags/tag818.xml"/><Relationship Id="rId352" Type="http://schemas.openxmlformats.org/officeDocument/2006/relationships/tags" Target="../tags/tag839.xml"/><Relationship Id="rId373" Type="http://schemas.openxmlformats.org/officeDocument/2006/relationships/tags" Target="../tags/tag860.xml"/><Relationship Id="rId1" Type="http://schemas.openxmlformats.org/officeDocument/2006/relationships/tags" Target="../tags/tag488.xml"/><Relationship Id="rId212" Type="http://schemas.openxmlformats.org/officeDocument/2006/relationships/tags" Target="../tags/tag699.xml"/><Relationship Id="rId233" Type="http://schemas.openxmlformats.org/officeDocument/2006/relationships/tags" Target="../tags/tag720.xml"/><Relationship Id="rId254" Type="http://schemas.openxmlformats.org/officeDocument/2006/relationships/tags" Target="../tags/tag741.xml"/><Relationship Id="rId28" Type="http://schemas.openxmlformats.org/officeDocument/2006/relationships/tags" Target="../tags/tag515.xml"/><Relationship Id="rId49" Type="http://schemas.openxmlformats.org/officeDocument/2006/relationships/tags" Target="../tags/tag536.xml"/><Relationship Id="rId114" Type="http://schemas.openxmlformats.org/officeDocument/2006/relationships/tags" Target="../tags/tag601.xml"/><Relationship Id="rId275" Type="http://schemas.openxmlformats.org/officeDocument/2006/relationships/tags" Target="../tags/tag762.xml"/><Relationship Id="rId296" Type="http://schemas.openxmlformats.org/officeDocument/2006/relationships/tags" Target="../tags/tag783.xml"/><Relationship Id="rId300" Type="http://schemas.openxmlformats.org/officeDocument/2006/relationships/tags" Target="../tags/tag787.xml"/><Relationship Id="rId60" Type="http://schemas.openxmlformats.org/officeDocument/2006/relationships/tags" Target="../tags/tag547.xml"/><Relationship Id="rId81" Type="http://schemas.openxmlformats.org/officeDocument/2006/relationships/tags" Target="../tags/tag568.xml"/><Relationship Id="rId135" Type="http://schemas.openxmlformats.org/officeDocument/2006/relationships/tags" Target="../tags/tag622.xml"/><Relationship Id="rId156" Type="http://schemas.openxmlformats.org/officeDocument/2006/relationships/tags" Target="../tags/tag643.xml"/><Relationship Id="rId177" Type="http://schemas.openxmlformats.org/officeDocument/2006/relationships/tags" Target="../tags/tag664.xml"/><Relationship Id="rId198" Type="http://schemas.openxmlformats.org/officeDocument/2006/relationships/tags" Target="../tags/tag685.xml"/><Relationship Id="rId321" Type="http://schemas.openxmlformats.org/officeDocument/2006/relationships/tags" Target="../tags/tag808.xml"/><Relationship Id="rId342" Type="http://schemas.openxmlformats.org/officeDocument/2006/relationships/tags" Target="../tags/tag829.xml"/><Relationship Id="rId363" Type="http://schemas.openxmlformats.org/officeDocument/2006/relationships/tags" Target="../tags/tag850.xml"/><Relationship Id="rId384" Type="http://schemas.openxmlformats.org/officeDocument/2006/relationships/tags" Target="../tags/tag871.xml"/><Relationship Id="rId202" Type="http://schemas.openxmlformats.org/officeDocument/2006/relationships/tags" Target="../tags/tag689.xml"/><Relationship Id="rId223" Type="http://schemas.openxmlformats.org/officeDocument/2006/relationships/tags" Target="../tags/tag710.xml"/><Relationship Id="rId244" Type="http://schemas.openxmlformats.org/officeDocument/2006/relationships/tags" Target="../tags/tag731.xml"/><Relationship Id="rId18" Type="http://schemas.openxmlformats.org/officeDocument/2006/relationships/tags" Target="../tags/tag505.xml"/><Relationship Id="rId39" Type="http://schemas.openxmlformats.org/officeDocument/2006/relationships/tags" Target="../tags/tag526.xml"/><Relationship Id="rId265" Type="http://schemas.openxmlformats.org/officeDocument/2006/relationships/tags" Target="../tags/tag752.xml"/><Relationship Id="rId286" Type="http://schemas.openxmlformats.org/officeDocument/2006/relationships/tags" Target="../tags/tag773.xml"/><Relationship Id="rId50" Type="http://schemas.openxmlformats.org/officeDocument/2006/relationships/tags" Target="../tags/tag537.xml"/><Relationship Id="rId104" Type="http://schemas.openxmlformats.org/officeDocument/2006/relationships/tags" Target="../tags/tag591.xml"/><Relationship Id="rId125" Type="http://schemas.openxmlformats.org/officeDocument/2006/relationships/tags" Target="../tags/tag612.xml"/><Relationship Id="rId146" Type="http://schemas.openxmlformats.org/officeDocument/2006/relationships/tags" Target="../tags/tag633.xml"/><Relationship Id="rId167" Type="http://schemas.openxmlformats.org/officeDocument/2006/relationships/tags" Target="../tags/tag654.xml"/><Relationship Id="rId188" Type="http://schemas.openxmlformats.org/officeDocument/2006/relationships/tags" Target="../tags/tag675.xml"/><Relationship Id="rId311" Type="http://schemas.openxmlformats.org/officeDocument/2006/relationships/tags" Target="../tags/tag798.xml"/><Relationship Id="rId332" Type="http://schemas.openxmlformats.org/officeDocument/2006/relationships/tags" Target="../tags/tag819.xml"/><Relationship Id="rId353" Type="http://schemas.openxmlformats.org/officeDocument/2006/relationships/tags" Target="../tags/tag840.xml"/><Relationship Id="rId374" Type="http://schemas.openxmlformats.org/officeDocument/2006/relationships/tags" Target="../tags/tag861.xml"/><Relationship Id="rId71" Type="http://schemas.openxmlformats.org/officeDocument/2006/relationships/tags" Target="../tags/tag558.xml"/><Relationship Id="rId92" Type="http://schemas.openxmlformats.org/officeDocument/2006/relationships/tags" Target="../tags/tag579.xml"/><Relationship Id="rId213" Type="http://schemas.openxmlformats.org/officeDocument/2006/relationships/tags" Target="../tags/tag700.xml"/><Relationship Id="rId234" Type="http://schemas.openxmlformats.org/officeDocument/2006/relationships/tags" Target="../tags/tag721.xml"/><Relationship Id="rId2" Type="http://schemas.openxmlformats.org/officeDocument/2006/relationships/tags" Target="../tags/tag489.xml"/><Relationship Id="rId29" Type="http://schemas.openxmlformats.org/officeDocument/2006/relationships/tags" Target="../tags/tag516.xml"/><Relationship Id="rId255" Type="http://schemas.openxmlformats.org/officeDocument/2006/relationships/tags" Target="../tags/tag742.xml"/><Relationship Id="rId276" Type="http://schemas.openxmlformats.org/officeDocument/2006/relationships/tags" Target="../tags/tag763.xml"/><Relationship Id="rId297" Type="http://schemas.openxmlformats.org/officeDocument/2006/relationships/tags" Target="../tags/tag784.xml"/><Relationship Id="rId40" Type="http://schemas.openxmlformats.org/officeDocument/2006/relationships/tags" Target="../tags/tag527.xml"/><Relationship Id="rId115" Type="http://schemas.openxmlformats.org/officeDocument/2006/relationships/tags" Target="../tags/tag602.xml"/><Relationship Id="rId136" Type="http://schemas.openxmlformats.org/officeDocument/2006/relationships/tags" Target="../tags/tag623.xml"/><Relationship Id="rId157" Type="http://schemas.openxmlformats.org/officeDocument/2006/relationships/tags" Target="../tags/tag644.xml"/><Relationship Id="rId178" Type="http://schemas.openxmlformats.org/officeDocument/2006/relationships/tags" Target="../tags/tag665.xml"/><Relationship Id="rId301" Type="http://schemas.openxmlformats.org/officeDocument/2006/relationships/tags" Target="../tags/tag788.xml"/><Relationship Id="rId322" Type="http://schemas.openxmlformats.org/officeDocument/2006/relationships/tags" Target="../tags/tag809.xml"/><Relationship Id="rId343" Type="http://schemas.openxmlformats.org/officeDocument/2006/relationships/tags" Target="../tags/tag830.xml"/><Relationship Id="rId364" Type="http://schemas.openxmlformats.org/officeDocument/2006/relationships/tags" Target="../tags/tag851.xml"/><Relationship Id="rId61" Type="http://schemas.openxmlformats.org/officeDocument/2006/relationships/tags" Target="../tags/tag548.xml"/><Relationship Id="rId82" Type="http://schemas.openxmlformats.org/officeDocument/2006/relationships/tags" Target="../tags/tag569.xml"/><Relationship Id="rId199" Type="http://schemas.openxmlformats.org/officeDocument/2006/relationships/tags" Target="../tags/tag686.xml"/><Relationship Id="rId203" Type="http://schemas.openxmlformats.org/officeDocument/2006/relationships/tags" Target="../tags/tag690.xml"/><Relationship Id="rId385" Type="http://schemas.openxmlformats.org/officeDocument/2006/relationships/tags" Target="../tags/tag872.xml"/><Relationship Id="rId19" Type="http://schemas.openxmlformats.org/officeDocument/2006/relationships/tags" Target="../tags/tag506.xml"/><Relationship Id="rId224" Type="http://schemas.openxmlformats.org/officeDocument/2006/relationships/tags" Target="../tags/tag711.xml"/><Relationship Id="rId245" Type="http://schemas.openxmlformats.org/officeDocument/2006/relationships/tags" Target="../tags/tag732.xml"/><Relationship Id="rId266" Type="http://schemas.openxmlformats.org/officeDocument/2006/relationships/tags" Target="../tags/tag753.xml"/><Relationship Id="rId287" Type="http://schemas.openxmlformats.org/officeDocument/2006/relationships/tags" Target="../tags/tag774.xml"/><Relationship Id="rId30" Type="http://schemas.openxmlformats.org/officeDocument/2006/relationships/tags" Target="../tags/tag517.xml"/><Relationship Id="rId105" Type="http://schemas.openxmlformats.org/officeDocument/2006/relationships/tags" Target="../tags/tag592.xml"/><Relationship Id="rId126" Type="http://schemas.openxmlformats.org/officeDocument/2006/relationships/tags" Target="../tags/tag613.xml"/><Relationship Id="rId147" Type="http://schemas.openxmlformats.org/officeDocument/2006/relationships/tags" Target="../tags/tag634.xml"/><Relationship Id="rId168" Type="http://schemas.openxmlformats.org/officeDocument/2006/relationships/tags" Target="../tags/tag655.xml"/><Relationship Id="rId312" Type="http://schemas.openxmlformats.org/officeDocument/2006/relationships/tags" Target="../tags/tag799.xml"/><Relationship Id="rId333" Type="http://schemas.openxmlformats.org/officeDocument/2006/relationships/tags" Target="../tags/tag820.xml"/><Relationship Id="rId354" Type="http://schemas.openxmlformats.org/officeDocument/2006/relationships/tags" Target="../tags/tag841.xml"/><Relationship Id="rId51" Type="http://schemas.openxmlformats.org/officeDocument/2006/relationships/tags" Target="../tags/tag538.xml"/><Relationship Id="rId72" Type="http://schemas.openxmlformats.org/officeDocument/2006/relationships/tags" Target="../tags/tag559.xml"/><Relationship Id="rId93" Type="http://schemas.openxmlformats.org/officeDocument/2006/relationships/tags" Target="../tags/tag580.xml"/><Relationship Id="rId189" Type="http://schemas.openxmlformats.org/officeDocument/2006/relationships/tags" Target="../tags/tag676.xml"/><Relationship Id="rId375" Type="http://schemas.openxmlformats.org/officeDocument/2006/relationships/tags" Target="../tags/tag862.xml"/><Relationship Id="rId3" Type="http://schemas.openxmlformats.org/officeDocument/2006/relationships/tags" Target="../tags/tag490.xml"/><Relationship Id="rId214" Type="http://schemas.openxmlformats.org/officeDocument/2006/relationships/tags" Target="../tags/tag701.xml"/><Relationship Id="rId235" Type="http://schemas.openxmlformats.org/officeDocument/2006/relationships/tags" Target="../tags/tag722.xml"/><Relationship Id="rId256" Type="http://schemas.openxmlformats.org/officeDocument/2006/relationships/tags" Target="../tags/tag743.xml"/><Relationship Id="rId277" Type="http://schemas.openxmlformats.org/officeDocument/2006/relationships/tags" Target="../tags/tag764.xml"/><Relationship Id="rId298" Type="http://schemas.openxmlformats.org/officeDocument/2006/relationships/tags" Target="../tags/tag785.xml"/><Relationship Id="rId116" Type="http://schemas.openxmlformats.org/officeDocument/2006/relationships/tags" Target="../tags/tag603.xml"/><Relationship Id="rId137" Type="http://schemas.openxmlformats.org/officeDocument/2006/relationships/tags" Target="../tags/tag624.xml"/><Relationship Id="rId158" Type="http://schemas.openxmlformats.org/officeDocument/2006/relationships/tags" Target="../tags/tag645.xml"/><Relationship Id="rId302" Type="http://schemas.openxmlformats.org/officeDocument/2006/relationships/tags" Target="../tags/tag789.xml"/><Relationship Id="rId323" Type="http://schemas.openxmlformats.org/officeDocument/2006/relationships/tags" Target="../tags/tag810.xml"/><Relationship Id="rId344" Type="http://schemas.openxmlformats.org/officeDocument/2006/relationships/tags" Target="../tags/tag831.xml"/><Relationship Id="rId20" Type="http://schemas.openxmlformats.org/officeDocument/2006/relationships/tags" Target="../tags/tag507.xml"/><Relationship Id="rId41" Type="http://schemas.openxmlformats.org/officeDocument/2006/relationships/tags" Target="../tags/tag528.xml"/><Relationship Id="rId62" Type="http://schemas.openxmlformats.org/officeDocument/2006/relationships/tags" Target="../tags/tag549.xml"/><Relationship Id="rId83" Type="http://schemas.openxmlformats.org/officeDocument/2006/relationships/tags" Target="../tags/tag570.xml"/><Relationship Id="rId179" Type="http://schemas.openxmlformats.org/officeDocument/2006/relationships/tags" Target="../tags/tag666.xml"/><Relationship Id="rId365" Type="http://schemas.openxmlformats.org/officeDocument/2006/relationships/tags" Target="../tags/tag852.xml"/><Relationship Id="rId386" Type="http://schemas.openxmlformats.org/officeDocument/2006/relationships/tags" Target="../tags/tag873.xml"/><Relationship Id="rId190" Type="http://schemas.openxmlformats.org/officeDocument/2006/relationships/tags" Target="../tags/tag677.xml"/><Relationship Id="rId204" Type="http://schemas.openxmlformats.org/officeDocument/2006/relationships/tags" Target="../tags/tag691.xml"/><Relationship Id="rId225" Type="http://schemas.openxmlformats.org/officeDocument/2006/relationships/tags" Target="../tags/tag712.xml"/><Relationship Id="rId246" Type="http://schemas.openxmlformats.org/officeDocument/2006/relationships/tags" Target="../tags/tag733.xml"/><Relationship Id="rId267" Type="http://schemas.openxmlformats.org/officeDocument/2006/relationships/tags" Target="../tags/tag754.xml"/><Relationship Id="rId288" Type="http://schemas.openxmlformats.org/officeDocument/2006/relationships/tags" Target="../tags/tag775.xml"/><Relationship Id="rId106" Type="http://schemas.openxmlformats.org/officeDocument/2006/relationships/tags" Target="../tags/tag593.xml"/><Relationship Id="rId127" Type="http://schemas.openxmlformats.org/officeDocument/2006/relationships/tags" Target="../tags/tag614.xml"/><Relationship Id="rId313" Type="http://schemas.openxmlformats.org/officeDocument/2006/relationships/tags" Target="../tags/tag800.xml"/><Relationship Id="rId10" Type="http://schemas.openxmlformats.org/officeDocument/2006/relationships/tags" Target="../tags/tag497.xml"/><Relationship Id="rId31" Type="http://schemas.openxmlformats.org/officeDocument/2006/relationships/tags" Target="../tags/tag518.xml"/><Relationship Id="rId52" Type="http://schemas.openxmlformats.org/officeDocument/2006/relationships/tags" Target="../tags/tag539.xml"/><Relationship Id="rId73" Type="http://schemas.openxmlformats.org/officeDocument/2006/relationships/tags" Target="../tags/tag560.xml"/><Relationship Id="rId94" Type="http://schemas.openxmlformats.org/officeDocument/2006/relationships/tags" Target="../tags/tag581.xml"/><Relationship Id="rId148" Type="http://schemas.openxmlformats.org/officeDocument/2006/relationships/tags" Target="../tags/tag635.xml"/><Relationship Id="rId169" Type="http://schemas.openxmlformats.org/officeDocument/2006/relationships/tags" Target="../tags/tag656.xml"/><Relationship Id="rId334" Type="http://schemas.openxmlformats.org/officeDocument/2006/relationships/tags" Target="../tags/tag821.xml"/><Relationship Id="rId355" Type="http://schemas.openxmlformats.org/officeDocument/2006/relationships/tags" Target="../tags/tag842.xml"/><Relationship Id="rId376" Type="http://schemas.openxmlformats.org/officeDocument/2006/relationships/tags" Target="../tags/tag863.xml"/><Relationship Id="rId4" Type="http://schemas.openxmlformats.org/officeDocument/2006/relationships/tags" Target="../tags/tag491.xml"/><Relationship Id="rId180" Type="http://schemas.openxmlformats.org/officeDocument/2006/relationships/tags" Target="../tags/tag667.xml"/><Relationship Id="rId215" Type="http://schemas.openxmlformats.org/officeDocument/2006/relationships/tags" Target="../tags/tag702.xml"/><Relationship Id="rId236" Type="http://schemas.openxmlformats.org/officeDocument/2006/relationships/tags" Target="../tags/tag723.xml"/><Relationship Id="rId257" Type="http://schemas.openxmlformats.org/officeDocument/2006/relationships/tags" Target="../tags/tag744.xml"/><Relationship Id="rId278" Type="http://schemas.openxmlformats.org/officeDocument/2006/relationships/tags" Target="../tags/tag765.xml"/><Relationship Id="rId303" Type="http://schemas.openxmlformats.org/officeDocument/2006/relationships/tags" Target="../tags/tag790.xml"/><Relationship Id="rId42" Type="http://schemas.openxmlformats.org/officeDocument/2006/relationships/tags" Target="../tags/tag529.xml"/><Relationship Id="rId84" Type="http://schemas.openxmlformats.org/officeDocument/2006/relationships/tags" Target="../tags/tag571.xml"/><Relationship Id="rId138" Type="http://schemas.openxmlformats.org/officeDocument/2006/relationships/tags" Target="../tags/tag625.xml"/><Relationship Id="rId345" Type="http://schemas.openxmlformats.org/officeDocument/2006/relationships/tags" Target="../tags/tag832.xml"/><Relationship Id="rId387" Type="http://schemas.openxmlformats.org/officeDocument/2006/relationships/tags" Target="../tags/tag874.xml"/><Relationship Id="rId191" Type="http://schemas.openxmlformats.org/officeDocument/2006/relationships/tags" Target="../tags/tag678.xml"/><Relationship Id="rId205" Type="http://schemas.openxmlformats.org/officeDocument/2006/relationships/tags" Target="../tags/tag692.xml"/><Relationship Id="rId247" Type="http://schemas.openxmlformats.org/officeDocument/2006/relationships/tags" Target="../tags/tag734.xml"/><Relationship Id="rId107" Type="http://schemas.openxmlformats.org/officeDocument/2006/relationships/tags" Target="../tags/tag594.xml"/><Relationship Id="rId289" Type="http://schemas.openxmlformats.org/officeDocument/2006/relationships/tags" Target="../tags/tag776.xml"/><Relationship Id="rId11" Type="http://schemas.openxmlformats.org/officeDocument/2006/relationships/tags" Target="../tags/tag498.xml"/><Relationship Id="rId53" Type="http://schemas.openxmlformats.org/officeDocument/2006/relationships/tags" Target="../tags/tag540.xml"/><Relationship Id="rId149" Type="http://schemas.openxmlformats.org/officeDocument/2006/relationships/tags" Target="../tags/tag636.xml"/><Relationship Id="rId314" Type="http://schemas.openxmlformats.org/officeDocument/2006/relationships/tags" Target="../tags/tag801.xml"/><Relationship Id="rId356" Type="http://schemas.openxmlformats.org/officeDocument/2006/relationships/tags" Target="../tags/tag843.xml"/><Relationship Id="rId95" Type="http://schemas.openxmlformats.org/officeDocument/2006/relationships/tags" Target="../tags/tag582.xml"/><Relationship Id="rId160" Type="http://schemas.openxmlformats.org/officeDocument/2006/relationships/tags" Target="../tags/tag647.xml"/><Relationship Id="rId216" Type="http://schemas.openxmlformats.org/officeDocument/2006/relationships/tags" Target="../tags/tag703.xml"/><Relationship Id="rId258" Type="http://schemas.openxmlformats.org/officeDocument/2006/relationships/tags" Target="../tags/tag745.xml"/><Relationship Id="rId22" Type="http://schemas.openxmlformats.org/officeDocument/2006/relationships/tags" Target="../tags/tag509.xml"/><Relationship Id="rId64" Type="http://schemas.openxmlformats.org/officeDocument/2006/relationships/tags" Target="../tags/tag551.xml"/><Relationship Id="rId118" Type="http://schemas.openxmlformats.org/officeDocument/2006/relationships/tags" Target="../tags/tag605.xml"/><Relationship Id="rId325" Type="http://schemas.openxmlformats.org/officeDocument/2006/relationships/tags" Target="../tags/tag812.xml"/><Relationship Id="rId367" Type="http://schemas.openxmlformats.org/officeDocument/2006/relationships/tags" Target="../tags/tag854.xml"/><Relationship Id="rId171" Type="http://schemas.openxmlformats.org/officeDocument/2006/relationships/tags" Target="../tags/tag658.xml"/><Relationship Id="rId227" Type="http://schemas.openxmlformats.org/officeDocument/2006/relationships/tags" Target="../tags/tag714.xml"/><Relationship Id="rId269" Type="http://schemas.openxmlformats.org/officeDocument/2006/relationships/tags" Target="../tags/tag756.xml"/><Relationship Id="rId33" Type="http://schemas.openxmlformats.org/officeDocument/2006/relationships/tags" Target="../tags/tag520.xml"/><Relationship Id="rId129" Type="http://schemas.openxmlformats.org/officeDocument/2006/relationships/tags" Target="../tags/tag616.xml"/><Relationship Id="rId280" Type="http://schemas.openxmlformats.org/officeDocument/2006/relationships/tags" Target="../tags/tag767.xml"/><Relationship Id="rId336" Type="http://schemas.openxmlformats.org/officeDocument/2006/relationships/tags" Target="../tags/tag823.xml"/><Relationship Id="rId75" Type="http://schemas.openxmlformats.org/officeDocument/2006/relationships/tags" Target="../tags/tag562.xml"/><Relationship Id="rId140" Type="http://schemas.openxmlformats.org/officeDocument/2006/relationships/tags" Target="../tags/tag627.xml"/><Relationship Id="rId182" Type="http://schemas.openxmlformats.org/officeDocument/2006/relationships/tags" Target="../tags/tag669.xml"/><Relationship Id="rId378" Type="http://schemas.openxmlformats.org/officeDocument/2006/relationships/tags" Target="../tags/tag865.xml"/><Relationship Id="rId6" Type="http://schemas.openxmlformats.org/officeDocument/2006/relationships/tags" Target="../tags/tag493.xml"/><Relationship Id="rId238" Type="http://schemas.openxmlformats.org/officeDocument/2006/relationships/tags" Target="../tags/tag725.xml"/><Relationship Id="rId291" Type="http://schemas.openxmlformats.org/officeDocument/2006/relationships/tags" Target="../tags/tag778.xml"/><Relationship Id="rId305" Type="http://schemas.openxmlformats.org/officeDocument/2006/relationships/tags" Target="../tags/tag792.xml"/><Relationship Id="rId347" Type="http://schemas.openxmlformats.org/officeDocument/2006/relationships/tags" Target="../tags/tag834.xml"/><Relationship Id="rId44" Type="http://schemas.openxmlformats.org/officeDocument/2006/relationships/tags" Target="../tags/tag531.xml"/><Relationship Id="rId86" Type="http://schemas.openxmlformats.org/officeDocument/2006/relationships/tags" Target="../tags/tag573.xml"/><Relationship Id="rId151" Type="http://schemas.openxmlformats.org/officeDocument/2006/relationships/tags" Target="../tags/tag638.xml"/><Relationship Id="rId389" Type="http://schemas.openxmlformats.org/officeDocument/2006/relationships/image" Target="../media/image3.png"/><Relationship Id="rId193" Type="http://schemas.openxmlformats.org/officeDocument/2006/relationships/tags" Target="../tags/tag680.xml"/><Relationship Id="rId207" Type="http://schemas.openxmlformats.org/officeDocument/2006/relationships/tags" Target="../tags/tag694.xml"/><Relationship Id="rId249" Type="http://schemas.openxmlformats.org/officeDocument/2006/relationships/tags" Target="../tags/tag736.xml"/><Relationship Id="rId13" Type="http://schemas.openxmlformats.org/officeDocument/2006/relationships/tags" Target="../tags/tag500.xml"/><Relationship Id="rId109" Type="http://schemas.openxmlformats.org/officeDocument/2006/relationships/tags" Target="../tags/tag596.xml"/><Relationship Id="rId260" Type="http://schemas.openxmlformats.org/officeDocument/2006/relationships/tags" Target="../tags/tag747.xml"/><Relationship Id="rId316" Type="http://schemas.openxmlformats.org/officeDocument/2006/relationships/tags" Target="../tags/tag803.xml"/><Relationship Id="rId55" Type="http://schemas.openxmlformats.org/officeDocument/2006/relationships/tags" Target="../tags/tag542.xml"/><Relationship Id="rId97" Type="http://schemas.openxmlformats.org/officeDocument/2006/relationships/tags" Target="../tags/tag584.xml"/><Relationship Id="rId120" Type="http://schemas.openxmlformats.org/officeDocument/2006/relationships/tags" Target="../tags/tag607.xml"/><Relationship Id="rId358" Type="http://schemas.openxmlformats.org/officeDocument/2006/relationships/tags" Target="../tags/tag845.xml"/><Relationship Id="rId162" Type="http://schemas.openxmlformats.org/officeDocument/2006/relationships/tags" Target="../tags/tag649.xml"/><Relationship Id="rId218" Type="http://schemas.openxmlformats.org/officeDocument/2006/relationships/tags" Target="../tags/tag705.xml"/><Relationship Id="rId271" Type="http://schemas.openxmlformats.org/officeDocument/2006/relationships/tags" Target="../tags/tag758.xml"/><Relationship Id="rId24" Type="http://schemas.openxmlformats.org/officeDocument/2006/relationships/tags" Target="../tags/tag511.xml"/><Relationship Id="rId66" Type="http://schemas.openxmlformats.org/officeDocument/2006/relationships/tags" Target="../tags/tag553.xml"/><Relationship Id="rId131" Type="http://schemas.openxmlformats.org/officeDocument/2006/relationships/tags" Target="../tags/tag618.xml"/><Relationship Id="rId327" Type="http://schemas.openxmlformats.org/officeDocument/2006/relationships/tags" Target="../tags/tag814.xml"/><Relationship Id="rId369" Type="http://schemas.openxmlformats.org/officeDocument/2006/relationships/tags" Target="../tags/tag856.xml"/><Relationship Id="rId173" Type="http://schemas.openxmlformats.org/officeDocument/2006/relationships/tags" Target="../tags/tag660.xml"/><Relationship Id="rId229" Type="http://schemas.openxmlformats.org/officeDocument/2006/relationships/tags" Target="../tags/tag716.xml"/><Relationship Id="rId380" Type="http://schemas.openxmlformats.org/officeDocument/2006/relationships/tags" Target="../tags/tag867.xml"/><Relationship Id="rId240" Type="http://schemas.openxmlformats.org/officeDocument/2006/relationships/tags" Target="../tags/tag727.xml"/><Relationship Id="rId35" Type="http://schemas.openxmlformats.org/officeDocument/2006/relationships/tags" Target="../tags/tag522.xml"/><Relationship Id="rId77" Type="http://schemas.openxmlformats.org/officeDocument/2006/relationships/tags" Target="../tags/tag564.xml"/><Relationship Id="rId100" Type="http://schemas.openxmlformats.org/officeDocument/2006/relationships/tags" Target="../tags/tag587.xml"/><Relationship Id="rId282" Type="http://schemas.openxmlformats.org/officeDocument/2006/relationships/tags" Target="../tags/tag769.xml"/><Relationship Id="rId338" Type="http://schemas.openxmlformats.org/officeDocument/2006/relationships/tags" Target="../tags/tag825.xml"/><Relationship Id="rId8" Type="http://schemas.openxmlformats.org/officeDocument/2006/relationships/tags" Target="../tags/tag495.xml"/><Relationship Id="rId142" Type="http://schemas.openxmlformats.org/officeDocument/2006/relationships/tags" Target="../tags/tag629.xml"/><Relationship Id="rId184" Type="http://schemas.openxmlformats.org/officeDocument/2006/relationships/tags" Target="../tags/tag671.xml"/><Relationship Id="rId251" Type="http://schemas.openxmlformats.org/officeDocument/2006/relationships/tags" Target="../tags/tag738.xml"/><Relationship Id="rId46" Type="http://schemas.openxmlformats.org/officeDocument/2006/relationships/tags" Target="../tags/tag533.xml"/><Relationship Id="rId293" Type="http://schemas.openxmlformats.org/officeDocument/2006/relationships/tags" Target="../tags/tag780.xml"/><Relationship Id="rId307" Type="http://schemas.openxmlformats.org/officeDocument/2006/relationships/tags" Target="../tags/tag794.xml"/><Relationship Id="rId349" Type="http://schemas.openxmlformats.org/officeDocument/2006/relationships/tags" Target="../tags/tag836.xml"/><Relationship Id="rId88" Type="http://schemas.openxmlformats.org/officeDocument/2006/relationships/tags" Target="../tags/tag575.xml"/><Relationship Id="rId111" Type="http://schemas.openxmlformats.org/officeDocument/2006/relationships/tags" Target="../tags/tag598.xml"/><Relationship Id="rId153" Type="http://schemas.openxmlformats.org/officeDocument/2006/relationships/tags" Target="../tags/tag640.xml"/><Relationship Id="rId195" Type="http://schemas.openxmlformats.org/officeDocument/2006/relationships/tags" Target="../tags/tag682.xml"/><Relationship Id="rId209" Type="http://schemas.openxmlformats.org/officeDocument/2006/relationships/tags" Target="../tags/tag696.xml"/><Relationship Id="rId360" Type="http://schemas.openxmlformats.org/officeDocument/2006/relationships/tags" Target="../tags/tag847.xml"/><Relationship Id="rId220" Type="http://schemas.openxmlformats.org/officeDocument/2006/relationships/tags" Target="../tags/tag707.xml"/><Relationship Id="rId15" Type="http://schemas.openxmlformats.org/officeDocument/2006/relationships/tags" Target="../tags/tag502.xml"/><Relationship Id="rId57" Type="http://schemas.openxmlformats.org/officeDocument/2006/relationships/tags" Target="../tags/tag544.xml"/><Relationship Id="rId262" Type="http://schemas.openxmlformats.org/officeDocument/2006/relationships/tags" Target="../tags/tag749.xml"/><Relationship Id="rId318" Type="http://schemas.openxmlformats.org/officeDocument/2006/relationships/tags" Target="../tags/tag805.xml"/><Relationship Id="rId99" Type="http://schemas.openxmlformats.org/officeDocument/2006/relationships/tags" Target="../tags/tag586.xml"/><Relationship Id="rId122" Type="http://schemas.openxmlformats.org/officeDocument/2006/relationships/tags" Target="../tags/tag609.xml"/><Relationship Id="rId164" Type="http://schemas.openxmlformats.org/officeDocument/2006/relationships/tags" Target="../tags/tag651.xml"/><Relationship Id="rId371" Type="http://schemas.openxmlformats.org/officeDocument/2006/relationships/tags" Target="../tags/tag858.xml"/><Relationship Id="rId26" Type="http://schemas.openxmlformats.org/officeDocument/2006/relationships/tags" Target="../tags/tag513.xml"/><Relationship Id="rId231" Type="http://schemas.openxmlformats.org/officeDocument/2006/relationships/tags" Target="../tags/tag718.xml"/><Relationship Id="rId273" Type="http://schemas.openxmlformats.org/officeDocument/2006/relationships/tags" Target="../tags/tag760.xml"/><Relationship Id="rId329" Type="http://schemas.openxmlformats.org/officeDocument/2006/relationships/tags" Target="../tags/tag816.xml"/><Relationship Id="rId68" Type="http://schemas.openxmlformats.org/officeDocument/2006/relationships/tags" Target="../tags/tag555.xml"/><Relationship Id="rId133" Type="http://schemas.openxmlformats.org/officeDocument/2006/relationships/tags" Target="../tags/tag620.xml"/><Relationship Id="rId175" Type="http://schemas.openxmlformats.org/officeDocument/2006/relationships/tags" Target="../tags/tag662.xml"/><Relationship Id="rId340" Type="http://schemas.openxmlformats.org/officeDocument/2006/relationships/tags" Target="../tags/tag827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991.xml"/><Relationship Id="rId299" Type="http://schemas.openxmlformats.org/officeDocument/2006/relationships/tags" Target="../tags/tag1173.xml"/><Relationship Id="rId21" Type="http://schemas.openxmlformats.org/officeDocument/2006/relationships/tags" Target="../tags/tag895.xml"/><Relationship Id="rId63" Type="http://schemas.openxmlformats.org/officeDocument/2006/relationships/tags" Target="../tags/tag937.xml"/><Relationship Id="rId159" Type="http://schemas.openxmlformats.org/officeDocument/2006/relationships/tags" Target="../tags/tag1033.xml"/><Relationship Id="rId324" Type="http://schemas.openxmlformats.org/officeDocument/2006/relationships/tags" Target="../tags/tag1198.xml"/><Relationship Id="rId366" Type="http://schemas.openxmlformats.org/officeDocument/2006/relationships/tags" Target="../tags/tag1240.xml"/><Relationship Id="rId170" Type="http://schemas.openxmlformats.org/officeDocument/2006/relationships/tags" Target="../tags/tag1044.xml"/><Relationship Id="rId226" Type="http://schemas.openxmlformats.org/officeDocument/2006/relationships/tags" Target="../tags/tag1100.xml"/><Relationship Id="rId433" Type="http://schemas.openxmlformats.org/officeDocument/2006/relationships/tags" Target="../tags/tag1307.xml"/><Relationship Id="rId268" Type="http://schemas.openxmlformats.org/officeDocument/2006/relationships/tags" Target="../tags/tag1142.xml"/><Relationship Id="rId32" Type="http://schemas.openxmlformats.org/officeDocument/2006/relationships/tags" Target="../tags/tag906.xml"/><Relationship Id="rId74" Type="http://schemas.openxmlformats.org/officeDocument/2006/relationships/tags" Target="../tags/tag948.xml"/><Relationship Id="rId128" Type="http://schemas.openxmlformats.org/officeDocument/2006/relationships/tags" Target="../tags/tag1002.xml"/><Relationship Id="rId335" Type="http://schemas.openxmlformats.org/officeDocument/2006/relationships/tags" Target="../tags/tag1209.xml"/><Relationship Id="rId377" Type="http://schemas.openxmlformats.org/officeDocument/2006/relationships/tags" Target="../tags/tag1251.xml"/><Relationship Id="rId5" Type="http://schemas.openxmlformats.org/officeDocument/2006/relationships/tags" Target="../tags/tag879.xml"/><Relationship Id="rId181" Type="http://schemas.openxmlformats.org/officeDocument/2006/relationships/tags" Target="../tags/tag1055.xml"/><Relationship Id="rId237" Type="http://schemas.openxmlformats.org/officeDocument/2006/relationships/tags" Target="../tags/tag1111.xml"/><Relationship Id="rId402" Type="http://schemas.openxmlformats.org/officeDocument/2006/relationships/tags" Target="../tags/tag1276.xml"/><Relationship Id="rId279" Type="http://schemas.openxmlformats.org/officeDocument/2006/relationships/tags" Target="../tags/tag1153.xml"/><Relationship Id="rId43" Type="http://schemas.openxmlformats.org/officeDocument/2006/relationships/tags" Target="../tags/tag917.xml"/><Relationship Id="rId139" Type="http://schemas.openxmlformats.org/officeDocument/2006/relationships/tags" Target="../tags/tag1013.xml"/><Relationship Id="rId290" Type="http://schemas.openxmlformats.org/officeDocument/2006/relationships/tags" Target="../tags/tag1164.xml"/><Relationship Id="rId304" Type="http://schemas.openxmlformats.org/officeDocument/2006/relationships/tags" Target="../tags/tag1178.xml"/><Relationship Id="rId346" Type="http://schemas.openxmlformats.org/officeDocument/2006/relationships/tags" Target="../tags/tag1220.xml"/><Relationship Id="rId388" Type="http://schemas.openxmlformats.org/officeDocument/2006/relationships/tags" Target="../tags/tag1262.xml"/><Relationship Id="rId85" Type="http://schemas.openxmlformats.org/officeDocument/2006/relationships/tags" Target="../tags/tag959.xml"/><Relationship Id="rId150" Type="http://schemas.openxmlformats.org/officeDocument/2006/relationships/tags" Target="../tags/tag1024.xml"/><Relationship Id="rId192" Type="http://schemas.openxmlformats.org/officeDocument/2006/relationships/tags" Target="../tags/tag1066.xml"/><Relationship Id="rId206" Type="http://schemas.openxmlformats.org/officeDocument/2006/relationships/tags" Target="../tags/tag1080.xml"/><Relationship Id="rId413" Type="http://schemas.openxmlformats.org/officeDocument/2006/relationships/tags" Target="../tags/tag1287.xml"/><Relationship Id="rId248" Type="http://schemas.openxmlformats.org/officeDocument/2006/relationships/tags" Target="../tags/tag1122.xml"/><Relationship Id="rId12" Type="http://schemas.openxmlformats.org/officeDocument/2006/relationships/tags" Target="../tags/tag886.xml"/><Relationship Id="rId108" Type="http://schemas.openxmlformats.org/officeDocument/2006/relationships/tags" Target="../tags/tag982.xml"/><Relationship Id="rId315" Type="http://schemas.openxmlformats.org/officeDocument/2006/relationships/tags" Target="../tags/tag1189.xml"/><Relationship Id="rId357" Type="http://schemas.openxmlformats.org/officeDocument/2006/relationships/tags" Target="../tags/tag1231.xml"/><Relationship Id="rId54" Type="http://schemas.openxmlformats.org/officeDocument/2006/relationships/tags" Target="../tags/tag928.xml"/><Relationship Id="rId96" Type="http://schemas.openxmlformats.org/officeDocument/2006/relationships/tags" Target="../tags/tag970.xml"/><Relationship Id="rId161" Type="http://schemas.openxmlformats.org/officeDocument/2006/relationships/tags" Target="../tags/tag1035.xml"/><Relationship Id="rId217" Type="http://schemas.openxmlformats.org/officeDocument/2006/relationships/tags" Target="../tags/tag1091.xml"/><Relationship Id="rId399" Type="http://schemas.openxmlformats.org/officeDocument/2006/relationships/tags" Target="../tags/tag1273.xml"/><Relationship Id="rId259" Type="http://schemas.openxmlformats.org/officeDocument/2006/relationships/tags" Target="../tags/tag1133.xml"/><Relationship Id="rId424" Type="http://schemas.openxmlformats.org/officeDocument/2006/relationships/tags" Target="../tags/tag1298.xml"/><Relationship Id="rId23" Type="http://schemas.openxmlformats.org/officeDocument/2006/relationships/tags" Target="../tags/tag897.xml"/><Relationship Id="rId119" Type="http://schemas.openxmlformats.org/officeDocument/2006/relationships/tags" Target="../tags/tag993.xml"/><Relationship Id="rId270" Type="http://schemas.openxmlformats.org/officeDocument/2006/relationships/tags" Target="../tags/tag1144.xml"/><Relationship Id="rId326" Type="http://schemas.openxmlformats.org/officeDocument/2006/relationships/tags" Target="../tags/tag1200.xml"/><Relationship Id="rId65" Type="http://schemas.openxmlformats.org/officeDocument/2006/relationships/tags" Target="../tags/tag939.xml"/><Relationship Id="rId130" Type="http://schemas.openxmlformats.org/officeDocument/2006/relationships/tags" Target="../tags/tag1004.xml"/><Relationship Id="rId368" Type="http://schemas.openxmlformats.org/officeDocument/2006/relationships/tags" Target="../tags/tag1242.xml"/><Relationship Id="rId172" Type="http://schemas.openxmlformats.org/officeDocument/2006/relationships/tags" Target="../tags/tag1046.xml"/><Relationship Id="rId228" Type="http://schemas.openxmlformats.org/officeDocument/2006/relationships/tags" Target="../tags/tag1102.xml"/><Relationship Id="rId435" Type="http://schemas.openxmlformats.org/officeDocument/2006/relationships/tags" Target="../tags/tag1309.xml"/><Relationship Id="rId281" Type="http://schemas.openxmlformats.org/officeDocument/2006/relationships/tags" Target="../tags/tag1155.xml"/><Relationship Id="rId337" Type="http://schemas.openxmlformats.org/officeDocument/2006/relationships/tags" Target="../tags/tag1211.xml"/><Relationship Id="rId34" Type="http://schemas.openxmlformats.org/officeDocument/2006/relationships/tags" Target="../tags/tag908.xml"/><Relationship Id="rId76" Type="http://schemas.openxmlformats.org/officeDocument/2006/relationships/tags" Target="../tags/tag950.xml"/><Relationship Id="rId141" Type="http://schemas.openxmlformats.org/officeDocument/2006/relationships/tags" Target="../tags/tag1015.xml"/><Relationship Id="rId379" Type="http://schemas.openxmlformats.org/officeDocument/2006/relationships/tags" Target="../tags/tag1253.xml"/><Relationship Id="rId7" Type="http://schemas.openxmlformats.org/officeDocument/2006/relationships/tags" Target="../tags/tag881.xml"/><Relationship Id="rId183" Type="http://schemas.openxmlformats.org/officeDocument/2006/relationships/tags" Target="../tags/tag1057.xml"/><Relationship Id="rId239" Type="http://schemas.openxmlformats.org/officeDocument/2006/relationships/tags" Target="../tags/tag1113.xml"/><Relationship Id="rId390" Type="http://schemas.openxmlformats.org/officeDocument/2006/relationships/tags" Target="../tags/tag1264.xml"/><Relationship Id="rId404" Type="http://schemas.openxmlformats.org/officeDocument/2006/relationships/tags" Target="../tags/tag1278.xml"/><Relationship Id="rId250" Type="http://schemas.openxmlformats.org/officeDocument/2006/relationships/tags" Target="../tags/tag1124.xml"/><Relationship Id="rId292" Type="http://schemas.openxmlformats.org/officeDocument/2006/relationships/tags" Target="../tags/tag1166.xml"/><Relationship Id="rId306" Type="http://schemas.openxmlformats.org/officeDocument/2006/relationships/tags" Target="../tags/tag1180.xml"/><Relationship Id="rId45" Type="http://schemas.openxmlformats.org/officeDocument/2006/relationships/tags" Target="../tags/tag919.xml"/><Relationship Id="rId87" Type="http://schemas.openxmlformats.org/officeDocument/2006/relationships/tags" Target="../tags/tag961.xml"/><Relationship Id="rId110" Type="http://schemas.openxmlformats.org/officeDocument/2006/relationships/tags" Target="../tags/tag984.xml"/><Relationship Id="rId348" Type="http://schemas.openxmlformats.org/officeDocument/2006/relationships/tags" Target="../tags/tag1222.xml"/><Relationship Id="rId152" Type="http://schemas.openxmlformats.org/officeDocument/2006/relationships/tags" Target="../tags/tag1026.xml"/><Relationship Id="rId194" Type="http://schemas.openxmlformats.org/officeDocument/2006/relationships/tags" Target="../tags/tag1068.xml"/><Relationship Id="rId208" Type="http://schemas.openxmlformats.org/officeDocument/2006/relationships/tags" Target="../tags/tag1082.xml"/><Relationship Id="rId415" Type="http://schemas.openxmlformats.org/officeDocument/2006/relationships/tags" Target="../tags/tag1289.xml"/><Relationship Id="rId261" Type="http://schemas.openxmlformats.org/officeDocument/2006/relationships/tags" Target="../tags/tag1135.xml"/><Relationship Id="rId14" Type="http://schemas.openxmlformats.org/officeDocument/2006/relationships/tags" Target="../tags/tag888.xml"/><Relationship Id="rId56" Type="http://schemas.openxmlformats.org/officeDocument/2006/relationships/tags" Target="../tags/tag930.xml"/><Relationship Id="rId317" Type="http://schemas.openxmlformats.org/officeDocument/2006/relationships/tags" Target="../tags/tag1191.xml"/><Relationship Id="rId359" Type="http://schemas.openxmlformats.org/officeDocument/2006/relationships/tags" Target="../tags/tag1233.xml"/><Relationship Id="rId98" Type="http://schemas.openxmlformats.org/officeDocument/2006/relationships/tags" Target="../tags/tag972.xml"/><Relationship Id="rId121" Type="http://schemas.openxmlformats.org/officeDocument/2006/relationships/tags" Target="../tags/tag995.xml"/><Relationship Id="rId163" Type="http://schemas.openxmlformats.org/officeDocument/2006/relationships/tags" Target="../tags/tag1037.xml"/><Relationship Id="rId219" Type="http://schemas.openxmlformats.org/officeDocument/2006/relationships/tags" Target="../tags/tag1093.xml"/><Relationship Id="rId370" Type="http://schemas.openxmlformats.org/officeDocument/2006/relationships/tags" Target="../tags/tag1244.xml"/><Relationship Id="rId426" Type="http://schemas.openxmlformats.org/officeDocument/2006/relationships/tags" Target="../tags/tag1300.xml"/><Relationship Id="rId230" Type="http://schemas.openxmlformats.org/officeDocument/2006/relationships/tags" Target="../tags/tag1104.xml"/><Relationship Id="rId25" Type="http://schemas.openxmlformats.org/officeDocument/2006/relationships/tags" Target="../tags/tag899.xml"/><Relationship Id="rId67" Type="http://schemas.openxmlformats.org/officeDocument/2006/relationships/tags" Target="../tags/tag941.xml"/><Relationship Id="rId272" Type="http://schemas.openxmlformats.org/officeDocument/2006/relationships/tags" Target="../tags/tag1146.xml"/><Relationship Id="rId328" Type="http://schemas.openxmlformats.org/officeDocument/2006/relationships/tags" Target="../tags/tag1202.xml"/><Relationship Id="rId132" Type="http://schemas.openxmlformats.org/officeDocument/2006/relationships/tags" Target="../tags/tag1006.xml"/><Relationship Id="rId174" Type="http://schemas.openxmlformats.org/officeDocument/2006/relationships/tags" Target="../tags/tag1048.xml"/><Relationship Id="rId381" Type="http://schemas.openxmlformats.org/officeDocument/2006/relationships/tags" Target="../tags/tag1255.xml"/><Relationship Id="rId241" Type="http://schemas.openxmlformats.org/officeDocument/2006/relationships/tags" Target="../tags/tag1115.xml"/><Relationship Id="rId437" Type="http://schemas.openxmlformats.org/officeDocument/2006/relationships/tags" Target="../tags/tag1311.xml"/><Relationship Id="rId36" Type="http://schemas.openxmlformats.org/officeDocument/2006/relationships/tags" Target="../tags/tag910.xml"/><Relationship Id="rId283" Type="http://schemas.openxmlformats.org/officeDocument/2006/relationships/tags" Target="../tags/tag1157.xml"/><Relationship Id="rId339" Type="http://schemas.openxmlformats.org/officeDocument/2006/relationships/tags" Target="../tags/tag1213.xml"/><Relationship Id="rId78" Type="http://schemas.openxmlformats.org/officeDocument/2006/relationships/tags" Target="../tags/tag952.xml"/><Relationship Id="rId101" Type="http://schemas.openxmlformats.org/officeDocument/2006/relationships/tags" Target="../tags/tag975.xml"/><Relationship Id="rId143" Type="http://schemas.openxmlformats.org/officeDocument/2006/relationships/tags" Target="../tags/tag1017.xml"/><Relationship Id="rId185" Type="http://schemas.openxmlformats.org/officeDocument/2006/relationships/tags" Target="../tags/tag1059.xml"/><Relationship Id="rId350" Type="http://schemas.openxmlformats.org/officeDocument/2006/relationships/tags" Target="../tags/tag1224.xml"/><Relationship Id="rId406" Type="http://schemas.openxmlformats.org/officeDocument/2006/relationships/tags" Target="../tags/tag1280.xml"/><Relationship Id="rId9" Type="http://schemas.openxmlformats.org/officeDocument/2006/relationships/tags" Target="../tags/tag883.xml"/><Relationship Id="rId210" Type="http://schemas.openxmlformats.org/officeDocument/2006/relationships/tags" Target="../tags/tag1084.xml"/><Relationship Id="rId392" Type="http://schemas.openxmlformats.org/officeDocument/2006/relationships/tags" Target="../tags/tag1266.xml"/><Relationship Id="rId252" Type="http://schemas.openxmlformats.org/officeDocument/2006/relationships/tags" Target="../tags/tag1126.xml"/><Relationship Id="rId294" Type="http://schemas.openxmlformats.org/officeDocument/2006/relationships/tags" Target="../tags/tag1168.xml"/><Relationship Id="rId308" Type="http://schemas.openxmlformats.org/officeDocument/2006/relationships/tags" Target="../tags/tag1182.xml"/><Relationship Id="rId47" Type="http://schemas.openxmlformats.org/officeDocument/2006/relationships/tags" Target="../tags/tag921.xml"/><Relationship Id="rId89" Type="http://schemas.openxmlformats.org/officeDocument/2006/relationships/tags" Target="../tags/tag963.xml"/><Relationship Id="rId112" Type="http://schemas.openxmlformats.org/officeDocument/2006/relationships/tags" Target="../tags/tag986.xml"/><Relationship Id="rId154" Type="http://schemas.openxmlformats.org/officeDocument/2006/relationships/tags" Target="../tags/tag1028.xml"/><Relationship Id="rId361" Type="http://schemas.openxmlformats.org/officeDocument/2006/relationships/tags" Target="../tags/tag1235.xml"/><Relationship Id="rId196" Type="http://schemas.openxmlformats.org/officeDocument/2006/relationships/tags" Target="../tags/tag1070.xml"/><Relationship Id="rId417" Type="http://schemas.openxmlformats.org/officeDocument/2006/relationships/tags" Target="../tags/tag1291.xml"/><Relationship Id="rId16" Type="http://schemas.openxmlformats.org/officeDocument/2006/relationships/tags" Target="../tags/tag890.xml"/><Relationship Id="rId221" Type="http://schemas.openxmlformats.org/officeDocument/2006/relationships/tags" Target="../tags/tag1095.xml"/><Relationship Id="rId263" Type="http://schemas.openxmlformats.org/officeDocument/2006/relationships/tags" Target="../tags/tag1137.xml"/><Relationship Id="rId319" Type="http://schemas.openxmlformats.org/officeDocument/2006/relationships/tags" Target="../tags/tag1193.xml"/><Relationship Id="rId58" Type="http://schemas.openxmlformats.org/officeDocument/2006/relationships/tags" Target="../tags/tag932.xml"/><Relationship Id="rId123" Type="http://schemas.openxmlformats.org/officeDocument/2006/relationships/tags" Target="../tags/tag997.xml"/><Relationship Id="rId330" Type="http://schemas.openxmlformats.org/officeDocument/2006/relationships/tags" Target="../tags/tag1204.xml"/><Relationship Id="rId165" Type="http://schemas.openxmlformats.org/officeDocument/2006/relationships/tags" Target="../tags/tag1039.xml"/><Relationship Id="rId372" Type="http://schemas.openxmlformats.org/officeDocument/2006/relationships/tags" Target="../tags/tag1246.xml"/><Relationship Id="rId428" Type="http://schemas.openxmlformats.org/officeDocument/2006/relationships/tags" Target="../tags/tag1302.xml"/><Relationship Id="rId232" Type="http://schemas.openxmlformats.org/officeDocument/2006/relationships/tags" Target="../tags/tag1106.xml"/><Relationship Id="rId274" Type="http://schemas.openxmlformats.org/officeDocument/2006/relationships/tags" Target="../tags/tag1148.xml"/><Relationship Id="rId27" Type="http://schemas.openxmlformats.org/officeDocument/2006/relationships/tags" Target="../tags/tag901.xml"/><Relationship Id="rId69" Type="http://schemas.openxmlformats.org/officeDocument/2006/relationships/tags" Target="../tags/tag943.xml"/><Relationship Id="rId134" Type="http://schemas.openxmlformats.org/officeDocument/2006/relationships/tags" Target="../tags/tag1008.xml"/><Relationship Id="rId80" Type="http://schemas.openxmlformats.org/officeDocument/2006/relationships/tags" Target="../tags/tag954.xml"/><Relationship Id="rId176" Type="http://schemas.openxmlformats.org/officeDocument/2006/relationships/tags" Target="../tags/tag1050.xml"/><Relationship Id="rId341" Type="http://schemas.openxmlformats.org/officeDocument/2006/relationships/tags" Target="../tags/tag1215.xml"/><Relationship Id="rId383" Type="http://schemas.openxmlformats.org/officeDocument/2006/relationships/tags" Target="../tags/tag1257.xml"/><Relationship Id="rId201" Type="http://schemas.openxmlformats.org/officeDocument/2006/relationships/tags" Target="../tags/tag1075.xml"/><Relationship Id="rId243" Type="http://schemas.openxmlformats.org/officeDocument/2006/relationships/tags" Target="../tags/tag1117.xml"/><Relationship Id="rId285" Type="http://schemas.openxmlformats.org/officeDocument/2006/relationships/tags" Target="../tags/tag1159.xml"/><Relationship Id="rId38" Type="http://schemas.openxmlformats.org/officeDocument/2006/relationships/tags" Target="../tags/tag912.xml"/><Relationship Id="rId103" Type="http://schemas.openxmlformats.org/officeDocument/2006/relationships/tags" Target="../tags/tag977.xml"/><Relationship Id="rId310" Type="http://schemas.openxmlformats.org/officeDocument/2006/relationships/tags" Target="../tags/tag1184.xml"/><Relationship Id="rId91" Type="http://schemas.openxmlformats.org/officeDocument/2006/relationships/tags" Target="../tags/tag965.xml"/><Relationship Id="rId145" Type="http://schemas.openxmlformats.org/officeDocument/2006/relationships/tags" Target="../tags/tag1019.xml"/><Relationship Id="rId187" Type="http://schemas.openxmlformats.org/officeDocument/2006/relationships/tags" Target="../tags/tag1061.xml"/><Relationship Id="rId352" Type="http://schemas.openxmlformats.org/officeDocument/2006/relationships/tags" Target="../tags/tag1226.xml"/><Relationship Id="rId394" Type="http://schemas.openxmlformats.org/officeDocument/2006/relationships/tags" Target="../tags/tag1268.xml"/><Relationship Id="rId408" Type="http://schemas.openxmlformats.org/officeDocument/2006/relationships/tags" Target="../tags/tag1282.xml"/><Relationship Id="rId212" Type="http://schemas.openxmlformats.org/officeDocument/2006/relationships/tags" Target="../tags/tag1086.xml"/><Relationship Id="rId254" Type="http://schemas.openxmlformats.org/officeDocument/2006/relationships/tags" Target="../tags/tag1128.xml"/><Relationship Id="rId49" Type="http://schemas.openxmlformats.org/officeDocument/2006/relationships/tags" Target="../tags/tag923.xml"/><Relationship Id="rId114" Type="http://schemas.openxmlformats.org/officeDocument/2006/relationships/tags" Target="../tags/tag988.xml"/><Relationship Id="rId296" Type="http://schemas.openxmlformats.org/officeDocument/2006/relationships/tags" Target="../tags/tag1170.xml"/><Relationship Id="rId60" Type="http://schemas.openxmlformats.org/officeDocument/2006/relationships/tags" Target="../tags/tag934.xml"/><Relationship Id="rId81" Type="http://schemas.openxmlformats.org/officeDocument/2006/relationships/tags" Target="../tags/tag955.xml"/><Relationship Id="rId135" Type="http://schemas.openxmlformats.org/officeDocument/2006/relationships/tags" Target="../tags/tag1009.xml"/><Relationship Id="rId156" Type="http://schemas.openxmlformats.org/officeDocument/2006/relationships/tags" Target="../tags/tag1030.xml"/><Relationship Id="rId177" Type="http://schemas.openxmlformats.org/officeDocument/2006/relationships/tags" Target="../tags/tag1051.xml"/><Relationship Id="rId198" Type="http://schemas.openxmlformats.org/officeDocument/2006/relationships/tags" Target="../tags/tag1072.xml"/><Relationship Id="rId321" Type="http://schemas.openxmlformats.org/officeDocument/2006/relationships/tags" Target="../tags/tag1195.xml"/><Relationship Id="rId342" Type="http://schemas.openxmlformats.org/officeDocument/2006/relationships/tags" Target="../tags/tag1216.xml"/><Relationship Id="rId363" Type="http://schemas.openxmlformats.org/officeDocument/2006/relationships/tags" Target="../tags/tag1237.xml"/><Relationship Id="rId384" Type="http://schemas.openxmlformats.org/officeDocument/2006/relationships/tags" Target="../tags/tag1258.xml"/><Relationship Id="rId419" Type="http://schemas.openxmlformats.org/officeDocument/2006/relationships/tags" Target="../tags/tag1293.xml"/><Relationship Id="rId202" Type="http://schemas.openxmlformats.org/officeDocument/2006/relationships/tags" Target="../tags/tag1076.xml"/><Relationship Id="rId223" Type="http://schemas.openxmlformats.org/officeDocument/2006/relationships/tags" Target="../tags/tag1097.xml"/><Relationship Id="rId244" Type="http://schemas.openxmlformats.org/officeDocument/2006/relationships/tags" Target="../tags/tag1118.xml"/><Relationship Id="rId430" Type="http://schemas.openxmlformats.org/officeDocument/2006/relationships/tags" Target="../tags/tag1304.xml"/><Relationship Id="rId18" Type="http://schemas.openxmlformats.org/officeDocument/2006/relationships/tags" Target="../tags/tag892.xml"/><Relationship Id="rId39" Type="http://schemas.openxmlformats.org/officeDocument/2006/relationships/tags" Target="../tags/tag913.xml"/><Relationship Id="rId265" Type="http://schemas.openxmlformats.org/officeDocument/2006/relationships/tags" Target="../tags/tag1139.xml"/><Relationship Id="rId286" Type="http://schemas.openxmlformats.org/officeDocument/2006/relationships/tags" Target="../tags/tag1160.xml"/><Relationship Id="rId50" Type="http://schemas.openxmlformats.org/officeDocument/2006/relationships/tags" Target="../tags/tag924.xml"/><Relationship Id="rId104" Type="http://schemas.openxmlformats.org/officeDocument/2006/relationships/tags" Target="../tags/tag978.xml"/><Relationship Id="rId125" Type="http://schemas.openxmlformats.org/officeDocument/2006/relationships/tags" Target="../tags/tag999.xml"/><Relationship Id="rId146" Type="http://schemas.openxmlformats.org/officeDocument/2006/relationships/tags" Target="../tags/tag1020.xml"/><Relationship Id="rId167" Type="http://schemas.openxmlformats.org/officeDocument/2006/relationships/tags" Target="../tags/tag1041.xml"/><Relationship Id="rId188" Type="http://schemas.openxmlformats.org/officeDocument/2006/relationships/tags" Target="../tags/tag1062.xml"/><Relationship Id="rId311" Type="http://schemas.openxmlformats.org/officeDocument/2006/relationships/tags" Target="../tags/tag1185.xml"/><Relationship Id="rId332" Type="http://schemas.openxmlformats.org/officeDocument/2006/relationships/tags" Target="../tags/tag1206.xml"/><Relationship Id="rId353" Type="http://schemas.openxmlformats.org/officeDocument/2006/relationships/tags" Target="../tags/tag1227.xml"/><Relationship Id="rId374" Type="http://schemas.openxmlformats.org/officeDocument/2006/relationships/tags" Target="../tags/tag1248.xml"/><Relationship Id="rId395" Type="http://schemas.openxmlformats.org/officeDocument/2006/relationships/tags" Target="../tags/tag1269.xml"/><Relationship Id="rId409" Type="http://schemas.openxmlformats.org/officeDocument/2006/relationships/tags" Target="../tags/tag1283.xml"/><Relationship Id="rId71" Type="http://schemas.openxmlformats.org/officeDocument/2006/relationships/tags" Target="../tags/tag945.xml"/><Relationship Id="rId92" Type="http://schemas.openxmlformats.org/officeDocument/2006/relationships/tags" Target="../tags/tag966.xml"/><Relationship Id="rId213" Type="http://schemas.openxmlformats.org/officeDocument/2006/relationships/tags" Target="../tags/tag1087.xml"/><Relationship Id="rId234" Type="http://schemas.openxmlformats.org/officeDocument/2006/relationships/tags" Target="../tags/tag1108.xml"/><Relationship Id="rId420" Type="http://schemas.openxmlformats.org/officeDocument/2006/relationships/tags" Target="../tags/tag1294.xml"/><Relationship Id="rId2" Type="http://schemas.openxmlformats.org/officeDocument/2006/relationships/tags" Target="../tags/tag876.xml"/><Relationship Id="rId29" Type="http://schemas.openxmlformats.org/officeDocument/2006/relationships/tags" Target="../tags/tag903.xml"/><Relationship Id="rId255" Type="http://schemas.openxmlformats.org/officeDocument/2006/relationships/tags" Target="../tags/tag1129.xml"/><Relationship Id="rId276" Type="http://schemas.openxmlformats.org/officeDocument/2006/relationships/tags" Target="../tags/tag1150.xml"/><Relationship Id="rId297" Type="http://schemas.openxmlformats.org/officeDocument/2006/relationships/tags" Target="../tags/tag1171.xml"/><Relationship Id="rId40" Type="http://schemas.openxmlformats.org/officeDocument/2006/relationships/tags" Target="../tags/tag914.xml"/><Relationship Id="rId115" Type="http://schemas.openxmlformats.org/officeDocument/2006/relationships/tags" Target="../tags/tag989.xml"/><Relationship Id="rId136" Type="http://schemas.openxmlformats.org/officeDocument/2006/relationships/tags" Target="../tags/tag1010.xml"/><Relationship Id="rId157" Type="http://schemas.openxmlformats.org/officeDocument/2006/relationships/tags" Target="../tags/tag1031.xml"/><Relationship Id="rId178" Type="http://schemas.openxmlformats.org/officeDocument/2006/relationships/tags" Target="../tags/tag1052.xml"/><Relationship Id="rId301" Type="http://schemas.openxmlformats.org/officeDocument/2006/relationships/tags" Target="../tags/tag1175.xml"/><Relationship Id="rId322" Type="http://schemas.openxmlformats.org/officeDocument/2006/relationships/tags" Target="../tags/tag1196.xml"/><Relationship Id="rId343" Type="http://schemas.openxmlformats.org/officeDocument/2006/relationships/tags" Target="../tags/tag1217.xml"/><Relationship Id="rId364" Type="http://schemas.openxmlformats.org/officeDocument/2006/relationships/tags" Target="../tags/tag1238.xml"/><Relationship Id="rId61" Type="http://schemas.openxmlformats.org/officeDocument/2006/relationships/tags" Target="../tags/tag935.xml"/><Relationship Id="rId82" Type="http://schemas.openxmlformats.org/officeDocument/2006/relationships/tags" Target="../tags/tag956.xml"/><Relationship Id="rId199" Type="http://schemas.openxmlformats.org/officeDocument/2006/relationships/tags" Target="../tags/tag1073.xml"/><Relationship Id="rId203" Type="http://schemas.openxmlformats.org/officeDocument/2006/relationships/tags" Target="../tags/tag1077.xml"/><Relationship Id="rId385" Type="http://schemas.openxmlformats.org/officeDocument/2006/relationships/tags" Target="../tags/tag1259.xml"/><Relationship Id="rId19" Type="http://schemas.openxmlformats.org/officeDocument/2006/relationships/tags" Target="../tags/tag893.xml"/><Relationship Id="rId224" Type="http://schemas.openxmlformats.org/officeDocument/2006/relationships/tags" Target="../tags/tag1098.xml"/><Relationship Id="rId245" Type="http://schemas.openxmlformats.org/officeDocument/2006/relationships/tags" Target="../tags/tag1119.xml"/><Relationship Id="rId266" Type="http://schemas.openxmlformats.org/officeDocument/2006/relationships/tags" Target="../tags/tag1140.xml"/><Relationship Id="rId287" Type="http://schemas.openxmlformats.org/officeDocument/2006/relationships/tags" Target="../tags/tag1161.xml"/><Relationship Id="rId410" Type="http://schemas.openxmlformats.org/officeDocument/2006/relationships/tags" Target="../tags/tag1284.xml"/><Relationship Id="rId431" Type="http://schemas.openxmlformats.org/officeDocument/2006/relationships/tags" Target="../tags/tag1305.xml"/><Relationship Id="rId30" Type="http://schemas.openxmlformats.org/officeDocument/2006/relationships/tags" Target="../tags/tag904.xml"/><Relationship Id="rId105" Type="http://schemas.openxmlformats.org/officeDocument/2006/relationships/tags" Target="../tags/tag979.xml"/><Relationship Id="rId126" Type="http://schemas.openxmlformats.org/officeDocument/2006/relationships/tags" Target="../tags/tag1000.xml"/><Relationship Id="rId147" Type="http://schemas.openxmlformats.org/officeDocument/2006/relationships/tags" Target="../tags/tag1021.xml"/><Relationship Id="rId168" Type="http://schemas.openxmlformats.org/officeDocument/2006/relationships/tags" Target="../tags/tag1042.xml"/><Relationship Id="rId312" Type="http://schemas.openxmlformats.org/officeDocument/2006/relationships/tags" Target="../tags/tag1186.xml"/><Relationship Id="rId333" Type="http://schemas.openxmlformats.org/officeDocument/2006/relationships/tags" Target="../tags/tag1207.xml"/><Relationship Id="rId354" Type="http://schemas.openxmlformats.org/officeDocument/2006/relationships/tags" Target="../tags/tag1228.xml"/><Relationship Id="rId51" Type="http://schemas.openxmlformats.org/officeDocument/2006/relationships/tags" Target="../tags/tag925.xml"/><Relationship Id="rId72" Type="http://schemas.openxmlformats.org/officeDocument/2006/relationships/tags" Target="../tags/tag946.xml"/><Relationship Id="rId93" Type="http://schemas.openxmlformats.org/officeDocument/2006/relationships/tags" Target="../tags/tag967.xml"/><Relationship Id="rId189" Type="http://schemas.openxmlformats.org/officeDocument/2006/relationships/tags" Target="../tags/tag1063.xml"/><Relationship Id="rId375" Type="http://schemas.openxmlformats.org/officeDocument/2006/relationships/tags" Target="../tags/tag1249.xml"/><Relationship Id="rId396" Type="http://schemas.openxmlformats.org/officeDocument/2006/relationships/tags" Target="../tags/tag1270.xml"/><Relationship Id="rId3" Type="http://schemas.openxmlformats.org/officeDocument/2006/relationships/tags" Target="../tags/tag877.xml"/><Relationship Id="rId214" Type="http://schemas.openxmlformats.org/officeDocument/2006/relationships/tags" Target="../tags/tag1088.xml"/><Relationship Id="rId235" Type="http://schemas.openxmlformats.org/officeDocument/2006/relationships/tags" Target="../tags/tag1109.xml"/><Relationship Id="rId256" Type="http://schemas.openxmlformats.org/officeDocument/2006/relationships/tags" Target="../tags/tag1130.xml"/><Relationship Id="rId277" Type="http://schemas.openxmlformats.org/officeDocument/2006/relationships/tags" Target="../tags/tag1151.xml"/><Relationship Id="rId298" Type="http://schemas.openxmlformats.org/officeDocument/2006/relationships/tags" Target="../tags/tag1172.xml"/><Relationship Id="rId400" Type="http://schemas.openxmlformats.org/officeDocument/2006/relationships/tags" Target="../tags/tag1274.xml"/><Relationship Id="rId421" Type="http://schemas.openxmlformats.org/officeDocument/2006/relationships/tags" Target="../tags/tag1295.xml"/><Relationship Id="rId116" Type="http://schemas.openxmlformats.org/officeDocument/2006/relationships/tags" Target="../tags/tag990.xml"/><Relationship Id="rId137" Type="http://schemas.openxmlformats.org/officeDocument/2006/relationships/tags" Target="../tags/tag1011.xml"/><Relationship Id="rId158" Type="http://schemas.openxmlformats.org/officeDocument/2006/relationships/tags" Target="../tags/tag1032.xml"/><Relationship Id="rId302" Type="http://schemas.openxmlformats.org/officeDocument/2006/relationships/tags" Target="../tags/tag1176.xml"/><Relationship Id="rId323" Type="http://schemas.openxmlformats.org/officeDocument/2006/relationships/tags" Target="../tags/tag1197.xml"/><Relationship Id="rId344" Type="http://schemas.openxmlformats.org/officeDocument/2006/relationships/tags" Target="../tags/tag1218.xml"/><Relationship Id="rId20" Type="http://schemas.openxmlformats.org/officeDocument/2006/relationships/tags" Target="../tags/tag894.xml"/><Relationship Id="rId41" Type="http://schemas.openxmlformats.org/officeDocument/2006/relationships/tags" Target="../tags/tag915.xml"/><Relationship Id="rId62" Type="http://schemas.openxmlformats.org/officeDocument/2006/relationships/tags" Target="../tags/tag936.xml"/><Relationship Id="rId83" Type="http://schemas.openxmlformats.org/officeDocument/2006/relationships/tags" Target="../tags/tag957.xml"/><Relationship Id="rId179" Type="http://schemas.openxmlformats.org/officeDocument/2006/relationships/tags" Target="../tags/tag1053.xml"/><Relationship Id="rId365" Type="http://schemas.openxmlformats.org/officeDocument/2006/relationships/tags" Target="../tags/tag1239.xml"/><Relationship Id="rId386" Type="http://schemas.openxmlformats.org/officeDocument/2006/relationships/tags" Target="../tags/tag1260.xml"/><Relationship Id="rId190" Type="http://schemas.openxmlformats.org/officeDocument/2006/relationships/tags" Target="../tags/tag1064.xml"/><Relationship Id="rId204" Type="http://schemas.openxmlformats.org/officeDocument/2006/relationships/tags" Target="../tags/tag1078.xml"/><Relationship Id="rId225" Type="http://schemas.openxmlformats.org/officeDocument/2006/relationships/tags" Target="../tags/tag1099.xml"/><Relationship Id="rId246" Type="http://schemas.openxmlformats.org/officeDocument/2006/relationships/tags" Target="../tags/tag1120.xml"/><Relationship Id="rId267" Type="http://schemas.openxmlformats.org/officeDocument/2006/relationships/tags" Target="../tags/tag1141.xml"/><Relationship Id="rId288" Type="http://schemas.openxmlformats.org/officeDocument/2006/relationships/tags" Target="../tags/tag1162.xml"/><Relationship Id="rId411" Type="http://schemas.openxmlformats.org/officeDocument/2006/relationships/tags" Target="../tags/tag1285.xml"/><Relationship Id="rId432" Type="http://schemas.openxmlformats.org/officeDocument/2006/relationships/tags" Target="../tags/tag1306.xml"/><Relationship Id="rId106" Type="http://schemas.openxmlformats.org/officeDocument/2006/relationships/tags" Target="../tags/tag980.xml"/><Relationship Id="rId127" Type="http://schemas.openxmlformats.org/officeDocument/2006/relationships/tags" Target="../tags/tag1001.xml"/><Relationship Id="rId313" Type="http://schemas.openxmlformats.org/officeDocument/2006/relationships/tags" Target="../tags/tag1187.xml"/><Relationship Id="rId10" Type="http://schemas.openxmlformats.org/officeDocument/2006/relationships/tags" Target="../tags/tag884.xml"/><Relationship Id="rId31" Type="http://schemas.openxmlformats.org/officeDocument/2006/relationships/tags" Target="../tags/tag905.xml"/><Relationship Id="rId52" Type="http://schemas.openxmlformats.org/officeDocument/2006/relationships/tags" Target="../tags/tag926.xml"/><Relationship Id="rId73" Type="http://schemas.openxmlformats.org/officeDocument/2006/relationships/tags" Target="../tags/tag947.xml"/><Relationship Id="rId94" Type="http://schemas.openxmlformats.org/officeDocument/2006/relationships/tags" Target="../tags/tag968.xml"/><Relationship Id="rId148" Type="http://schemas.openxmlformats.org/officeDocument/2006/relationships/tags" Target="../tags/tag1022.xml"/><Relationship Id="rId169" Type="http://schemas.openxmlformats.org/officeDocument/2006/relationships/tags" Target="../tags/tag1043.xml"/><Relationship Id="rId334" Type="http://schemas.openxmlformats.org/officeDocument/2006/relationships/tags" Target="../tags/tag1208.xml"/><Relationship Id="rId355" Type="http://schemas.openxmlformats.org/officeDocument/2006/relationships/tags" Target="../tags/tag1229.xml"/><Relationship Id="rId376" Type="http://schemas.openxmlformats.org/officeDocument/2006/relationships/tags" Target="../tags/tag1250.xml"/><Relationship Id="rId397" Type="http://schemas.openxmlformats.org/officeDocument/2006/relationships/tags" Target="../tags/tag1271.xml"/><Relationship Id="rId4" Type="http://schemas.openxmlformats.org/officeDocument/2006/relationships/tags" Target="../tags/tag878.xml"/><Relationship Id="rId180" Type="http://schemas.openxmlformats.org/officeDocument/2006/relationships/tags" Target="../tags/tag1054.xml"/><Relationship Id="rId215" Type="http://schemas.openxmlformats.org/officeDocument/2006/relationships/tags" Target="../tags/tag1089.xml"/><Relationship Id="rId236" Type="http://schemas.openxmlformats.org/officeDocument/2006/relationships/tags" Target="../tags/tag1110.xml"/><Relationship Id="rId257" Type="http://schemas.openxmlformats.org/officeDocument/2006/relationships/tags" Target="../tags/tag1131.xml"/><Relationship Id="rId278" Type="http://schemas.openxmlformats.org/officeDocument/2006/relationships/tags" Target="../tags/tag1152.xml"/><Relationship Id="rId401" Type="http://schemas.openxmlformats.org/officeDocument/2006/relationships/tags" Target="../tags/tag1275.xml"/><Relationship Id="rId422" Type="http://schemas.openxmlformats.org/officeDocument/2006/relationships/tags" Target="../tags/tag1296.xml"/><Relationship Id="rId303" Type="http://schemas.openxmlformats.org/officeDocument/2006/relationships/tags" Target="../tags/tag1177.xml"/><Relationship Id="rId42" Type="http://schemas.openxmlformats.org/officeDocument/2006/relationships/tags" Target="../tags/tag916.xml"/><Relationship Id="rId84" Type="http://schemas.openxmlformats.org/officeDocument/2006/relationships/tags" Target="../tags/tag958.xml"/><Relationship Id="rId138" Type="http://schemas.openxmlformats.org/officeDocument/2006/relationships/tags" Target="../tags/tag1012.xml"/><Relationship Id="rId345" Type="http://schemas.openxmlformats.org/officeDocument/2006/relationships/tags" Target="../tags/tag1219.xml"/><Relationship Id="rId387" Type="http://schemas.openxmlformats.org/officeDocument/2006/relationships/tags" Target="../tags/tag1261.xml"/><Relationship Id="rId191" Type="http://schemas.openxmlformats.org/officeDocument/2006/relationships/tags" Target="../tags/tag1065.xml"/><Relationship Id="rId205" Type="http://schemas.openxmlformats.org/officeDocument/2006/relationships/tags" Target="../tags/tag1079.xml"/><Relationship Id="rId247" Type="http://schemas.openxmlformats.org/officeDocument/2006/relationships/tags" Target="../tags/tag1121.xml"/><Relationship Id="rId412" Type="http://schemas.openxmlformats.org/officeDocument/2006/relationships/tags" Target="../tags/tag1286.xml"/><Relationship Id="rId107" Type="http://schemas.openxmlformats.org/officeDocument/2006/relationships/tags" Target="../tags/tag981.xml"/><Relationship Id="rId289" Type="http://schemas.openxmlformats.org/officeDocument/2006/relationships/tags" Target="../tags/tag1163.xml"/><Relationship Id="rId11" Type="http://schemas.openxmlformats.org/officeDocument/2006/relationships/tags" Target="../tags/tag885.xml"/><Relationship Id="rId53" Type="http://schemas.openxmlformats.org/officeDocument/2006/relationships/tags" Target="../tags/tag927.xml"/><Relationship Id="rId149" Type="http://schemas.openxmlformats.org/officeDocument/2006/relationships/tags" Target="../tags/tag1023.xml"/><Relationship Id="rId314" Type="http://schemas.openxmlformats.org/officeDocument/2006/relationships/tags" Target="../tags/tag1188.xml"/><Relationship Id="rId356" Type="http://schemas.openxmlformats.org/officeDocument/2006/relationships/tags" Target="../tags/tag1230.xml"/><Relationship Id="rId398" Type="http://schemas.openxmlformats.org/officeDocument/2006/relationships/tags" Target="../tags/tag1272.xml"/><Relationship Id="rId95" Type="http://schemas.openxmlformats.org/officeDocument/2006/relationships/tags" Target="../tags/tag969.xml"/><Relationship Id="rId160" Type="http://schemas.openxmlformats.org/officeDocument/2006/relationships/tags" Target="../tags/tag1034.xml"/><Relationship Id="rId216" Type="http://schemas.openxmlformats.org/officeDocument/2006/relationships/tags" Target="../tags/tag1090.xml"/><Relationship Id="rId423" Type="http://schemas.openxmlformats.org/officeDocument/2006/relationships/tags" Target="../tags/tag1297.xml"/><Relationship Id="rId258" Type="http://schemas.openxmlformats.org/officeDocument/2006/relationships/tags" Target="../tags/tag1132.xml"/><Relationship Id="rId22" Type="http://schemas.openxmlformats.org/officeDocument/2006/relationships/tags" Target="../tags/tag896.xml"/><Relationship Id="rId64" Type="http://schemas.openxmlformats.org/officeDocument/2006/relationships/tags" Target="../tags/tag938.xml"/><Relationship Id="rId118" Type="http://schemas.openxmlformats.org/officeDocument/2006/relationships/tags" Target="../tags/tag992.xml"/><Relationship Id="rId325" Type="http://schemas.openxmlformats.org/officeDocument/2006/relationships/tags" Target="../tags/tag1199.xml"/><Relationship Id="rId367" Type="http://schemas.openxmlformats.org/officeDocument/2006/relationships/tags" Target="../tags/tag1241.xml"/><Relationship Id="rId171" Type="http://schemas.openxmlformats.org/officeDocument/2006/relationships/tags" Target="../tags/tag1045.xml"/><Relationship Id="rId227" Type="http://schemas.openxmlformats.org/officeDocument/2006/relationships/tags" Target="../tags/tag1101.xml"/><Relationship Id="rId269" Type="http://schemas.openxmlformats.org/officeDocument/2006/relationships/tags" Target="../tags/tag1143.xml"/><Relationship Id="rId434" Type="http://schemas.openxmlformats.org/officeDocument/2006/relationships/tags" Target="../tags/tag1308.xml"/><Relationship Id="rId33" Type="http://schemas.openxmlformats.org/officeDocument/2006/relationships/tags" Target="../tags/tag907.xml"/><Relationship Id="rId129" Type="http://schemas.openxmlformats.org/officeDocument/2006/relationships/tags" Target="../tags/tag1003.xml"/><Relationship Id="rId280" Type="http://schemas.openxmlformats.org/officeDocument/2006/relationships/tags" Target="../tags/tag1154.xml"/><Relationship Id="rId336" Type="http://schemas.openxmlformats.org/officeDocument/2006/relationships/tags" Target="../tags/tag1210.xml"/><Relationship Id="rId75" Type="http://schemas.openxmlformats.org/officeDocument/2006/relationships/tags" Target="../tags/tag949.xml"/><Relationship Id="rId140" Type="http://schemas.openxmlformats.org/officeDocument/2006/relationships/tags" Target="../tags/tag1014.xml"/><Relationship Id="rId182" Type="http://schemas.openxmlformats.org/officeDocument/2006/relationships/tags" Target="../tags/tag1056.xml"/><Relationship Id="rId378" Type="http://schemas.openxmlformats.org/officeDocument/2006/relationships/tags" Target="../tags/tag1252.xml"/><Relationship Id="rId403" Type="http://schemas.openxmlformats.org/officeDocument/2006/relationships/tags" Target="../tags/tag1277.xml"/><Relationship Id="rId6" Type="http://schemas.openxmlformats.org/officeDocument/2006/relationships/tags" Target="../tags/tag880.xml"/><Relationship Id="rId238" Type="http://schemas.openxmlformats.org/officeDocument/2006/relationships/tags" Target="../tags/tag1112.xml"/><Relationship Id="rId291" Type="http://schemas.openxmlformats.org/officeDocument/2006/relationships/tags" Target="../tags/tag1165.xml"/><Relationship Id="rId305" Type="http://schemas.openxmlformats.org/officeDocument/2006/relationships/tags" Target="../tags/tag1179.xml"/><Relationship Id="rId347" Type="http://schemas.openxmlformats.org/officeDocument/2006/relationships/tags" Target="../tags/tag1221.xml"/><Relationship Id="rId44" Type="http://schemas.openxmlformats.org/officeDocument/2006/relationships/tags" Target="../tags/tag918.xml"/><Relationship Id="rId86" Type="http://schemas.openxmlformats.org/officeDocument/2006/relationships/tags" Target="../tags/tag960.xml"/><Relationship Id="rId151" Type="http://schemas.openxmlformats.org/officeDocument/2006/relationships/tags" Target="../tags/tag1025.xml"/><Relationship Id="rId389" Type="http://schemas.openxmlformats.org/officeDocument/2006/relationships/tags" Target="../tags/tag1263.xml"/><Relationship Id="rId193" Type="http://schemas.openxmlformats.org/officeDocument/2006/relationships/tags" Target="../tags/tag1067.xml"/><Relationship Id="rId207" Type="http://schemas.openxmlformats.org/officeDocument/2006/relationships/tags" Target="../tags/tag1081.xml"/><Relationship Id="rId249" Type="http://schemas.openxmlformats.org/officeDocument/2006/relationships/tags" Target="../tags/tag1123.xml"/><Relationship Id="rId414" Type="http://schemas.openxmlformats.org/officeDocument/2006/relationships/tags" Target="../tags/tag1288.xml"/><Relationship Id="rId13" Type="http://schemas.openxmlformats.org/officeDocument/2006/relationships/tags" Target="../tags/tag887.xml"/><Relationship Id="rId109" Type="http://schemas.openxmlformats.org/officeDocument/2006/relationships/tags" Target="../tags/tag983.xml"/><Relationship Id="rId260" Type="http://schemas.openxmlformats.org/officeDocument/2006/relationships/tags" Target="../tags/tag1134.xml"/><Relationship Id="rId316" Type="http://schemas.openxmlformats.org/officeDocument/2006/relationships/tags" Target="../tags/tag1190.xml"/><Relationship Id="rId55" Type="http://schemas.openxmlformats.org/officeDocument/2006/relationships/tags" Target="../tags/tag929.xml"/><Relationship Id="rId97" Type="http://schemas.openxmlformats.org/officeDocument/2006/relationships/tags" Target="../tags/tag971.xml"/><Relationship Id="rId120" Type="http://schemas.openxmlformats.org/officeDocument/2006/relationships/tags" Target="../tags/tag994.xml"/><Relationship Id="rId358" Type="http://schemas.openxmlformats.org/officeDocument/2006/relationships/tags" Target="../tags/tag1232.xml"/><Relationship Id="rId162" Type="http://schemas.openxmlformats.org/officeDocument/2006/relationships/tags" Target="../tags/tag1036.xml"/><Relationship Id="rId218" Type="http://schemas.openxmlformats.org/officeDocument/2006/relationships/tags" Target="../tags/tag1092.xml"/><Relationship Id="rId425" Type="http://schemas.openxmlformats.org/officeDocument/2006/relationships/tags" Target="../tags/tag1299.xml"/><Relationship Id="rId271" Type="http://schemas.openxmlformats.org/officeDocument/2006/relationships/tags" Target="../tags/tag1145.xml"/><Relationship Id="rId24" Type="http://schemas.openxmlformats.org/officeDocument/2006/relationships/tags" Target="../tags/tag898.xml"/><Relationship Id="rId66" Type="http://schemas.openxmlformats.org/officeDocument/2006/relationships/tags" Target="../tags/tag940.xml"/><Relationship Id="rId131" Type="http://schemas.openxmlformats.org/officeDocument/2006/relationships/tags" Target="../tags/tag1005.xml"/><Relationship Id="rId327" Type="http://schemas.openxmlformats.org/officeDocument/2006/relationships/tags" Target="../tags/tag1201.xml"/><Relationship Id="rId369" Type="http://schemas.openxmlformats.org/officeDocument/2006/relationships/tags" Target="../tags/tag1243.xml"/><Relationship Id="rId173" Type="http://schemas.openxmlformats.org/officeDocument/2006/relationships/tags" Target="../tags/tag1047.xml"/><Relationship Id="rId229" Type="http://schemas.openxmlformats.org/officeDocument/2006/relationships/tags" Target="../tags/tag1103.xml"/><Relationship Id="rId380" Type="http://schemas.openxmlformats.org/officeDocument/2006/relationships/tags" Target="../tags/tag1254.xml"/><Relationship Id="rId436" Type="http://schemas.openxmlformats.org/officeDocument/2006/relationships/tags" Target="../tags/tag1310.xml"/><Relationship Id="rId240" Type="http://schemas.openxmlformats.org/officeDocument/2006/relationships/tags" Target="../tags/tag1114.xml"/><Relationship Id="rId35" Type="http://schemas.openxmlformats.org/officeDocument/2006/relationships/tags" Target="../tags/tag909.xml"/><Relationship Id="rId77" Type="http://schemas.openxmlformats.org/officeDocument/2006/relationships/tags" Target="../tags/tag951.xml"/><Relationship Id="rId100" Type="http://schemas.openxmlformats.org/officeDocument/2006/relationships/tags" Target="../tags/tag974.xml"/><Relationship Id="rId282" Type="http://schemas.openxmlformats.org/officeDocument/2006/relationships/tags" Target="../tags/tag1156.xml"/><Relationship Id="rId338" Type="http://schemas.openxmlformats.org/officeDocument/2006/relationships/tags" Target="../tags/tag1212.xml"/><Relationship Id="rId8" Type="http://schemas.openxmlformats.org/officeDocument/2006/relationships/tags" Target="../tags/tag882.xml"/><Relationship Id="rId142" Type="http://schemas.openxmlformats.org/officeDocument/2006/relationships/tags" Target="../tags/tag1016.xml"/><Relationship Id="rId184" Type="http://schemas.openxmlformats.org/officeDocument/2006/relationships/tags" Target="../tags/tag1058.xml"/><Relationship Id="rId391" Type="http://schemas.openxmlformats.org/officeDocument/2006/relationships/tags" Target="../tags/tag1265.xml"/><Relationship Id="rId405" Type="http://schemas.openxmlformats.org/officeDocument/2006/relationships/tags" Target="../tags/tag1279.xml"/><Relationship Id="rId251" Type="http://schemas.openxmlformats.org/officeDocument/2006/relationships/tags" Target="../tags/tag1125.xml"/><Relationship Id="rId46" Type="http://schemas.openxmlformats.org/officeDocument/2006/relationships/tags" Target="../tags/tag920.xml"/><Relationship Id="rId293" Type="http://schemas.openxmlformats.org/officeDocument/2006/relationships/tags" Target="../tags/tag1167.xml"/><Relationship Id="rId307" Type="http://schemas.openxmlformats.org/officeDocument/2006/relationships/tags" Target="../tags/tag1181.xml"/><Relationship Id="rId349" Type="http://schemas.openxmlformats.org/officeDocument/2006/relationships/tags" Target="../tags/tag1223.xml"/><Relationship Id="rId88" Type="http://schemas.openxmlformats.org/officeDocument/2006/relationships/tags" Target="../tags/tag962.xml"/><Relationship Id="rId111" Type="http://schemas.openxmlformats.org/officeDocument/2006/relationships/tags" Target="../tags/tag985.xml"/><Relationship Id="rId153" Type="http://schemas.openxmlformats.org/officeDocument/2006/relationships/tags" Target="../tags/tag1027.xml"/><Relationship Id="rId195" Type="http://schemas.openxmlformats.org/officeDocument/2006/relationships/tags" Target="../tags/tag1069.xml"/><Relationship Id="rId209" Type="http://schemas.openxmlformats.org/officeDocument/2006/relationships/tags" Target="../tags/tag1083.xml"/><Relationship Id="rId360" Type="http://schemas.openxmlformats.org/officeDocument/2006/relationships/tags" Target="../tags/tag1234.xml"/><Relationship Id="rId416" Type="http://schemas.openxmlformats.org/officeDocument/2006/relationships/tags" Target="../tags/tag1290.xml"/><Relationship Id="rId220" Type="http://schemas.openxmlformats.org/officeDocument/2006/relationships/tags" Target="../tags/tag1094.xml"/><Relationship Id="rId15" Type="http://schemas.openxmlformats.org/officeDocument/2006/relationships/tags" Target="../tags/tag889.xml"/><Relationship Id="rId57" Type="http://schemas.openxmlformats.org/officeDocument/2006/relationships/tags" Target="../tags/tag931.xml"/><Relationship Id="rId262" Type="http://schemas.openxmlformats.org/officeDocument/2006/relationships/tags" Target="../tags/tag1136.xml"/><Relationship Id="rId318" Type="http://schemas.openxmlformats.org/officeDocument/2006/relationships/tags" Target="../tags/tag1192.xml"/><Relationship Id="rId99" Type="http://schemas.openxmlformats.org/officeDocument/2006/relationships/tags" Target="../tags/tag973.xml"/><Relationship Id="rId122" Type="http://schemas.openxmlformats.org/officeDocument/2006/relationships/tags" Target="../tags/tag996.xml"/><Relationship Id="rId164" Type="http://schemas.openxmlformats.org/officeDocument/2006/relationships/tags" Target="../tags/tag1038.xml"/><Relationship Id="rId371" Type="http://schemas.openxmlformats.org/officeDocument/2006/relationships/tags" Target="../tags/tag1245.xml"/><Relationship Id="rId427" Type="http://schemas.openxmlformats.org/officeDocument/2006/relationships/tags" Target="../tags/tag1301.xml"/><Relationship Id="rId26" Type="http://schemas.openxmlformats.org/officeDocument/2006/relationships/tags" Target="../tags/tag900.xml"/><Relationship Id="rId231" Type="http://schemas.openxmlformats.org/officeDocument/2006/relationships/tags" Target="../tags/tag1105.xml"/><Relationship Id="rId273" Type="http://schemas.openxmlformats.org/officeDocument/2006/relationships/tags" Target="../tags/tag1147.xml"/><Relationship Id="rId329" Type="http://schemas.openxmlformats.org/officeDocument/2006/relationships/tags" Target="../tags/tag1203.xml"/><Relationship Id="rId68" Type="http://schemas.openxmlformats.org/officeDocument/2006/relationships/tags" Target="../tags/tag942.xml"/><Relationship Id="rId133" Type="http://schemas.openxmlformats.org/officeDocument/2006/relationships/tags" Target="../tags/tag1007.xml"/><Relationship Id="rId175" Type="http://schemas.openxmlformats.org/officeDocument/2006/relationships/tags" Target="../tags/tag1049.xml"/><Relationship Id="rId340" Type="http://schemas.openxmlformats.org/officeDocument/2006/relationships/tags" Target="../tags/tag1214.xml"/><Relationship Id="rId200" Type="http://schemas.openxmlformats.org/officeDocument/2006/relationships/tags" Target="../tags/tag1074.xml"/><Relationship Id="rId382" Type="http://schemas.openxmlformats.org/officeDocument/2006/relationships/tags" Target="../tags/tag1256.xml"/><Relationship Id="rId438" Type="http://schemas.openxmlformats.org/officeDocument/2006/relationships/slideLayout" Target="../slideLayouts/slideLayout2.xml"/><Relationship Id="rId242" Type="http://schemas.openxmlformats.org/officeDocument/2006/relationships/tags" Target="../tags/tag1116.xml"/><Relationship Id="rId284" Type="http://schemas.openxmlformats.org/officeDocument/2006/relationships/tags" Target="../tags/tag1158.xml"/><Relationship Id="rId37" Type="http://schemas.openxmlformats.org/officeDocument/2006/relationships/tags" Target="../tags/tag911.xml"/><Relationship Id="rId79" Type="http://schemas.openxmlformats.org/officeDocument/2006/relationships/tags" Target="../tags/tag953.xml"/><Relationship Id="rId102" Type="http://schemas.openxmlformats.org/officeDocument/2006/relationships/tags" Target="../tags/tag976.xml"/><Relationship Id="rId144" Type="http://schemas.openxmlformats.org/officeDocument/2006/relationships/tags" Target="../tags/tag1018.xml"/><Relationship Id="rId90" Type="http://schemas.openxmlformats.org/officeDocument/2006/relationships/tags" Target="../tags/tag964.xml"/><Relationship Id="rId186" Type="http://schemas.openxmlformats.org/officeDocument/2006/relationships/tags" Target="../tags/tag1060.xml"/><Relationship Id="rId351" Type="http://schemas.openxmlformats.org/officeDocument/2006/relationships/tags" Target="../tags/tag1225.xml"/><Relationship Id="rId393" Type="http://schemas.openxmlformats.org/officeDocument/2006/relationships/tags" Target="../tags/tag1267.xml"/><Relationship Id="rId407" Type="http://schemas.openxmlformats.org/officeDocument/2006/relationships/tags" Target="../tags/tag1281.xml"/><Relationship Id="rId211" Type="http://schemas.openxmlformats.org/officeDocument/2006/relationships/tags" Target="../tags/tag1085.xml"/><Relationship Id="rId253" Type="http://schemas.openxmlformats.org/officeDocument/2006/relationships/tags" Target="../tags/tag1127.xml"/><Relationship Id="rId295" Type="http://schemas.openxmlformats.org/officeDocument/2006/relationships/tags" Target="../tags/tag1169.xml"/><Relationship Id="rId309" Type="http://schemas.openxmlformats.org/officeDocument/2006/relationships/tags" Target="../tags/tag1183.xml"/><Relationship Id="rId48" Type="http://schemas.openxmlformats.org/officeDocument/2006/relationships/tags" Target="../tags/tag922.xml"/><Relationship Id="rId113" Type="http://schemas.openxmlformats.org/officeDocument/2006/relationships/tags" Target="../tags/tag987.xml"/><Relationship Id="rId320" Type="http://schemas.openxmlformats.org/officeDocument/2006/relationships/tags" Target="../tags/tag1194.xml"/><Relationship Id="rId155" Type="http://schemas.openxmlformats.org/officeDocument/2006/relationships/tags" Target="../tags/tag1029.xml"/><Relationship Id="rId197" Type="http://schemas.openxmlformats.org/officeDocument/2006/relationships/tags" Target="../tags/tag1071.xml"/><Relationship Id="rId362" Type="http://schemas.openxmlformats.org/officeDocument/2006/relationships/tags" Target="../tags/tag1236.xml"/><Relationship Id="rId418" Type="http://schemas.openxmlformats.org/officeDocument/2006/relationships/tags" Target="../tags/tag1292.xml"/><Relationship Id="rId222" Type="http://schemas.openxmlformats.org/officeDocument/2006/relationships/tags" Target="../tags/tag1096.xml"/><Relationship Id="rId264" Type="http://schemas.openxmlformats.org/officeDocument/2006/relationships/tags" Target="../tags/tag1138.xml"/><Relationship Id="rId17" Type="http://schemas.openxmlformats.org/officeDocument/2006/relationships/tags" Target="../tags/tag891.xml"/><Relationship Id="rId59" Type="http://schemas.openxmlformats.org/officeDocument/2006/relationships/tags" Target="../tags/tag933.xml"/><Relationship Id="rId124" Type="http://schemas.openxmlformats.org/officeDocument/2006/relationships/tags" Target="../tags/tag998.xml"/><Relationship Id="rId70" Type="http://schemas.openxmlformats.org/officeDocument/2006/relationships/tags" Target="../tags/tag944.xml"/><Relationship Id="rId166" Type="http://schemas.openxmlformats.org/officeDocument/2006/relationships/tags" Target="../tags/tag1040.xml"/><Relationship Id="rId331" Type="http://schemas.openxmlformats.org/officeDocument/2006/relationships/tags" Target="../tags/tag1205.xml"/><Relationship Id="rId373" Type="http://schemas.openxmlformats.org/officeDocument/2006/relationships/tags" Target="../tags/tag1247.xml"/><Relationship Id="rId429" Type="http://schemas.openxmlformats.org/officeDocument/2006/relationships/tags" Target="../tags/tag1303.xml"/><Relationship Id="rId1" Type="http://schemas.openxmlformats.org/officeDocument/2006/relationships/tags" Target="../tags/tag875.xml"/><Relationship Id="rId233" Type="http://schemas.openxmlformats.org/officeDocument/2006/relationships/tags" Target="../tags/tag1107.xml"/><Relationship Id="rId28" Type="http://schemas.openxmlformats.org/officeDocument/2006/relationships/tags" Target="../tags/tag902.xml"/><Relationship Id="rId275" Type="http://schemas.openxmlformats.org/officeDocument/2006/relationships/tags" Target="../tags/tag1149.xml"/><Relationship Id="rId300" Type="http://schemas.openxmlformats.org/officeDocument/2006/relationships/tags" Target="../tags/tag117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="" xmlns:a16="http://schemas.microsoft.com/office/drawing/2014/main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четырехугольники -1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9DC248B-D1AA-C8C5-4D95-09C9688B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kern="1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трапеции длина одной из диагоналей равна сумме длин оснований, а угол между диагоналями равен 60°.</a:t>
            </a:r>
            <a:br>
              <a:rPr lang="ru-RU" sz="3200" kern="1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kern="1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Докажите, что трапеция – равнобедренная.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7C7B4F48-8A25-11CB-4418-43222B2A74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35" y="2103437"/>
            <a:ext cx="3188376" cy="12238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MARTInkShape-1"/>
          <p:cNvSpPr/>
          <p:nvPr>
            <p:custDataLst>
              <p:tags r:id="rId1"/>
            </p:custDataLst>
          </p:nvPr>
        </p:nvSpPr>
        <p:spPr>
          <a:xfrm>
            <a:off x="8067686" y="1249138"/>
            <a:ext cx="257149" cy="303437"/>
          </a:xfrm>
          <a:custGeom>
            <a:avLst/>
            <a:gdLst/>
            <a:ahLst/>
            <a:cxnLst/>
            <a:rect l="0" t="0" r="0" b="0"/>
            <a:pathLst>
              <a:path w="257149" h="303437">
                <a:moveTo>
                  <a:pt x="200014" y="93887"/>
                </a:moveTo>
                <a:lnTo>
                  <a:pt x="200014" y="93887"/>
                </a:lnTo>
                <a:lnTo>
                  <a:pt x="194958" y="93887"/>
                </a:lnTo>
                <a:lnTo>
                  <a:pt x="193469" y="94945"/>
                </a:lnTo>
                <a:lnTo>
                  <a:pt x="192476" y="96709"/>
                </a:lnTo>
                <a:lnTo>
                  <a:pt x="180811" y="128224"/>
                </a:lnTo>
                <a:lnTo>
                  <a:pt x="174686" y="138163"/>
                </a:lnTo>
                <a:lnTo>
                  <a:pt x="172081" y="151003"/>
                </a:lnTo>
                <a:lnTo>
                  <a:pt x="170665" y="158430"/>
                </a:lnTo>
                <a:lnTo>
                  <a:pt x="159697" y="188548"/>
                </a:lnTo>
                <a:lnTo>
                  <a:pt x="155638" y="195225"/>
                </a:lnTo>
                <a:lnTo>
                  <a:pt x="142773" y="231639"/>
                </a:lnTo>
                <a:lnTo>
                  <a:pt x="140687" y="233347"/>
                </a:lnTo>
                <a:lnTo>
                  <a:pt x="138238" y="234485"/>
                </a:lnTo>
                <a:lnTo>
                  <a:pt x="101469" y="278128"/>
                </a:lnTo>
                <a:lnTo>
                  <a:pt x="95186" y="281605"/>
                </a:lnTo>
                <a:lnTo>
                  <a:pt x="92028" y="282532"/>
                </a:lnTo>
                <a:lnTo>
                  <a:pt x="89924" y="284209"/>
                </a:lnTo>
                <a:lnTo>
                  <a:pt x="85904" y="290567"/>
                </a:lnTo>
                <a:lnTo>
                  <a:pt x="81212" y="292425"/>
                </a:lnTo>
                <a:lnTo>
                  <a:pt x="79538" y="293979"/>
                </a:lnTo>
                <a:lnTo>
                  <a:pt x="77677" y="298528"/>
                </a:lnTo>
                <a:lnTo>
                  <a:pt x="76123" y="300164"/>
                </a:lnTo>
                <a:lnTo>
                  <a:pt x="68119" y="303006"/>
                </a:lnTo>
                <a:lnTo>
                  <a:pt x="52513" y="303426"/>
                </a:lnTo>
                <a:lnTo>
                  <a:pt x="50880" y="302371"/>
                </a:lnTo>
                <a:lnTo>
                  <a:pt x="49791" y="300610"/>
                </a:lnTo>
                <a:lnTo>
                  <a:pt x="47741" y="294304"/>
                </a:lnTo>
                <a:lnTo>
                  <a:pt x="47615" y="276305"/>
                </a:lnTo>
                <a:lnTo>
                  <a:pt x="54159" y="267543"/>
                </a:lnTo>
                <a:lnTo>
                  <a:pt x="55814" y="261731"/>
                </a:lnTo>
                <a:lnTo>
                  <a:pt x="57315" y="259758"/>
                </a:lnTo>
                <a:lnTo>
                  <a:pt x="63423" y="255923"/>
                </a:lnTo>
                <a:lnTo>
                  <a:pt x="65224" y="251275"/>
                </a:lnTo>
                <a:lnTo>
                  <a:pt x="66762" y="249612"/>
                </a:lnTo>
                <a:lnTo>
                  <a:pt x="71294" y="247765"/>
                </a:lnTo>
                <a:lnTo>
                  <a:pt x="72926" y="246214"/>
                </a:lnTo>
                <a:lnTo>
                  <a:pt x="74739" y="241669"/>
                </a:lnTo>
                <a:lnTo>
                  <a:pt x="76281" y="240033"/>
                </a:lnTo>
                <a:lnTo>
                  <a:pt x="80817" y="238216"/>
                </a:lnTo>
                <a:lnTo>
                  <a:pt x="82449" y="236673"/>
                </a:lnTo>
                <a:lnTo>
                  <a:pt x="84263" y="232136"/>
                </a:lnTo>
                <a:lnTo>
                  <a:pt x="85805" y="230503"/>
                </a:lnTo>
                <a:lnTo>
                  <a:pt x="90340" y="228689"/>
                </a:lnTo>
                <a:lnTo>
                  <a:pt x="128316" y="227240"/>
                </a:lnTo>
                <a:lnTo>
                  <a:pt x="133929" y="230061"/>
                </a:lnTo>
                <a:lnTo>
                  <a:pt x="139951" y="233783"/>
                </a:lnTo>
                <a:lnTo>
                  <a:pt x="152441" y="236174"/>
                </a:lnTo>
                <a:lnTo>
                  <a:pt x="155599" y="236370"/>
                </a:lnTo>
                <a:lnTo>
                  <a:pt x="161930" y="239410"/>
                </a:lnTo>
                <a:lnTo>
                  <a:pt x="168271" y="243231"/>
                </a:lnTo>
                <a:lnTo>
                  <a:pt x="177791" y="246440"/>
                </a:lnTo>
                <a:lnTo>
                  <a:pt x="204628" y="269964"/>
                </a:lnTo>
                <a:lnTo>
                  <a:pt x="207357" y="275507"/>
                </a:lnTo>
                <a:lnTo>
                  <a:pt x="209501" y="292434"/>
                </a:lnTo>
                <a:lnTo>
                  <a:pt x="219056" y="303430"/>
                </a:lnTo>
                <a:lnTo>
                  <a:pt x="219061" y="303434"/>
                </a:lnTo>
                <a:lnTo>
                  <a:pt x="224120" y="303436"/>
                </a:lnTo>
                <a:lnTo>
                  <a:pt x="225609" y="302378"/>
                </a:lnTo>
                <a:lnTo>
                  <a:pt x="226602" y="300614"/>
                </a:lnTo>
                <a:lnTo>
                  <a:pt x="228196" y="290180"/>
                </a:lnTo>
                <a:lnTo>
                  <a:pt x="229385" y="288249"/>
                </a:lnTo>
                <a:lnTo>
                  <a:pt x="231237" y="286962"/>
                </a:lnTo>
                <a:lnTo>
                  <a:pt x="233529" y="286103"/>
                </a:lnTo>
                <a:lnTo>
                  <a:pt x="235058" y="283415"/>
                </a:lnTo>
                <a:lnTo>
                  <a:pt x="238267" y="270576"/>
                </a:lnTo>
                <a:lnTo>
                  <a:pt x="245474" y="256219"/>
                </a:lnTo>
                <a:lnTo>
                  <a:pt x="256734" y="209880"/>
                </a:lnTo>
                <a:lnTo>
                  <a:pt x="257148" y="163326"/>
                </a:lnTo>
                <a:lnTo>
                  <a:pt x="256104" y="137447"/>
                </a:lnTo>
                <a:lnTo>
                  <a:pt x="240296" y="90864"/>
                </a:lnTo>
                <a:lnTo>
                  <a:pt x="221828" y="65507"/>
                </a:lnTo>
                <a:lnTo>
                  <a:pt x="219234" y="59049"/>
                </a:lnTo>
                <a:lnTo>
                  <a:pt x="205968" y="43098"/>
                </a:lnTo>
                <a:lnTo>
                  <a:pt x="175474" y="21921"/>
                </a:lnTo>
                <a:lnTo>
                  <a:pt x="141046" y="9651"/>
                </a:lnTo>
                <a:lnTo>
                  <a:pt x="121171" y="5536"/>
                </a:lnTo>
                <a:lnTo>
                  <a:pt x="102948" y="0"/>
                </a:lnTo>
                <a:lnTo>
                  <a:pt x="58861" y="7805"/>
                </a:lnTo>
                <a:lnTo>
                  <a:pt x="45890" y="8056"/>
                </a:lnTo>
                <a:lnTo>
                  <a:pt x="38734" y="10937"/>
                </a:lnTo>
                <a:lnTo>
                  <a:pt x="32025" y="14687"/>
                </a:lnTo>
                <a:lnTo>
                  <a:pt x="22298" y="17856"/>
                </a:lnTo>
                <a:lnTo>
                  <a:pt x="15901" y="22348"/>
                </a:lnTo>
                <a:lnTo>
                  <a:pt x="12353" y="27873"/>
                </a:lnTo>
                <a:lnTo>
                  <a:pt x="9717" y="33856"/>
                </a:lnTo>
                <a:lnTo>
                  <a:pt x="3342" y="43174"/>
                </a:lnTo>
                <a:lnTo>
                  <a:pt x="431" y="53917"/>
                </a:lnTo>
                <a:lnTo>
                  <a:pt x="0" y="78129"/>
                </a:lnTo>
                <a:lnTo>
                  <a:pt x="1055" y="80206"/>
                </a:lnTo>
                <a:lnTo>
                  <a:pt x="2816" y="81592"/>
                </a:lnTo>
                <a:lnTo>
                  <a:pt x="7596" y="84189"/>
                </a:lnTo>
                <a:lnTo>
                  <a:pt x="25499" y="99442"/>
                </a:lnTo>
                <a:lnTo>
                  <a:pt x="34947" y="102236"/>
                </a:lnTo>
                <a:lnTo>
                  <a:pt x="55025" y="104367"/>
                </a:lnTo>
                <a:lnTo>
                  <a:pt x="78041" y="111599"/>
                </a:lnTo>
                <a:lnTo>
                  <a:pt x="125238" y="112902"/>
                </a:lnTo>
                <a:lnTo>
                  <a:pt x="172852" y="103803"/>
                </a:lnTo>
                <a:lnTo>
                  <a:pt x="220477" y="103422"/>
                </a:lnTo>
                <a:lnTo>
                  <a:pt x="228589" y="10341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SMARTInkShape-Group2"/>
          <p:cNvGrpSpPr/>
          <p:nvPr/>
        </p:nvGrpSpPr>
        <p:grpSpPr>
          <a:xfrm>
            <a:off x="8391645" y="1381125"/>
            <a:ext cx="704731" cy="171451"/>
            <a:chOff x="8391645" y="1381125"/>
            <a:chExt cx="704731" cy="171451"/>
          </a:xfrm>
        </p:grpSpPr>
        <p:sp>
          <p:nvSpPr>
            <p:cNvPr id="3" name="SMARTInkShape-2"/>
            <p:cNvSpPr/>
            <p:nvPr>
              <p:custDataLst>
                <p:tags r:id="rId319"/>
              </p:custDataLst>
            </p:nvPr>
          </p:nvSpPr>
          <p:spPr>
            <a:xfrm>
              <a:off x="8391645" y="1381125"/>
              <a:ext cx="561856" cy="171437"/>
            </a:xfrm>
            <a:custGeom>
              <a:avLst/>
              <a:gdLst/>
              <a:ahLst/>
              <a:cxnLst/>
              <a:rect l="0" t="0" r="0" b="0"/>
              <a:pathLst>
                <a:path w="561856" h="171437">
                  <a:moveTo>
                    <a:pt x="76080" y="0"/>
                  </a:moveTo>
                  <a:lnTo>
                    <a:pt x="76080" y="0"/>
                  </a:lnTo>
                  <a:lnTo>
                    <a:pt x="58470" y="0"/>
                  </a:lnTo>
                  <a:lnTo>
                    <a:pt x="57990" y="1058"/>
                  </a:lnTo>
                  <a:lnTo>
                    <a:pt x="57457" y="5057"/>
                  </a:lnTo>
                  <a:lnTo>
                    <a:pt x="56256" y="6546"/>
                  </a:lnTo>
                  <a:lnTo>
                    <a:pt x="52100" y="8201"/>
                  </a:lnTo>
                  <a:lnTo>
                    <a:pt x="50568" y="9701"/>
                  </a:lnTo>
                  <a:lnTo>
                    <a:pt x="45288" y="19712"/>
                  </a:lnTo>
                  <a:lnTo>
                    <a:pt x="41229" y="25694"/>
                  </a:lnTo>
                  <a:lnTo>
                    <a:pt x="38943" y="35012"/>
                  </a:lnTo>
                  <a:lnTo>
                    <a:pt x="38408" y="41314"/>
                  </a:lnTo>
                  <a:lnTo>
                    <a:pt x="35348" y="47642"/>
                  </a:lnTo>
                  <a:lnTo>
                    <a:pt x="31518" y="53983"/>
                  </a:lnTo>
                  <a:lnTo>
                    <a:pt x="28305" y="63502"/>
                  </a:lnTo>
                  <a:lnTo>
                    <a:pt x="22179" y="73026"/>
                  </a:lnTo>
                  <a:lnTo>
                    <a:pt x="10372" y="110242"/>
                  </a:lnTo>
                  <a:lnTo>
                    <a:pt x="9835" y="117082"/>
                  </a:lnTo>
                  <a:lnTo>
                    <a:pt x="6773" y="123651"/>
                  </a:lnTo>
                  <a:lnTo>
                    <a:pt x="2944" y="130097"/>
                  </a:lnTo>
                  <a:lnTo>
                    <a:pt x="485" y="142860"/>
                  </a:lnTo>
                  <a:lnTo>
                    <a:pt x="0" y="150516"/>
                  </a:lnTo>
                  <a:lnTo>
                    <a:pt x="9017" y="161484"/>
                  </a:lnTo>
                  <a:lnTo>
                    <a:pt x="14347" y="166851"/>
                  </a:lnTo>
                  <a:lnTo>
                    <a:pt x="19715" y="169406"/>
                  </a:lnTo>
                  <a:lnTo>
                    <a:pt x="31785" y="171046"/>
                  </a:lnTo>
                  <a:lnTo>
                    <a:pt x="33849" y="170122"/>
                  </a:lnTo>
                  <a:lnTo>
                    <a:pt x="35226" y="168448"/>
                  </a:lnTo>
                  <a:lnTo>
                    <a:pt x="36144" y="166274"/>
                  </a:lnTo>
                  <a:lnTo>
                    <a:pt x="37815" y="164824"/>
                  </a:lnTo>
                  <a:lnTo>
                    <a:pt x="48100" y="159675"/>
                  </a:lnTo>
                  <a:lnTo>
                    <a:pt x="91701" y="125916"/>
                  </a:lnTo>
                  <a:lnTo>
                    <a:pt x="111343" y="95837"/>
                  </a:lnTo>
                  <a:lnTo>
                    <a:pt x="113978" y="89161"/>
                  </a:lnTo>
                  <a:lnTo>
                    <a:pt x="129257" y="63327"/>
                  </a:lnTo>
                  <a:lnTo>
                    <a:pt x="133111" y="51689"/>
                  </a:lnTo>
                  <a:lnTo>
                    <a:pt x="139427" y="41538"/>
                  </a:lnTo>
                  <a:lnTo>
                    <a:pt x="142317" y="30491"/>
                  </a:lnTo>
                  <a:lnTo>
                    <a:pt x="142755" y="9563"/>
                  </a:lnTo>
                  <a:lnTo>
                    <a:pt x="142755" y="33123"/>
                  </a:lnTo>
                  <a:lnTo>
                    <a:pt x="139933" y="38710"/>
                  </a:lnTo>
                  <a:lnTo>
                    <a:pt x="136210" y="44721"/>
                  </a:lnTo>
                  <a:lnTo>
                    <a:pt x="133818" y="57204"/>
                  </a:lnTo>
                  <a:lnTo>
                    <a:pt x="133240" y="88901"/>
                  </a:lnTo>
                  <a:lnTo>
                    <a:pt x="130412" y="95250"/>
                  </a:lnTo>
                  <a:lnTo>
                    <a:pt x="126686" y="101600"/>
                  </a:lnTo>
                  <a:lnTo>
                    <a:pt x="124294" y="114300"/>
                  </a:lnTo>
                  <a:lnTo>
                    <a:pt x="124098" y="117475"/>
                  </a:lnTo>
                  <a:lnTo>
                    <a:pt x="122909" y="119592"/>
                  </a:lnTo>
                  <a:lnTo>
                    <a:pt x="121057" y="121003"/>
                  </a:lnTo>
                  <a:lnTo>
                    <a:pt x="118765" y="121944"/>
                  </a:lnTo>
                  <a:lnTo>
                    <a:pt x="117236" y="123629"/>
                  </a:lnTo>
                  <a:lnTo>
                    <a:pt x="115539" y="128324"/>
                  </a:lnTo>
                  <a:lnTo>
                    <a:pt x="114299" y="146166"/>
                  </a:lnTo>
                  <a:lnTo>
                    <a:pt x="115317" y="148244"/>
                  </a:lnTo>
                  <a:lnTo>
                    <a:pt x="117055" y="149630"/>
                  </a:lnTo>
                  <a:lnTo>
                    <a:pt x="119272" y="150553"/>
                  </a:lnTo>
                  <a:lnTo>
                    <a:pt x="120749" y="152227"/>
                  </a:lnTo>
                  <a:lnTo>
                    <a:pt x="123317" y="160439"/>
                  </a:lnTo>
                  <a:lnTo>
                    <a:pt x="126354" y="161264"/>
                  </a:lnTo>
                  <a:lnTo>
                    <a:pt x="146368" y="161914"/>
                  </a:lnTo>
                  <a:lnTo>
                    <a:pt x="148339" y="160859"/>
                  </a:lnTo>
                  <a:lnTo>
                    <a:pt x="149653" y="159098"/>
                  </a:lnTo>
                  <a:lnTo>
                    <a:pt x="150528" y="156865"/>
                  </a:lnTo>
                  <a:lnTo>
                    <a:pt x="153229" y="155377"/>
                  </a:lnTo>
                  <a:lnTo>
                    <a:pt x="166085" y="152224"/>
                  </a:lnTo>
                  <a:lnTo>
                    <a:pt x="173585" y="147735"/>
                  </a:lnTo>
                  <a:lnTo>
                    <a:pt x="177623" y="142213"/>
                  </a:lnTo>
                  <a:lnTo>
                    <a:pt x="178701" y="139259"/>
                  </a:lnTo>
                  <a:lnTo>
                    <a:pt x="185542" y="133154"/>
                  </a:lnTo>
                  <a:lnTo>
                    <a:pt x="194581" y="125855"/>
                  </a:lnTo>
                  <a:lnTo>
                    <a:pt x="228443" y="78359"/>
                  </a:lnTo>
                  <a:lnTo>
                    <a:pt x="233755" y="70810"/>
                  </a:lnTo>
                  <a:lnTo>
                    <a:pt x="248118" y="40142"/>
                  </a:lnTo>
                  <a:lnTo>
                    <a:pt x="253082" y="32658"/>
                  </a:lnTo>
                  <a:lnTo>
                    <a:pt x="259093" y="19229"/>
                  </a:lnTo>
                  <a:lnTo>
                    <a:pt x="265102" y="11442"/>
                  </a:lnTo>
                  <a:lnTo>
                    <a:pt x="266580" y="7"/>
                  </a:lnTo>
                  <a:lnTo>
                    <a:pt x="266580" y="1"/>
                  </a:lnTo>
                  <a:lnTo>
                    <a:pt x="266580" y="31881"/>
                  </a:lnTo>
                  <a:lnTo>
                    <a:pt x="263758" y="38158"/>
                  </a:lnTo>
                  <a:lnTo>
                    <a:pt x="261524" y="41314"/>
                  </a:lnTo>
                  <a:lnTo>
                    <a:pt x="254822" y="64694"/>
                  </a:lnTo>
                  <a:lnTo>
                    <a:pt x="250771" y="72145"/>
                  </a:lnTo>
                  <a:lnTo>
                    <a:pt x="248490" y="83347"/>
                  </a:lnTo>
                  <a:lnTo>
                    <a:pt x="246756" y="98544"/>
                  </a:lnTo>
                  <a:lnTo>
                    <a:pt x="235788" y="123646"/>
                  </a:lnTo>
                  <a:lnTo>
                    <a:pt x="233352" y="126881"/>
                  </a:lnTo>
                  <a:lnTo>
                    <a:pt x="230646" y="136119"/>
                  </a:lnTo>
                  <a:lnTo>
                    <a:pt x="228480" y="171436"/>
                  </a:lnTo>
                  <a:lnTo>
                    <a:pt x="233536" y="166390"/>
                  </a:lnTo>
                  <a:lnTo>
                    <a:pt x="236018" y="161087"/>
                  </a:lnTo>
                  <a:lnTo>
                    <a:pt x="240653" y="147518"/>
                  </a:lnTo>
                  <a:lnTo>
                    <a:pt x="245492" y="134726"/>
                  </a:lnTo>
                  <a:lnTo>
                    <a:pt x="246171" y="131092"/>
                  </a:lnTo>
                  <a:lnTo>
                    <a:pt x="249748" y="124232"/>
                  </a:lnTo>
                  <a:lnTo>
                    <a:pt x="253808" y="117656"/>
                  </a:lnTo>
                  <a:lnTo>
                    <a:pt x="256413" y="104811"/>
                  </a:lnTo>
                  <a:lnTo>
                    <a:pt x="257044" y="81227"/>
                  </a:lnTo>
                  <a:lnTo>
                    <a:pt x="258106" y="79551"/>
                  </a:lnTo>
                  <a:lnTo>
                    <a:pt x="259873" y="78434"/>
                  </a:lnTo>
                  <a:lnTo>
                    <a:pt x="266546" y="76211"/>
                  </a:lnTo>
                  <a:lnTo>
                    <a:pt x="266580" y="109402"/>
                  </a:lnTo>
                  <a:lnTo>
                    <a:pt x="267638" y="111035"/>
                  </a:lnTo>
                  <a:lnTo>
                    <a:pt x="269402" y="112123"/>
                  </a:lnTo>
                  <a:lnTo>
                    <a:pt x="275712" y="114172"/>
                  </a:lnTo>
                  <a:lnTo>
                    <a:pt x="290284" y="114297"/>
                  </a:lnTo>
                  <a:lnTo>
                    <a:pt x="295812" y="111476"/>
                  </a:lnTo>
                  <a:lnTo>
                    <a:pt x="301797" y="107754"/>
                  </a:lnTo>
                  <a:lnTo>
                    <a:pt x="307984" y="106099"/>
                  </a:lnTo>
                  <a:lnTo>
                    <a:pt x="310059" y="104599"/>
                  </a:lnTo>
                  <a:lnTo>
                    <a:pt x="311440" y="102541"/>
                  </a:lnTo>
                  <a:lnTo>
                    <a:pt x="312362" y="100111"/>
                  </a:lnTo>
                  <a:lnTo>
                    <a:pt x="314034" y="98490"/>
                  </a:lnTo>
                  <a:lnTo>
                    <a:pt x="324323" y="93068"/>
                  </a:lnTo>
                  <a:lnTo>
                    <a:pt x="327301" y="90620"/>
                  </a:lnTo>
                  <a:lnTo>
                    <a:pt x="330608" y="85078"/>
                  </a:lnTo>
                  <a:lnTo>
                    <a:pt x="331491" y="82119"/>
                  </a:lnTo>
                  <a:lnTo>
                    <a:pt x="333137" y="80146"/>
                  </a:lnTo>
                  <a:lnTo>
                    <a:pt x="361883" y="59793"/>
                  </a:lnTo>
                  <a:lnTo>
                    <a:pt x="365040" y="58912"/>
                  </a:lnTo>
                  <a:lnTo>
                    <a:pt x="367145" y="57266"/>
                  </a:lnTo>
                  <a:lnTo>
                    <a:pt x="369485" y="52615"/>
                  </a:lnTo>
                  <a:lnTo>
                    <a:pt x="370800" y="44047"/>
                  </a:lnTo>
                  <a:lnTo>
                    <a:pt x="372044" y="42065"/>
                  </a:lnTo>
                  <a:lnTo>
                    <a:pt x="373931" y="40743"/>
                  </a:lnTo>
                  <a:lnTo>
                    <a:pt x="376247" y="39862"/>
                  </a:lnTo>
                  <a:lnTo>
                    <a:pt x="377791" y="38216"/>
                  </a:lnTo>
                  <a:lnTo>
                    <a:pt x="380870" y="28613"/>
                  </a:lnTo>
                  <a:lnTo>
                    <a:pt x="380880" y="19443"/>
                  </a:lnTo>
                  <a:lnTo>
                    <a:pt x="380880" y="33249"/>
                  </a:lnTo>
                  <a:lnTo>
                    <a:pt x="379822" y="34866"/>
                  </a:lnTo>
                  <a:lnTo>
                    <a:pt x="378058" y="35944"/>
                  </a:lnTo>
                  <a:lnTo>
                    <a:pt x="375823" y="36663"/>
                  </a:lnTo>
                  <a:lnTo>
                    <a:pt x="374334" y="38200"/>
                  </a:lnTo>
                  <a:lnTo>
                    <a:pt x="372679" y="42731"/>
                  </a:lnTo>
                  <a:lnTo>
                    <a:pt x="370319" y="73050"/>
                  </a:lnTo>
                  <a:lnTo>
                    <a:pt x="363821" y="85730"/>
                  </a:lnTo>
                  <a:lnTo>
                    <a:pt x="363157" y="88903"/>
                  </a:lnTo>
                  <a:lnTo>
                    <a:pt x="353746" y="107950"/>
                  </a:lnTo>
                  <a:lnTo>
                    <a:pt x="352306" y="147490"/>
                  </a:lnTo>
                  <a:lnTo>
                    <a:pt x="353363" y="149127"/>
                  </a:lnTo>
                  <a:lnTo>
                    <a:pt x="355127" y="150218"/>
                  </a:lnTo>
                  <a:lnTo>
                    <a:pt x="361439" y="152272"/>
                  </a:lnTo>
                  <a:lnTo>
                    <a:pt x="369357" y="145829"/>
                  </a:lnTo>
                  <a:lnTo>
                    <a:pt x="375053" y="144188"/>
                  </a:lnTo>
                  <a:lnTo>
                    <a:pt x="376996" y="142692"/>
                  </a:lnTo>
                  <a:lnTo>
                    <a:pt x="379154" y="138208"/>
                  </a:lnTo>
                  <a:lnTo>
                    <a:pt x="380788" y="136588"/>
                  </a:lnTo>
                  <a:lnTo>
                    <a:pt x="393985" y="128720"/>
                  </a:lnTo>
                  <a:lnTo>
                    <a:pt x="431683" y="82655"/>
                  </a:lnTo>
                  <a:lnTo>
                    <a:pt x="435209" y="76247"/>
                  </a:lnTo>
                  <a:lnTo>
                    <a:pt x="437835" y="69871"/>
                  </a:lnTo>
                  <a:lnTo>
                    <a:pt x="455315" y="49507"/>
                  </a:lnTo>
                  <a:lnTo>
                    <a:pt x="456296" y="45639"/>
                  </a:lnTo>
                  <a:lnTo>
                    <a:pt x="456557" y="43126"/>
                  </a:lnTo>
                  <a:lnTo>
                    <a:pt x="457789" y="41451"/>
                  </a:lnTo>
                  <a:lnTo>
                    <a:pt x="459669" y="40334"/>
                  </a:lnTo>
                  <a:lnTo>
                    <a:pt x="466485" y="38139"/>
                  </a:lnTo>
                  <a:lnTo>
                    <a:pt x="466595" y="46304"/>
                  </a:lnTo>
                  <a:lnTo>
                    <a:pt x="460057" y="54968"/>
                  </a:lnTo>
                  <a:lnTo>
                    <a:pt x="457961" y="63794"/>
                  </a:lnTo>
                  <a:lnTo>
                    <a:pt x="457114" y="88911"/>
                  </a:lnTo>
                  <a:lnTo>
                    <a:pt x="454273" y="95255"/>
                  </a:lnTo>
                  <a:lnTo>
                    <a:pt x="452035" y="98428"/>
                  </a:lnTo>
                  <a:lnTo>
                    <a:pt x="447949" y="120620"/>
                  </a:lnTo>
                  <a:lnTo>
                    <a:pt x="447565" y="150208"/>
                  </a:lnTo>
                  <a:lnTo>
                    <a:pt x="455757" y="160409"/>
                  </a:lnTo>
                  <a:lnTo>
                    <a:pt x="459315" y="161251"/>
                  </a:lnTo>
                  <a:lnTo>
                    <a:pt x="498393" y="161924"/>
                  </a:lnTo>
                  <a:lnTo>
                    <a:pt x="504723" y="159102"/>
                  </a:lnTo>
                  <a:lnTo>
                    <a:pt x="533454" y="135976"/>
                  </a:lnTo>
                  <a:lnTo>
                    <a:pt x="539707" y="133459"/>
                  </a:lnTo>
                  <a:lnTo>
                    <a:pt x="546015" y="128812"/>
                  </a:lnTo>
                  <a:lnTo>
                    <a:pt x="549523" y="120397"/>
                  </a:lnTo>
                  <a:lnTo>
                    <a:pt x="552141" y="110660"/>
                  </a:lnTo>
                  <a:lnTo>
                    <a:pt x="559623" y="95785"/>
                  </a:lnTo>
                  <a:lnTo>
                    <a:pt x="561848" y="50802"/>
                  </a:lnTo>
                  <a:lnTo>
                    <a:pt x="561855" y="25400"/>
                  </a:lnTo>
                  <a:lnTo>
                    <a:pt x="560797" y="23283"/>
                  </a:lnTo>
                  <a:lnTo>
                    <a:pt x="559033" y="21872"/>
                  </a:lnTo>
                  <a:lnTo>
                    <a:pt x="556798" y="20931"/>
                  </a:lnTo>
                  <a:lnTo>
                    <a:pt x="555309" y="19246"/>
                  </a:lnTo>
                  <a:lnTo>
                    <a:pt x="552721" y="11014"/>
                  </a:lnTo>
                  <a:lnTo>
                    <a:pt x="549682" y="10187"/>
                  </a:lnTo>
                  <a:lnTo>
                    <a:pt x="547390" y="9966"/>
                  </a:lnTo>
                  <a:lnTo>
                    <a:pt x="545861" y="8761"/>
                  </a:lnTo>
                  <a:lnTo>
                    <a:pt x="544164" y="4599"/>
                  </a:lnTo>
                  <a:lnTo>
                    <a:pt x="542653" y="3066"/>
                  </a:lnTo>
                  <a:lnTo>
                    <a:pt x="538151" y="1363"/>
                  </a:lnTo>
                  <a:lnTo>
                    <a:pt x="525507" y="120"/>
                  </a:lnTo>
                  <a:lnTo>
                    <a:pt x="515708" y="8211"/>
                  </a:lnTo>
                  <a:lnTo>
                    <a:pt x="506916" y="10324"/>
                  </a:lnTo>
                  <a:lnTo>
                    <a:pt x="501102" y="14466"/>
                  </a:lnTo>
                  <a:lnTo>
                    <a:pt x="497812" y="19835"/>
                  </a:lnTo>
                  <a:lnTo>
                    <a:pt x="496935" y="22748"/>
                  </a:lnTo>
                  <a:lnTo>
                    <a:pt x="495292" y="24690"/>
                  </a:lnTo>
                  <a:lnTo>
                    <a:pt x="482077" y="33120"/>
                  </a:lnTo>
                  <a:lnTo>
                    <a:pt x="478774" y="38709"/>
                  </a:lnTo>
                  <a:lnTo>
                    <a:pt x="476247" y="44721"/>
                  </a:lnTo>
                  <a:lnTo>
                    <a:pt x="469933" y="54055"/>
                  </a:lnTo>
                  <a:lnTo>
                    <a:pt x="467591" y="63524"/>
                  </a:lnTo>
                  <a:lnTo>
                    <a:pt x="46660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"/>
            <p:cNvSpPr/>
            <p:nvPr>
              <p:custDataLst>
                <p:tags r:id="rId320"/>
              </p:custDataLst>
            </p:nvPr>
          </p:nvSpPr>
          <p:spPr>
            <a:xfrm>
              <a:off x="9096375" y="14192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4"/>
            <p:cNvSpPr/>
            <p:nvPr>
              <p:custDataLst>
                <p:tags r:id="rId321"/>
              </p:custDataLst>
            </p:nvPr>
          </p:nvSpPr>
          <p:spPr>
            <a:xfrm>
              <a:off x="9077325" y="153352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34" y="9522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3"/>
          <p:cNvGrpSpPr/>
          <p:nvPr/>
        </p:nvGrpSpPr>
        <p:grpSpPr>
          <a:xfrm>
            <a:off x="9344025" y="1276350"/>
            <a:ext cx="1666876" cy="514182"/>
            <a:chOff x="9344025" y="1276350"/>
            <a:chExt cx="1666876" cy="514182"/>
          </a:xfrm>
        </p:grpSpPr>
        <p:sp>
          <p:nvSpPr>
            <p:cNvPr id="9" name="SMARTInkShape-5"/>
            <p:cNvSpPr/>
            <p:nvPr>
              <p:custDataLst>
                <p:tags r:id="rId308"/>
              </p:custDataLst>
            </p:nvPr>
          </p:nvSpPr>
          <p:spPr>
            <a:xfrm>
              <a:off x="9344025" y="1276350"/>
              <a:ext cx="171451" cy="276226"/>
            </a:xfrm>
            <a:custGeom>
              <a:avLst/>
              <a:gdLst/>
              <a:ahLst/>
              <a:cxnLst/>
              <a:rect l="0" t="0" r="0" b="0"/>
              <a:pathLst>
                <a:path w="171451" h="276226">
                  <a:moveTo>
                    <a:pt x="171450" y="0"/>
                  </a:moveTo>
                  <a:lnTo>
                    <a:pt x="171450" y="0"/>
                  </a:lnTo>
                  <a:lnTo>
                    <a:pt x="156985" y="0"/>
                  </a:lnTo>
                  <a:lnTo>
                    <a:pt x="155456" y="1058"/>
                  </a:lnTo>
                  <a:lnTo>
                    <a:pt x="154438" y="2822"/>
                  </a:lnTo>
                  <a:lnTo>
                    <a:pt x="153759" y="5057"/>
                  </a:lnTo>
                  <a:lnTo>
                    <a:pt x="152248" y="6546"/>
                  </a:lnTo>
                  <a:lnTo>
                    <a:pt x="144319" y="9133"/>
                  </a:lnTo>
                  <a:lnTo>
                    <a:pt x="138246" y="9409"/>
                  </a:lnTo>
                  <a:lnTo>
                    <a:pt x="136614" y="10506"/>
                  </a:lnTo>
                  <a:lnTo>
                    <a:pt x="135526" y="12295"/>
                  </a:lnTo>
                  <a:lnTo>
                    <a:pt x="134800" y="14547"/>
                  </a:lnTo>
                  <a:lnTo>
                    <a:pt x="133258" y="16048"/>
                  </a:lnTo>
                  <a:lnTo>
                    <a:pt x="123734" y="19845"/>
                  </a:lnTo>
                  <a:lnTo>
                    <a:pt x="110694" y="32273"/>
                  </a:lnTo>
                  <a:lnTo>
                    <a:pt x="107407" y="38332"/>
                  </a:lnTo>
                  <a:lnTo>
                    <a:pt x="106529" y="41430"/>
                  </a:lnTo>
                  <a:lnTo>
                    <a:pt x="104886" y="43495"/>
                  </a:lnTo>
                  <a:lnTo>
                    <a:pt x="82431" y="60721"/>
                  </a:lnTo>
                  <a:lnTo>
                    <a:pt x="72990" y="75024"/>
                  </a:lnTo>
                  <a:lnTo>
                    <a:pt x="61862" y="97499"/>
                  </a:lnTo>
                  <a:lnTo>
                    <a:pt x="53953" y="108950"/>
                  </a:lnTo>
                  <a:lnTo>
                    <a:pt x="46053" y="130725"/>
                  </a:lnTo>
                  <a:lnTo>
                    <a:pt x="25308" y="168679"/>
                  </a:lnTo>
                  <a:lnTo>
                    <a:pt x="17052" y="197256"/>
                  </a:lnTo>
                  <a:lnTo>
                    <a:pt x="12871" y="206203"/>
                  </a:lnTo>
                  <a:lnTo>
                    <a:pt x="9458" y="222081"/>
                  </a:lnTo>
                  <a:lnTo>
                    <a:pt x="2182" y="237464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6"/>
            <p:cNvSpPr/>
            <p:nvPr>
              <p:custDataLst>
                <p:tags r:id="rId309"/>
              </p:custDataLst>
            </p:nvPr>
          </p:nvSpPr>
          <p:spPr>
            <a:xfrm>
              <a:off x="9467850" y="1304925"/>
              <a:ext cx="47626" cy="257176"/>
            </a:xfrm>
            <a:custGeom>
              <a:avLst/>
              <a:gdLst/>
              <a:ahLst/>
              <a:cxnLst/>
              <a:rect l="0" t="0" r="0" b="0"/>
              <a:pathLst>
                <a:path w="47626" h="257176">
                  <a:moveTo>
                    <a:pt x="47625" y="0"/>
                  </a:moveTo>
                  <a:lnTo>
                    <a:pt x="47625" y="0"/>
                  </a:lnTo>
                  <a:lnTo>
                    <a:pt x="47625" y="13257"/>
                  </a:lnTo>
                  <a:lnTo>
                    <a:pt x="44803" y="19298"/>
                  </a:lnTo>
                  <a:lnTo>
                    <a:pt x="41079" y="25510"/>
                  </a:lnTo>
                  <a:lnTo>
                    <a:pt x="38688" y="38122"/>
                  </a:lnTo>
                  <a:lnTo>
                    <a:pt x="38134" y="60326"/>
                  </a:lnTo>
                  <a:lnTo>
                    <a:pt x="35293" y="66675"/>
                  </a:lnTo>
                  <a:lnTo>
                    <a:pt x="33055" y="69850"/>
                  </a:lnTo>
                  <a:lnTo>
                    <a:pt x="26343" y="93264"/>
                  </a:lnTo>
                  <a:lnTo>
                    <a:pt x="23912" y="97101"/>
                  </a:lnTo>
                  <a:lnTo>
                    <a:pt x="20491" y="112614"/>
                  </a:lnTo>
                  <a:lnTo>
                    <a:pt x="18276" y="135761"/>
                  </a:lnTo>
                  <a:lnTo>
                    <a:pt x="11568" y="154444"/>
                  </a:lnTo>
                  <a:lnTo>
                    <a:pt x="8735" y="183361"/>
                  </a:lnTo>
                  <a:lnTo>
                    <a:pt x="2039" y="202064"/>
                  </a:lnTo>
                  <a:lnTo>
                    <a:pt x="35" y="246227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7"/>
            <p:cNvSpPr/>
            <p:nvPr>
              <p:custDataLst>
                <p:tags r:id="rId310"/>
              </p:custDataLst>
            </p:nvPr>
          </p:nvSpPr>
          <p:spPr>
            <a:xfrm>
              <a:off x="9373924" y="1457325"/>
              <a:ext cx="17727" cy="9526"/>
            </a:xfrm>
            <a:custGeom>
              <a:avLst/>
              <a:gdLst/>
              <a:ahLst/>
              <a:cxnLst/>
              <a:rect l="0" t="0" r="0" b="0"/>
              <a:pathLst>
                <a:path w="17727" h="9526">
                  <a:moveTo>
                    <a:pt x="8201" y="9525"/>
                  </a:moveTo>
                  <a:lnTo>
                    <a:pt x="8201" y="9525"/>
                  </a:lnTo>
                  <a:lnTo>
                    <a:pt x="0" y="1324"/>
                  </a:lnTo>
                  <a:lnTo>
                    <a:pt x="616" y="883"/>
                  </a:lnTo>
                  <a:lnTo>
                    <a:pt x="1772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8"/>
            <p:cNvSpPr/>
            <p:nvPr>
              <p:custDataLst>
                <p:tags r:id="rId311"/>
              </p:custDataLst>
            </p:nvPr>
          </p:nvSpPr>
          <p:spPr>
            <a:xfrm>
              <a:off x="9429750" y="1314570"/>
              <a:ext cx="323839" cy="276057"/>
            </a:xfrm>
            <a:custGeom>
              <a:avLst/>
              <a:gdLst/>
              <a:ahLst/>
              <a:cxnLst/>
              <a:rect l="0" t="0" r="0" b="0"/>
              <a:pathLst>
                <a:path w="323839" h="276057">
                  <a:moveTo>
                    <a:pt x="0" y="133230"/>
                  </a:moveTo>
                  <a:lnTo>
                    <a:pt x="0" y="133230"/>
                  </a:lnTo>
                  <a:lnTo>
                    <a:pt x="5057" y="133230"/>
                  </a:lnTo>
                  <a:lnTo>
                    <a:pt x="10361" y="130408"/>
                  </a:lnTo>
                  <a:lnTo>
                    <a:pt x="25509" y="118042"/>
                  </a:lnTo>
                  <a:lnTo>
                    <a:pt x="38122" y="112121"/>
                  </a:lnTo>
                  <a:lnTo>
                    <a:pt x="41290" y="109632"/>
                  </a:lnTo>
                  <a:lnTo>
                    <a:pt x="50454" y="106867"/>
                  </a:lnTo>
                  <a:lnTo>
                    <a:pt x="60523" y="104580"/>
                  </a:lnTo>
                  <a:lnTo>
                    <a:pt x="93090" y="88237"/>
                  </a:lnTo>
                  <a:lnTo>
                    <a:pt x="100640" y="85716"/>
                  </a:lnTo>
                  <a:lnTo>
                    <a:pt x="123768" y="69198"/>
                  </a:lnTo>
                  <a:lnTo>
                    <a:pt x="130149" y="66671"/>
                  </a:lnTo>
                  <a:lnTo>
                    <a:pt x="139693" y="60357"/>
                  </a:lnTo>
                  <a:lnTo>
                    <a:pt x="149223" y="56958"/>
                  </a:lnTo>
                  <a:lnTo>
                    <a:pt x="160043" y="48959"/>
                  </a:lnTo>
                  <a:lnTo>
                    <a:pt x="171447" y="47505"/>
                  </a:lnTo>
                  <a:lnTo>
                    <a:pt x="171450" y="84743"/>
                  </a:lnTo>
                  <a:lnTo>
                    <a:pt x="168628" y="93336"/>
                  </a:lnTo>
                  <a:lnTo>
                    <a:pt x="164904" y="100682"/>
                  </a:lnTo>
                  <a:lnTo>
                    <a:pt x="161749" y="110769"/>
                  </a:lnTo>
                  <a:lnTo>
                    <a:pt x="155640" y="121518"/>
                  </a:lnTo>
                  <a:lnTo>
                    <a:pt x="143842" y="168067"/>
                  </a:lnTo>
                  <a:lnTo>
                    <a:pt x="142104" y="183887"/>
                  </a:lnTo>
                  <a:lnTo>
                    <a:pt x="135393" y="202072"/>
                  </a:lnTo>
                  <a:lnTo>
                    <a:pt x="133199" y="212510"/>
                  </a:lnTo>
                  <a:lnTo>
                    <a:pt x="125990" y="227834"/>
                  </a:lnTo>
                  <a:lnTo>
                    <a:pt x="123051" y="244270"/>
                  </a:lnTo>
                  <a:lnTo>
                    <a:pt x="116343" y="257038"/>
                  </a:lnTo>
                  <a:lnTo>
                    <a:pt x="114303" y="276056"/>
                  </a:lnTo>
                  <a:lnTo>
                    <a:pt x="119357" y="271034"/>
                  </a:lnTo>
                  <a:lnTo>
                    <a:pt x="121840" y="265737"/>
                  </a:lnTo>
                  <a:lnTo>
                    <a:pt x="122501" y="262843"/>
                  </a:lnTo>
                  <a:lnTo>
                    <a:pt x="131190" y="247456"/>
                  </a:lnTo>
                  <a:lnTo>
                    <a:pt x="142967" y="205880"/>
                  </a:lnTo>
                  <a:lnTo>
                    <a:pt x="159293" y="161783"/>
                  </a:lnTo>
                  <a:lnTo>
                    <a:pt x="163968" y="142749"/>
                  </a:lnTo>
                  <a:lnTo>
                    <a:pt x="177704" y="100597"/>
                  </a:lnTo>
                  <a:lnTo>
                    <a:pt x="181949" y="60554"/>
                  </a:lnTo>
                  <a:lnTo>
                    <a:pt x="188497" y="47574"/>
                  </a:lnTo>
                  <a:lnTo>
                    <a:pt x="191295" y="31639"/>
                  </a:lnTo>
                  <a:lnTo>
                    <a:pt x="200177" y="19127"/>
                  </a:lnTo>
                  <a:lnTo>
                    <a:pt x="208106" y="10894"/>
                  </a:lnTo>
                  <a:lnTo>
                    <a:pt x="216870" y="8641"/>
                  </a:lnTo>
                  <a:lnTo>
                    <a:pt x="225713" y="2946"/>
                  </a:lnTo>
                  <a:lnTo>
                    <a:pt x="236281" y="284"/>
                  </a:lnTo>
                  <a:lnTo>
                    <a:pt x="242636" y="0"/>
                  </a:lnTo>
                  <a:lnTo>
                    <a:pt x="244307" y="1018"/>
                  </a:lnTo>
                  <a:lnTo>
                    <a:pt x="245421" y="2755"/>
                  </a:lnTo>
                  <a:lnTo>
                    <a:pt x="246165" y="4972"/>
                  </a:lnTo>
                  <a:lnTo>
                    <a:pt x="247718" y="6449"/>
                  </a:lnTo>
                  <a:lnTo>
                    <a:pt x="257264" y="10204"/>
                  </a:lnTo>
                  <a:lnTo>
                    <a:pt x="265248" y="17572"/>
                  </a:lnTo>
                  <a:lnTo>
                    <a:pt x="266573" y="27012"/>
                  </a:lnTo>
                  <a:lnTo>
                    <a:pt x="266697" y="50808"/>
                  </a:lnTo>
                  <a:lnTo>
                    <a:pt x="265640" y="52882"/>
                  </a:lnTo>
                  <a:lnTo>
                    <a:pt x="263876" y="54265"/>
                  </a:lnTo>
                  <a:lnTo>
                    <a:pt x="261643" y="55186"/>
                  </a:lnTo>
                  <a:lnTo>
                    <a:pt x="260154" y="56859"/>
                  </a:lnTo>
                  <a:lnTo>
                    <a:pt x="254940" y="67148"/>
                  </a:lnTo>
                  <a:lnTo>
                    <a:pt x="250890" y="73169"/>
                  </a:lnTo>
                  <a:lnTo>
                    <a:pt x="247552" y="82508"/>
                  </a:lnTo>
                  <a:lnTo>
                    <a:pt x="231230" y="104660"/>
                  </a:lnTo>
                  <a:lnTo>
                    <a:pt x="228711" y="111007"/>
                  </a:lnTo>
                  <a:lnTo>
                    <a:pt x="224063" y="117356"/>
                  </a:lnTo>
                  <a:lnTo>
                    <a:pt x="218470" y="120883"/>
                  </a:lnTo>
                  <a:lnTo>
                    <a:pt x="215497" y="121824"/>
                  </a:lnTo>
                  <a:lnTo>
                    <a:pt x="213515" y="123509"/>
                  </a:lnTo>
                  <a:lnTo>
                    <a:pt x="211313" y="128204"/>
                  </a:lnTo>
                  <a:lnTo>
                    <a:pt x="209667" y="129879"/>
                  </a:lnTo>
                  <a:lnTo>
                    <a:pt x="200463" y="133099"/>
                  </a:lnTo>
                  <a:lnTo>
                    <a:pt x="191862" y="133219"/>
                  </a:lnTo>
                  <a:lnTo>
                    <a:pt x="198820" y="133229"/>
                  </a:lnTo>
                  <a:lnTo>
                    <a:pt x="199489" y="130407"/>
                  </a:lnTo>
                  <a:lnTo>
                    <a:pt x="199668" y="128173"/>
                  </a:lnTo>
                  <a:lnTo>
                    <a:pt x="200846" y="126684"/>
                  </a:lnTo>
                  <a:lnTo>
                    <a:pt x="204976" y="125029"/>
                  </a:lnTo>
                  <a:lnTo>
                    <a:pt x="206500" y="123529"/>
                  </a:lnTo>
                  <a:lnTo>
                    <a:pt x="208195" y="119041"/>
                  </a:lnTo>
                  <a:lnTo>
                    <a:pt x="209704" y="117420"/>
                  </a:lnTo>
                  <a:lnTo>
                    <a:pt x="214205" y="115620"/>
                  </a:lnTo>
                  <a:lnTo>
                    <a:pt x="225717" y="113406"/>
                  </a:lnTo>
                  <a:lnTo>
                    <a:pt x="236282" y="106017"/>
                  </a:lnTo>
                  <a:lnTo>
                    <a:pt x="245365" y="104924"/>
                  </a:lnTo>
                  <a:lnTo>
                    <a:pt x="251221" y="104775"/>
                  </a:lnTo>
                  <a:lnTo>
                    <a:pt x="257351" y="107530"/>
                  </a:lnTo>
                  <a:lnTo>
                    <a:pt x="263603" y="111224"/>
                  </a:lnTo>
                  <a:lnTo>
                    <a:pt x="276241" y="113596"/>
                  </a:lnTo>
                  <a:lnTo>
                    <a:pt x="283872" y="114065"/>
                  </a:lnTo>
                  <a:lnTo>
                    <a:pt x="304974" y="130651"/>
                  </a:lnTo>
                  <a:lnTo>
                    <a:pt x="308092" y="131511"/>
                  </a:lnTo>
                  <a:lnTo>
                    <a:pt x="310169" y="133142"/>
                  </a:lnTo>
                  <a:lnTo>
                    <a:pt x="320505" y="149376"/>
                  </a:lnTo>
                  <a:lnTo>
                    <a:pt x="323410" y="159959"/>
                  </a:lnTo>
                  <a:lnTo>
                    <a:pt x="323838" y="184147"/>
                  </a:lnTo>
                  <a:lnTo>
                    <a:pt x="321023" y="190432"/>
                  </a:lnTo>
                  <a:lnTo>
                    <a:pt x="308660" y="206262"/>
                  </a:lnTo>
                  <a:lnTo>
                    <a:pt x="302740" y="218956"/>
                  </a:lnTo>
                  <a:lnTo>
                    <a:pt x="300252" y="222131"/>
                  </a:lnTo>
                  <a:lnTo>
                    <a:pt x="294665" y="225658"/>
                  </a:lnTo>
                  <a:lnTo>
                    <a:pt x="288654" y="228284"/>
                  </a:lnTo>
                  <a:lnTo>
                    <a:pt x="266684" y="244882"/>
                  </a:lnTo>
                  <a:lnTo>
                    <a:pt x="260343" y="247411"/>
                  </a:lnTo>
                  <a:lnTo>
                    <a:pt x="250823" y="253727"/>
                  </a:lnTo>
                  <a:lnTo>
                    <a:pt x="244474" y="255576"/>
                  </a:lnTo>
                  <a:lnTo>
                    <a:pt x="242358" y="257127"/>
                  </a:lnTo>
                  <a:lnTo>
                    <a:pt x="240947" y="259220"/>
                  </a:lnTo>
                  <a:lnTo>
                    <a:pt x="240007" y="261673"/>
                  </a:lnTo>
                  <a:lnTo>
                    <a:pt x="238321" y="263309"/>
                  </a:lnTo>
                  <a:lnTo>
                    <a:pt x="233626" y="265126"/>
                  </a:lnTo>
                  <a:lnTo>
                    <a:pt x="220840" y="266452"/>
                  </a:lnTo>
                  <a:lnTo>
                    <a:pt x="220251" y="265437"/>
                  </a:lnTo>
                  <a:lnTo>
                    <a:pt x="219598" y="261486"/>
                  </a:lnTo>
                  <a:lnTo>
                    <a:pt x="220483" y="260009"/>
                  </a:lnTo>
                  <a:lnTo>
                    <a:pt x="222130" y="259024"/>
                  </a:lnTo>
                  <a:lnTo>
                    <a:pt x="224287" y="258368"/>
                  </a:lnTo>
                  <a:lnTo>
                    <a:pt x="241479" y="243913"/>
                  </a:lnTo>
                  <a:lnTo>
                    <a:pt x="257175" y="2189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9"/>
            <p:cNvSpPr/>
            <p:nvPr>
              <p:custDataLst>
                <p:tags r:id="rId312"/>
              </p:custDataLst>
            </p:nvPr>
          </p:nvSpPr>
          <p:spPr>
            <a:xfrm>
              <a:off x="9763125" y="1352551"/>
              <a:ext cx="295276" cy="218637"/>
            </a:xfrm>
            <a:custGeom>
              <a:avLst/>
              <a:gdLst/>
              <a:ahLst/>
              <a:cxnLst/>
              <a:rect l="0" t="0" r="0" b="0"/>
              <a:pathLst>
                <a:path w="295276" h="218637">
                  <a:moveTo>
                    <a:pt x="0" y="85724"/>
                  </a:moveTo>
                  <a:lnTo>
                    <a:pt x="0" y="85724"/>
                  </a:lnTo>
                  <a:lnTo>
                    <a:pt x="13257" y="64266"/>
                  </a:lnTo>
                  <a:lnTo>
                    <a:pt x="53724" y="32821"/>
                  </a:lnTo>
                  <a:lnTo>
                    <a:pt x="87567" y="20539"/>
                  </a:lnTo>
                  <a:lnTo>
                    <a:pt x="107833" y="19180"/>
                  </a:lnTo>
                  <a:lnTo>
                    <a:pt x="109988" y="20194"/>
                  </a:lnTo>
                  <a:lnTo>
                    <a:pt x="111426" y="21929"/>
                  </a:lnTo>
                  <a:lnTo>
                    <a:pt x="112384" y="24144"/>
                  </a:lnTo>
                  <a:lnTo>
                    <a:pt x="114081" y="25621"/>
                  </a:lnTo>
                  <a:lnTo>
                    <a:pt x="118790" y="27261"/>
                  </a:lnTo>
                  <a:lnTo>
                    <a:pt x="130433" y="29373"/>
                  </a:lnTo>
                  <a:lnTo>
                    <a:pt x="141027" y="36741"/>
                  </a:lnTo>
                  <a:lnTo>
                    <a:pt x="150914" y="37980"/>
                  </a:lnTo>
                  <a:lnTo>
                    <a:pt x="151410" y="39078"/>
                  </a:lnTo>
                  <a:lnTo>
                    <a:pt x="152388" y="47507"/>
                  </a:lnTo>
                  <a:lnTo>
                    <a:pt x="160600" y="47614"/>
                  </a:lnTo>
                  <a:lnTo>
                    <a:pt x="161041" y="46559"/>
                  </a:lnTo>
                  <a:lnTo>
                    <a:pt x="161925" y="10043"/>
                  </a:lnTo>
                  <a:lnTo>
                    <a:pt x="152791" y="405"/>
                  </a:lnTo>
                  <a:lnTo>
                    <a:pt x="128721" y="0"/>
                  </a:lnTo>
                  <a:lnTo>
                    <a:pt x="123178" y="2822"/>
                  </a:lnTo>
                  <a:lnTo>
                    <a:pt x="101563" y="22389"/>
                  </a:lnTo>
                  <a:lnTo>
                    <a:pt x="98055" y="28648"/>
                  </a:lnTo>
                  <a:lnTo>
                    <a:pt x="97120" y="31798"/>
                  </a:lnTo>
                  <a:lnTo>
                    <a:pt x="90436" y="38121"/>
                  </a:lnTo>
                  <a:lnTo>
                    <a:pt x="85691" y="41288"/>
                  </a:lnTo>
                  <a:lnTo>
                    <a:pt x="82528" y="45517"/>
                  </a:lnTo>
                  <a:lnTo>
                    <a:pt x="60118" y="88834"/>
                  </a:lnTo>
                  <a:lnTo>
                    <a:pt x="51798" y="101697"/>
                  </a:lnTo>
                  <a:lnTo>
                    <a:pt x="41188" y="145959"/>
                  </a:lnTo>
                  <a:lnTo>
                    <a:pt x="38221" y="174496"/>
                  </a:lnTo>
                  <a:lnTo>
                    <a:pt x="40977" y="180917"/>
                  </a:lnTo>
                  <a:lnTo>
                    <a:pt x="46313" y="188606"/>
                  </a:lnTo>
                  <a:lnTo>
                    <a:pt x="48424" y="197730"/>
                  </a:lnTo>
                  <a:lnTo>
                    <a:pt x="61803" y="214082"/>
                  </a:lnTo>
                  <a:lnTo>
                    <a:pt x="67332" y="216856"/>
                  </a:lnTo>
                  <a:lnTo>
                    <a:pt x="84562" y="218636"/>
                  </a:lnTo>
                  <a:lnTo>
                    <a:pt x="93322" y="216057"/>
                  </a:lnTo>
                  <a:lnTo>
                    <a:pt x="100744" y="212442"/>
                  </a:lnTo>
                  <a:lnTo>
                    <a:pt x="116953" y="210121"/>
                  </a:lnTo>
                  <a:lnTo>
                    <a:pt x="127121" y="208745"/>
                  </a:lnTo>
                  <a:lnTo>
                    <a:pt x="159761" y="190266"/>
                  </a:lnTo>
                  <a:lnTo>
                    <a:pt x="203486" y="165090"/>
                  </a:lnTo>
                  <a:lnTo>
                    <a:pt x="228657" y="149575"/>
                  </a:lnTo>
                  <a:lnTo>
                    <a:pt x="276247" y="110131"/>
                  </a:lnTo>
                  <a:lnTo>
                    <a:pt x="295275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0"/>
            <p:cNvSpPr/>
            <p:nvPr>
              <p:custDataLst>
                <p:tags r:id="rId313"/>
              </p:custDataLst>
            </p:nvPr>
          </p:nvSpPr>
          <p:spPr>
            <a:xfrm>
              <a:off x="9973106" y="1381125"/>
              <a:ext cx="161485" cy="205427"/>
            </a:xfrm>
            <a:custGeom>
              <a:avLst/>
              <a:gdLst/>
              <a:ahLst/>
              <a:cxnLst/>
              <a:rect l="0" t="0" r="0" b="0"/>
              <a:pathLst>
                <a:path w="161485" h="205427">
                  <a:moveTo>
                    <a:pt x="113869" y="28575"/>
                  </a:moveTo>
                  <a:lnTo>
                    <a:pt x="113869" y="28575"/>
                  </a:lnTo>
                  <a:lnTo>
                    <a:pt x="139378" y="4123"/>
                  </a:lnTo>
                  <a:lnTo>
                    <a:pt x="151805" y="48"/>
                  </a:lnTo>
                  <a:lnTo>
                    <a:pt x="161376" y="0"/>
                  </a:lnTo>
                  <a:lnTo>
                    <a:pt x="161484" y="8201"/>
                  </a:lnTo>
                  <a:lnTo>
                    <a:pt x="154946" y="16868"/>
                  </a:lnTo>
                  <a:lnTo>
                    <a:pt x="151792" y="25694"/>
                  </a:lnTo>
                  <a:lnTo>
                    <a:pt x="145684" y="35012"/>
                  </a:lnTo>
                  <a:lnTo>
                    <a:pt x="142345" y="44476"/>
                  </a:lnTo>
                  <a:lnTo>
                    <a:pt x="116635" y="85137"/>
                  </a:lnTo>
                  <a:lnTo>
                    <a:pt x="114040" y="91813"/>
                  </a:lnTo>
                  <a:lnTo>
                    <a:pt x="96672" y="117648"/>
                  </a:lnTo>
                  <a:lnTo>
                    <a:pt x="82903" y="129286"/>
                  </a:lnTo>
                  <a:lnTo>
                    <a:pt x="43994" y="174622"/>
                  </a:lnTo>
                  <a:lnTo>
                    <a:pt x="31314" y="186266"/>
                  </a:lnTo>
                  <a:lnTo>
                    <a:pt x="24966" y="188618"/>
                  </a:lnTo>
                  <a:lnTo>
                    <a:pt x="22851" y="190304"/>
                  </a:lnTo>
                  <a:lnTo>
                    <a:pt x="18814" y="196674"/>
                  </a:lnTo>
                  <a:lnTo>
                    <a:pt x="9028" y="200789"/>
                  </a:lnTo>
                  <a:lnTo>
                    <a:pt x="4478" y="204951"/>
                  </a:lnTo>
                  <a:lnTo>
                    <a:pt x="2841" y="205426"/>
                  </a:lnTo>
                  <a:lnTo>
                    <a:pt x="1749" y="204684"/>
                  </a:lnTo>
                  <a:lnTo>
                    <a:pt x="0" y="200945"/>
                  </a:lnTo>
                  <a:lnTo>
                    <a:pt x="909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1"/>
            <p:cNvSpPr/>
            <p:nvPr>
              <p:custDataLst>
                <p:tags r:id="rId314"/>
              </p:custDataLst>
            </p:nvPr>
          </p:nvSpPr>
          <p:spPr>
            <a:xfrm>
              <a:off x="10010775" y="1324381"/>
              <a:ext cx="214950" cy="265889"/>
            </a:xfrm>
            <a:custGeom>
              <a:avLst/>
              <a:gdLst/>
              <a:ahLst/>
              <a:cxnLst/>
              <a:rect l="0" t="0" r="0" b="0"/>
              <a:pathLst>
                <a:path w="214950" h="265889">
                  <a:moveTo>
                    <a:pt x="0" y="199619"/>
                  </a:moveTo>
                  <a:lnTo>
                    <a:pt x="0" y="199619"/>
                  </a:lnTo>
                  <a:lnTo>
                    <a:pt x="16247" y="184431"/>
                  </a:lnTo>
                  <a:lnTo>
                    <a:pt x="28649" y="178510"/>
                  </a:lnTo>
                  <a:lnTo>
                    <a:pt x="45336" y="164789"/>
                  </a:lnTo>
                  <a:lnTo>
                    <a:pt x="51194" y="162972"/>
                  </a:lnTo>
                  <a:lnTo>
                    <a:pt x="53179" y="163546"/>
                  </a:lnTo>
                  <a:lnTo>
                    <a:pt x="54504" y="164987"/>
                  </a:lnTo>
                  <a:lnTo>
                    <a:pt x="55385" y="167006"/>
                  </a:lnTo>
                  <a:lnTo>
                    <a:pt x="57032" y="168352"/>
                  </a:lnTo>
                  <a:lnTo>
                    <a:pt x="65196" y="170689"/>
                  </a:lnTo>
                  <a:lnTo>
                    <a:pt x="71293" y="175995"/>
                  </a:lnTo>
                  <a:lnTo>
                    <a:pt x="74020" y="181358"/>
                  </a:lnTo>
                  <a:lnTo>
                    <a:pt x="74747" y="184270"/>
                  </a:lnTo>
                  <a:lnTo>
                    <a:pt x="76290" y="186212"/>
                  </a:lnTo>
                  <a:lnTo>
                    <a:pt x="80825" y="188369"/>
                  </a:lnTo>
                  <a:lnTo>
                    <a:pt x="82458" y="190002"/>
                  </a:lnTo>
                  <a:lnTo>
                    <a:pt x="84273" y="194639"/>
                  </a:lnTo>
                  <a:lnTo>
                    <a:pt x="85295" y="203200"/>
                  </a:lnTo>
                  <a:lnTo>
                    <a:pt x="86497" y="205181"/>
                  </a:lnTo>
                  <a:lnTo>
                    <a:pt x="88357" y="206502"/>
                  </a:lnTo>
                  <a:lnTo>
                    <a:pt x="90654" y="207383"/>
                  </a:lnTo>
                  <a:lnTo>
                    <a:pt x="92187" y="209028"/>
                  </a:lnTo>
                  <a:lnTo>
                    <a:pt x="93889" y="213679"/>
                  </a:lnTo>
                  <a:lnTo>
                    <a:pt x="96041" y="225288"/>
                  </a:lnTo>
                  <a:lnTo>
                    <a:pt x="103416" y="235873"/>
                  </a:lnTo>
                  <a:lnTo>
                    <a:pt x="105566" y="244959"/>
                  </a:lnTo>
                  <a:lnTo>
                    <a:pt x="122466" y="264924"/>
                  </a:lnTo>
                  <a:lnTo>
                    <a:pt x="128478" y="265888"/>
                  </a:lnTo>
                  <a:lnTo>
                    <a:pt x="130103" y="264965"/>
                  </a:lnTo>
                  <a:lnTo>
                    <a:pt x="131185" y="263291"/>
                  </a:lnTo>
                  <a:lnTo>
                    <a:pt x="131907" y="261117"/>
                  </a:lnTo>
                  <a:lnTo>
                    <a:pt x="137979" y="253001"/>
                  </a:lnTo>
                  <a:lnTo>
                    <a:pt x="143522" y="249802"/>
                  </a:lnTo>
                  <a:lnTo>
                    <a:pt x="149513" y="247323"/>
                  </a:lnTo>
                  <a:lnTo>
                    <a:pt x="165137" y="234136"/>
                  </a:lnTo>
                  <a:lnTo>
                    <a:pt x="193675" y="191769"/>
                  </a:lnTo>
                  <a:lnTo>
                    <a:pt x="206199" y="157374"/>
                  </a:lnTo>
                  <a:lnTo>
                    <a:pt x="212176" y="116659"/>
                  </a:lnTo>
                  <a:lnTo>
                    <a:pt x="214476" y="112563"/>
                  </a:lnTo>
                  <a:lnTo>
                    <a:pt x="214949" y="107715"/>
                  </a:lnTo>
                  <a:lnTo>
                    <a:pt x="208673" y="61095"/>
                  </a:lnTo>
                  <a:lnTo>
                    <a:pt x="203058" y="49684"/>
                  </a:lnTo>
                  <a:lnTo>
                    <a:pt x="199866" y="35485"/>
                  </a:lnTo>
                  <a:lnTo>
                    <a:pt x="197802" y="33046"/>
                  </a:lnTo>
                  <a:lnTo>
                    <a:pt x="171392" y="11820"/>
                  </a:lnTo>
                  <a:lnTo>
                    <a:pt x="155566" y="8416"/>
                  </a:lnTo>
                  <a:lnTo>
                    <a:pt x="142874" y="1650"/>
                  </a:lnTo>
                  <a:lnTo>
                    <a:pt x="130175" y="0"/>
                  </a:lnTo>
                  <a:lnTo>
                    <a:pt x="123825" y="2597"/>
                  </a:lnTo>
                  <a:lnTo>
                    <a:pt x="117475" y="6220"/>
                  </a:lnTo>
                  <a:lnTo>
                    <a:pt x="104775" y="8546"/>
                  </a:lnTo>
                  <a:lnTo>
                    <a:pt x="92075" y="9006"/>
                  </a:lnTo>
                  <a:lnTo>
                    <a:pt x="85725" y="11891"/>
                  </a:lnTo>
                  <a:lnTo>
                    <a:pt x="79375" y="15643"/>
                  </a:lnTo>
                  <a:lnTo>
                    <a:pt x="73025" y="17310"/>
                  </a:lnTo>
                  <a:lnTo>
                    <a:pt x="70908" y="18813"/>
                  </a:lnTo>
                  <a:lnTo>
                    <a:pt x="69499" y="20873"/>
                  </a:lnTo>
                  <a:lnTo>
                    <a:pt x="68556" y="23305"/>
                  </a:lnTo>
                  <a:lnTo>
                    <a:pt x="66871" y="24926"/>
                  </a:lnTo>
                  <a:lnTo>
                    <a:pt x="56562" y="30351"/>
                  </a:lnTo>
                  <a:lnTo>
                    <a:pt x="43092" y="42321"/>
                  </a:lnTo>
                  <a:lnTo>
                    <a:pt x="40318" y="47864"/>
                  </a:lnTo>
                  <a:lnTo>
                    <a:pt x="38186" y="66098"/>
                  </a:lnTo>
                  <a:lnTo>
                    <a:pt x="38112" y="79365"/>
                  </a:lnTo>
                  <a:lnTo>
                    <a:pt x="40927" y="85495"/>
                  </a:lnTo>
                  <a:lnTo>
                    <a:pt x="43159" y="88611"/>
                  </a:lnTo>
                  <a:lnTo>
                    <a:pt x="48463" y="92074"/>
                  </a:lnTo>
                  <a:lnTo>
                    <a:pt x="54348" y="94671"/>
                  </a:lnTo>
                  <a:lnTo>
                    <a:pt x="63609" y="101025"/>
                  </a:lnTo>
                  <a:lnTo>
                    <a:pt x="73058" y="103378"/>
                  </a:lnTo>
                  <a:lnTo>
                    <a:pt x="116790" y="104343"/>
                  </a:lnTo>
                  <a:lnTo>
                    <a:pt x="130091" y="103303"/>
                  </a:lnTo>
                  <a:lnTo>
                    <a:pt x="161925" y="948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2"/>
            <p:cNvSpPr/>
            <p:nvPr>
              <p:custDataLst>
                <p:tags r:id="rId315"/>
              </p:custDataLst>
            </p:nvPr>
          </p:nvSpPr>
          <p:spPr>
            <a:xfrm>
              <a:off x="10277475" y="15049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47513" y="9525"/>
                  </a:lnTo>
                  <a:lnTo>
                    <a:pt x="75797" y="9525"/>
                  </a:lnTo>
                  <a:lnTo>
                    <a:pt x="76080" y="4469"/>
                  </a:lnTo>
                  <a:lnTo>
                    <a:pt x="77179" y="4037"/>
                  </a:lnTo>
                  <a:lnTo>
                    <a:pt x="84389" y="8593"/>
                  </a:lnTo>
                  <a:lnTo>
                    <a:pt x="84835" y="7846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3"/>
            <p:cNvSpPr/>
            <p:nvPr>
              <p:custDataLst>
                <p:tags r:id="rId316"/>
              </p:custDataLst>
            </p:nvPr>
          </p:nvSpPr>
          <p:spPr>
            <a:xfrm>
              <a:off x="10429878" y="1419237"/>
              <a:ext cx="371438" cy="371295"/>
            </a:xfrm>
            <a:custGeom>
              <a:avLst/>
              <a:gdLst/>
              <a:ahLst/>
              <a:cxnLst/>
              <a:rect l="0" t="0" r="0" b="0"/>
              <a:pathLst>
                <a:path w="371438" h="371295">
                  <a:moveTo>
                    <a:pt x="66672" y="9513"/>
                  </a:moveTo>
                  <a:lnTo>
                    <a:pt x="66672" y="9513"/>
                  </a:lnTo>
                  <a:lnTo>
                    <a:pt x="76196" y="9513"/>
                  </a:lnTo>
                  <a:lnTo>
                    <a:pt x="76197" y="51194"/>
                  </a:lnTo>
                  <a:lnTo>
                    <a:pt x="73373" y="57318"/>
                  </a:lnTo>
                  <a:lnTo>
                    <a:pt x="69651" y="63568"/>
                  </a:lnTo>
                  <a:lnTo>
                    <a:pt x="66495" y="73037"/>
                  </a:lnTo>
                  <a:lnTo>
                    <a:pt x="51562" y="93123"/>
                  </a:lnTo>
                  <a:lnTo>
                    <a:pt x="45578" y="112302"/>
                  </a:lnTo>
                  <a:lnTo>
                    <a:pt x="41421" y="119755"/>
                  </a:lnTo>
                  <a:lnTo>
                    <a:pt x="38023" y="129901"/>
                  </a:lnTo>
                  <a:lnTo>
                    <a:pt x="21679" y="152373"/>
                  </a:lnTo>
                  <a:lnTo>
                    <a:pt x="19159" y="158731"/>
                  </a:lnTo>
                  <a:lnTo>
                    <a:pt x="12848" y="168261"/>
                  </a:lnTo>
                  <a:lnTo>
                    <a:pt x="11000" y="174612"/>
                  </a:lnTo>
                  <a:lnTo>
                    <a:pt x="9448" y="176729"/>
                  </a:lnTo>
                  <a:lnTo>
                    <a:pt x="7357" y="178140"/>
                  </a:lnTo>
                  <a:lnTo>
                    <a:pt x="35" y="180949"/>
                  </a:lnTo>
                  <a:lnTo>
                    <a:pt x="0" y="167704"/>
                  </a:lnTo>
                  <a:lnTo>
                    <a:pt x="2821" y="161665"/>
                  </a:lnTo>
                  <a:lnTo>
                    <a:pt x="6543" y="155453"/>
                  </a:lnTo>
                  <a:lnTo>
                    <a:pt x="9699" y="146005"/>
                  </a:lnTo>
                  <a:lnTo>
                    <a:pt x="38156" y="102529"/>
                  </a:lnTo>
                  <a:lnTo>
                    <a:pt x="60326" y="65239"/>
                  </a:lnTo>
                  <a:lnTo>
                    <a:pt x="107832" y="25401"/>
                  </a:lnTo>
                  <a:lnTo>
                    <a:pt x="121931" y="11396"/>
                  </a:lnTo>
                  <a:lnTo>
                    <a:pt x="125804" y="10350"/>
                  </a:lnTo>
                  <a:lnTo>
                    <a:pt x="150918" y="9517"/>
                  </a:lnTo>
                  <a:lnTo>
                    <a:pt x="151411" y="10574"/>
                  </a:lnTo>
                  <a:lnTo>
                    <a:pt x="151960" y="14571"/>
                  </a:lnTo>
                  <a:lnTo>
                    <a:pt x="155024" y="19875"/>
                  </a:lnTo>
                  <a:lnTo>
                    <a:pt x="158856" y="25760"/>
                  </a:lnTo>
                  <a:lnTo>
                    <a:pt x="161519" y="36256"/>
                  </a:lnTo>
                  <a:lnTo>
                    <a:pt x="161921" y="82600"/>
                  </a:lnTo>
                  <a:lnTo>
                    <a:pt x="159098" y="87152"/>
                  </a:lnTo>
                  <a:lnTo>
                    <a:pt x="155376" y="92702"/>
                  </a:lnTo>
                  <a:lnTo>
                    <a:pt x="152220" y="101777"/>
                  </a:lnTo>
                  <a:lnTo>
                    <a:pt x="146112" y="111169"/>
                  </a:lnTo>
                  <a:lnTo>
                    <a:pt x="143299" y="121939"/>
                  </a:lnTo>
                  <a:lnTo>
                    <a:pt x="142099" y="122563"/>
                  </a:lnTo>
                  <a:lnTo>
                    <a:pt x="134708" y="123648"/>
                  </a:lnTo>
                  <a:lnTo>
                    <a:pt x="133952" y="126562"/>
                  </a:lnTo>
                  <a:lnTo>
                    <a:pt x="133467" y="132000"/>
                  </a:lnTo>
                  <a:lnTo>
                    <a:pt x="133357" y="125020"/>
                  </a:lnTo>
                  <a:lnTo>
                    <a:pt x="139895" y="116447"/>
                  </a:lnTo>
                  <a:lnTo>
                    <a:pt x="143049" y="107637"/>
                  </a:lnTo>
                  <a:lnTo>
                    <a:pt x="177822" y="61193"/>
                  </a:lnTo>
                  <a:lnTo>
                    <a:pt x="224364" y="13748"/>
                  </a:lnTo>
                  <a:lnTo>
                    <a:pt x="226716" y="11395"/>
                  </a:lnTo>
                  <a:lnTo>
                    <a:pt x="230584" y="10350"/>
                  </a:lnTo>
                  <a:lnTo>
                    <a:pt x="236633" y="9678"/>
                  </a:lnTo>
                  <a:lnTo>
                    <a:pt x="237129" y="10682"/>
                  </a:lnTo>
                  <a:lnTo>
                    <a:pt x="238122" y="57155"/>
                  </a:lnTo>
                  <a:lnTo>
                    <a:pt x="238122" y="60324"/>
                  </a:lnTo>
                  <a:lnTo>
                    <a:pt x="235298" y="66668"/>
                  </a:lnTo>
                  <a:lnTo>
                    <a:pt x="231576" y="73015"/>
                  </a:lnTo>
                  <a:lnTo>
                    <a:pt x="229185" y="85713"/>
                  </a:lnTo>
                  <a:lnTo>
                    <a:pt x="228712" y="98413"/>
                  </a:lnTo>
                  <a:lnTo>
                    <a:pt x="225826" y="104763"/>
                  </a:lnTo>
                  <a:lnTo>
                    <a:pt x="220408" y="112407"/>
                  </a:lnTo>
                  <a:lnTo>
                    <a:pt x="221019" y="114092"/>
                  </a:lnTo>
                  <a:lnTo>
                    <a:pt x="227390" y="122324"/>
                  </a:lnTo>
                  <a:lnTo>
                    <a:pt x="227793" y="121762"/>
                  </a:lnTo>
                  <a:lnTo>
                    <a:pt x="228240" y="118315"/>
                  </a:lnTo>
                  <a:lnTo>
                    <a:pt x="229416" y="116973"/>
                  </a:lnTo>
                  <a:lnTo>
                    <a:pt x="233548" y="115481"/>
                  </a:lnTo>
                  <a:lnTo>
                    <a:pt x="244822" y="113465"/>
                  </a:lnTo>
                  <a:lnTo>
                    <a:pt x="263552" y="98062"/>
                  </a:lnTo>
                  <a:lnTo>
                    <a:pt x="288572" y="76167"/>
                  </a:lnTo>
                  <a:lnTo>
                    <a:pt x="306648" y="63484"/>
                  </a:lnTo>
                  <a:lnTo>
                    <a:pt x="346062" y="15979"/>
                  </a:lnTo>
                  <a:lnTo>
                    <a:pt x="361507" y="430"/>
                  </a:lnTo>
                  <a:lnTo>
                    <a:pt x="371069" y="0"/>
                  </a:lnTo>
                  <a:lnTo>
                    <a:pt x="371437" y="8190"/>
                  </a:lnTo>
                  <a:lnTo>
                    <a:pt x="364920" y="16856"/>
                  </a:lnTo>
                  <a:lnTo>
                    <a:pt x="362828" y="25682"/>
                  </a:lnTo>
                  <a:lnTo>
                    <a:pt x="362062" y="41302"/>
                  </a:lnTo>
                  <a:lnTo>
                    <a:pt x="359176" y="47630"/>
                  </a:lnTo>
                  <a:lnTo>
                    <a:pt x="356925" y="50799"/>
                  </a:lnTo>
                  <a:lnTo>
                    <a:pt x="337312" y="98348"/>
                  </a:lnTo>
                  <a:lnTo>
                    <a:pt x="325325" y="140119"/>
                  </a:lnTo>
                  <a:lnTo>
                    <a:pt x="308745" y="184163"/>
                  </a:lnTo>
                  <a:lnTo>
                    <a:pt x="304909" y="202137"/>
                  </a:lnTo>
                  <a:lnTo>
                    <a:pt x="289712" y="232646"/>
                  </a:lnTo>
                  <a:lnTo>
                    <a:pt x="278440" y="276265"/>
                  </a:lnTo>
                  <a:lnTo>
                    <a:pt x="274057" y="295278"/>
                  </a:lnTo>
                  <a:lnTo>
                    <a:pt x="266055" y="311495"/>
                  </a:lnTo>
                  <a:lnTo>
                    <a:pt x="263094" y="315610"/>
                  </a:lnTo>
                  <a:lnTo>
                    <a:pt x="259804" y="325825"/>
                  </a:lnTo>
                  <a:lnTo>
                    <a:pt x="257284" y="336363"/>
                  </a:lnTo>
                  <a:lnTo>
                    <a:pt x="249864" y="351751"/>
                  </a:lnTo>
                  <a:lnTo>
                    <a:pt x="248084" y="364982"/>
                  </a:lnTo>
                  <a:lnTo>
                    <a:pt x="246881" y="367143"/>
                  </a:lnTo>
                  <a:lnTo>
                    <a:pt x="245020" y="368583"/>
                  </a:lnTo>
                  <a:lnTo>
                    <a:pt x="238525" y="371294"/>
                  </a:lnTo>
                  <a:lnTo>
                    <a:pt x="247647" y="3619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4"/>
            <p:cNvSpPr/>
            <p:nvPr>
              <p:custDataLst>
                <p:tags r:id="rId317"/>
              </p:custDataLst>
            </p:nvPr>
          </p:nvSpPr>
          <p:spPr>
            <a:xfrm>
              <a:off x="10772775" y="1423293"/>
              <a:ext cx="123791" cy="144265"/>
            </a:xfrm>
            <a:custGeom>
              <a:avLst/>
              <a:gdLst/>
              <a:ahLst/>
              <a:cxnLst/>
              <a:rect l="0" t="0" r="0" b="0"/>
              <a:pathLst>
                <a:path w="123791" h="144265">
                  <a:moveTo>
                    <a:pt x="0" y="110232"/>
                  </a:moveTo>
                  <a:lnTo>
                    <a:pt x="0" y="110232"/>
                  </a:lnTo>
                  <a:lnTo>
                    <a:pt x="7538" y="92332"/>
                  </a:lnTo>
                  <a:lnTo>
                    <a:pt x="11760" y="79175"/>
                  </a:lnTo>
                  <a:lnTo>
                    <a:pt x="19711" y="64694"/>
                  </a:lnTo>
                  <a:lnTo>
                    <a:pt x="33954" y="47007"/>
                  </a:lnTo>
                  <a:lnTo>
                    <a:pt x="40105" y="34086"/>
                  </a:lnTo>
                  <a:lnTo>
                    <a:pt x="42611" y="30893"/>
                  </a:lnTo>
                  <a:lnTo>
                    <a:pt x="48220" y="27345"/>
                  </a:lnTo>
                  <a:lnTo>
                    <a:pt x="54239" y="24710"/>
                  </a:lnTo>
                  <a:lnTo>
                    <a:pt x="76216" y="8105"/>
                  </a:lnTo>
                  <a:lnTo>
                    <a:pt x="87712" y="5689"/>
                  </a:lnTo>
                  <a:lnTo>
                    <a:pt x="90225" y="5612"/>
                  </a:lnTo>
                  <a:lnTo>
                    <a:pt x="91899" y="4502"/>
                  </a:lnTo>
                  <a:lnTo>
                    <a:pt x="93015" y="2704"/>
                  </a:lnTo>
                  <a:lnTo>
                    <a:pt x="93761" y="446"/>
                  </a:lnTo>
                  <a:lnTo>
                    <a:pt x="95315" y="0"/>
                  </a:lnTo>
                  <a:lnTo>
                    <a:pt x="104864" y="4838"/>
                  </a:lnTo>
                  <a:lnTo>
                    <a:pt x="112848" y="5376"/>
                  </a:lnTo>
                  <a:lnTo>
                    <a:pt x="113332" y="6461"/>
                  </a:lnTo>
                  <a:lnTo>
                    <a:pt x="113870" y="10489"/>
                  </a:lnTo>
                  <a:lnTo>
                    <a:pt x="116932" y="15808"/>
                  </a:lnTo>
                  <a:lnTo>
                    <a:pt x="120762" y="21699"/>
                  </a:lnTo>
                  <a:lnTo>
                    <a:pt x="122917" y="30966"/>
                  </a:lnTo>
                  <a:lnTo>
                    <a:pt x="123790" y="56261"/>
                  </a:lnTo>
                  <a:lnTo>
                    <a:pt x="120987" y="62609"/>
                  </a:lnTo>
                  <a:lnTo>
                    <a:pt x="117273" y="68958"/>
                  </a:lnTo>
                  <a:lnTo>
                    <a:pt x="114123" y="78482"/>
                  </a:lnTo>
                  <a:lnTo>
                    <a:pt x="108015" y="88007"/>
                  </a:lnTo>
                  <a:lnTo>
                    <a:pt x="104678" y="97532"/>
                  </a:lnTo>
                  <a:lnTo>
                    <a:pt x="72622" y="132849"/>
                  </a:lnTo>
                  <a:lnTo>
                    <a:pt x="66496" y="136159"/>
                  </a:lnTo>
                  <a:lnTo>
                    <a:pt x="55148" y="138575"/>
                  </a:lnTo>
                  <a:lnTo>
                    <a:pt x="52639" y="138652"/>
                  </a:lnTo>
                  <a:lnTo>
                    <a:pt x="47032" y="141560"/>
                  </a:lnTo>
                  <a:lnTo>
                    <a:pt x="44054" y="143818"/>
                  </a:lnTo>
                  <a:lnTo>
                    <a:pt x="42070" y="144264"/>
                  </a:lnTo>
                  <a:lnTo>
                    <a:pt x="40746" y="143503"/>
                  </a:lnTo>
                  <a:lnTo>
                    <a:pt x="39864" y="141938"/>
                  </a:lnTo>
                  <a:lnTo>
                    <a:pt x="38218" y="140894"/>
                  </a:lnTo>
                  <a:lnTo>
                    <a:pt x="29012" y="138888"/>
                  </a:lnTo>
                  <a:lnTo>
                    <a:pt x="28575" y="1292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5"/>
            <p:cNvSpPr/>
            <p:nvPr>
              <p:custDataLst>
                <p:tags r:id="rId318"/>
              </p:custDataLst>
            </p:nvPr>
          </p:nvSpPr>
          <p:spPr>
            <a:xfrm>
              <a:off x="10877678" y="1438275"/>
              <a:ext cx="133223" cy="152401"/>
            </a:xfrm>
            <a:custGeom>
              <a:avLst/>
              <a:gdLst/>
              <a:ahLst/>
              <a:cxnLst/>
              <a:rect l="0" t="0" r="0" b="0"/>
              <a:pathLst>
                <a:path w="133223" h="152401">
                  <a:moveTo>
                    <a:pt x="133222" y="0"/>
                  </a:moveTo>
                  <a:lnTo>
                    <a:pt x="133222" y="0"/>
                  </a:lnTo>
                  <a:lnTo>
                    <a:pt x="109624" y="0"/>
                  </a:lnTo>
                  <a:lnTo>
                    <a:pt x="104037" y="2822"/>
                  </a:lnTo>
                  <a:lnTo>
                    <a:pt x="98026" y="6546"/>
                  </a:lnTo>
                  <a:lnTo>
                    <a:pt x="88691" y="9701"/>
                  </a:lnTo>
                  <a:lnTo>
                    <a:pt x="63368" y="31881"/>
                  </a:lnTo>
                  <a:lnTo>
                    <a:pt x="59843" y="38158"/>
                  </a:lnTo>
                  <a:lnTo>
                    <a:pt x="57217" y="44476"/>
                  </a:lnTo>
                  <a:lnTo>
                    <a:pt x="23133" y="83609"/>
                  </a:lnTo>
                  <a:lnTo>
                    <a:pt x="16931" y="102789"/>
                  </a:lnTo>
                  <a:lnTo>
                    <a:pt x="12746" y="110242"/>
                  </a:lnTo>
                  <a:lnTo>
                    <a:pt x="9331" y="120388"/>
                  </a:lnTo>
                  <a:lnTo>
                    <a:pt x="1326" y="131434"/>
                  </a:lnTo>
                  <a:lnTo>
                    <a:pt x="0" y="141383"/>
                  </a:lnTo>
                  <a:lnTo>
                    <a:pt x="939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4"/>
          <p:cNvGrpSpPr/>
          <p:nvPr/>
        </p:nvGrpSpPr>
        <p:grpSpPr>
          <a:xfrm>
            <a:off x="10925175" y="1419226"/>
            <a:ext cx="1152488" cy="228589"/>
            <a:chOff x="10925175" y="1419226"/>
            <a:chExt cx="1152488" cy="228589"/>
          </a:xfrm>
        </p:grpSpPr>
        <p:sp>
          <p:nvSpPr>
            <p:cNvPr id="21" name="SMARTInkShape-16"/>
            <p:cNvSpPr/>
            <p:nvPr>
              <p:custDataLst>
                <p:tags r:id="rId306"/>
              </p:custDataLst>
            </p:nvPr>
          </p:nvSpPr>
          <p:spPr>
            <a:xfrm>
              <a:off x="10925175" y="1419226"/>
              <a:ext cx="998787" cy="228589"/>
            </a:xfrm>
            <a:custGeom>
              <a:avLst/>
              <a:gdLst/>
              <a:ahLst/>
              <a:cxnLst/>
              <a:rect l="0" t="0" r="0" b="0"/>
              <a:pathLst>
                <a:path w="998787" h="228589">
                  <a:moveTo>
                    <a:pt x="0" y="133349"/>
                  </a:moveTo>
                  <a:lnTo>
                    <a:pt x="0" y="133349"/>
                  </a:lnTo>
                  <a:lnTo>
                    <a:pt x="21458" y="120092"/>
                  </a:lnTo>
                  <a:lnTo>
                    <a:pt x="66491" y="76367"/>
                  </a:lnTo>
                  <a:lnTo>
                    <a:pt x="82526" y="61404"/>
                  </a:lnTo>
                  <a:lnTo>
                    <a:pt x="95246" y="55167"/>
                  </a:lnTo>
                  <a:lnTo>
                    <a:pt x="102893" y="49114"/>
                  </a:lnTo>
                  <a:lnTo>
                    <a:pt x="114260" y="47627"/>
                  </a:lnTo>
                  <a:lnTo>
                    <a:pt x="114300" y="65234"/>
                  </a:lnTo>
                  <a:lnTo>
                    <a:pt x="107754" y="73994"/>
                  </a:lnTo>
                  <a:lnTo>
                    <a:pt x="105658" y="82836"/>
                  </a:lnTo>
                  <a:lnTo>
                    <a:pt x="104890" y="98462"/>
                  </a:lnTo>
                  <a:lnTo>
                    <a:pt x="103793" y="100566"/>
                  </a:lnTo>
                  <a:lnTo>
                    <a:pt x="102004" y="101969"/>
                  </a:lnTo>
                  <a:lnTo>
                    <a:pt x="99753" y="102904"/>
                  </a:lnTo>
                  <a:lnTo>
                    <a:pt x="98252" y="104586"/>
                  </a:lnTo>
                  <a:lnTo>
                    <a:pt x="96586" y="109276"/>
                  </a:lnTo>
                  <a:lnTo>
                    <a:pt x="95285" y="123301"/>
                  </a:lnTo>
                  <a:lnTo>
                    <a:pt x="103453" y="131979"/>
                  </a:lnTo>
                  <a:lnTo>
                    <a:pt x="109441" y="132943"/>
                  </a:lnTo>
                  <a:lnTo>
                    <a:pt x="114961" y="130346"/>
                  </a:lnTo>
                  <a:lnTo>
                    <a:pt x="122074" y="125112"/>
                  </a:lnTo>
                  <a:lnTo>
                    <a:pt x="141984" y="118881"/>
                  </a:lnTo>
                  <a:lnTo>
                    <a:pt x="161389" y="104541"/>
                  </a:lnTo>
                  <a:lnTo>
                    <a:pt x="207855" y="64819"/>
                  </a:lnTo>
                  <a:lnTo>
                    <a:pt x="253974" y="22231"/>
                  </a:lnTo>
                  <a:lnTo>
                    <a:pt x="275818" y="406"/>
                  </a:lnTo>
                  <a:lnTo>
                    <a:pt x="276215" y="14199"/>
                  </a:lnTo>
                  <a:lnTo>
                    <a:pt x="273398" y="19716"/>
                  </a:lnTo>
                  <a:lnTo>
                    <a:pt x="269677" y="25695"/>
                  </a:lnTo>
                  <a:lnTo>
                    <a:pt x="267288" y="38158"/>
                  </a:lnTo>
                  <a:lnTo>
                    <a:pt x="267091" y="41313"/>
                  </a:lnTo>
                  <a:lnTo>
                    <a:pt x="264052" y="47641"/>
                  </a:lnTo>
                  <a:lnTo>
                    <a:pt x="261760" y="50811"/>
                  </a:lnTo>
                  <a:lnTo>
                    <a:pt x="252522" y="78051"/>
                  </a:lnTo>
                  <a:lnTo>
                    <a:pt x="223282" y="119743"/>
                  </a:lnTo>
                  <a:lnTo>
                    <a:pt x="217084" y="133170"/>
                  </a:lnTo>
                  <a:lnTo>
                    <a:pt x="203996" y="149200"/>
                  </a:lnTo>
                  <a:lnTo>
                    <a:pt x="197987" y="161919"/>
                  </a:lnTo>
                  <a:lnTo>
                    <a:pt x="184940" y="177798"/>
                  </a:lnTo>
                  <a:lnTo>
                    <a:pt x="180981" y="190477"/>
                  </a:lnTo>
                  <a:lnTo>
                    <a:pt x="180979" y="190485"/>
                  </a:lnTo>
                  <a:lnTo>
                    <a:pt x="180976" y="185438"/>
                  </a:lnTo>
                  <a:lnTo>
                    <a:pt x="182035" y="183950"/>
                  </a:lnTo>
                  <a:lnTo>
                    <a:pt x="183799" y="182958"/>
                  </a:lnTo>
                  <a:lnTo>
                    <a:pt x="186032" y="182297"/>
                  </a:lnTo>
                  <a:lnTo>
                    <a:pt x="194232" y="176309"/>
                  </a:lnTo>
                  <a:lnTo>
                    <a:pt x="226492" y="130214"/>
                  </a:lnTo>
                  <a:lnTo>
                    <a:pt x="245666" y="112112"/>
                  </a:lnTo>
                  <a:lnTo>
                    <a:pt x="287566" y="64950"/>
                  </a:lnTo>
                  <a:lnTo>
                    <a:pt x="321959" y="30467"/>
                  </a:lnTo>
                  <a:lnTo>
                    <a:pt x="325832" y="29415"/>
                  </a:lnTo>
                  <a:lnTo>
                    <a:pt x="328346" y="29135"/>
                  </a:lnTo>
                  <a:lnTo>
                    <a:pt x="333963" y="26001"/>
                  </a:lnTo>
                  <a:lnTo>
                    <a:pt x="342745" y="19170"/>
                  </a:lnTo>
                  <a:lnTo>
                    <a:pt x="347911" y="19085"/>
                  </a:lnTo>
                  <a:lnTo>
                    <a:pt x="349415" y="20131"/>
                  </a:lnTo>
                  <a:lnTo>
                    <a:pt x="350419" y="21887"/>
                  </a:lnTo>
                  <a:lnTo>
                    <a:pt x="352161" y="28752"/>
                  </a:lnTo>
                  <a:lnTo>
                    <a:pt x="352415" y="42729"/>
                  </a:lnTo>
                  <a:lnTo>
                    <a:pt x="349598" y="48271"/>
                  </a:lnTo>
                  <a:lnTo>
                    <a:pt x="344223" y="55395"/>
                  </a:lnTo>
                  <a:lnTo>
                    <a:pt x="343160" y="64407"/>
                  </a:lnTo>
                  <a:lnTo>
                    <a:pt x="343015" y="70252"/>
                  </a:lnTo>
                  <a:lnTo>
                    <a:pt x="340129" y="76378"/>
                  </a:lnTo>
                  <a:lnTo>
                    <a:pt x="336377" y="82629"/>
                  </a:lnTo>
                  <a:lnTo>
                    <a:pt x="333968" y="95265"/>
                  </a:lnTo>
                  <a:lnTo>
                    <a:pt x="333770" y="98435"/>
                  </a:lnTo>
                  <a:lnTo>
                    <a:pt x="330729" y="104779"/>
                  </a:lnTo>
                  <a:lnTo>
                    <a:pt x="326908" y="111126"/>
                  </a:lnTo>
                  <a:lnTo>
                    <a:pt x="324454" y="123824"/>
                  </a:lnTo>
                  <a:lnTo>
                    <a:pt x="324252" y="126999"/>
                  </a:lnTo>
                  <a:lnTo>
                    <a:pt x="321206" y="133349"/>
                  </a:lnTo>
                  <a:lnTo>
                    <a:pt x="317383" y="139699"/>
                  </a:lnTo>
                  <a:lnTo>
                    <a:pt x="314727" y="150518"/>
                  </a:lnTo>
                  <a:lnTo>
                    <a:pt x="314335" y="169684"/>
                  </a:lnTo>
                  <a:lnTo>
                    <a:pt x="323459" y="180536"/>
                  </a:lnTo>
                  <a:lnTo>
                    <a:pt x="338028" y="180963"/>
                  </a:lnTo>
                  <a:lnTo>
                    <a:pt x="343555" y="178147"/>
                  </a:lnTo>
                  <a:lnTo>
                    <a:pt x="358862" y="165785"/>
                  </a:lnTo>
                  <a:lnTo>
                    <a:pt x="388545" y="151789"/>
                  </a:lnTo>
                  <a:lnTo>
                    <a:pt x="395994" y="144719"/>
                  </a:lnTo>
                  <a:lnTo>
                    <a:pt x="407197" y="129898"/>
                  </a:lnTo>
                  <a:lnTo>
                    <a:pt x="452875" y="89857"/>
                  </a:lnTo>
                  <a:lnTo>
                    <a:pt x="491058" y="50806"/>
                  </a:lnTo>
                  <a:lnTo>
                    <a:pt x="493414" y="44452"/>
                  </a:lnTo>
                  <a:lnTo>
                    <a:pt x="495102" y="42334"/>
                  </a:lnTo>
                  <a:lnTo>
                    <a:pt x="501474" y="38296"/>
                  </a:lnTo>
                  <a:lnTo>
                    <a:pt x="504694" y="29015"/>
                  </a:lnTo>
                  <a:lnTo>
                    <a:pt x="504813" y="20412"/>
                  </a:lnTo>
                  <a:lnTo>
                    <a:pt x="503758" y="19957"/>
                  </a:lnTo>
                  <a:lnTo>
                    <a:pt x="486202" y="19052"/>
                  </a:lnTo>
                  <a:lnTo>
                    <a:pt x="452663" y="52162"/>
                  </a:lnTo>
                  <a:lnTo>
                    <a:pt x="449892" y="57755"/>
                  </a:lnTo>
                  <a:lnTo>
                    <a:pt x="443057" y="75025"/>
                  </a:lnTo>
                  <a:lnTo>
                    <a:pt x="431257" y="94676"/>
                  </a:lnTo>
                  <a:lnTo>
                    <a:pt x="428737" y="101344"/>
                  </a:lnTo>
                  <a:lnTo>
                    <a:pt x="422426" y="112107"/>
                  </a:lnTo>
                  <a:lnTo>
                    <a:pt x="418334" y="138810"/>
                  </a:lnTo>
                  <a:lnTo>
                    <a:pt x="411618" y="152223"/>
                  </a:lnTo>
                  <a:lnTo>
                    <a:pt x="409695" y="174614"/>
                  </a:lnTo>
                  <a:lnTo>
                    <a:pt x="410712" y="176734"/>
                  </a:lnTo>
                  <a:lnTo>
                    <a:pt x="412450" y="178147"/>
                  </a:lnTo>
                  <a:lnTo>
                    <a:pt x="414666" y="179090"/>
                  </a:lnTo>
                  <a:lnTo>
                    <a:pt x="416144" y="180776"/>
                  </a:lnTo>
                  <a:lnTo>
                    <a:pt x="417788" y="185472"/>
                  </a:lnTo>
                  <a:lnTo>
                    <a:pt x="419283" y="187148"/>
                  </a:lnTo>
                  <a:lnTo>
                    <a:pt x="427186" y="190058"/>
                  </a:lnTo>
                  <a:lnTo>
                    <a:pt x="433255" y="190368"/>
                  </a:lnTo>
                  <a:lnTo>
                    <a:pt x="438797" y="187619"/>
                  </a:lnTo>
                  <a:lnTo>
                    <a:pt x="444788" y="183927"/>
                  </a:lnTo>
                  <a:lnTo>
                    <a:pt x="454109" y="180791"/>
                  </a:lnTo>
                  <a:lnTo>
                    <a:pt x="497791" y="148941"/>
                  </a:lnTo>
                  <a:lnTo>
                    <a:pt x="538767" y="107849"/>
                  </a:lnTo>
                  <a:lnTo>
                    <a:pt x="576942" y="61493"/>
                  </a:lnTo>
                  <a:lnTo>
                    <a:pt x="595762" y="41377"/>
                  </a:lnTo>
                  <a:lnTo>
                    <a:pt x="598158" y="34970"/>
                  </a:lnTo>
                  <a:lnTo>
                    <a:pt x="599855" y="32838"/>
                  </a:lnTo>
                  <a:lnTo>
                    <a:pt x="606242" y="28779"/>
                  </a:lnTo>
                  <a:lnTo>
                    <a:pt x="609588" y="19088"/>
                  </a:lnTo>
                  <a:lnTo>
                    <a:pt x="609599" y="27253"/>
                  </a:lnTo>
                  <a:lnTo>
                    <a:pt x="603054" y="35917"/>
                  </a:lnTo>
                  <a:lnTo>
                    <a:pt x="600958" y="44743"/>
                  </a:lnTo>
                  <a:lnTo>
                    <a:pt x="600466" y="50930"/>
                  </a:lnTo>
                  <a:lnTo>
                    <a:pt x="597427" y="57207"/>
                  </a:lnTo>
                  <a:lnTo>
                    <a:pt x="584910" y="73032"/>
                  </a:lnTo>
                  <a:lnTo>
                    <a:pt x="578969" y="85726"/>
                  </a:lnTo>
                  <a:lnTo>
                    <a:pt x="565938" y="101599"/>
                  </a:lnTo>
                  <a:lnTo>
                    <a:pt x="563149" y="111124"/>
                  </a:lnTo>
                  <a:lnTo>
                    <a:pt x="562497" y="117474"/>
                  </a:lnTo>
                  <a:lnTo>
                    <a:pt x="559385" y="123824"/>
                  </a:lnTo>
                  <a:lnTo>
                    <a:pt x="555531" y="130174"/>
                  </a:lnTo>
                  <a:lnTo>
                    <a:pt x="552570" y="142317"/>
                  </a:lnTo>
                  <a:lnTo>
                    <a:pt x="560663" y="151026"/>
                  </a:lnTo>
                  <a:lnTo>
                    <a:pt x="566644" y="151992"/>
                  </a:lnTo>
                  <a:lnTo>
                    <a:pt x="568263" y="151069"/>
                  </a:lnTo>
                  <a:lnTo>
                    <a:pt x="569342" y="149396"/>
                  </a:lnTo>
                  <a:lnTo>
                    <a:pt x="570061" y="147222"/>
                  </a:lnTo>
                  <a:lnTo>
                    <a:pt x="571599" y="145773"/>
                  </a:lnTo>
                  <a:lnTo>
                    <a:pt x="581672" y="140624"/>
                  </a:lnTo>
                  <a:lnTo>
                    <a:pt x="628067" y="104757"/>
                  </a:lnTo>
                  <a:lnTo>
                    <a:pt x="672210" y="60148"/>
                  </a:lnTo>
                  <a:lnTo>
                    <a:pt x="692450" y="29214"/>
                  </a:lnTo>
                  <a:lnTo>
                    <a:pt x="695105" y="22508"/>
                  </a:lnTo>
                  <a:lnTo>
                    <a:pt x="699812" y="16000"/>
                  </a:lnTo>
                  <a:lnTo>
                    <a:pt x="705433" y="12402"/>
                  </a:lnTo>
                  <a:lnTo>
                    <a:pt x="708413" y="11443"/>
                  </a:lnTo>
                  <a:lnTo>
                    <a:pt x="710401" y="9745"/>
                  </a:lnTo>
                  <a:lnTo>
                    <a:pt x="712608" y="5036"/>
                  </a:lnTo>
                  <a:lnTo>
                    <a:pt x="714255" y="3357"/>
                  </a:lnTo>
                  <a:lnTo>
                    <a:pt x="723862" y="11"/>
                  </a:lnTo>
                  <a:lnTo>
                    <a:pt x="723900" y="14189"/>
                  </a:lnTo>
                  <a:lnTo>
                    <a:pt x="722842" y="15809"/>
                  </a:lnTo>
                  <a:lnTo>
                    <a:pt x="721076" y="16889"/>
                  </a:lnTo>
                  <a:lnTo>
                    <a:pt x="718842" y="17609"/>
                  </a:lnTo>
                  <a:lnTo>
                    <a:pt x="717354" y="19147"/>
                  </a:lnTo>
                  <a:lnTo>
                    <a:pt x="715698" y="23679"/>
                  </a:lnTo>
                  <a:lnTo>
                    <a:pt x="713393" y="44534"/>
                  </a:lnTo>
                  <a:lnTo>
                    <a:pt x="706852" y="57166"/>
                  </a:lnTo>
                  <a:lnTo>
                    <a:pt x="704056" y="73026"/>
                  </a:lnTo>
                  <a:lnTo>
                    <a:pt x="697363" y="85724"/>
                  </a:lnTo>
                  <a:lnTo>
                    <a:pt x="694290" y="129291"/>
                  </a:lnTo>
                  <a:lnTo>
                    <a:pt x="687791" y="142700"/>
                  </a:lnTo>
                  <a:lnTo>
                    <a:pt x="684765" y="186439"/>
                  </a:lnTo>
                  <a:lnTo>
                    <a:pt x="678266" y="199849"/>
                  </a:lnTo>
                  <a:lnTo>
                    <a:pt x="676669" y="212690"/>
                  </a:lnTo>
                  <a:lnTo>
                    <a:pt x="675479" y="214818"/>
                  </a:lnTo>
                  <a:lnTo>
                    <a:pt x="673629" y="216236"/>
                  </a:lnTo>
                  <a:lnTo>
                    <a:pt x="671336" y="217182"/>
                  </a:lnTo>
                  <a:lnTo>
                    <a:pt x="669808" y="218871"/>
                  </a:lnTo>
                  <a:lnTo>
                    <a:pt x="666869" y="228157"/>
                  </a:lnTo>
                  <a:lnTo>
                    <a:pt x="657620" y="228588"/>
                  </a:lnTo>
                  <a:lnTo>
                    <a:pt x="657225" y="188241"/>
                  </a:lnTo>
                  <a:lnTo>
                    <a:pt x="660049" y="181381"/>
                  </a:lnTo>
                  <a:lnTo>
                    <a:pt x="663771" y="174805"/>
                  </a:lnTo>
                  <a:lnTo>
                    <a:pt x="666927" y="165153"/>
                  </a:lnTo>
                  <a:lnTo>
                    <a:pt x="701700" y="118357"/>
                  </a:lnTo>
                  <a:lnTo>
                    <a:pt x="717553" y="101715"/>
                  </a:lnTo>
                  <a:lnTo>
                    <a:pt x="723901" y="98123"/>
                  </a:lnTo>
                  <a:lnTo>
                    <a:pt x="730250" y="95468"/>
                  </a:lnTo>
                  <a:lnTo>
                    <a:pt x="765371" y="70830"/>
                  </a:lnTo>
                  <a:lnTo>
                    <a:pt x="776994" y="66847"/>
                  </a:lnTo>
                  <a:lnTo>
                    <a:pt x="809610" y="40869"/>
                  </a:lnTo>
                  <a:lnTo>
                    <a:pt x="815969" y="38272"/>
                  </a:lnTo>
                  <a:lnTo>
                    <a:pt x="838200" y="21695"/>
                  </a:lnTo>
                  <a:lnTo>
                    <a:pt x="844550" y="19167"/>
                  </a:lnTo>
                  <a:lnTo>
                    <a:pt x="866335" y="430"/>
                  </a:lnTo>
                  <a:lnTo>
                    <a:pt x="876264" y="0"/>
                  </a:lnTo>
                  <a:lnTo>
                    <a:pt x="876290" y="5056"/>
                  </a:lnTo>
                  <a:lnTo>
                    <a:pt x="873473" y="10360"/>
                  </a:lnTo>
                  <a:lnTo>
                    <a:pt x="869752" y="16246"/>
                  </a:lnTo>
                  <a:lnTo>
                    <a:pt x="866598" y="25509"/>
                  </a:lnTo>
                  <a:lnTo>
                    <a:pt x="860490" y="34957"/>
                  </a:lnTo>
                  <a:lnTo>
                    <a:pt x="849930" y="60523"/>
                  </a:lnTo>
                  <a:lnTo>
                    <a:pt x="842146" y="73200"/>
                  </a:lnTo>
                  <a:lnTo>
                    <a:pt x="836157" y="93089"/>
                  </a:lnTo>
                  <a:lnTo>
                    <a:pt x="832001" y="100639"/>
                  </a:lnTo>
                  <a:lnTo>
                    <a:pt x="829660" y="111898"/>
                  </a:lnTo>
                  <a:lnTo>
                    <a:pt x="827909" y="127111"/>
                  </a:lnTo>
                  <a:lnTo>
                    <a:pt x="820511" y="145646"/>
                  </a:lnTo>
                  <a:lnTo>
                    <a:pt x="819186" y="161356"/>
                  </a:lnTo>
                  <a:lnTo>
                    <a:pt x="827353" y="170075"/>
                  </a:lnTo>
                  <a:lnTo>
                    <a:pt x="833341" y="171042"/>
                  </a:lnTo>
                  <a:lnTo>
                    <a:pt x="834960" y="170119"/>
                  </a:lnTo>
                  <a:lnTo>
                    <a:pt x="836039" y="168446"/>
                  </a:lnTo>
                  <a:lnTo>
                    <a:pt x="836758" y="166272"/>
                  </a:lnTo>
                  <a:lnTo>
                    <a:pt x="838297" y="164823"/>
                  </a:lnTo>
                  <a:lnTo>
                    <a:pt x="848372" y="159674"/>
                  </a:lnTo>
                  <a:lnTo>
                    <a:pt x="893675" y="130135"/>
                  </a:lnTo>
                  <a:lnTo>
                    <a:pt x="902719" y="120985"/>
                  </a:lnTo>
                  <a:lnTo>
                    <a:pt x="911324" y="110920"/>
                  </a:lnTo>
                  <a:lnTo>
                    <a:pt x="938833" y="88102"/>
                  </a:lnTo>
                  <a:lnTo>
                    <a:pt x="977893" y="41353"/>
                  </a:lnTo>
                  <a:lnTo>
                    <a:pt x="986365" y="31773"/>
                  </a:lnTo>
                  <a:lnTo>
                    <a:pt x="990043" y="20934"/>
                  </a:lnTo>
                  <a:lnTo>
                    <a:pt x="990435" y="14551"/>
                  </a:lnTo>
                  <a:lnTo>
                    <a:pt x="991548" y="12875"/>
                  </a:lnTo>
                  <a:lnTo>
                    <a:pt x="993349" y="11758"/>
                  </a:lnTo>
                  <a:lnTo>
                    <a:pt x="998786" y="9965"/>
                  </a:lnTo>
                  <a:lnTo>
                    <a:pt x="990609" y="9524"/>
                  </a:lnTo>
                  <a:lnTo>
                    <a:pt x="982399" y="17725"/>
                  </a:lnTo>
                  <a:lnTo>
                    <a:pt x="980277" y="26392"/>
                  </a:lnTo>
                  <a:lnTo>
                    <a:pt x="974607" y="35218"/>
                  </a:lnTo>
                  <a:lnTo>
                    <a:pt x="971398" y="44536"/>
                  </a:lnTo>
                  <a:lnTo>
                    <a:pt x="955127" y="66679"/>
                  </a:lnTo>
                  <a:lnTo>
                    <a:pt x="952609" y="73026"/>
                  </a:lnTo>
                  <a:lnTo>
                    <a:pt x="936094" y="95249"/>
                  </a:lnTo>
                  <a:lnTo>
                    <a:pt x="932741" y="111124"/>
                  </a:lnTo>
                  <a:lnTo>
                    <a:pt x="925981" y="123824"/>
                  </a:lnTo>
                  <a:lnTo>
                    <a:pt x="923927" y="160435"/>
                  </a:lnTo>
                  <a:lnTo>
                    <a:pt x="924985" y="160931"/>
                  </a:lnTo>
                  <a:lnTo>
                    <a:pt x="93345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7"/>
            <p:cNvSpPr/>
            <p:nvPr>
              <p:custDataLst>
                <p:tags r:id="rId307"/>
              </p:custDataLst>
            </p:nvPr>
          </p:nvSpPr>
          <p:spPr>
            <a:xfrm>
              <a:off x="11906250" y="1438278"/>
              <a:ext cx="171413" cy="190498"/>
            </a:xfrm>
            <a:custGeom>
              <a:avLst/>
              <a:gdLst/>
              <a:ahLst/>
              <a:cxnLst/>
              <a:rect l="0" t="0" r="0" b="0"/>
              <a:pathLst>
                <a:path w="171413" h="190498">
                  <a:moveTo>
                    <a:pt x="0" y="123822"/>
                  </a:moveTo>
                  <a:lnTo>
                    <a:pt x="0" y="123822"/>
                  </a:lnTo>
                  <a:lnTo>
                    <a:pt x="0" y="114413"/>
                  </a:lnTo>
                  <a:lnTo>
                    <a:pt x="0" y="138001"/>
                  </a:lnTo>
                  <a:lnTo>
                    <a:pt x="2824" y="143529"/>
                  </a:lnTo>
                  <a:lnTo>
                    <a:pt x="14465" y="157300"/>
                  </a:lnTo>
                  <a:lnTo>
                    <a:pt x="15993" y="157782"/>
                  </a:lnTo>
                  <a:lnTo>
                    <a:pt x="17012" y="157045"/>
                  </a:lnTo>
                  <a:lnTo>
                    <a:pt x="17691" y="155496"/>
                  </a:lnTo>
                  <a:lnTo>
                    <a:pt x="19202" y="154463"/>
                  </a:lnTo>
                  <a:lnTo>
                    <a:pt x="26386" y="153009"/>
                  </a:lnTo>
                  <a:lnTo>
                    <a:pt x="32188" y="152669"/>
                  </a:lnTo>
                  <a:lnTo>
                    <a:pt x="38295" y="149696"/>
                  </a:lnTo>
                  <a:lnTo>
                    <a:pt x="54000" y="137225"/>
                  </a:lnTo>
                  <a:lnTo>
                    <a:pt x="83741" y="123213"/>
                  </a:lnTo>
                  <a:lnTo>
                    <a:pt x="98034" y="111002"/>
                  </a:lnTo>
                  <a:lnTo>
                    <a:pt x="117071" y="87692"/>
                  </a:lnTo>
                  <a:lnTo>
                    <a:pt x="135191" y="73411"/>
                  </a:lnTo>
                  <a:lnTo>
                    <a:pt x="139460" y="66845"/>
                  </a:lnTo>
                  <a:lnTo>
                    <a:pt x="142416" y="60399"/>
                  </a:lnTo>
                  <a:lnTo>
                    <a:pt x="168121" y="30865"/>
                  </a:lnTo>
                  <a:lnTo>
                    <a:pt x="171012" y="20812"/>
                  </a:lnTo>
                  <a:lnTo>
                    <a:pt x="171412" y="11001"/>
                  </a:lnTo>
                  <a:lnTo>
                    <a:pt x="170367" y="10508"/>
                  </a:lnTo>
                  <a:lnTo>
                    <a:pt x="163245" y="9652"/>
                  </a:lnTo>
                  <a:lnTo>
                    <a:pt x="153839" y="1332"/>
                  </a:lnTo>
                  <a:lnTo>
                    <a:pt x="143305" y="32"/>
                  </a:lnTo>
                  <a:lnTo>
                    <a:pt x="134711" y="0"/>
                  </a:lnTo>
                  <a:lnTo>
                    <a:pt x="134258" y="1057"/>
                  </a:lnTo>
                  <a:lnTo>
                    <a:pt x="133752" y="5054"/>
                  </a:lnTo>
                  <a:lnTo>
                    <a:pt x="132559" y="6543"/>
                  </a:lnTo>
                  <a:lnTo>
                    <a:pt x="124227" y="9406"/>
                  </a:lnTo>
                  <a:lnTo>
                    <a:pt x="123827" y="27131"/>
                  </a:lnTo>
                  <a:lnTo>
                    <a:pt x="118771" y="33202"/>
                  </a:lnTo>
                  <a:lnTo>
                    <a:pt x="118338" y="35892"/>
                  </a:lnTo>
                  <a:lnTo>
                    <a:pt x="120680" y="41703"/>
                  </a:lnTo>
                  <a:lnTo>
                    <a:pt x="122894" y="45868"/>
                  </a:lnTo>
                  <a:lnTo>
                    <a:pt x="123825" y="74745"/>
                  </a:lnTo>
                  <a:lnTo>
                    <a:pt x="132027" y="84271"/>
                  </a:lnTo>
                  <a:lnTo>
                    <a:pt x="133235" y="93796"/>
                  </a:lnTo>
                  <a:lnTo>
                    <a:pt x="133348" y="109398"/>
                  </a:lnTo>
                  <a:lnTo>
                    <a:pt x="134407" y="111031"/>
                  </a:lnTo>
                  <a:lnTo>
                    <a:pt x="136171" y="112120"/>
                  </a:lnTo>
                  <a:lnTo>
                    <a:pt x="138404" y="112846"/>
                  </a:lnTo>
                  <a:lnTo>
                    <a:pt x="139895" y="114388"/>
                  </a:lnTo>
                  <a:lnTo>
                    <a:pt x="142484" y="122371"/>
                  </a:lnTo>
                  <a:lnTo>
                    <a:pt x="142840" y="131896"/>
                  </a:lnTo>
                  <a:lnTo>
                    <a:pt x="134672" y="141421"/>
                  </a:lnTo>
                  <a:lnTo>
                    <a:pt x="133741" y="147498"/>
                  </a:lnTo>
                  <a:lnTo>
                    <a:pt x="133359" y="161402"/>
                  </a:lnTo>
                  <a:lnTo>
                    <a:pt x="125149" y="170077"/>
                  </a:lnTo>
                  <a:lnTo>
                    <a:pt x="124216" y="176098"/>
                  </a:lnTo>
                  <a:lnTo>
                    <a:pt x="123027" y="177722"/>
                  </a:lnTo>
                  <a:lnTo>
                    <a:pt x="121177" y="178806"/>
                  </a:lnTo>
                  <a:lnTo>
                    <a:pt x="115659" y="180544"/>
                  </a:lnTo>
                  <a:lnTo>
                    <a:pt x="114904" y="183604"/>
                  </a:lnTo>
                  <a:lnTo>
                    <a:pt x="114419" y="189135"/>
                  </a:lnTo>
                  <a:lnTo>
                    <a:pt x="113321" y="189589"/>
                  </a:lnTo>
                  <a:lnTo>
                    <a:pt x="104775" y="190497"/>
                  </a:lnTo>
                  <a:lnTo>
                    <a:pt x="104775" y="185441"/>
                  </a:lnTo>
                  <a:lnTo>
                    <a:pt x="105833" y="183951"/>
                  </a:lnTo>
                  <a:lnTo>
                    <a:pt x="107599" y="182958"/>
                  </a:lnTo>
                  <a:lnTo>
                    <a:pt x="109833" y="182296"/>
                  </a:lnTo>
                  <a:lnTo>
                    <a:pt x="111321" y="180796"/>
                  </a:lnTo>
                  <a:lnTo>
                    <a:pt x="112977" y="176308"/>
                  </a:lnTo>
                  <a:lnTo>
                    <a:pt x="114477" y="174687"/>
                  </a:lnTo>
                  <a:lnTo>
                    <a:pt x="122383" y="171874"/>
                  </a:lnTo>
                  <a:lnTo>
                    <a:pt x="13335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5"/>
          <p:cNvGrpSpPr/>
          <p:nvPr/>
        </p:nvGrpSpPr>
        <p:grpSpPr>
          <a:xfrm>
            <a:off x="7772400" y="1695450"/>
            <a:ext cx="733426" cy="293906"/>
            <a:chOff x="7772400" y="1695450"/>
            <a:chExt cx="733426" cy="293906"/>
          </a:xfrm>
        </p:grpSpPr>
        <p:sp>
          <p:nvSpPr>
            <p:cNvPr id="24" name="SMARTInkShape-18"/>
            <p:cNvSpPr/>
            <p:nvPr>
              <p:custDataLst>
                <p:tags r:id="rId299"/>
              </p:custDataLst>
            </p:nvPr>
          </p:nvSpPr>
          <p:spPr>
            <a:xfrm>
              <a:off x="7820025" y="1695450"/>
              <a:ext cx="133351" cy="266701"/>
            </a:xfrm>
            <a:custGeom>
              <a:avLst/>
              <a:gdLst/>
              <a:ahLst/>
              <a:cxnLst/>
              <a:rect l="0" t="0" r="0" b="0"/>
              <a:pathLst>
                <a:path w="133351" h="266701">
                  <a:moveTo>
                    <a:pt x="133350" y="0"/>
                  </a:moveTo>
                  <a:lnTo>
                    <a:pt x="133350" y="0"/>
                  </a:lnTo>
                  <a:lnTo>
                    <a:pt x="97011" y="36339"/>
                  </a:lnTo>
                  <a:lnTo>
                    <a:pt x="78843" y="66266"/>
                  </a:lnTo>
                  <a:lnTo>
                    <a:pt x="76317" y="72843"/>
                  </a:lnTo>
                  <a:lnTo>
                    <a:pt x="61115" y="98605"/>
                  </a:lnTo>
                  <a:lnTo>
                    <a:pt x="57267" y="110238"/>
                  </a:lnTo>
                  <a:lnTo>
                    <a:pt x="42065" y="136643"/>
                  </a:lnTo>
                  <a:lnTo>
                    <a:pt x="38217" y="148319"/>
                  </a:lnTo>
                  <a:lnTo>
                    <a:pt x="23015" y="174741"/>
                  </a:lnTo>
                  <a:lnTo>
                    <a:pt x="19167" y="186419"/>
                  </a:lnTo>
                  <a:lnTo>
                    <a:pt x="12853" y="196581"/>
                  </a:lnTo>
                  <a:lnTo>
                    <a:pt x="10511" y="206296"/>
                  </a:lnTo>
                  <a:lnTo>
                    <a:pt x="8758" y="216935"/>
                  </a:lnTo>
                  <a:lnTo>
                    <a:pt x="908" y="237044"/>
                  </a:lnTo>
                  <a:lnTo>
                    <a:pt x="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9"/>
            <p:cNvSpPr/>
            <p:nvPr>
              <p:custDataLst>
                <p:tags r:id="rId300"/>
              </p:custDataLst>
            </p:nvPr>
          </p:nvSpPr>
          <p:spPr>
            <a:xfrm>
              <a:off x="7934325" y="1714500"/>
              <a:ext cx="19051" cy="257176"/>
            </a:xfrm>
            <a:custGeom>
              <a:avLst/>
              <a:gdLst/>
              <a:ahLst/>
              <a:cxnLst/>
              <a:rect l="0" t="0" r="0" b="0"/>
              <a:pathLst>
                <a:path w="19051" h="257176">
                  <a:moveTo>
                    <a:pt x="19050" y="0"/>
                  </a:moveTo>
                  <a:lnTo>
                    <a:pt x="19050" y="0"/>
                  </a:lnTo>
                  <a:lnTo>
                    <a:pt x="19050" y="44535"/>
                  </a:lnTo>
                  <a:lnTo>
                    <a:pt x="19050" y="88900"/>
                  </a:lnTo>
                  <a:lnTo>
                    <a:pt x="16228" y="95250"/>
                  </a:lnTo>
                  <a:lnTo>
                    <a:pt x="13994" y="98425"/>
                  </a:lnTo>
                  <a:lnTo>
                    <a:pt x="10850" y="113006"/>
                  </a:lnTo>
                  <a:lnTo>
                    <a:pt x="8489" y="150206"/>
                  </a:lnTo>
                  <a:lnTo>
                    <a:pt x="1327" y="173291"/>
                  </a:lnTo>
                  <a:lnTo>
                    <a:pt x="23" y="216674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0"/>
            <p:cNvSpPr/>
            <p:nvPr>
              <p:custDataLst>
                <p:tags r:id="rId301"/>
              </p:custDataLst>
            </p:nvPr>
          </p:nvSpPr>
          <p:spPr>
            <a:xfrm>
              <a:off x="7829550" y="1885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1"/>
            <p:cNvSpPr/>
            <p:nvPr>
              <p:custDataLst>
                <p:tags r:id="rId302"/>
              </p:custDataLst>
            </p:nvPr>
          </p:nvSpPr>
          <p:spPr>
            <a:xfrm>
              <a:off x="7991592" y="1771650"/>
              <a:ext cx="180859" cy="217706"/>
            </a:xfrm>
            <a:custGeom>
              <a:avLst/>
              <a:gdLst/>
              <a:ahLst/>
              <a:cxnLst/>
              <a:rect l="0" t="0" r="0" b="0"/>
              <a:pathLst>
                <a:path w="180859" h="217706">
                  <a:moveTo>
                    <a:pt x="114183" y="57150"/>
                  </a:moveTo>
                  <a:lnTo>
                    <a:pt x="114183" y="57150"/>
                  </a:lnTo>
                  <a:lnTo>
                    <a:pt x="123592" y="57150"/>
                  </a:lnTo>
                  <a:lnTo>
                    <a:pt x="123674" y="52094"/>
                  </a:lnTo>
                  <a:lnTo>
                    <a:pt x="124744" y="50604"/>
                  </a:lnTo>
                  <a:lnTo>
                    <a:pt x="128754" y="48949"/>
                  </a:lnTo>
                  <a:lnTo>
                    <a:pt x="130247" y="47449"/>
                  </a:lnTo>
                  <a:lnTo>
                    <a:pt x="132840" y="39540"/>
                  </a:lnTo>
                  <a:lnTo>
                    <a:pt x="133230" y="20501"/>
                  </a:lnTo>
                  <a:lnTo>
                    <a:pt x="125032" y="10976"/>
                  </a:lnTo>
                  <a:lnTo>
                    <a:pt x="123823" y="1451"/>
                  </a:lnTo>
                  <a:lnTo>
                    <a:pt x="122727" y="968"/>
                  </a:lnTo>
                  <a:lnTo>
                    <a:pt x="75478" y="0"/>
                  </a:lnTo>
                  <a:lnTo>
                    <a:pt x="72504" y="0"/>
                  </a:lnTo>
                  <a:lnTo>
                    <a:pt x="70522" y="1058"/>
                  </a:lnTo>
                  <a:lnTo>
                    <a:pt x="69200" y="2822"/>
                  </a:lnTo>
                  <a:lnTo>
                    <a:pt x="68320" y="5056"/>
                  </a:lnTo>
                  <a:lnTo>
                    <a:pt x="66673" y="6546"/>
                  </a:lnTo>
                  <a:lnTo>
                    <a:pt x="62023" y="8201"/>
                  </a:lnTo>
                  <a:lnTo>
                    <a:pt x="60359" y="9701"/>
                  </a:lnTo>
                  <a:lnTo>
                    <a:pt x="52415" y="22666"/>
                  </a:lnTo>
                  <a:lnTo>
                    <a:pt x="46866" y="25949"/>
                  </a:lnTo>
                  <a:lnTo>
                    <a:pt x="43905" y="26824"/>
                  </a:lnTo>
                  <a:lnTo>
                    <a:pt x="41932" y="28466"/>
                  </a:lnTo>
                  <a:lnTo>
                    <a:pt x="21575" y="57203"/>
                  </a:lnTo>
                  <a:lnTo>
                    <a:pt x="19048" y="63524"/>
                  </a:lnTo>
                  <a:lnTo>
                    <a:pt x="12734" y="73032"/>
                  </a:lnTo>
                  <a:lnTo>
                    <a:pt x="9846" y="83844"/>
                  </a:lnTo>
                  <a:lnTo>
                    <a:pt x="9537" y="90224"/>
                  </a:lnTo>
                  <a:lnTo>
                    <a:pt x="6643" y="95839"/>
                  </a:lnTo>
                  <a:lnTo>
                    <a:pt x="2887" y="101862"/>
                  </a:lnTo>
                  <a:lnTo>
                    <a:pt x="773" y="112261"/>
                  </a:lnTo>
                  <a:lnTo>
                    <a:pt x="0" y="135211"/>
                  </a:lnTo>
                  <a:lnTo>
                    <a:pt x="2757" y="142291"/>
                  </a:lnTo>
                  <a:lnTo>
                    <a:pt x="6452" y="148966"/>
                  </a:lnTo>
                  <a:lnTo>
                    <a:pt x="8824" y="161874"/>
                  </a:lnTo>
                  <a:lnTo>
                    <a:pt x="9293" y="174615"/>
                  </a:lnTo>
                  <a:lnTo>
                    <a:pt x="12179" y="180971"/>
                  </a:lnTo>
                  <a:lnTo>
                    <a:pt x="32073" y="203592"/>
                  </a:lnTo>
                  <a:lnTo>
                    <a:pt x="38179" y="206902"/>
                  </a:lnTo>
                  <a:lnTo>
                    <a:pt x="53884" y="210260"/>
                  </a:lnTo>
                  <a:lnTo>
                    <a:pt x="66563" y="217020"/>
                  </a:lnTo>
                  <a:lnTo>
                    <a:pt x="69735" y="217705"/>
                  </a:lnTo>
                  <a:lnTo>
                    <a:pt x="72910" y="217103"/>
                  </a:lnTo>
                  <a:lnTo>
                    <a:pt x="83491" y="212258"/>
                  </a:lnTo>
                  <a:lnTo>
                    <a:pt x="110125" y="208729"/>
                  </a:lnTo>
                  <a:lnTo>
                    <a:pt x="121330" y="203074"/>
                  </a:lnTo>
                  <a:lnTo>
                    <a:pt x="136527" y="199870"/>
                  </a:lnTo>
                  <a:lnTo>
                    <a:pt x="151818" y="191462"/>
                  </a:lnTo>
                  <a:lnTo>
                    <a:pt x="156663" y="190928"/>
                  </a:lnTo>
                  <a:lnTo>
                    <a:pt x="162344" y="187868"/>
                  </a:lnTo>
                  <a:lnTo>
                    <a:pt x="169557" y="182337"/>
                  </a:lnTo>
                  <a:lnTo>
                    <a:pt x="179378" y="181095"/>
                  </a:lnTo>
                  <a:lnTo>
                    <a:pt x="179871" y="179996"/>
                  </a:lnTo>
                  <a:lnTo>
                    <a:pt x="180858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2"/>
            <p:cNvSpPr/>
            <p:nvPr>
              <p:custDataLst>
                <p:tags r:id="rId303"/>
              </p:custDataLst>
            </p:nvPr>
          </p:nvSpPr>
          <p:spPr>
            <a:xfrm>
              <a:off x="7772400" y="1876425"/>
              <a:ext cx="219076" cy="28576"/>
            </a:xfrm>
            <a:custGeom>
              <a:avLst/>
              <a:gdLst/>
              <a:ahLst/>
              <a:cxnLst/>
              <a:rect l="0" t="0" r="0" b="0"/>
              <a:pathLst>
                <a:path w="219076" h="28576">
                  <a:moveTo>
                    <a:pt x="0" y="28575"/>
                  </a:moveTo>
                  <a:lnTo>
                    <a:pt x="0" y="28575"/>
                  </a:lnTo>
                  <a:lnTo>
                    <a:pt x="23680" y="28575"/>
                  </a:lnTo>
                  <a:lnTo>
                    <a:pt x="29222" y="25753"/>
                  </a:lnTo>
                  <a:lnTo>
                    <a:pt x="36347" y="20374"/>
                  </a:lnTo>
                  <a:lnTo>
                    <a:pt x="46147" y="19166"/>
                  </a:lnTo>
                  <a:lnTo>
                    <a:pt x="52244" y="19084"/>
                  </a:lnTo>
                  <a:lnTo>
                    <a:pt x="57792" y="16243"/>
                  </a:lnTo>
                  <a:lnTo>
                    <a:pt x="63785" y="12511"/>
                  </a:lnTo>
                  <a:lnTo>
                    <a:pt x="76257" y="10115"/>
                  </a:lnTo>
                  <a:lnTo>
                    <a:pt x="122531" y="9528"/>
                  </a:lnTo>
                  <a:lnTo>
                    <a:pt x="126137" y="8469"/>
                  </a:lnTo>
                  <a:lnTo>
                    <a:pt x="128542" y="6704"/>
                  </a:lnTo>
                  <a:lnTo>
                    <a:pt x="130145" y="4469"/>
                  </a:lnTo>
                  <a:lnTo>
                    <a:pt x="137570" y="1986"/>
                  </a:lnTo>
                  <a:lnTo>
                    <a:pt x="182949" y="5"/>
                  </a:lnTo>
                  <a:lnTo>
                    <a:pt x="203315" y="0"/>
                  </a:lnTo>
                  <a:lnTo>
                    <a:pt x="209602" y="2823"/>
                  </a:lnTo>
                  <a:lnTo>
                    <a:pt x="2190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3"/>
            <p:cNvSpPr/>
            <p:nvPr>
              <p:custDataLst>
                <p:tags r:id="rId304"/>
              </p:custDataLst>
            </p:nvPr>
          </p:nvSpPr>
          <p:spPr>
            <a:xfrm>
              <a:off x="8286750" y="1838325"/>
              <a:ext cx="200026" cy="9526"/>
            </a:xfrm>
            <a:custGeom>
              <a:avLst/>
              <a:gdLst/>
              <a:ahLst/>
              <a:cxnLst/>
              <a:rect l="0" t="0" r="0" b="0"/>
              <a:pathLst>
                <a:path w="200026" h="9526">
                  <a:moveTo>
                    <a:pt x="0" y="9525"/>
                  </a:moveTo>
                  <a:lnTo>
                    <a:pt x="0" y="9525"/>
                  </a:lnTo>
                  <a:lnTo>
                    <a:pt x="27207" y="9525"/>
                  </a:lnTo>
                  <a:lnTo>
                    <a:pt x="35909" y="2979"/>
                  </a:lnTo>
                  <a:lnTo>
                    <a:pt x="45872" y="392"/>
                  </a:lnTo>
                  <a:lnTo>
                    <a:pt x="93372" y="0"/>
                  </a:lnTo>
                  <a:lnTo>
                    <a:pt x="140997" y="0"/>
                  </a:lnTo>
                  <a:lnTo>
                    <a:pt x="187854" y="0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4"/>
            <p:cNvSpPr/>
            <p:nvPr>
              <p:custDataLst>
                <p:tags r:id="rId305"/>
              </p:custDataLst>
            </p:nvPr>
          </p:nvSpPr>
          <p:spPr>
            <a:xfrm>
              <a:off x="8315325" y="1895478"/>
              <a:ext cx="190501" cy="19048"/>
            </a:xfrm>
            <a:custGeom>
              <a:avLst/>
              <a:gdLst/>
              <a:ahLst/>
              <a:cxnLst/>
              <a:rect l="0" t="0" r="0" b="0"/>
              <a:pathLst>
                <a:path w="190501" h="19048">
                  <a:moveTo>
                    <a:pt x="0" y="19047"/>
                  </a:moveTo>
                  <a:lnTo>
                    <a:pt x="0" y="19047"/>
                  </a:lnTo>
                  <a:lnTo>
                    <a:pt x="44719" y="19047"/>
                  </a:lnTo>
                  <a:lnTo>
                    <a:pt x="79768" y="19047"/>
                  </a:lnTo>
                  <a:lnTo>
                    <a:pt x="85899" y="16225"/>
                  </a:lnTo>
                  <a:lnTo>
                    <a:pt x="92152" y="12501"/>
                  </a:lnTo>
                  <a:lnTo>
                    <a:pt x="104791" y="10111"/>
                  </a:lnTo>
                  <a:lnTo>
                    <a:pt x="152204" y="9523"/>
                  </a:lnTo>
                  <a:lnTo>
                    <a:pt x="156899" y="9522"/>
                  </a:lnTo>
                  <a:lnTo>
                    <a:pt x="158575" y="8464"/>
                  </a:lnTo>
                  <a:lnTo>
                    <a:pt x="159692" y="6700"/>
                  </a:lnTo>
                  <a:lnTo>
                    <a:pt x="160436" y="4466"/>
                  </a:lnTo>
                  <a:lnTo>
                    <a:pt x="161991" y="2976"/>
                  </a:lnTo>
                  <a:lnTo>
                    <a:pt x="166539" y="1321"/>
                  </a:lnTo>
                  <a:lnTo>
                    <a:pt x="189130" y="0"/>
                  </a:lnTo>
                  <a:lnTo>
                    <a:pt x="189587" y="1057"/>
                  </a:lnTo>
                  <a:lnTo>
                    <a:pt x="19050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SMARTInkShape-Group6"/>
          <p:cNvGrpSpPr/>
          <p:nvPr/>
        </p:nvGrpSpPr>
        <p:grpSpPr>
          <a:xfrm>
            <a:off x="8686917" y="1695450"/>
            <a:ext cx="1247659" cy="276098"/>
            <a:chOff x="8686917" y="1695450"/>
            <a:chExt cx="1247659" cy="276098"/>
          </a:xfrm>
        </p:grpSpPr>
        <p:sp>
          <p:nvSpPr>
            <p:cNvPr id="32" name="SMARTInkShape-25"/>
            <p:cNvSpPr/>
            <p:nvPr>
              <p:custDataLst>
                <p:tags r:id="rId290"/>
              </p:custDataLst>
            </p:nvPr>
          </p:nvSpPr>
          <p:spPr>
            <a:xfrm>
              <a:off x="8686917" y="1695450"/>
              <a:ext cx="152284" cy="255806"/>
            </a:xfrm>
            <a:custGeom>
              <a:avLst/>
              <a:gdLst/>
              <a:ahLst/>
              <a:cxnLst/>
              <a:rect l="0" t="0" r="0" b="0"/>
              <a:pathLst>
                <a:path w="152284" h="255806">
                  <a:moveTo>
                    <a:pt x="152283" y="0"/>
                  </a:moveTo>
                  <a:lnTo>
                    <a:pt x="152283" y="0"/>
                  </a:lnTo>
                  <a:lnTo>
                    <a:pt x="124111" y="0"/>
                  </a:lnTo>
                  <a:lnTo>
                    <a:pt x="123827" y="5056"/>
                  </a:lnTo>
                  <a:lnTo>
                    <a:pt x="122728" y="6546"/>
                  </a:lnTo>
                  <a:lnTo>
                    <a:pt x="114013" y="10322"/>
                  </a:lnTo>
                  <a:lnTo>
                    <a:pt x="109522" y="14465"/>
                  </a:lnTo>
                  <a:lnTo>
                    <a:pt x="106820" y="19835"/>
                  </a:lnTo>
                  <a:lnTo>
                    <a:pt x="106099" y="22748"/>
                  </a:lnTo>
                  <a:lnTo>
                    <a:pt x="87785" y="55758"/>
                  </a:lnTo>
                  <a:lnTo>
                    <a:pt x="85517" y="62881"/>
                  </a:lnTo>
                  <a:lnTo>
                    <a:pt x="79348" y="73900"/>
                  </a:lnTo>
                  <a:lnTo>
                    <a:pt x="75992" y="89042"/>
                  </a:lnTo>
                  <a:lnTo>
                    <a:pt x="68765" y="100701"/>
                  </a:lnTo>
                  <a:lnTo>
                    <a:pt x="53730" y="122413"/>
                  </a:lnTo>
                  <a:lnTo>
                    <a:pt x="37390" y="159760"/>
                  </a:lnTo>
                  <a:lnTo>
                    <a:pt x="32428" y="167313"/>
                  </a:lnTo>
                  <a:lnTo>
                    <a:pt x="26420" y="180785"/>
                  </a:lnTo>
                  <a:lnTo>
                    <a:pt x="22261" y="187241"/>
                  </a:lnTo>
                  <a:lnTo>
                    <a:pt x="18861" y="196825"/>
                  </a:lnTo>
                  <a:lnTo>
                    <a:pt x="12679" y="206368"/>
                  </a:lnTo>
                  <a:lnTo>
                    <a:pt x="10378" y="215898"/>
                  </a:lnTo>
                  <a:lnTo>
                    <a:pt x="9535" y="226718"/>
                  </a:lnTo>
                  <a:lnTo>
                    <a:pt x="2887" y="235833"/>
                  </a:lnTo>
                  <a:lnTo>
                    <a:pt x="0" y="247127"/>
                  </a:lnTo>
                  <a:lnTo>
                    <a:pt x="8094" y="255805"/>
                  </a:lnTo>
                  <a:lnTo>
                    <a:pt x="8531" y="255203"/>
                  </a:lnTo>
                  <a:lnTo>
                    <a:pt x="9408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6"/>
            <p:cNvSpPr/>
            <p:nvPr>
              <p:custDataLst>
                <p:tags r:id="rId291"/>
              </p:custDataLst>
            </p:nvPr>
          </p:nvSpPr>
          <p:spPr>
            <a:xfrm>
              <a:off x="8810625" y="1725202"/>
              <a:ext cx="9526" cy="217899"/>
            </a:xfrm>
            <a:custGeom>
              <a:avLst/>
              <a:gdLst/>
              <a:ahLst/>
              <a:cxnLst/>
              <a:rect l="0" t="0" r="0" b="0"/>
              <a:pathLst>
                <a:path w="9526" h="217899">
                  <a:moveTo>
                    <a:pt x="9525" y="27398"/>
                  </a:moveTo>
                  <a:lnTo>
                    <a:pt x="9525" y="27398"/>
                  </a:lnTo>
                  <a:lnTo>
                    <a:pt x="9525" y="0"/>
                  </a:lnTo>
                  <a:lnTo>
                    <a:pt x="9525" y="47054"/>
                  </a:lnTo>
                  <a:lnTo>
                    <a:pt x="9525" y="87726"/>
                  </a:lnTo>
                  <a:lnTo>
                    <a:pt x="6703" y="94074"/>
                  </a:lnTo>
                  <a:lnTo>
                    <a:pt x="2979" y="100424"/>
                  </a:lnTo>
                  <a:lnTo>
                    <a:pt x="588" y="113123"/>
                  </a:lnTo>
                  <a:lnTo>
                    <a:pt x="5" y="160159"/>
                  </a:lnTo>
                  <a:lnTo>
                    <a:pt x="0" y="206491"/>
                  </a:lnTo>
                  <a:lnTo>
                    <a:pt x="0" y="2178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7"/>
            <p:cNvSpPr/>
            <p:nvPr>
              <p:custDataLst>
                <p:tags r:id="rId292"/>
              </p:custDataLst>
            </p:nvPr>
          </p:nvSpPr>
          <p:spPr>
            <a:xfrm>
              <a:off x="8715375" y="18573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44459" y="19050"/>
                  </a:lnTo>
                  <a:lnTo>
                    <a:pt x="50804" y="19050"/>
                  </a:lnTo>
                  <a:lnTo>
                    <a:pt x="57152" y="16228"/>
                  </a:lnTo>
                  <a:lnTo>
                    <a:pt x="60327" y="13994"/>
                  </a:lnTo>
                  <a:lnTo>
                    <a:pt x="74906" y="10849"/>
                  </a:lnTo>
                  <a:lnTo>
                    <a:pt x="102397" y="854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8"/>
            <p:cNvSpPr/>
            <p:nvPr>
              <p:custDataLst>
                <p:tags r:id="rId293"/>
              </p:custDataLst>
            </p:nvPr>
          </p:nvSpPr>
          <p:spPr>
            <a:xfrm>
              <a:off x="8982076" y="1724036"/>
              <a:ext cx="180975" cy="218934"/>
            </a:xfrm>
            <a:custGeom>
              <a:avLst/>
              <a:gdLst/>
              <a:ahLst/>
              <a:cxnLst/>
              <a:rect l="0" t="0" r="0" b="0"/>
              <a:pathLst>
                <a:path w="180975" h="218934">
                  <a:moveTo>
                    <a:pt x="114299" y="57139"/>
                  </a:moveTo>
                  <a:lnTo>
                    <a:pt x="114299" y="57139"/>
                  </a:lnTo>
                  <a:lnTo>
                    <a:pt x="114299" y="65340"/>
                  </a:lnTo>
                  <a:lnTo>
                    <a:pt x="113241" y="65781"/>
                  </a:lnTo>
                  <a:lnTo>
                    <a:pt x="109242" y="66272"/>
                  </a:lnTo>
                  <a:lnTo>
                    <a:pt x="107753" y="67461"/>
                  </a:lnTo>
                  <a:lnTo>
                    <a:pt x="106098" y="71604"/>
                  </a:lnTo>
                  <a:lnTo>
                    <a:pt x="105165" y="79887"/>
                  </a:lnTo>
                  <a:lnTo>
                    <a:pt x="103976" y="81829"/>
                  </a:lnTo>
                  <a:lnTo>
                    <a:pt x="102126" y="83124"/>
                  </a:lnTo>
                  <a:lnTo>
                    <a:pt x="99834" y="83988"/>
                  </a:lnTo>
                  <a:lnTo>
                    <a:pt x="98305" y="85621"/>
                  </a:lnTo>
                  <a:lnTo>
                    <a:pt x="93031" y="95848"/>
                  </a:lnTo>
                  <a:lnTo>
                    <a:pt x="88971" y="101860"/>
                  </a:lnTo>
                  <a:lnTo>
                    <a:pt x="85629" y="111194"/>
                  </a:lnTo>
                  <a:lnTo>
                    <a:pt x="69306" y="133344"/>
                  </a:lnTo>
                  <a:lnTo>
                    <a:pt x="66785" y="139691"/>
                  </a:lnTo>
                  <a:lnTo>
                    <a:pt x="40869" y="171439"/>
                  </a:lnTo>
                  <a:lnTo>
                    <a:pt x="38272" y="177789"/>
                  </a:lnTo>
                  <a:lnTo>
                    <a:pt x="21696" y="200014"/>
                  </a:lnTo>
                  <a:lnTo>
                    <a:pt x="20813" y="203189"/>
                  </a:lnTo>
                  <a:lnTo>
                    <a:pt x="19167" y="205306"/>
                  </a:lnTo>
                  <a:lnTo>
                    <a:pt x="12852" y="209343"/>
                  </a:lnTo>
                  <a:lnTo>
                    <a:pt x="11002" y="214038"/>
                  </a:lnTo>
                  <a:lnTo>
                    <a:pt x="9452" y="215713"/>
                  </a:lnTo>
                  <a:lnTo>
                    <a:pt x="430" y="218933"/>
                  </a:lnTo>
                  <a:lnTo>
                    <a:pt x="0" y="196316"/>
                  </a:lnTo>
                  <a:lnTo>
                    <a:pt x="2821" y="190256"/>
                  </a:lnTo>
                  <a:lnTo>
                    <a:pt x="6545" y="184036"/>
                  </a:lnTo>
                  <a:lnTo>
                    <a:pt x="9700" y="174583"/>
                  </a:lnTo>
                  <a:lnTo>
                    <a:pt x="15809" y="165080"/>
                  </a:lnTo>
                  <a:lnTo>
                    <a:pt x="17610" y="158735"/>
                  </a:lnTo>
                  <a:lnTo>
                    <a:pt x="19147" y="156620"/>
                  </a:lnTo>
                  <a:lnTo>
                    <a:pt x="21231" y="155209"/>
                  </a:lnTo>
                  <a:lnTo>
                    <a:pt x="23678" y="154269"/>
                  </a:lnTo>
                  <a:lnTo>
                    <a:pt x="25311" y="152584"/>
                  </a:lnTo>
                  <a:lnTo>
                    <a:pt x="27124" y="147890"/>
                  </a:lnTo>
                  <a:lnTo>
                    <a:pt x="28666" y="146215"/>
                  </a:lnTo>
                  <a:lnTo>
                    <a:pt x="36648" y="143305"/>
                  </a:lnTo>
                  <a:lnTo>
                    <a:pt x="61776" y="142865"/>
                  </a:lnTo>
                  <a:lnTo>
                    <a:pt x="63409" y="143923"/>
                  </a:lnTo>
                  <a:lnTo>
                    <a:pt x="64497" y="145687"/>
                  </a:lnTo>
                  <a:lnTo>
                    <a:pt x="66244" y="151065"/>
                  </a:lnTo>
                  <a:lnTo>
                    <a:pt x="73136" y="159732"/>
                  </a:lnTo>
                  <a:lnTo>
                    <a:pt x="74838" y="165530"/>
                  </a:lnTo>
                  <a:lnTo>
                    <a:pt x="76350" y="167500"/>
                  </a:lnTo>
                  <a:lnTo>
                    <a:pt x="80852" y="169688"/>
                  </a:lnTo>
                  <a:lnTo>
                    <a:pt x="82475" y="171330"/>
                  </a:lnTo>
                  <a:lnTo>
                    <a:pt x="84280" y="175977"/>
                  </a:lnTo>
                  <a:lnTo>
                    <a:pt x="86498" y="187583"/>
                  </a:lnTo>
                  <a:lnTo>
                    <a:pt x="97466" y="202016"/>
                  </a:lnTo>
                  <a:lnTo>
                    <a:pt x="103330" y="208053"/>
                  </a:lnTo>
                  <a:lnTo>
                    <a:pt x="113870" y="209500"/>
                  </a:lnTo>
                  <a:lnTo>
                    <a:pt x="122463" y="209536"/>
                  </a:lnTo>
                  <a:lnTo>
                    <a:pt x="131159" y="202993"/>
                  </a:lnTo>
                  <a:lnTo>
                    <a:pt x="136961" y="201338"/>
                  </a:lnTo>
                  <a:lnTo>
                    <a:pt x="138933" y="199838"/>
                  </a:lnTo>
                  <a:lnTo>
                    <a:pt x="150182" y="180768"/>
                  </a:lnTo>
                  <a:lnTo>
                    <a:pt x="150921" y="177658"/>
                  </a:lnTo>
                  <a:lnTo>
                    <a:pt x="159744" y="161897"/>
                  </a:lnTo>
                  <a:lnTo>
                    <a:pt x="166943" y="115975"/>
                  </a:lnTo>
                  <a:lnTo>
                    <a:pt x="170559" y="98316"/>
                  </a:lnTo>
                  <a:lnTo>
                    <a:pt x="171332" y="74464"/>
                  </a:lnTo>
                  <a:lnTo>
                    <a:pt x="168575" y="67309"/>
                  </a:lnTo>
                  <a:lnTo>
                    <a:pt x="164880" y="60601"/>
                  </a:lnTo>
                  <a:lnTo>
                    <a:pt x="162508" y="47671"/>
                  </a:lnTo>
                  <a:lnTo>
                    <a:pt x="162314" y="44477"/>
                  </a:lnTo>
                  <a:lnTo>
                    <a:pt x="159274" y="38106"/>
                  </a:lnTo>
                  <a:lnTo>
                    <a:pt x="139544" y="15865"/>
                  </a:lnTo>
                  <a:lnTo>
                    <a:pt x="133281" y="12337"/>
                  </a:lnTo>
                  <a:lnTo>
                    <a:pt x="126969" y="9710"/>
                  </a:lnTo>
                  <a:lnTo>
                    <a:pt x="117465" y="3340"/>
                  </a:lnTo>
                  <a:lnTo>
                    <a:pt x="107947" y="982"/>
                  </a:lnTo>
                  <a:lnTo>
                    <a:pt x="63890" y="0"/>
                  </a:lnTo>
                  <a:lnTo>
                    <a:pt x="57323" y="2816"/>
                  </a:lnTo>
                  <a:lnTo>
                    <a:pt x="50877" y="6537"/>
                  </a:lnTo>
                  <a:lnTo>
                    <a:pt x="38115" y="8926"/>
                  </a:lnTo>
                  <a:lnTo>
                    <a:pt x="34934" y="9122"/>
                  </a:lnTo>
                  <a:lnTo>
                    <a:pt x="28579" y="12162"/>
                  </a:lnTo>
                  <a:lnTo>
                    <a:pt x="25403" y="14454"/>
                  </a:lnTo>
                  <a:lnTo>
                    <a:pt x="21873" y="19824"/>
                  </a:lnTo>
                  <a:lnTo>
                    <a:pt x="20931" y="22737"/>
                  </a:lnTo>
                  <a:lnTo>
                    <a:pt x="19245" y="24679"/>
                  </a:lnTo>
                  <a:lnTo>
                    <a:pt x="14550" y="26838"/>
                  </a:lnTo>
                  <a:lnTo>
                    <a:pt x="12876" y="28471"/>
                  </a:lnTo>
                  <a:lnTo>
                    <a:pt x="11013" y="33109"/>
                  </a:lnTo>
                  <a:lnTo>
                    <a:pt x="9459" y="34769"/>
                  </a:lnTo>
                  <a:lnTo>
                    <a:pt x="4910" y="36614"/>
                  </a:lnTo>
                  <a:lnTo>
                    <a:pt x="3272" y="38164"/>
                  </a:lnTo>
                  <a:lnTo>
                    <a:pt x="1453" y="42708"/>
                  </a:lnTo>
                  <a:lnTo>
                    <a:pt x="126" y="55384"/>
                  </a:lnTo>
                  <a:lnTo>
                    <a:pt x="11763" y="68829"/>
                  </a:lnTo>
                  <a:lnTo>
                    <a:pt x="23679" y="80815"/>
                  </a:lnTo>
                  <a:lnTo>
                    <a:pt x="32043" y="83536"/>
                  </a:lnTo>
                  <a:lnTo>
                    <a:pt x="59970" y="85586"/>
                  </a:lnTo>
                  <a:lnTo>
                    <a:pt x="103079" y="76578"/>
                  </a:lnTo>
                  <a:lnTo>
                    <a:pt x="112135" y="73540"/>
                  </a:lnTo>
                  <a:lnTo>
                    <a:pt x="120746" y="69720"/>
                  </a:lnTo>
                  <a:lnTo>
                    <a:pt x="159292" y="64021"/>
                  </a:lnTo>
                  <a:lnTo>
                    <a:pt x="167104" y="60198"/>
                  </a:lnTo>
                  <a:lnTo>
                    <a:pt x="180974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9"/>
            <p:cNvSpPr/>
            <p:nvPr>
              <p:custDataLst>
                <p:tags r:id="rId294"/>
              </p:custDataLst>
            </p:nvPr>
          </p:nvSpPr>
          <p:spPr>
            <a:xfrm>
              <a:off x="9267825" y="1819275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47533" y="19050"/>
                  </a:lnTo>
                  <a:lnTo>
                    <a:pt x="60730" y="19050"/>
                  </a:lnTo>
                  <a:lnTo>
                    <a:pt x="66855" y="16228"/>
                  </a:lnTo>
                  <a:lnTo>
                    <a:pt x="73105" y="12504"/>
                  </a:lnTo>
                  <a:lnTo>
                    <a:pt x="83632" y="10408"/>
                  </a:lnTo>
                  <a:lnTo>
                    <a:pt x="117084" y="9559"/>
                  </a:lnTo>
                  <a:lnTo>
                    <a:pt x="123651" y="6718"/>
                  </a:lnTo>
                  <a:lnTo>
                    <a:pt x="130097" y="2986"/>
                  </a:lnTo>
                  <a:lnTo>
                    <a:pt x="142859" y="59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30"/>
            <p:cNvSpPr/>
            <p:nvPr>
              <p:custDataLst>
                <p:tags r:id="rId295"/>
              </p:custDataLst>
            </p:nvPr>
          </p:nvSpPr>
          <p:spPr>
            <a:xfrm>
              <a:off x="9334500" y="1781175"/>
              <a:ext cx="28576" cy="133351"/>
            </a:xfrm>
            <a:custGeom>
              <a:avLst/>
              <a:gdLst/>
              <a:ahLst/>
              <a:cxnLst/>
              <a:rect l="0" t="0" r="0" b="0"/>
              <a:pathLst>
                <a:path w="28576" h="133351">
                  <a:moveTo>
                    <a:pt x="28575" y="0"/>
                  </a:moveTo>
                  <a:lnTo>
                    <a:pt x="28575" y="0"/>
                  </a:lnTo>
                  <a:lnTo>
                    <a:pt x="28575" y="44476"/>
                  </a:lnTo>
                  <a:lnTo>
                    <a:pt x="28575" y="50811"/>
                  </a:lnTo>
                  <a:lnTo>
                    <a:pt x="25753" y="57155"/>
                  </a:lnTo>
                  <a:lnTo>
                    <a:pt x="22029" y="63502"/>
                  </a:lnTo>
                  <a:lnTo>
                    <a:pt x="19441" y="74319"/>
                  </a:lnTo>
                  <a:lnTo>
                    <a:pt x="19165" y="80699"/>
                  </a:lnTo>
                  <a:lnTo>
                    <a:pt x="16279" y="86314"/>
                  </a:lnTo>
                  <a:lnTo>
                    <a:pt x="12527" y="92337"/>
                  </a:lnTo>
                  <a:lnTo>
                    <a:pt x="10118" y="104827"/>
                  </a:lnTo>
                  <a:lnTo>
                    <a:pt x="9920" y="107984"/>
                  </a:lnTo>
                  <a:lnTo>
                    <a:pt x="8730" y="110090"/>
                  </a:lnTo>
                  <a:lnTo>
                    <a:pt x="6878" y="111493"/>
                  </a:lnTo>
                  <a:lnTo>
                    <a:pt x="4585" y="112429"/>
                  </a:lnTo>
                  <a:lnTo>
                    <a:pt x="3057" y="114111"/>
                  </a:lnTo>
                  <a:lnTo>
                    <a:pt x="1359" y="118802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1"/>
            <p:cNvSpPr/>
            <p:nvPr>
              <p:custDataLst>
                <p:tags r:id="rId296"/>
              </p:custDataLst>
            </p:nvPr>
          </p:nvSpPr>
          <p:spPr>
            <a:xfrm>
              <a:off x="9525000" y="1724025"/>
              <a:ext cx="47626" cy="219076"/>
            </a:xfrm>
            <a:custGeom>
              <a:avLst/>
              <a:gdLst/>
              <a:ahLst/>
              <a:cxnLst/>
              <a:rect l="0" t="0" r="0" b="0"/>
              <a:pathLst>
                <a:path w="47626" h="219076">
                  <a:moveTo>
                    <a:pt x="47625" y="0"/>
                  </a:moveTo>
                  <a:lnTo>
                    <a:pt x="47625" y="0"/>
                  </a:lnTo>
                  <a:lnTo>
                    <a:pt x="38491" y="0"/>
                  </a:lnTo>
                  <a:lnTo>
                    <a:pt x="38100" y="44535"/>
                  </a:lnTo>
                  <a:lnTo>
                    <a:pt x="38100" y="79376"/>
                  </a:lnTo>
                  <a:lnTo>
                    <a:pt x="35278" y="85726"/>
                  </a:lnTo>
                  <a:lnTo>
                    <a:pt x="33043" y="88900"/>
                  </a:lnTo>
                  <a:lnTo>
                    <a:pt x="29899" y="103482"/>
                  </a:lnTo>
                  <a:lnTo>
                    <a:pt x="28690" y="126608"/>
                  </a:lnTo>
                  <a:lnTo>
                    <a:pt x="25804" y="133176"/>
                  </a:lnTo>
                  <a:lnTo>
                    <a:pt x="22052" y="139622"/>
                  </a:lnTo>
                  <a:lnTo>
                    <a:pt x="18880" y="149202"/>
                  </a:lnTo>
                  <a:lnTo>
                    <a:pt x="12768" y="159801"/>
                  </a:lnTo>
                  <a:lnTo>
                    <a:pt x="8751" y="186442"/>
                  </a:lnTo>
                  <a:lnTo>
                    <a:pt x="1361" y="198027"/>
                  </a:lnTo>
                  <a:lnTo>
                    <a:pt x="267" y="207235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2"/>
            <p:cNvSpPr/>
            <p:nvPr>
              <p:custDataLst>
                <p:tags r:id="rId297"/>
              </p:custDataLst>
            </p:nvPr>
          </p:nvSpPr>
          <p:spPr>
            <a:xfrm>
              <a:off x="9572625" y="1724025"/>
              <a:ext cx="1" cy="28576"/>
            </a:xfrm>
            <a:custGeom>
              <a:avLst/>
              <a:gdLst/>
              <a:ahLst/>
              <a:cxnLst/>
              <a:rect l="0" t="0" r="0" b="0"/>
              <a:pathLst>
                <a:path w="1" h="28576">
                  <a:moveTo>
                    <a:pt x="0" y="28575"/>
                  </a:moveTo>
                  <a:lnTo>
                    <a:pt x="0" y="2857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3"/>
            <p:cNvSpPr/>
            <p:nvPr>
              <p:custDataLst>
                <p:tags r:id="rId298"/>
              </p:custDataLst>
            </p:nvPr>
          </p:nvSpPr>
          <p:spPr>
            <a:xfrm>
              <a:off x="9610725" y="1714500"/>
              <a:ext cx="323851" cy="257048"/>
            </a:xfrm>
            <a:custGeom>
              <a:avLst/>
              <a:gdLst/>
              <a:ahLst/>
              <a:cxnLst/>
              <a:rect l="0" t="0" r="0" b="0"/>
              <a:pathLst>
                <a:path w="323851" h="257048">
                  <a:moveTo>
                    <a:pt x="0" y="0"/>
                  </a:moveTo>
                  <a:lnTo>
                    <a:pt x="0" y="0"/>
                  </a:lnTo>
                  <a:lnTo>
                    <a:pt x="14465" y="0"/>
                  </a:lnTo>
                  <a:lnTo>
                    <a:pt x="15994" y="1058"/>
                  </a:lnTo>
                  <a:lnTo>
                    <a:pt x="17012" y="2822"/>
                  </a:lnTo>
                  <a:lnTo>
                    <a:pt x="17691" y="5056"/>
                  </a:lnTo>
                  <a:lnTo>
                    <a:pt x="19202" y="6546"/>
                  </a:lnTo>
                  <a:lnTo>
                    <a:pt x="29232" y="11759"/>
                  </a:lnTo>
                  <a:lnTo>
                    <a:pt x="36348" y="17610"/>
                  </a:lnTo>
                  <a:lnTo>
                    <a:pt x="37322" y="21232"/>
                  </a:lnTo>
                  <a:lnTo>
                    <a:pt x="38099" y="63865"/>
                  </a:lnTo>
                  <a:lnTo>
                    <a:pt x="33043" y="70899"/>
                  </a:lnTo>
                  <a:lnTo>
                    <a:pt x="10999" y="93769"/>
                  </a:lnTo>
                  <a:lnTo>
                    <a:pt x="9961" y="99868"/>
                  </a:lnTo>
                  <a:lnTo>
                    <a:pt x="8758" y="101503"/>
                  </a:lnTo>
                  <a:lnTo>
                    <a:pt x="1362" y="104344"/>
                  </a:lnTo>
                  <a:lnTo>
                    <a:pt x="1" y="104775"/>
                  </a:lnTo>
                  <a:lnTo>
                    <a:pt x="0" y="95366"/>
                  </a:lnTo>
                  <a:lnTo>
                    <a:pt x="9134" y="86120"/>
                  </a:lnTo>
                  <a:lnTo>
                    <a:pt x="14465" y="85842"/>
                  </a:lnTo>
                  <a:lnTo>
                    <a:pt x="15994" y="84745"/>
                  </a:lnTo>
                  <a:lnTo>
                    <a:pt x="17691" y="80703"/>
                  </a:lnTo>
                  <a:lnTo>
                    <a:pt x="19202" y="79202"/>
                  </a:lnTo>
                  <a:lnTo>
                    <a:pt x="27131" y="76595"/>
                  </a:lnTo>
                  <a:lnTo>
                    <a:pt x="41706" y="76235"/>
                  </a:lnTo>
                  <a:lnTo>
                    <a:pt x="47816" y="79038"/>
                  </a:lnTo>
                  <a:lnTo>
                    <a:pt x="55306" y="84404"/>
                  </a:lnTo>
                  <a:lnTo>
                    <a:pt x="64390" y="86522"/>
                  </a:lnTo>
                  <a:lnTo>
                    <a:pt x="70246" y="90666"/>
                  </a:lnTo>
                  <a:lnTo>
                    <a:pt x="73553" y="96035"/>
                  </a:lnTo>
                  <a:lnTo>
                    <a:pt x="75677" y="103049"/>
                  </a:lnTo>
                  <a:lnTo>
                    <a:pt x="82642" y="112038"/>
                  </a:lnTo>
                  <a:lnTo>
                    <a:pt x="84811" y="120921"/>
                  </a:lnTo>
                  <a:lnTo>
                    <a:pt x="85722" y="165101"/>
                  </a:lnTo>
                  <a:lnTo>
                    <a:pt x="82901" y="171451"/>
                  </a:lnTo>
                  <a:lnTo>
                    <a:pt x="79179" y="177800"/>
                  </a:lnTo>
                  <a:lnTo>
                    <a:pt x="76024" y="187325"/>
                  </a:lnTo>
                  <a:lnTo>
                    <a:pt x="69915" y="196850"/>
                  </a:lnTo>
                  <a:lnTo>
                    <a:pt x="66577" y="206375"/>
                  </a:lnTo>
                  <a:lnTo>
                    <a:pt x="60413" y="215900"/>
                  </a:lnTo>
                  <a:lnTo>
                    <a:pt x="57058" y="225425"/>
                  </a:lnTo>
                  <a:lnTo>
                    <a:pt x="52523" y="231775"/>
                  </a:lnTo>
                  <a:lnTo>
                    <a:pt x="46979" y="235303"/>
                  </a:lnTo>
                  <a:lnTo>
                    <a:pt x="44019" y="236244"/>
                  </a:lnTo>
                  <a:lnTo>
                    <a:pt x="42047" y="237929"/>
                  </a:lnTo>
                  <a:lnTo>
                    <a:pt x="39854" y="242624"/>
                  </a:lnTo>
                  <a:lnTo>
                    <a:pt x="38211" y="244299"/>
                  </a:lnTo>
                  <a:lnTo>
                    <a:pt x="33564" y="246161"/>
                  </a:lnTo>
                  <a:lnTo>
                    <a:pt x="11003" y="247639"/>
                  </a:lnTo>
                  <a:lnTo>
                    <a:pt x="10511" y="246584"/>
                  </a:lnTo>
                  <a:lnTo>
                    <a:pt x="9963" y="242590"/>
                  </a:lnTo>
                  <a:lnTo>
                    <a:pt x="6898" y="237287"/>
                  </a:lnTo>
                  <a:lnTo>
                    <a:pt x="1362" y="230316"/>
                  </a:lnTo>
                  <a:lnTo>
                    <a:pt x="267" y="221334"/>
                  </a:lnTo>
                  <a:lnTo>
                    <a:pt x="10" y="196814"/>
                  </a:lnTo>
                  <a:lnTo>
                    <a:pt x="2827" y="190484"/>
                  </a:lnTo>
                  <a:lnTo>
                    <a:pt x="6548" y="184143"/>
                  </a:lnTo>
                  <a:lnTo>
                    <a:pt x="9701" y="174623"/>
                  </a:lnTo>
                  <a:lnTo>
                    <a:pt x="41315" y="139700"/>
                  </a:lnTo>
                  <a:lnTo>
                    <a:pt x="47643" y="136172"/>
                  </a:lnTo>
                  <a:lnTo>
                    <a:pt x="53982" y="133546"/>
                  </a:lnTo>
                  <a:lnTo>
                    <a:pt x="97737" y="107872"/>
                  </a:lnTo>
                  <a:lnTo>
                    <a:pt x="145263" y="79373"/>
                  </a:lnTo>
                  <a:lnTo>
                    <a:pt x="158635" y="70907"/>
                  </a:lnTo>
                  <a:lnTo>
                    <a:pt x="178757" y="64689"/>
                  </a:lnTo>
                  <a:lnTo>
                    <a:pt x="199830" y="50273"/>
                  </a:lnTo>
                  <a:lnTo>
                    <a:pt x="215874" y="47974"/>
                  </a:lnTo>
                  <a:lnTo>
                    <a:pt x="247612" y="47625"/>
                  </a:lnTo>
                  <a:lnTo>
                    <a:pt x="247649" y="61814"/>
                  </a:lnTo>
                  <a:lnTo>
                    <a:pt x="246592" y="63435"/>
                  </a:lnTo>
                  <a:lnTo>
                    <a:pt x="244826" y="64515"/>
                  </a:lnTo>
                  <a:lnTo>
                    <a:pt x="238126" y="66675"/>
                  </a:lnTo>
                  <a:lnTo>
                    <a:pt x="238125" y="66675"/>
                  </a:lnTo>
                  <a:lnTo>
                    <a:pt x="238125" y="39550"/>
                  </a:lnTo>
                  <a:lnTo>
                    <a:pt x="237067" y="39067"/>
                  </a:lnTo>
                  <a:lnTo>
                    <a:pt x="229923" y="38228"/>
                  </a:lnTo>
                  <a:lnTo>
                    <a:pt x="229188" y="35334"/>
                  </a:lnTo>
                  <a:lnTo>
                    <a:pt x="228715" y="29910"/>
                  </a:lnTo>
                  <a:lnTo>
                    <a:pt x="225829" y="29169"/>
                  </a:lnTo>
                  <a:lnTo>
                    <a:pt x="223578" y="28971"/>
                  </a:lnTo>
                  <a:lnTo>
                    <a:pt x="222077" y="29897"/>
                  </a:lnTo>
                  <a:lnTo>
                    <a:pt x="221077" y="31573"/>
                  </a:lnTo>
                  <a:lnTo>
                    <a:pt x="220411" y="33749"/>
                  </a:lnTo>
                  <a:lnTo>
                    <a:pt x="218907" y="35199"/>
                  </a:lnTo>
                  <a:lnTo>
                    <a:pt x="214414" y="36811"/>
                  </a:lnTo>
                  <a:lnTo>
                    <a:pt x="201776" y="37987"/>
                  </a:lnTo>
                  <a:lnTo>
                    <a:pt x="201191" y="39083"/>
                  </a:lnTo>
                  <a:lnTo>
                    <a:pt x="200544" y="43123"/>
                  </a:lnTo>
                  <a:lnTo>
                    <a:pt x="199312" y="44624"/>
                  </a:lnTo>
                  <a:lnTo>
                    <a:pt x="186813" y="52286"/>
                  </a:lnTo>
                  <a:lnTo>
                    <a:pt x="183569" y="57811"/>
                  </a:lnTo>
                  <a:lnTo>
                    <a:pt x="182704" y="60765"/>
                  </a:lnTo>
                  <a:lnTo>
                    <a:pt x="181069" y="62735"/>
                  </a:lnTo>
                  <a:lnTo>
                    <a:pt x="176432" y="64924"/>
                  </a:lnTo>
                  <a:lnTo>
                    <a:pt x="174771" y="66566"/>
                  </a:lnTo>
                  <a:lnTo>
                    <a:pt x="172926" y="71213"/>
                  </a:lnTo>
                  <a:lnTo>
                    <a:pt x="170684" y="82819"/>
                  </a:lnTo>
                  <a:lnTo>
                    <a:pt x="164991" y="92155"/>
                  </a:lnTo>
                  <a:lnTo>
                    <a:pt x="162530" y="104791"/>
                  </a:lnTo>
                  <a:lnTo>
                    <a:pt x="162328" y="107961"/>
                  </a:lnTo>
                  <a:lnTo>
                    <a:pt x="159281" y="114305"/>
                  </a:lnTo>
                  <a:lnTo>
                    <a:pt x="155458" y="120652"/>
                  </a:lnTo>
                  <a:lnTo>
                    <a:pt x="153004" y="133351"/>
                  </a:lnTo>
                  <a:lnTo>
                    <a:pt x="152401" y="180975"/>
                  </a:lnTo>
                  <a:lnTo>
                    <a:pt x="152400" y="203200"/>
                  </a:lnTo>
                  <a:lnTo>
                    <a:pt x="155224" y="209550"/>
                  </a:lnTo>
                  <a:lnTo>
                    <a:pt x="158946" y="215900"/>
                  </a:lnTo>
                  <a:lnTo>
                    <a:pt x="161337" y="228600"/>
                  </a:lnTo>
                  <a:lnTo>
                    <a:pt x="161534" y="231775"/>
                  </a:lnTo>
                  <a:lnTo>
                    <a:pt x="162723" y="233892"/>
                  </a:lnTo>
                  <a:lnTo>
                    <a:pt x="164573" y="235303"/>
                  </a:lnTo>
                  <a:lnTo>
                    <a:pt x="166865" y="236244"/>
                  </a:lnTo>
                  <a:lnTo>
                    <a:pt x="168393" y="237929"/>
                  </a:lnTo>
                  <a:lnTo>
                    <a:pt x="170091" y="242624"/>
                  </a:lnTo>
                  <a:lnTo>
                    <a:pt x="171602" y="244299"/>
                  </a:lnTo>
                  <a:lnTo>
                    <a:pt x="190391" y="256205"/>
                  </a:lnTo>
                  <a:lnTo>
                    <a:pt x="203603" y="257047"/>
                  </a:lnTo>
                  <a:lnTo>
                    <a:pt x="209729" y="254296"/>
                  </a:lnTo>
                  <a:lnTo>
                    <a:pt x="215978" y="250604"/>
                  </a:lnTo>
                  <a:lnTo>
                    <a:pt x="228616" y="248233"/>
                  </a:lnTo>
                  <a:lnTo>
                    <a:pt x="231785" y="248039"/>
                  </a:lnTo>
                  <a:lnTo>
                    <a:pt x="238129" y="245001"/>
                  </a:lnTo>
                  <a:lnTo>
                    <a:pt x="255882" y="234427"/>
                  </a:lnTo>
                  <a:lnTo>
                    <a:pt x="275637" y="226545"/>
                  </a:lnTo>
                  <a:lnTo>
                    <a:pt x="282315" y="222395"/>
                  </a:lnTo>
                  <a:lnTo>
                    <a:pt x="288810" y="220550"/>
                  </a:lnTo>
                  <a:lnTo>
                    <a:pt x="290965" y="219000"/>
                  </a:lnTo>
                  <a:lnTo>
                    <a:pt x="292402" y="216909"/>
                  </a:lnTo>
                  <a:lnTo>
                    <a:pt x="293360" y="214456"/>
                  </a:lnTo>
                  <a:lnTo>
                    <a:pt x="295056" y="212821"/>
                  </a:lnTo>
                  <a:lnTo>
                    <a:pt x="305384" y="207374"/>
                  </a:lnTo>
                  <a:lnTo>
                    <a:pt x="314170" y="200153"/>
                  </a:lnTo>
                  <a:lnTo>
                    <a:pt x="323453" y="200028"/>
                  </a:lnTo>
                  <a:lnTo>
                    <a:pt x="3238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SMARTInkShape-34"/>
          <p:cNvSpPr/>
          <p:nvPr>
            <p:custDataLst>
              <p:tags r:id="rId2"/>
            </p:custDataLst>
          </p:nvPr>
        </p:nvSpPr>
        <p:spPr>
          <a:xfrm>
            <a:off x="10020300" y="1914525"/>
            <a:ext cx="28576" cy="104776"/>
          </a:xfrm>
          <a:custGeom>
            <a:avLst/>
            <a:gdLst/>
            <a:ahLst/>
            <a:cxnLst/>
            <a:rect l="0" t="0" r="0" b="0"/>
            <a:pathLst>
              <a:path w="28576" h="104776">
                <a:moveTo>
                  <a:pt x="19050" y="0"/>
                </a:moveTo>
                <a:lnTo>
                  <a:pt x="19050" y="0"/>
                </a:lnTo>
                <a:lnTo>
                  <a:pt x="19050" y="9133"/>
                </a:lnTo>
                <a:lnTo>
                  <a:pt x="24107" y="9409"/>
                </a:lnTo>
                <a:lnTo>
                  <a:pt x="25596" y="10506"/>
                </a:lnTo>
                <a:lnTo>
                  <a:pt x="28401" y="18457"/>
                </a:lnTo>
                <a:lnTo>
                  <a:pt x="28460" y="18655"/>
                </a:lnTo>
                <a:lnTo>
                  <a:pt x="28575" y="50955"/>
                </a:lnTo>
                <a:lnTo>
                  <a:pt x="27517" y="53020"/>
                </a:lnTo>
                <a:lnTo>
                  <a:pt x="25751" y="54396"/>
                </a:lnTo>
                <a:lnTo>
                  <a:pt x="23518" y="55314"/>
                </a:lnTo>
                <a:lnTo>
                  <a:pt x="22029" y="56985"/>
                </a:lnTo>
                <a:lnTo>
                  <a:pt x="16815" y="67270"/>
                </a:lnTo>
                <a:lnTo>
                  <a:pt x="12765" y="73289"/>
                </a:lnTo>
                <a:lnTo>
                  <a:pt x="10966" y="79493"/>
                </a:lnTo>
                <a:lnTo>
                  <a:pt x="9426" y="81570"/>
                </a:lnTo>
                <a:lnTo>
                  <a:pt x="7345" y="82955"/>
                </a:lnTo>
                <a:lnTo>
                  <a:pt x="4895" y="83878"/>
                </a:lnTo>
                <a:lnTo>
                  <a:pt x="3264" y="85552"/>
                </a:lnTo>
                <a:lnTo>
                  <a:pt x="1450" y="90234"/>
                </a:lnTo>
                <a:lnTo>
                  <a:pt x="0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SMARTInkShape-Group8"/>
          <p:cNvGrpSpPr/>
          <p:nvPr/>
        </p:nvGrpSpPr>
        <p:grpSpPr>
          <a:xfrm>
            <a:off x="10220325" y="1752600"/>
            <a:ext cx="1828799" cy="257175"/>
            <a:chOff x="10220325" y="1752600"/>
            <a:chExt cx="1828799" cy="257175"/>
          </a:xfrm>
        </p:grpSpPr>
        <p:sp>
          <p:nvSpPr>
            <p:cNvPr id="43" name="SMARTInkShape-35"/>
            <p:cNvSpPr/>
            <p:nvPr>
              <p:custDataLst>
                <p:tags r:id="rId279"/>
              </p:custDataLst>
            </p:nvPr>
          </p:nvSpPr>
          <p:spPr>
            <a:xfrm>
              <a:off x="10220325" y="1857375"/>
              <a:ext cx="142876" cy="114301"/>
            </a:xfrm>
            <a:custGeom>
              <a:avLst/>
              <a:gdLst/>
              <a:ahLst/>
              <a:cxnLst/>
              <a:rect l="0" t="0" r="0" b="0"/>
              <a:pathLst>
                <a:path w="142876" h="114301">
                  <a:moveTo>
                    <a:pt x="95250" y="0"/>
                  </a:moveTo>
                  <a:lnTo>
                    <a:pt x="95250" y="0"/>
                  </a:lnTo>
                  <a:lnTo>
                    <a:pt x="95250" y="5056"/>
                  </a:lnTo>
                  <a:lnTo>
                    <a:pt x="94192" y="6546"/>
                  </a:lnTo>
                  <a:lnTo>
                    <a:pt x="92426" y="7539"/>
                  </a:lnTo>
                  <a:lnTo>
                    <a:pt x="87048" y="9133"/>
                  </a:lnTo>
                  <a:lnTo>
                    <a:pt x="68125" y="27132"/>
                  </a:lnTo>
                  <a:lnTo>
                    <a:pt x="65903" y="35894"/>
                  </a:lnTo>
                  <a:lnTo>
                    <a:pt x="31217" y="76376"/>
                  </a:lnTo>
                  <a:lnTo>
                    <a:pt x="30336" y="79492"/>
                  </a:lnTo>
                  <a:lnTo>
                    <a:pt x="28690" y="81570"/>
                  </a:lnTo>
                  <a:lnTo>
                    <a:pt x="22378" y="85552"/>
                  </a:lnTo>
                  <a:lnTo>
                    <a:pt x="9955" y="104252"/>
                  </a:lnTo>
                  <a:lnTo>
                    <a:pt x="2" y="114298"/>
                  </a:lnTo>
                  <a:lnTo>
                    <a:pt x="0" y="114300"/>
                  </a:lnTo>
                  <a:lnTo>
                    <a:pt x="8202" y="114300"/>
                  </a:lnTo>
                  <a:lnTo>
                    <a:pt x="17609" y="106099"/>
                  </a:lnTo>
                  <a:lnTo>
                    <a:pt x="23680" y="105167"/>
                  </a:lnTo>
                  <a:lnTo>
                    <a:pt x="70162" y="104775"/>
                  </a:lnTo>
                  <a:lnTo>
                    <a:pt x="116461" y="104775"/>
                  </a:lnTo>
                  <a:lnTo>
                    <a:pt x="133312" y="104775"/>
                  </a:lnTo>
                  <a:lnTo>
                    <a:pt x="133350" y="114297"/>
                  </a:lnTo>
                  <a:lnTo>
                    <a:pt x="1428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6"/>
            <p:cNvSpPr/>
            <p:nvPr>
              <p:custDataLst>
                <p:tags r:id="rId280"/>
              </p:custDataLst>
            </p:nvPr>
          </p:nvSpPr>
          <p:spPr>
            <a:xfrm>
              <a:off x="10534650" y="1762125"/>
              <a:ext cx="95251" cy="200026"/>
            </a:xfrm>
            <a:custGeom>
              <a:avLst/>
              <a:gdLst/>
              <a:ahLst/>
              <a:cxnLst/>
              <a:rect l="0" t="0" r="0" b="0"/>
              <a:pathLst>
                <a:path w="95251" h="200026">
                  <a:moveTo>
                    <a:pt x="95250" y="0"/>
                  </a:moveTo>
                  <a:lnTo>
                    <a:pt x="95250" y="0"/>
                  </a:lnTo>
                  <a:lnTo>
                    <a:pt x="95250" y="5056"/>
                  </a:lnTo>
                  <a:lnTo>
                    <a:pt x="94192" y="6546"/>
                  </a:lnTo>
                  <a:lnTo>
                    <a:pt x="92426" y="7539"/>
                  </a:lnTo>
                  <a:lnTo>
                    <a:pt x="87048" y="9133"/>
                  </a:lnTo>
                  <a:lnTo>
                    <a:pt x="62049" y="33204"/>
                  </a:lnTo>
                  <a:lnTo>
                    <a:pt x="59327" y="38746"/>
                  </a:lnTo>
                  <a:lnTo>
                    <a:pt x="58601" y="41706"/>
                  </a:lnTo>
                  <a:lnTo>
                    <a:pt x="49802" y="57207"/>
                  </a:lnTo>
                  <a:lnTo>
                    <a:pt x="49076" y="60363"/>
                  </a:lnTo>
                  <a:lnTo>
                    <a:pt x="39551" y="74322"/>
                  </a:lnTo>
                  <a:lnTo>
                    <a:pt x="31840" y="83433"/>
                  </a:lnTo>
                  <a:lnTo>
                    <a:pt x="28484" y="92337"/>
                  </a:lnTo>
                  <a:lnTo>
                    <a:pt x="22315" y="101678"/>
                  </a:lnTo>
                  <a:lnTo>
                    <a:pt x="18959" y="111148"/>
                  </a:lnTo>
                  <a:lnTo>
                    <a:pt x="12790" y="120657"/>
                  </a:lnTo>
                  <a:lnTo>
                    <a:pt x="10492" y="130177"/>
                  </a:lnTo>
                  <a:lnTo>
                    <a:pt x="9653" y="146050"/>
                  </a:lnTo>
                  <a:lnTo>
                    <a:pt x="6759" y="152400"/>
                  </a:lnTo>
                  <a:lnTo>
                    <a:pt x="3004" y="158750"/>
                  </a:lnTo>
                  <a:lnTo>
                    <a:pt x="395" y="169569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7"/>
            <p:cNvSpPr/>
            <p:nvPr>
              <p:custDataLst>
                <p:tags r:id="rId281"/>
              </p:custDataLst>
            </p:nvPr>
          </p:nvSpPr>
          <p:spPr>
            <a:xfrm>
              <a:off x="10601325" y="1781175"/>
              <a:ext cx="47626" cy="180976"/>
            </a:xfrm>
            <a:custGeom>
              <a:avLst/>
              <a:gdLst/>
              <a:ahLst/>
              <a:cxnLst/>
              <a:rect l="0" t="0" r="0" b="0"/>
              <a:pathLst>
                <a:path w="47626" h="180976">
                  <a:moveTo>
                    <a:pt x="0" y="9525"/>
                  </a:moveTo>
                  <a:lnTo>
                    <a:pt x="0" y="9525"/>
                  </a:lnTo>
                  <a:lnTo>
                    <a:pt x="9522" y="3"/>
                  </a:lnTo>
                  <a:lnTo>
                    <a:pt x="17726" y="0"/>
                  </a:lnTo>
                  <a:lnTo>
                    <a:pt x="18167" y="1058"/>
                  </a:lnTo>
                  <a:lnTo>
                    <a:pt x="19050" y="48267"/>
                  </a:lnTo>
                  <a:lnTo>
                    <a:pt x="19050" y="88935"/>
                  </a:lnTo>
                  <a:lnTo>
                    <a:pt x="20108" y="91040"/>
                  </a:lnTo>
                  <a:lnTo>
                    <a:pt x="21874" y="92444"/>
                  </a:lnTo>
                  <a:lnTo>
                    <a:pt x="24107" y="93379"/>
                  </a:lnTo>
                  <a:lnTo>
                    <a:pt x="25596" y="95061"/>
                  </a:lnTo>
                  <a:lnTo>
                    <a:pt x="27252" y="99752"/>
                  </a:lnTo>
                  <a:lnTo>
                    <a:pt x="28572" y="146053"/>
                  </a:lnTo>
                  <a:lnTo>
                    <a:pt x="31396" y="152401"/>
                  </a:lnTo>
                  <a:lnTo>
                    <a:pt x="36776" y="160044"/>
                  </a:lnTo>
                  <a:lnTo>
                    <a:pt x="37840" y="169158"/>
                  </a:lnTo>
                  <a:lnTo>
                    <a:pt x="37985" y="175017"/>
                  </a:lnTo>
                  <a:lnTo>
                    <a:pt x="39082" y="177003"/>
                  </a:lnTo>
                  <a:lnTo>
                    <a:pt x="40871" y="178327"/>
                  </a:lnTo>
                  <a:lnTo>
                    <a:pt x="476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8"/>
            <p:cNvSpPr/>
            <p:nvPr>
              <p:custDataLst>
                <p:tags r:id="rId282"/>
              </p:custDataLst>
            </p:nvPr>
          </p:nvSpPr>
          <p:spPr>
            <a:xfrm>
              <a:off x="10563225" y="19050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9"/>
            <p:cNvSpPr/>
            <p:nvPr>
              <p:custDataLst>
                <p:tags r:id="rId283"/>
              </p:custDataLst>
            </p:nvPr>
          </p:nvSpPr>
          <p:spPr>
            <a:xfrm>
              <a:off x="10639425" y="1809760"/>
              <a:ext cx="314325" cy="151985"/>
            </a:xfrm>
            <a:custGeom>
              <a:avLst/>
              <a:gdLst/>
              <a:ahLst/>
              <a:cxnLst/>
              <a:rect l="0" t="0" r="0" b="0"/>
              <a:pathLst>
                <a:path w="314325" h="151985">
                  <a:moveTo>
                    <a:pt x="0" y="85715"/>
                  </a:moveTo>
                  <a:lnTo>
                    <a:pt x="0" y="85715"/>
                  </a:lnTo>
                  <a:lnTo>
                    <a:pt x="5057" y="80659"/>
                  </a:lnTo>
                  <a:lnTo>
                    <a:pt x="10361" y="78176"/>
                  </a:lnTo>
                  <a:lnTo>
                    <a:pt x="34958" y="75209"/>
                  </a:lnTo>
                  <a:lnTo>
                    <a:pt x="47631" y="68666"/>
                  </a:lnTo>
                  <a:lnTo>
                    <a:pt x="93263" y="59142"/>
                  </a:lnTo>
                  <a:lnTo>
                    <a:pt x="110865" y="56345"/>
                  </a:lnTo>
                  <a:lnTo>
                    <a:pt x="123773" y="49653"/>
                  </a:lnTo>
                  <a:lnTo>
                    <a:pt x="140581" y="46636"/>
                  </a:lnTo>
                  <a:lnTo>
                    <a:pt x="149486" y="41093"/>
                  </a:lnTo>
                  <a:lnTo>
                    <a:pt x="160077" y="38486"/>
                  </a:lnTo>
                  <a:lnTo>
                    <a:pt x="180974" y="38090"/>
                  </a:lnTo>
                  <a:lnTo>
                    <a:pt x="180975" y="46291"/>
                  </a:lnTo>
                  <a:lnTo>
                    <a:pt x="179917" y="46732"/>
                  </a:lnTo>
                  <a:lnTo>
                    <a:pt x="175918" y="47223"/>
                  </a:lnTo>
                  <a:lnTo>
                    <a:pt x="174429" y="48412"/>
                  </a:lnTo>
                  <a:lnTo>
                    <a:pt x="172773" y="52555"/>
                  </a:lnTo>
                  <a:lnTo>
                    <a:pt x="171485" y="74354"/>
                  </a:lnTo>
                  <a:lnTo>
                    <a:pt x="164911" y="83432"/>
                  </a:lnTo>
                  <a:lnTo>
                    <a:pt x="162809" y="92329"/>
                  </a:lnTo>
                  <a:lnTo>
                    <a:pt x="162040" y="107975"/>
                  </a:lnTo>
                  <a:lnTo>
                    <a:pt x="164798" y="114306"/>
                  </a:lnTo>
                  <a:lnTo>
                    <a:pt x="170136" y="121937"/>
                  </a:lnTo>
                  <a:lnTo>
                    <a:pt x="171279" y="133929"/>
                  </a:lnTo>
                  <a:lnTo>
                    <a:pt x="171335" y="136907"/>
                  </a:lnTo>
                  <a:lnTo>
                    <a:pt x="172432" y="138893"/>
                  </a:lnTo>
                  <a:lnTo>
                    <a:pt x="174221" y="140217"/>
                  </a:lnTo>
                  <a:lnTo>
                    <a:pt x="179639" y="142342"/>
                  </a:lnTo>
                  <a:lnTo>
                    <a:pt x="188315" y="149308"/>
                  </a:lnTo>
                  <a:lnTo>
                    <a:pt x="197144" y="151477"/>
                  </a:lnTo>
                  <a:lnTo>
                    <a:pt x="203330" y="151984"/>
                  </a:lnTo>
                  <a:lnTo>
                    <a:pt x="209609" y="149387"/>
                  </a:lnTo>
                  <a:lnTo>
                    <a:pt x="217205" y="144153"/>
                  </a:lnTo>
                  <a:lnTo>
                    <a:pt x="232857" y="142061"/>
                  </a:lnTo>
                  <a:lnTo>
                    <a:pt x="243854" y="135336"/>
                  </a:lnTo>
                  <a:lnTo>
                    <a:pt x="253816" y="127699"/>
                  </a:lnTo>
                  <a:lnTo>
                    <a:pt x="266663" y="121760"/>
                  </a:lnTo>
                  <a:lnTo>
                    <a:pt x="279391" y="110709"/>
                  </a:lnTo>
                  <a:lnTo>
                    <a:pt x="282925" y="104585"/>
                  </a:lnTo>
                  <a:lnTo>
                    <a:pt x="285552" y="98335"/>
                  </a:lnTo>
                  <a:lnTo>
                    <a:pt x="302152" y="76185"/>
                  </a:lnTo>
                  <a:lnTo>
                    <a:pt x="304681" y="69838"/>
                  </a:lnTo>
                  <a:lnTo>
                    <a:pt x="310997" y="60314"/>
                  </a:lnTo>
                  <a:lnTo>
                    <a:pt x="313339" y="50790"/>
                  </a:lnTo>
                  <a:lnTo>
                    <a:pt x="314324" y="14425"/>
                  </a:lnTo>
                  <a:lnTo>
                    <a:pt x="313267" y="12788"/>
                  </a:lnTo>
                  <a:lnTo>
                    <a:pt x="311501" y="11697"/>
                  </a:lnTo>
                  <a:lnTo>
                    <a:pt x="306123" y="9946"/>
                  </a:lnTo>
                  <a:lnTo>
                    <a:pt x="296716" y="1352"/>
                  </a:lnTo>
                  <a:lnTo>
                    <a:pt x="290645" y="393"/>
                  </a:lnTo>
                  <a:lnTo>
                    <a:pt x="271688" y="0"/>
                  </a:lnTo>
                  <a:lnTo>
                    <a:pt x="270026" y="1055"/>
                  </a:lnTo>
                  <a:lnTo>
                    <a:pt x="268917" y="2817"/>
                  </a:lnTo>
                  <a:lnTo>
                    <a:pt x="268178" y="5049"/>
                  </a:lnTo>
                  <a:lnTo>
                    <a:pt x="266626" y="6538"/>
                  </a:lnTo>
                  <a:lnTo>
                    <a:pt x="262082" y="8192"/>
                  </a:lnTo>
                  <a:lnTo>
                    <a:pt x="250541" y="10312"/>
                  </a:lnTo>
                  <a:lnTo>
                    <a:pt x="244348" y="14455"/>
                  </a:lnTo>
                  <a:lnTo>
                    <a:pt x="240891" y="19825"/>
                  </a:lnTo>
                  <a:lnTo>
                    <a:pt x="239969" y="22738"/>
                  </a:lnTo>
                  <a:lnTo>
                    <a:pt x="238296" y="24680"/>
                  </a:lnTo>
                  <a:lnTo>
                    <a:pt x="220839" y="36615"/>
                  </a:lnTo>
                  <a:lnTo>
                    <a:pt x="219859" y="40256"/>
                  </a:lnTo>
                  <a:lnTo>
                    <a:pt x="219598" y="42709"/>
                  </a:lnTo>
                  <a:lnTo>
                    <a:pt x="218366" y="44344"/>
                  </a:lnTo>
                  <a:lnTo>
                    <a:pt x="214174" y="46161"/>
                  </a:lnTo>
                  <a:lnTo>
                    <a:pt x="212634" y="47704"/>
                  </a:lnTo>
                  <a:lnTo>
                    <a:pt x="210920" y="52241"/>
                  </a:lnTo>
                  <a:lnTo>
                    <a:pt x="209670" y="69967"/>
                  </a:lnTo>
                  <a:lnTo>
                    <a:pt x="208573" y="72042"/>
                  </a:lnTo>
                  <a:lnTo>
                    <a:pt x="206781" y="73424"/>
                  </a:lnTo>
                  <a:lnTo>
                    <a:pt x="204529" y="74346"/>
                  </a:lnTo>
                  <a:lnTo>
                    <a:pt x="204084" y="76019"/>
                  </a:lnTo>
                  <a:lnTo>
                    <a:pt x="208621" y="89286"/>
                  </a:lnTo>
                  <a:lnTo>
                    <a:pt x="209550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40"/>
            <p:cNvSpPr/>
            <p:nvPr>
              <p:custDataLst>
                <p:tags r:id="rId284"/>
              </p:custDataLst>
            </p:nvPr>
          </p:nvSpPr>
          <p:spPr>
            <a:xfrm>
              <a:off x="11010900" y="1781291"/>
              <a:ext cx="219076" cy="199790"/>
            </a:xfrm>
            <a:custGeom>
              <a:avLst/>
              <a:gdLst/>
              <a:ahLst/>
              <a:cxnLst/>
              <a:rect l="0" t="0" r="0" b="0"/>
              <a:pathLst>
                <a:path w="219076" h="199790">
                  <a:moveTo>
                    <a:pt x="123825" y="66559"/>
                  </a:moveTo>
                  <a:lnTo>
                    <a:pt x="123825" y="66559"/>
                  </a:lnTo>
                  <a:lnTo>
                    <a:pt x="90712" y="99672"/>
                  </a:lnTo>
                  <a:lnTo>
                    <a:pt x="87942" y="105265"/>
                  </a:lnTo>
                  <a:lnTo>
                    <a:pt x="84959" y="120614"/>
                  </a:lnTo>
                  <a:lnTo>
                    <a:pt x="78243" y="133250"/>
                  </a:lnTo>
                  <a:lnTo>
                    <a:pt x="77562" y="136420"/>
                  </a:lnTo>
                  <a:lnTo>
                    <a:pt x="58600" y="169453"/>
                  </a:lnTo>
                  <a:lnTo>
                    <a:pt x="50890" y="178567"/>
                  </a:lnTo>
                  <a:lnTo>
                    <a:pt x="49076" y="184426"/>
                  </a:lnTo>
                  <a:lnTo>
                    <a:pt x="47534" y="186412"/>
                  </a:lnTo>
                  <a:lnTo>
                    <a:pt x="39551" y="189861"/>
                  </a:lnTo>
                  <a:lnTo>
                    <a:pt x="38744" y="192974"/>
                  </a:lnTo>
                  <a:lnTo>
                    <a:pt x="38529" y="195285"/>
                  </a:lnTo>
                  <a:lnTo>
                    <a:pt x="37328" y="196827"/>
                  </a:lnTo>
                  <a:lnTo>
                    <a:pt x="28978" y="199789"/>
                  </a:lnTo>
                  <a:lnTo>
                    <a:pt x="19452" y="190773"/>
                  </a:lnTo>
                  <a:lnTo>
                    <a:pt x="19053" y="172777"/>
                  </a:lnTo>
                  <a:lnTo>
                    <a:pt x="27252" y="163260"/>
                  </a:lnTo>
                  <a:lnTo>
                    <a:pt x="28184" y="157182"/>
                  </a:lnTo>
                  <a:lnTo>
                    <a:pt x="29373" y="155549"/>
                  </a:lnTo>
                  <a:lnTo>
                    <a:pt x="31223" y="154461"/>
                  </a:lnTo>
                  <a:lnTo>
                    <a:pt x="33515" y="153735"/>
                  </a:lnTo>
                  <a:lnTo>
                    <a:pt x="35043" y="152193"/>
                  </a:lnTo>
                  <a:lnTo>
                    <a:pt x="36741" y="147658"/>
                  </a:lnTo>
                  <a:lnTo>
                    <a:pt x="38252" y="146025"/>
                  </a:lnTo>
                  <a:lnTo>
                    <a:pt x="47197" y="142887"/>
                  </a:lnTo>
                  <a:lnTo>
                    <a:pt x="71304" y="142759"/>
                  </a:lnTo>
                  <a:lnTo>
                    <a:pt x="72936" y="143817"/>
                  </a:lnTo>
                  <a:lnTo>
                    <a:pt x="74024" y="145582"/>
                  </a:lnTo>
                  <a:lnTo>
                    <a:pt x="74750" y="147816"/>
                  </a:lnTo>
                  <a:lnTo>
                    <a:pt x="76292" y="149305"/>
                  </a:lnTo>
                  <a:lnTo>
                    <a:pt x="84274" y="151892"/>
                  </a:lnTo>
                  <a:lnTo>
                    <a:pt x="85081" y="154932"/>
                  </a:lnTo>
                  <a:lnTo>
                    <a:pt x="85687" y="161407"/>
                  </a:lnTo>
                  <a:lnTo>
                    <a:pt x="93922" y="169975"/>
                  </a:lnTo>
                  <a:lnTo>
                    <a:pt x="95135" y="179415"/>
                  </a:lnTo>
                  <a:lnTo>
                    <a:pt x="104657" y="190256"/>
                  </a:lnTo>
                  <a:lnTo>
                    <a:pt x="109797" y="190346"/>
                  </a:lnTo>
                  <a:lnTo>
                    <a:pt x="111298" y="191417"/>
                  </a:lnTo>
                  <a:lnTo>
                    <a:pt x="112298" y="193189"/>
                  </a:lnTo>
                  <a:lnTo>
                    <a:pt x="112964" y="195429"/>
                  </a:lnTo>
                  <a:lnTo>
                    <a:pt x="114468" y="196923"/>
                  </a:lnTo>
                  <a:lnTo>
                    <a:pt x="118961" y="198582"/>
                  </a:lnTo>
                  <a:lnTo>
                    <a:pt x="120582" y="197966"/>
                  </a:lnTo>
                  <a:lnTo>
                    <a:pt x="121663" y="196497"/>
                  </a:lnTo>
                  <a:lnTo>
                    <a:pt x="122383" y="194459"/>
                  </a:lnTo>
                  <a:lnTo>
                    <a:pt x="123922" y="193101"/>
                  </a:lnTo>
                  <a:lnTo>
                    <a:pt x="128455" y="191591"/>
                  </a:lnTo>
                  <a:lnTo>
                    <a:pt x="141120" y="190490"/>
                  </a:lnTo>
                  <a:lnTo>
                    <a:pt x="175028" y="158228"/>
                  </a:lnTo>
                  <a:lnTo>
                    <a:pt x="178331" y="152103"/>
                  </a:lnTo>
                  <a:lnTo>
                    <a:pt x="181684" y="136385"/>
                  </a:lnTo>
                  <a:lnTo>
                    <a:pt x="187416" y="125819"/>
                  </a:lnTo>
                  <a:lnTo>
                    <a:pt x="190475" y="79336"/>
                  </a:lnTo>
                  <a:lnTo>
                    <a:pt x="190490" y="72943"/>
                  </a:lnTo>
                  <a:lnTo>
                    <a:pt x="189433" y="70815"/>
                  </a:lnTo>
                  <a:lnTo>
                    <a:pt x="187673" y="69397"/>
                  </a:lnTo>
                  <a:lnTo>
                    <a:pt x="185441" y="68451"/>
                  </a:lnTo>
                  <a:lnTo>
                    <a:pt x="183952" y="66762"/>
                  </a:lnTo>
                  <a:lnTo>
                    <a:pt x="178740" y="56447"/>
                  </a:lnTo>
                  <a:lnTo>
                    <a:pt x="174690" y="50423"/>
                  </a:lnTo>
                  <a:lnTo>
                    <a:pt x="172891" y="44218"/>
                  </a:lnTo>
                  <a:lnTo>
                    <a:pt x="171353" y="42140"/>
                  </a:lnTo>
                  <a:lnTo>
                    <a:pt x="169270" y="40755"/>
                  </a:lnTo>
                  <a:lnTo>
                    <a:pt x="164130" y="38157"/>
                  </a:lnTo>
                  <a:lnTo>
                    <a:pt x="155287" y="31803"/>
                  </a:lnTo>
                  <a:lnTo>
                    <a:pt x="145966" y="28391"/>
                  </a:lnTo>
                  <a:lnTo>
                    <a:pt x="135220" y="20389"/>
                  </a:lnTo>
                  <a:lnTo>
                    <a:pt x="126114" y="18163"/>
                  </a:lnTo>
                  <a:lnTo>
                    <a:pt x="117212" y="12473"/>
                  </a:lnTo>
                  <a:lnTo>
                    <a:pt x="104723" y="10014"/>
                  </a:lnTo>
                  <a:lnTo>
                    <a:pt x="87603" y="9444"/>
                  </a:lnTo>
                  <a:lnTo>
                    <a:pt x="78491" y="2870"/>
                  </a:lnTo>
                  <a:lnTo>
                    <a:pt x="69589" y="769"/>
                  </a:lnTo>
                  <a:lnTo>
                    <a:pt x="53941" y="0"/>
                  </a:lnTo>
                  <a:lnTo>
                    <a:pt x="47610" y="2758"/>
                  </a:lnTo>
                  <a:lnTo>
                    <a:pt x="41269" y="6453"/>
                  </a:lnTo>
                  <a:lnTo>
                    <a:pt x="30455" y="9020"/>
                  </a:lnTo>
                  <a:lnTo>
                    <a:pt x="15482" y="9375"/>
                  </a:lnTo>
                  <a:lnTo>
                    <a:pt x="13497" y="10445"/>
                  </a:lnTo>
                  <a:lnTo>
                    <a:pt x="12173" y="12216"/>
                  </a:lnTo>
                  <a:lnTo>
                    <a:pt x="10048" y="17607"/>
                  </a:lnTo>
                  <a:lnTo>
                    <a:pt x="6936" y="18344"/>
                  </a:lnTo>
                  <a:lnTo>
                    <a:pt x="4624" y="18541"/>
                  </a:lnTo>
                  <a:lnTo>
                    <a:pt x="3084" y="19730"/>
                  </a:lnTo>
                  <a:lnTo>
                    <a:pt x="120" y="28057"/>
                  </a:lnTo>
                  <a:lnTo>
                    <a:pt x="0" y="46150"/>
                  </a:lnTo>
                  <a:lnTo>
                    <a:pt x="1058" y="46603"/>
                  </a:lnTo>
                  <a:lnTo>
                    <a:pt x="5057" y="47106"/>
                  </a:lnTo>
                  <a:lnTo>
                    <a:pt x="6546" y="48299"/>
                  </a:lnTo>
                  <a:lnTo>
                    <a:pt x="8202" y="52446"/>
                  </a:lnTo>
                  <a:lnTo>
                    <a:pt x="9702" y="53975"/>
                  </a:lnTo>
                  <a:lnTo>
                    <a:pt x="14191" y="55675"/>
                  </a:lnTo>
                  <a:lnTo>
                    <a:pt x="26824" y="56915"/>
                  </a:lnTo>
                  <a:lnTo>
                    <a:pt x="35833" y="63556"/>
                  </a:lnTo>
                  <a:lnTo>
                    <a:pt x="44719" y="65669"/>
                  </a:lnTo>
                  <a:lnTo>
                    <a:pt x="89833" y="66556"/>
                  </a:lnTo>
                  <a:lnTo>
                    <a:pt x="125700" y="66559"/>
                  </a:lnTo>
                  <a:lnTo>
                    <a:pt x="128250" y="65501"/>
                  </a:lnTo>
                  <a:lnTo>
                    <a:pt x="129949" y="63737"/>
                  </a:lnTo>
                  <a:lnTo>
                    <a:pt x="131083" y="61503"/>
                  </a:lnTo>
                  <a:lnTo>
                    <a:pt x="132897" y="60013"/>
                  </a:lnTo>
                  <a:lnTo>
                    <a:pt x="137734" y="58358"/>
                  </a:lnTo>
                  <a:lnTo>
                    <a:pt x="184153" y="57037"/>
                  </a:lnTo>
                  <a:lnTo>
                    <a:pt x="219075" y="570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41"/>
            <p:cNvSpPr/>
            <p:nvPr>
              <p:custDataLst>
                <p:tags r:id="rId285"/>
              </p:custDataLst>
            </p:nvPr>
          </p:nvSpPr>
          <p:spPr>
            <a:xfrm>
              <a:off x="11382375" y="1847966"/>
              <a:ext cx="104775" cy="9410"/>
            </a:xfrm>
            <a:custGeom>
              <a:avLst/>
              <a:gdLst/>
              <a:ahLst/>
              <a:cxnLst/>
              <a:rect l="0" t="0" r="0" b="0"/>
              <a:pathLst>
                <a:path w="104775" h="9410">
                  <a:moveTo>
                    <a:pt x="0" y="9409"/>
                  </a:moveTo>
                  <a:lnTo>
                    <a:pt x="0" y="9409"/>
                  </a:lnTo>
                  <a:lnTo>
                    <a:pt x="42718" y="9409"/>
                  </a:lnTo>
                  <a:lnTo>
                    <a:pt x="48267" y="6587"/>
                  </a:lnTo>
                  <a:lnTo>
                    <a:pt x="55395" y="1208"/>
                  </a:lnTo>
                  <a:lnTo>
                    <a:pt x="64408" y="146"/>
                  </a:lnTo>
                  <a:lnTo>
                    <a:pt x="70253" y="0"/>
                  </a:lnTo>
                  <a:lnTo>
                    <a:pt x="76379" y="2758"/>
                  </a:lnTo>
                  <a:lnTo>
                    <a:pt x="83879" y="8095"/>
                  </a:lnTo>
                  <a:lnTo>
                    <a:pt x="95119" y="9399"/>
                  </a:lnTo>
                  <a:lnTo>
                    <a:pt x="104774" y="9409"/>
                  </a:lnTo>
                  <a:lnTo>
                    <a:pt x="95250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42"/>
            <p:cNvSpPr/>
            <p:nvPr>
              <p:custDataLst>
                <p:tags r:id="rId286"/>
              </p:custDataLst>
            </p:nvPr>
          </p:nvSpPr>
          <p:spPr>
            <a:xfrm>
              <a:off x="11344275" y="19240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2718" y="9525"/>
                  </a:lnTo>
                  <a:lnTo>
                    <a:pt x="48267" y="6703"/>
                  </a:lnTo>
                  <a:lnTo>
                    <a:pt x="54259" y="2979"/>
                  </a:lnTo>
                  <a:lnTo>
                    <a:pt x="64831" y="392"/>
                  </a:lnTo>
                  <a:lnTo>
                    <a:pt x="112123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3"/>
            <p:cNvSpPr/>
            <p:nvPr>
              <p:custDataLst>
                <p:tags r:id="rId287"/>
              </p:custDataLst>
            </p:nvPr>
          </p:nvSpPr>
          <p:spPr>
            <a:xfrm>
              <a:off x="11605574" y="1762241"/>
              <a:ext cx="148277" cy="247415"/>
            </a:xfrm>
            <a:custGeom>
              <a:avLst/>
              <a:gdLst/>
              <a:ahLst/>
              <a:cxnLst/>
              <a:rect l="0" t="0" r="0" b="0"/>
              <a:pathLst>
                <a:path w="148277" h="247415">
                  <a:moveTo>
                    <a:pt x="138751" y="37984"/>
                  </a:moveTo>
                  <a:lnTo>
                    <a:pt x="138751" y="37984"/>
                  </a:lnTo>
                  <a:lnTo>
                    <a:pt x="146953" y="37984"/>
                  </a:lnTo>
                  <a:lnTo>
                    <a:pt x="147393" y="36926"/>
                  </a:lnTo>
                  <a:lnTo>
                    <a:pt x="148276" y="13913"/>
                  </a:lnTo>
                  <a:lnTo>
                    <a:pt x="147218" y="12412"/>
                  </a:lnTo>
                  <a:lnTo>
                    <a:pt x="145452" y="11411"/>
                  </a:lnTo>
                  <a:lnTo>
                    <a:pt x="138866" y="9444"/>
                  </a:lnTo>
                  <a:lnTo>
                    <a:pt x="138760" y="1211"/>
                  </a:lnTo>
                  <a:lnTo>
                    <a:pt x="137699" y="769"/>
                  </a:lnTo>
                  <a:lnTo>
                    <a:pt x="130550" y="0"/>
                  </a:lnTo>
                  <a:lnTo>
                    <a:pt x="120128" y="9020"/>
                  </a:lnTo>
                  <a:lnTo>
                    <a:pt x="114770" y="9294"/>
                  </a:lnTo>
                  <a:lnTo>
                    <a:pt x="113239" y="10390"/>
                  </a:lnTo>
                  <a:lnTo>
                    <a:pt x="112219" y="12180"/>
                  </a:lnTo>
                  <a:lnTo>
                    <a:pt x="110578" y="17600"/>
                  </a:lnTo>
                  <a:lnTo>
                    <a:pt x="103709" y="26275"/>
                  </a:lnTo>
                  <a:lnTo>
                    <a:pt x="102010" y="32074"/>
                  </a:lnTo>
                  <a:lnTo>
                    <a:pt x="100499" y="34044"/>
                  </a:lnTo>
                  <a:lnTo>
                    <a:pt x="78297" y="51088"/>
                  </a:lnTo>
                  <a:lnTo>
                    <a:pt x="74841" y="57213"/>
                  </a:lnTo>
                  <a:lnTo>
                    <a:pt x="72247" y="63464"/>
                  </a:lnTo>
                  <a:lnTo>
                    <a:pt x="65893" y="72933"/>
                  </a:lnTo>
                  <a:lnTo>
                    <a:pt x="62484" y="82441"/>
                  </a:lnTo>
                  <a:lnTo>
                    <a:pt x="46133" y="104660"/>
                  </a:lnTo>
                  <a:lnTo>
                    <a:pt x="43613" y="111009"/>
                  </a:lnTo>
                  <a:lnTo>
                    <a:pt x="28416" y="131117"/>
                  </a:lnTo>
                  <a:lnTo>
                    <a:pt x="15838" y="176985"/>
                  </a:lnTo>
                  <a:lnTo>
                    <a:pt x="15046" y="193467"/>
                  </a:lnTo>
                  <a:lnTo>
                    <a:pt x="12157" y="199868"/>
                  </a:lnTo>
                  <a:lnTo>
                    <a:pt x="8403" y="206241"/>
                  </a:lnTo>
                  <a:lnTo>
                    <a:pt x="5994" y="218955"/>
                  </a:lnTo>
                  <a:lnTo>
                    <a:pt x="5796" y="222132"/>
                  </a:lnTo>
                  <a:lnTo>
                    <a:pt x="6723" y="224249"/>
                  </a:lnTo>
                  <a:lnTo>
                    <a:pt x="8399" y="225661"/>
                  </a:lnTo>
                  <a:lnTo>
                    <a:pt x="10574" y="226602"/>
                  </a:lnTo>
                  <a:lnTo>
                    <a:pt x="12025" y="228287"/>
                  </a:lnTo>
                  <a:lnTo>
                    <a:pt x="14814" y="237568"/>
                  </a:lnTo>
                  <a:lnTo>
                    <a:pt x="23118" y="246171"/>
                  </a:lnTo>
                  <a:lnTo>
                    <a:pt x="29111" y="247130"/>
                  </a:lnTo>
                  <a:lnTo>
                    <a:pt x="37592" y="247414"/>
                  </a:lnTo>
                  <a:lnTo>
                    <a:pt x="43697" y="244659"/>
                  </a:lnTo>
                  <a:lnTo>
                    <a:pt x="51183" y="239323"/>
                  </a:lnTo>
                  <a:lnTo>
                    <a:pt x="57537" y="238398"/>
                  </a:lnTo>
                  <a:lnTo>
                    <a:pt x="59209" y="237210"/>
                  </a:lnTo>
                  <a:lnTo>
                    <a:pt x="60322" y="235360"/>
                  </a:lnTo>
                  <a:lnTo>
                    <a:pt x="61065" y="233068"/>
                  </a:lnTo>
                  <a:lnTo>
                    <a:pt x="62618" y="231540"/>
                  </a:lnTo>
                  <a:lnTo>
                    <a:pt x="72717" y="226265"/>
                  </a:lnTo>
                  <a:lnTo>
                    <a:pt x="75678" y="223830"/>
                  </a:lnTo>
                  <a:lnTo>
                    <a:pt x="78969" y="218302"/>
                  </a:lnTo>
                  <a:lnTo>
                    <a:pt x="81080" y="211186"/>
                  </a:lnTo>
                  <a:lnTo>
                    <a:pt x="88045" y="202176"/>
                  </a:lnTo>
                  <a:lnTo>
                    <a:pt x="90214" y="193290"/>
                  </a:lnTo>
                  <a:lnTo>
                    <a:pt x="91126" y="158207"/>
                  </a:lnTo>
                  <a:lnTo>
                    <a:pt x="90068" y="156233"/>
                  </a:lnTo>
                  <a:lnTo>
                    <a:pt x="88302" y="154916"/>
                  </a:lnTo>
                  <a:lnTo>
                    <a:pt x="82924" y="152804"/>
                  </a:lnTo>
                  <a:lnTo>
                    <a:pt x="73518" y="144129"/>
                  </a:lnTo>
                  <a:lnTo>
                    <a:pt x="64001" y="142879"/>
                  </a:lnTo>
                  <a:lnTo>
                    <a:pt x="55233" y="149329"/>
                  </a:lnTo>
                  <a:lnTo>
                    <a:pt x="46388" y="151408"/>
                  </a:lnTo>
                  <a:lnTo>
                    <a:pt x="40199" y="151895"/>
                  </a:lnTo>
                  <a:lnTo>
                    <a:pt x="38125" y="153083"/>
                  </a:lnTo>
                  <a:lnTo>
                    <a:pt x="36742" y="154933"/>
                  </a:lnTo>
                  <a:lnTo>
                    <a:pt x="35820" y="157225"/>
                  </a:lnTo>
                  <a:lnTo>
                    <a:pt x="34147" y="158753"/>
                  </a:lnTo>
                  <a:lnTo>
                    <a:pt x="23858" y="164028"/>
                  </a:lnTo>
                  <a:lnTo>
                    <a:pt x="20880" y="166463"/>
                  </a:lnTo>
                  <a:lnTo>
                    <a:pt x="17572" y="171991"/>
                  </a:lnTo>
                  <a:lnTo>
                    <a:pt x="16690" y="174947"/>
                  </a:lnTo>
                  <a:lnTo>
                    <a:pt x="15044" y="176918"/>
                  </a:lnTo>
                  <a:lnTo>
                    <a:pt x="10393" y="179107"/>
                  </a:lnTo>
                  <a:lnTo>
                    <a:pt x="8729" y="180750"/>
                  </a:lnTo>
                  <a:lnTo>
                    <a:pt x="6880" y="185397"/>
                  </a:lnTo>
                  <a:lnTo>
                    <a:pt x="5839" y="193963"/>
                  </a:lnTo>
                  <a:lnTo>
                    <a:pt x="4635" y="195945"/>
                  </a:lnTo>
                  <a:lnTo>
                    <a:pt x="2774" y="197266"/>
                  </a:lnTo>
                  <a:lnTo>
                    <a:pt x="474" y="198147"/>
                  </a:lnTo>
                  <a:lnTo>
                    <a:pt x="0" y="199793"/>
                  </a:lnTo>
                  <a:lnTo>
                    <a:pt x="742" y="201948"/>
                  </a:lnTo>
                  <a:lnTo>
                    <a:pt x="5401" y="2094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44"/>
            <p:cNvSpPr/>
            <p:nvPr>
              <p:custDataLst>
                <p:tags r:id="rId288"/>
              </p:custDataLst>
            </p:nvPr>
          </p:nvSpPr>
          <p:spPr>
            <a:xfrm>
              <a:off x="11763375" y="1838336"/>
              <a:ext cx="142755" cy="171439"/>
            </a:xfrm>
            <a:custGeom>
              <a:avLst/>
              <a:gdLst/>
              <a:ahLst/>
              <a:cxnLst/>
              <a:rect l="0" t="0" r="0" b="0"/>
              <a:pathLst>
                <a:path w="142755" h="171439">
                  <a:moveTo>
                    <a:pt x="28575" y="57139"/>
                  </a:moveTo>
                  <a:lnTo>
                    <a:pt x="28575" y="57139"/>
                  </a:lnTo>
                  <a:lnTo>
                    <a:pt x="47615" y="38099"/>
                  </a:lnTo>
                  <a:lnTo>
                    <a:pt x="47625" y="61800"/>
                  </a:lnTo>
                  <a:lnTo>
                    <a:pt x="46567" y="63421"/>
                  </a:lnTo>
                  <a:lnTo>
                    <a:pt x="44801" y="64502"/>
                  </a:lnTo>
                  <a:lnTo>
                    <a:pt x="39423" y="66237"/>
                  </a:lnTo>
                  <a:lnTo>
                    <a:pt x="38688" y="69296"/>
                  </a:lnTo>
                  <a:lnTo>
                    <a:pt x="38491" y="71594"/>
                  </a:lnTo>
                  <a:lnTo>
                    <a:pt x="37302" y="73126"/>
                  </a:lnTo>
                  <a:lnTo>
                    <a:pt x="33160" y="74827"/>
                  </a:lnTo>
                  <a:lnTo>
                    <a:pt x="31632" y="76340"/>
                  </a:lnTo>
                  <a:lnTo>
                    <a:pt x="29934" y="80842"/>
                  </a:lnTo>
                  <a:lnTo>
                    <a:pt x="28423" y="82466"/>
                  </a:lnTo>
                  <a:lnTo>
                    <a:pt x="23922" y="84270"/>
                  </a:lnTo>
                  <a:lnTo>
                    <a:pt x="22297" y="85810"/>
                  </a:lnTo>
                  <a:lnTo>
                    <a:pt x="18277" y="95330"/>
                  </a:lnTo>
                  <a:lnTo>
                    <a:pt x="12588" y="102557"/>
                  </a:lnTo>
                  <a:lnTo>
                    <a:pt x="10433" y="111401"/>
                  </a:lnTo>
                  <a:lnTo>
                    <a:pt x="9644" y="121970"/>
                  </a:lnTo>
                  <a:lnTo>
                    <a:pt x="3002" y="131054"/>
                  </a:lnTo>
                  <a:lnTo>
                    <a:pt x="395" y="141100"/>
                  </a:lnTo>
                  <a:lnTo>
                    <a:pt x="10" y="160152"/>
                  </a:lnTo>
                  <a:lnTo>
                    <a:pt x="9134" y="171001"/>
                  </a:lnTo>
                  <a:lnTo>
                    <a:pt x="41404" y="171438"/>
                  </a:lnTo>
                  <a:lnTo>
                    <a:pt x="47683" y="168616"/>
                  </a:lnTo>
                  <a:lnTo>
                    <a:pt x="63509" y="156251"/>
                  </a:lnTo>
                  <a:lnTo>
                    <a:pt x="69853" y="154105"/>
                  </a:lnTo>
                  <a:lnTo>
                    <a:pt x="76201" y="147507"/>
                  </a:lnTo>
                  <a:lnTo>
                    <a:pt x="88900" y="131081"/>
                  </a:lnTo>
                  <a:lnTo>
                    <a:pt x="95250" y="127044"/>
                  </a:lnTo>
                  <a:lnTo>
                    <a:pt x="98425" y="125967"/>
                  </a:lnTo>
                  <a:lnTo>
                    <a:pt x="104775" y="119126"/>
                  </a:lnTo>
                  <a:lnTo>
                    <a:pt x="130526" y="85840"/>
                  </a:lnTo>
                  <a:lnTo>
                    <a:pt x="132514" y="73404"/>
                  </a:lnTo>
                  <a:lnTo>
                    <a:pt x="134038" y="63310"/>
                  </a:lnTo>
                  <a:lnTo>
                    <a:pt x="141502" y="44834"/>
                  </a:lnTo>
                  <a:lnTo>
                    <a:pt x="142754" y="33624"/>
                  </a:lnTo>
                  <a:lnTo>
                    <a:pt x="139998" y="27991"/>
                  </a:lnTo>
                  <a:lnTo>
                    <a:pt x="136305" y="21959"/>
                  </a:lnTo>
                  <a:lnTo>
                    <a:pt x="134662" y="15751"/>
                  </a:lnTo>
                  <a:lnTo>
                    <a:pt x="133167" y="13672"/>
                  </a:lnTo>
                  <a:lnTo>
                    <a:pt x="131111" y="12286"/>
                  </a:lnTo>
                  <a:lnTo>
                    <a:pt x="128681" y="11362"/>
                  </a:lnTo>
                  <a:lnTo>
                    <a:pt x="127062" y="9688"/>
                  </a:lnTo>
                  <a:lnTo>
                    <a:pt x="125264" y="5005"/>
                  </a:lnTo>
                  <a:lnTo>
                    <a:pt x="123726" y="3333"/>
                  </a:lnTo>
                  <a:lnTo>
                    <a:pt x="115750" y="429"/>
                  </a:lnTo>
                  <a:lnTo>
                    <a:pt x="97005" y="0"/>
                  </a:lnTo>
                  <a:lnTo>
                    <a:pt x="87992" y="6537"/>
                  </a:lnTo>
                  <a:lnTo>
                    <a:pt x="79106" y="8632"/>
                  </a:lnTo>
                  <a:lnTo>
                    <a:pt x="72906" y="9122"/>
                  </a:lnTo>
                  <a:lnTo>
                    <a:pt x="66622" y="12162"/>
                  </a:lnTo>
                  <a:lnTo>
                    <a:pt x="25400" y="50803"/>
                  </a:lnTo>
                  <a:lnTo>
                    <a:pt x="21874" y="57145"/>
                  </a:lnTo>
                  <a:lnTo>
                    <a:pt x="20932" y="60318"/>
                  </a:lnTo>
                  <a:lnTo>
                    <a:pt x="19246" y="62433"/>
                  </a:lnTo>
                  <a:lnTo>
                    <a:pt x="5959" y="71163"/>
                  </a:lnTo>
                  <a:lnTo>
                    <a:pt x="2648" y="76778"/>
                  </a:lnTo>
                  <a:lnTo>
                    <a:pt x="0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5"/>
            <p:cNvSpPr/>
            <p:nvPr>
              <p:custDataLst>
                <p:tags r:id="rId289"/>
              </p:custDataLst>
            </p:nvPr>
          </p:nvSpPr>
          <p:spPr>
            <a:xfrm>
              <a:off x="11982450" y="1752600"/>
              <a:ext cx="66674" cy="76201"/>
            </a:xfrm>
            <a:custGeom>
              <a:avLst/>
              <a:gdLst/>
              <a:ahLst/>
              <a:cxnLst/>
              <a:rect l="0" t="0" r="0" b="0"/>
              <a:pathLst>
                <a:path w="66674" h="76201">
                  <a:moveTo>
                    <a:pt x="0" y="76200"/>
                  </a:moveTo>
                  <a:lnTo>
                    <a:pt x="0" y="76200"/>
                  </a:lnTo>
                  <a:lnTo>
                    <a:pt x="17608" y="76200"/>
                  </a:lnTo>
                  <a:lnTo>
                    <a:pt x="26370" y="69654"/>
                  </a:lnTo>
                  <a:lnTo>
                    <a:pt x="32182" y="67999"/>
                  </a:lnTo>
                  <a:lnTo>
                    <a:pt x="34154" y="66499"/>
                  </a:lnTo>
                  <a:lnTo>
                    <a:pt x="37988" y="60390"/>
                  </a:lnTo>
                  <a:lnTo>
                    <a:pt x="53185" y="50889"/>
                  </a:lnTo>
                  <a:lnTo>
                    <a:pt x="65196" y="39551"/>
                  </a:lnTo>
                  <a:lnTo>
                    <a:pt x="66546" y="30026"/>
                  </a:lnTo>
                  <a:lnTo>
                    <a:pt x="66673" y="14424"/>
                  </a:lnTo>
                  <a:lnTo>
                    <a:pt x="65615" y="12791"/>
                  </a:lnTo>
                  <a:lnTo>
                    <a:pt x="63851" y="11702"/>
                  </a:lnTo>
                  <a:lnTo>
                    <a:pt x="57541" y="9653"/>
                  </a:lnTo>
                  <a:lnTo>
                    <a:pt x="48984" y="1335"/>
                  </a:lnTo>
                  <a:lnTo>
                    <a:pt x="39544" y="117"/>
                  </a:lnTo>
                  <a:lnTo>
                    <a:pt x="10886" y="0"/>
                  </a:lnTo>
                  <a:lnTo>
                    <a:pt x="427" y="9133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9"/>
          <p:cNvGrpSpPr/>
          <p:nvPr/>
        </p:nvGrpSpPr>
        <p:grpSpPr>
          <a:xfrm>
            <a:off x="3467103" y="1790701"/>
            <a:ext cx="723898" cy="323847"/>
            <a:chOff x="3467103" y="1790701"/>
            <a:chExt cx="723898" cy="323847"/>
          </a:xfrm>
        </p:grpSpPr>
        <p:sp>
          <p:nvSpPr>
            <p:cNvPr id="55" name="SMARTInkShape-46"/>
            <p:cNvSpPr/>
            <p:nvPr>
              <p:custDataLst>
                <p:tags r:id="rId277"/>
              </p:custDataLst>
            </p:nvPr>
          </p:nvSpPr>
          <p:spPr>
            <a:xfrm>
              <a:off x="3467103" y="1790701"/>
              <a:ext cx="685798" cy="323847"/>
            </a:xfrm>
            <a:custGeom>
              <a:avLst/>
              <a:gdLst/>
              <a:ahLst/>
              <a:cxnLst/>
              <a:rect l="0" t="0" r="0" b="0"/>
              <a:pathLst>
                <a:path w="685798" h="323847">
                  <a:moveTo>
                    <a:pt x="114297" y="76199"/>
                  </a:moveTo>
                  <a:lnTo>
                    <a:pt x="114297" y="76199"/>
                  </a:lnTo>
                  <a:lnTo>
                    <a:pt x="114297" y="81255"/>
                  </a:lnTo>
                  <a:lnTo>
                    <a:pt x="111475" y="86560"/>
                  </a:lnTo>
                  <a:lnTo>
                    <a:pt x="109240" y="89457"/>
                  </a:lnTo>
                  <a:lnTo>
                    <a:pt x="106758" y="98319"/>
                  </a:lnTo>
                  <a:lnTo>
                    <a:pt x="102002" y="136003"/>
                  </a:lnTo>
                  <a:lnTo>
                    <a:pt x="96581" y="154217"/>
                  </a:lnTo>
                  <a:lnTo>
                    <a:pt x="94452" y="174552"/>
                  </a:lnTo>
                  <a:lnTo>
                    <a:pt x="87760" y="192680"/>
                  </a:lnTo>
                  <a:lnTo>
                    <a:pt x="85569" y="203110"/>
                  </a:lnTo>
                  <a:lnTo>
                    <a:pt x="78362" y="218429"/>
                  </a:lnTo>
                  <a:lnTo>
                    <a:pt x="77641" y="221819"/>
                  </a:lnTo>
                  <a:lnTo>
                    <a:pt x="71568" y="231646"/>
                  </a:lnTo>
                  <a:lnTo>
                    <a:pt x="61093" y="244449"/>
                  </a:lnTo>
                  <a:lnTo>
                    <a:pt x="58901" y="250813"/>
                  </a:lnTo>
                  <a:lnTo>
                    <a:pt x="57258" y="252933"/>
                  </a:lnTo>
                  <a:lnTo>
                    <a:pt x="50948" y="256976"/>
                  </a:lnTo>
                  <a:lnTo>
                    <a:pt x="39551" y="274459"/>
                  </a:lnTo>
                  <a:lnTo>
                    <a:pt x="35921" y="275439"/>
                  </a:lnTo>
                  <a:lnTo>
                    <a:pt x="33471" y="275701"/>
                  </a:lnTo>
                  <a:lnTo>
                    <a:pt x="31838" y="276934"/>
                  </a:lnTo>
                  <a:lnTo>
                    <a:pt x="30023" y="281125"/>
                  </a:lnTo>
                  <a:lnTo>
                    <a:pt x="28482" y="282667"/>
                  </a:lnTo>
                  <a:lnTo>
                    <a:pt x="20498" y="285343"/>
                  </a:lnTo>
                  <a:lnTo>
                    <a:pt x="10973" y="285713"/>
                  </a:lnTo>
                  <a:lnTo>
                    <a:pt x="10490" y="284667"/>
                  </a:lnTo>
                  <a:lnTo>
                    <a:pt x="9650" y="277545"/>
                  </a:lnTo>
                  <a:lnTo>
                    <a:pt x="6757" y="276811"/>
                  </a:lnTo>
                  <a:lnTo>
                    <a:pt x="4503" y="276615"/>
                  </a:lnTo>
                  <a:lnTo>
                    <a:pt x="3001" y="275427"/>
                  </a:lnTo>
                  <a:lnTo>
                    <a:pt x="31" y="266818"/>
                  </a:lnTo>
                  <a:lnTo>
                    <a:pt x="0" y="258509"/>
                  </a:lnTo>
                  <a:lnTo>
                    <a:pt x="14186" y="243019"/>
                  </a:lnTo>
                  <a:lnTo>
                    <a:pt x="19709" y="240300"/>
                  </a:lnTo>
                  <a:lnTo>
                    <a:pt x="22663" y="239574"/>
                  </a:lnTo>
                  <a:lnTo>
                    <a:pt x="24633" y="238033"/>
                  </a:lnTo>
                  <a:lnTo>
                    <a:pt x="26821" y="233497"/>
                  </a:lnTo>
                  <a:lnTo>
                    <a:pt x="28463" y="231864"/>
                  </a:lnTo>
                  <a:lnTo>
                    <a:pt x="47801" y="221251"/>
                  </a:lnTo>
                  <a:lnTo>
                    <a:pt x="76003" y="219099"/>
                  </a:lnTo>
                  <a:lnTo>
                    <a:pt x="109281" y="219074"/>
                  </a:lnTo>
                  <a:lnTo>
                    <a:pt x="114890" y="221896"/>
                  </a:lnTo>
                  <a:lnTo>
                    <a:pt x="120911" y="225620"/>
                  </a:lnTo>
                  <a:lnTo>
                    <a:pt x="130250" y="228775"/>
                  </a:lnTo>
                  <a:lnTo>
                    <a:pt x="139720" y="234884"/>
                  </a:lnTo>
                  <a:lnTo>
                    <a:pt x="146057" y="236684"/>
                  </a:lnTo>
                  <a:lnTo>
                    <a:pt x="148171" y="238222"/>
                  </a:lnTo>
                  <a:lnTo>
                    <a:pt x="149579" y="240306"/>
                  </a:lnTo>
                  <a:lnTo>
                    <a:pt x="150518" y="242754"/>
                  </a:lnTo>
                  <a:lnTo>
                    <a:pt x="152203" y="244385"/>
                  </a:lnTo>
                  <a:lnTo>
                    <a:pt x="162511" y="249827"/>
                  </a:lnTo>
                  <a:lnTo>
                    <a:pt x="175980" y="261800"/>
                  </a:lnTo>
                  <a:lnTo>
                    <a:pt x="178754" y="267344"/>
                  </a:lnTo>
                  <a:lnTo>
                    <a:pt x="181738" y="282659"/>
                  </a:lnTo>
                  <a:lnTo>
                    <a:pt x="189135" y="293404"/>
                  </a:lnTo>
                  <a:lnTo>
                    <a:pt x="190228" y="302509"/>
                  </a:lnTo>
                  <a:lnTo>
                    <a:pt x="190377" y="308367"/>
                  </a:lnTo>
                  <a:lnTo>
                    <a:pt x="191476" y="310353"/>
                  </a:lnTo>
                  <a:lnTo>
                    <a:pt x="193266" y="311677"/>
                  </a:lnTo>
                  <a:lnTo>
                    <a:pt x="195518" y="312559"/>
                  </a:lnTo>
                  <a:lnTo>
                    <a:pt x="197019" y="314206"/>
                  </a:lnTo>
                  <a:lnTo>
                    <a:pt x="200022" y="323846"/>
                  </a:lnTo>
                  <a:lnTo>
                    <a:pt x="208223" y="315648"/>
                  </a:lnTo>
                  <a:lnTo>
                    <a:pt x="209154" y="309660"/>
                  </a:lnTo>
                  <a:lnTo>
                    <a:pt x="210528" y="297096"/>
                  </a:lnTo>
                  <a:lnTo>
                    <a:pt x="217738" y="274334"/>
                  </a:lnTo>
                  <a:lnTo>
                    <a:pt x="219020" y="228401"/>
                  </a:lnTo>
                  <a:lnTo>
                    <a:pt x="219069" y="184138"/>
                  </a:lnTo>
                  <a:lnTo>
                    <a:pt x="218014" y="158747"/>
                  </a:lnTo>
                  <a:lnTo>
                    <a:pt x="210430" y="120649"/>
                  </a:lnTo>
                  <a:lnTo>
                    <a:pt x="208750" y="102657"/>
                  </a:lnTo>
                  <a:lnTo>
                    <a:pt x="202059" y="83738"/>
                  </a:lnTo>
                  <a:lnTo>
                    <a:pt x="199869" y="73200"/>
                  </a:lnTo>
                  <a:lnTo>
                    <a:pt x="192662" y="57811"/>
                  </a:lnTo>
                  <a:lnTo>
                    <a:pt x="191941" y="54415"/>
                  </a:lnTo>
                  <a:lnTo>
                    <a:pt x="185868" y="44580"/>
                  </a:lnTo>
                  <a:lnTo>
                    <a:pt x="180326" y="40979"/>
                  </a:lnTo>
                  <a:lnTo>
                    <a:pt x="174335" y="38321"/>
                  </a:lnTo>
                  <a:lnTo>
                    <a:pt x="145162" y="12852"/>
                  </a:lnTo>
                  <a:lnTo>
                    <a:pt x="136260" y="9452"/>
                  </a:lnTo>
                  <a:lnTo>
                    <a:pt x="126919" y="3270"/>
                  </a:lnTo>
                  <a:lnTo>
                    <a:pt x="117449" y="968"/>
                  </a:lnTo>
                  <a:lnTo>
                    <a:pt x="69847" y="1"/>
                  </a:lnTo>
                  <a:lnTo>
                    <a:pt x="63497" y="0"/>
                  </a:lnTo>
                  <a:lnTo>
                    <a:pt x="57147" y="2822"/>
                  </a:lnTo>
                  <a:lnTo>
                    <a:pt x="50797" y="6545"/>
                  </a:lnTo>
                  <a:lnTo>
                    <a:pt x="44447" y="8200"/>
                  </a:lnTo>
                  <a:lnTo>
                    <a:pt x="42330" y="9700"/>
                  </a:lnTo>
                  <a:lnTo>
                    <a:pt x="40919" y="11758"/>
                  </a:lnTo>
                  <a:lnTo>
                    <a:pt x="39979" y="14188"/>
                  </a:lnTo>
                  <a:lnTo>
                    <a:pt x="38293" y="15809"/>
                  </a:lnTo>
                  <a:lnTo>
                    <a:pt x="27983" y="21231"/>
                  </a:lnTo>
                  <a:lnTo>
                    <a:pt x="25004" y="23679"/>
                  </a:lnTo>
                  <a:lnTo>
                    <a:pt x="21695" y="29221"/>
                  </a:lnTo>
                  <a:lnTo>
                    <a:pt x="19166" y="35211"/>
                  </a:lnTo>
                  <a:lnTo>
                    <a:pt x="11001" y="45780"/>
                  </a:lnTo>
                  <a:lnTo>
                    <a:pt x="8756" y="54864"/>
                  </a:lnTo>
                  <a:lnTo>
                    <a:pt x="3063" y="63763"/>
                  </a:lnTo>
                  <a:lnTo>
                    <a:pt x="1359" y="69966"/>
                  </a:lnTo>
                  <a:lnTo>
                    <a:pt x="1964" y="73102"/>
                  </a:lnTo>
                  <a:lnTo>
                    <a:pt x="7716" y="85740"/>
                  </a:lnTo>
                  <a:lnTo>
                    <a:pt x="9165" y="93371"/>
                  </a:lnTo>
                  <a:lnTo>
                    <a:pt x="31902" y="117590"/>
                  </a:lnTo>
                  <a:lnTo>
                    <a:pt x="38166" y="121053"/>
                  </a:lnTo>
                  <a:lnTo>
                    <a:pt x="53981" y="124518"/>
                  </a:lnTo>
                  <a:lnTo>
                    <a:pt x="64558" y="130262"/>
                  </a:lnTo>
                  <a:lnTo>
                    <a:pt x="111287" y="133228"/>
                  </a:lnTo>
                  <a:lnTo>
                    <a:pt x="155582" y="124700"/>
                  </a:lnTo>
                  <a:lnTo>
                    <a:pt x="174625" y="123025"/>
                  </a:lnTo>
                  <a:lnTo>
                    <a:pt x="219072" y="112080"/>
                  </a:lnTo>
                  <a:lnTo>
                    <a:pt x="239415" y="106217"/>
                  </a:lnTo>
                  <a:lnTo>
                    <a:pt x="260171" y="104001"/>
                  </a:lnTo>
                  <a:lnTo>
                    <a:pt x="278956" y="96611"/>
                  </a:lnTo>
                  <a:lnTo>
                    <a:pt x="298409" y="95369"/>
                  </a:lnTo>
                  <a:lnTo>
                    <a:pt x="304780" y="98124"/>
                  </a:lnTo>
                  <a:lnTo>
                    <a:pt x="311139" y="101819"/>
                  </a:lnTo>
                  <a:lnTo>
                    <a:pt x="317494" y="103460"/>
                  </a:lnTo>
                  <a:lnTo>
                    <a:pt x="319612" y="104957"/>
                  </a:lnTo>
                  <a:lnTo>
                    <a:pt x="321023" y="107012"/>
                  </a:lnTo>
                  <a:lnTo>
                    <a:pt x="321965" y="109441"/>
                  </a:lnTo>
                  <a:lnTo>
                    <a:pt x="323651" y="111061"/>
                  </a:lnTo>
                  <a:lnTo>
                    <a:pt x="328346" y="112860"/>
                  </a:lnTo>
                  <a:lnTo>
                    <a:pt x="330021" y="114398"/>
                  </a:lnTo>
                  <a:lnTo>
                    <a:pt x="331883" y="118929"/>
                  </a:lnTo>
                  <a:lnTo>
                    <a:pt x="334136" y="130461"/>
                  </a:lnTo>
                  <a:lnTo>
                    <a:pt x="341534" y="141030"/>
                  </a:lnTo>
                  <a:lnTo>
                    <a:pt x="342628" y="150114"/>
                  </a:lnTo>
                  <a:lnTo>
                    <a:pt x="342897" y="196851"/>
                  </a:lnTo>
                  <a:lnTo>
                    <a:pt x="342897" y="244474"/>
                  </a:lnTo>
                  <a:lnTo>
                    <a:pt x="342897" y="274343"/>
                  </a:lnTo>
                  <a:lnTo>
                    <a:pt x="349443" y="283457"/>
                  </a:lnTo>
                  <a:lnTo>
                    <a:pt x="351098" y="289316"/>
                  </a:lnTo>
                  <a:lnTo>
                    <a:pt x="352598" y="291302"/>
                  </a:lnTo>
                  <a:lnTo>
                    <a:pt x="360507" y="294751"/>
                  </a:lnTo>
                  <a:lnTo>
                    <a:pt x="375078" y="295228"/>
                  </a:lnTo>
                  <a:lnTo>
                    <a:pt x="377051" y="294185"/>
                  </a:lnTo>
                  <a:lnTo>
                    <a:pt x="378367" y="292431"/>
                  </a:lnTo>
                  <a:lnTo>
                    <a:pt x="379243" y="290204"/>
                  </a:lnTo>
                  <a:lnTo>
                    <a:pt x="380886" y="288719"/>
                  </a:lnTo>
                  <a:lnTo>
                    <a:pt x="391127" y="283513"/>
                  </a:lnTo>
                  <a:lnTo>
                    <a:pt x="394100" y="281084"/>
                  </a:lnTo>
                  <a:lnTo>
                    <a:pt x="397404" y="275562"/>
                  </a:lnTo>
                  <a:lnTo>
                    <a:pt x="399931" y="269579"/>
                  </a:lnTo>
                  <a:lnTo>
                    <a:pt x="416453" y="247632"/>
                  </a:lnTo>
                  <a:lnTo>
                    <a:pt x="418980" y="241291"/>
                  </a:lnTo>
                  <a:lnTo>
                    <a:pt x="425295" y="231772"/>
                  </a:lnTo>
                  <a:lnTo>
                    <a:pt x="428694" y="222248"/>
                  </a:lnTo>
                  <a:lnTo>
                    <a:pt x="434876" y="212724"/>
                  </a:lnTo>
                  <a:lnTo>
                    <a:pt x="437178" y="203199"/>
                  </a:lnTo>
                  <a:lnTo>
                    <a:pt x="438145" y="155574"/>
                  </a:lnTo>
                  <a:lnTo>
                    <a:pt x="438146" y="149224"/>
                  </a:lnTo>
                  <a:lnTo>
                    <a:pt x="437088" y="147107"/>
                  </a:lnTo>
                  <a:lnTo>
                    <a:pt x="435324" y="145696"/>
                  </a:lnTo>
                  <a:lnTo>
                    <a:pt x="433090" y="144755"/>
                  </a:lnTo>
                  <a:lnTo>
                    <a:pt x="431601" y="143070"/>
                  </a:lnTo>
                  <a:lnTo>
                    <a:pt x="429946" y="138375"/>
                  </a:lnTo>
                  <a:lnTo>
                    <a:pt x="428446" y="136700"/>
                  </a:lnTo>
                  <a:lnTo>
                    <a:pt x="409681" y="124794"/>
                  </a:lnTo>
                  <a:lnTo>
                    <a:pt x="405034" y="124255"/>
                  </a:lnTo>
                  <a:lnTo>
                    <a:pt x="403372" y="125170"/>
                  </a:lnTo>
                  <a:lnTo>
                    <a:pt x="402264" y="126838"/>
                  </a:lnTo>
                  <a:lnTo>
                    <a:pt x="401524" y="129008"/>
                  </a:lnTo>
                  <a:lnTo>
                    <a:pt x="399973" y="130455"/>
                  </a:lnTo>
                  <a:lnTo>
                    <a:pt x="395428" y="132063"/>
                  </a:lnTo>
                  <a:lnTo>
                    <a:pt x="383887" y="134153"/>
                  </a:lnTo>
                  <a:lnTo>
                    <a:pt x="369469" y="145093"/>
                  </a:lnTo>
                  <a:lnTo>
                    <a:pt x="366962" y="147528"/>
                  </a:lnTo>
                  <a:lnTo>
                    <a:pt x="361354" y="150234"/>
                  </a:lnTo>
                  <a:lnTo>
                    <a:pt x="358377" y="150956"/>
                  </a:lnTo>
                  <a:lnTo>
                    <a:pt x="344744" y="160473"/>
                  </a:lnTo>
                  <a:lnTo>
                    <a:pt x="338388" y="166551"/>
                  </a:lnTo>
                  <a:lnTo>
                    <a:pt x="335601" y="172094"/>
                  </a:lnTo>
                  <a:lnTo>
                    <a:pt x="334858" y="175054"/>
                  </a:lnTo>
                  <a:lnTo>
                    <a:pt x="326029" y="190556"/>
                  </a:lnTo>
                  <a:lnTo>
                    <a:pt x="325302" y="193712"/>
                  </a:lnTo>
                  <a:lnTo>
                    <a:pt x="315773" y="207671"/>
                  </a:lnTo>
                  <a:lnTo>
                    <a:pt x="314329" y="253945"/>
                  </a:lnTo>
                  <a:lnTo>
                    <a:pt x="314325" y="260325"/>
                  </a:lnTo>
                  <a:lnTo>
                    <a:pt x="317146" y="266688"/>
                  </a:lnTo>
                  <a:lnTo>
                    <a:pt x="320868" y="273044"/>
                  </a:lnTo>
                  <a:lnTo>
                    <a:pt x="324023" y="282573"/>
                  </a:lnTo>
                  <a:lnTo>
                    <a:pt x="328511" y="288923"/>
                  </a:lnTo>
                  <a:lnTo>
                    <a:pt x="334034" y="292451"/>
                  </a:lnTo>
                  <a:lnTo>
                    <a:pt x="336988" y="293392"/>
                  </a:lnTo>
                  <a:lnTo>
                    <a:pt x="338958" y="295078"/>
                  </a:lnTo>
                  <a:lnTo>
                    <a:pt x="341146" y="299773"/>
                  </a:lnTo>
                  <a:lnTo>
                    <a:pt x="342788" y="301448"/>
                  </a:lnTo>
                  <a:lnTo>
                    <a:pt x="347435" y="303310"/>
                  </a:lnTo>
                  <a:lnTo>
                    <a:pt x="356001" y="304358"/>
                  </a:lnTo>
                  <a:lnTo>
                    <a:pt x="362126" y="301781"/>
                  </a:lnTo>
                  <a:lnTo>
                    <a:pt x="368377" y="298166"/>
                  </a:lnTo>
                  <a:lnTo>
                    <a:pt x="377846" y="295073"/>
                  </a:lnTo>
                  <a:lnTo>
                    <a:pt x="424564" y="260323"/>
                  </a:lnTo>
                  <a:lnTo>
                    <a:pt x="472183" y="213607"/>
                  </a:lnTo>
                  <a:lnTo>
                    <a:pt x="495245" y="187728"/>
                  </a:lnTo>
                  <a:lnTo>
                    <a:pt x="517519" y="159144"/>
                  </a:lnTo>
                  <a:lnTo>
                    <a:pt x="523871" y="155397"/>
                  </a:lnTo>
                  <a:lnTo>
                    <a:pt x="527046" y="154398"/>
                  </a:lnTo>
                  <a:lnTo>
                    <a:pt x="529163" y="152673"/>
                  </a:lnTo>
                  <a:lnTo>
                    <a:pt x="533201" y="146248"/>
                  </a:lnTo>
                  <a:lnTo>
                    <a:pt x="537896" y="144374"/>
                  </a:lnTo>
                  <a:lnTo>
                    <a:pt x="539571" y="142815"/>
                  </a:lnTo>
                  <a:lnTo>
                    <a:pt x="542791" y="133780"/>
                  </a:lnTo>
                  <a:lnTo>
                    <a:pt x="552051" y="133360"/>
                  </a:lnTo>
                  <a:lnTo>
                    <a:pt x="552447" y="174754"/>
                  </a:lnTo>
                  <a:lnTo>
                    <a:pt x="549625" y="181032"/>
                  </a:lnTo>
                  <a:lnTo>
                    <a:pt x="545901" y="187350"/>
                  </a:lnTo>
                  <a:lnTo>
                    <a:pt x="543805" y="197915"/>
                  </a:lnTo>
                  <a:lnTo>
                    <a:pt x="542126" y="212922"/>
                  </a:lnTo>
                  <a:lnTo>
                    <a:pt x="534755" y="231382"/>
                  </a:lnTo>
                  <a:lnTo>
                    <a:pt x="530753" y="250420"/>
                  </a:lnTo>
                  <a:lnTo>
                    <a:pt x="523720" y="265614"/>
                  </a:lnTo>
                  <a:lnTo>
                    <a:pt x="517594" y="273668"/>
                  </a:lnTo>
                  <a:lnTo>
                    <a:pt x="515309" y="282758"/>
                  </a:lnTo>
                  <a:lnTo>
                    <a:pt x="514775" y="289006"/>
                  </a:lnTo>
                  <a:lnTo>
                    <a:pt x="513574" y="291095"/>
                  </a:lnTo>
                  <a:lnTo>
                    <a:pt x="511715" y="292488"/>
                  </a:lnTo>
                  <a:lnTo>
                    <a:pt x="504942" y="295226"/>
                  </a:lnTo>
                  <a:lnTo>
                    <a:pt x="509914" y="290203"/>
                  </a:lnTo>
                  <a:lnTo>
                    <a:pt x="512377" y="284906"/>
                  </a:lnTo>
                  <a:lnTo>
                    <a:pt x="513034" y="282012"/>
                  </a:lnTo>
                  <a:lnTo>
                    <a:pt x="521713" y="266625"/>
                  </a:lnTo>
                  <a:lnTo>
                    <a:pt x="522433" y="263475"/>
                  </a:lnTo>
                  <a:lnTo>
                    <a:pt x="528502" y="253984"/>
                  </a:lnTo>
                  <a:lnTo>
                    <a:pt x="537003" y="244470"/>
                  </a:lnTo>
                  <a:lnTo>
                    <a:pt x="540292" y="235300"/>
                  </a:lnTo>
                  <a:lnTo>
                    <a:pt x="542811" y="225227"/>
                  </a:lnTo>
                  <a:lnTo>
                    <a:pt x="565267" y="188764"/>
                  </a:lnTo>
                  <a:lnTo>
                    <a:pt x="576813" y="174908"/>
                  </a:lnTo>
                  <a:lnTo>
                    <a:pt x="583013" y="161980"/>
                  </a:lnTo>
                  <a:lnTo>
                    <a:pt x="594115" y="149235"/>
                  </a:lnTo>
                  <a:lnTo>
                    <a:pt x="600247" y="145701"/>
                  </a:lnTo>
                  <a:lnTo>
                    <a:pt x="606500" y="143072"/>
                  </a:lnTo>
                  <a:lnTo>
                    <a:pt x="615970" y="136700"/>
                  </a:lnTo>
                  <a:lnTo>
                    <a:pt x="626768" y="133790"/>
                  </a:lnTo>
                  <a:lnTo>
                    <a:pt x="673626" y="133349"/>
                  </a:lnTo>
                  <a:lnTo>
                    <a:pt x="675749" y="133349"/>
                  </a:lnTo>
                  <a:lnTo>
                    <a:pt x="685797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47"/>
            <p:cNvSpPr/>
            <p:nvPr>
              <p:custDataLst>
                <p:tags r:id="rId278"/>
              </p:custDataLst>
            </p:nvPr>
          </p:nvSpPr>
          <p:spPr>
            <a:xfrm>
              <a:off x="4076700" y="2009775"/>
              <a:ext cx="114301" cy="74839"/>
            </a:xfrm>
            <a:custGeom>
              <a:avLst/>
              <a:gdLst/>
              <a:ahLst/>
              <a:cxnLst/>
              <a:rect l="0" t="0" r="0" b="0"/>
              <a:pathLst>
                <a:path w="114301" h="74839">
                  <a:moveTo>
                    <a:pt x="0" y="47625"/>
                  </a:moveTo>
                  <a:lnTo>
                    <a:pt x="0" y="47625"/>
                  </a:lnTo>
                  <a:lnTo>
                    <a:pt x="8201" y="55826"/>
                  </a:lnTo>
                  <a:lnTo>
                    <a:pt x="9132" y="61814"/>
                  </a:lnTo>
                  <a:lnTo>
                    <a:pt x="10321" y="63435"/>
                  </a:lnTo>
                  <a:lnTo>
                    <a:pt x="21268" y="69308"/>
                  </a:lnTo>
                  <a:lnTo>
                    <a:pt x="27131" y="74838"/>
                  </a:lnTo>
                  <a:lnTo>
                    <a:pt x="28671" y="74234"/>
                  </a:lnTo>
                  <a:lnTo>
                    <a:pt x="35894" y="69385"/>
                  </a:lnTo>
                  <a:lnTo>
                    <a:pt x="44737" y="66420"/>
                  </a:lnTo>
                  <a:lnTo>
                    <a:pt x="88549" y="25735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SMARTInkShape-Group10"/>
          <p:cNvGrpSpPr/>
          <p:nvPr/>
        </p:nvGrpSpPr>
        <p:grpSpPr>
          <a:xfrm>
            <a:off x="4220937" y="1906363"/>
            <a:ext cx="1055914" cy="464921"/>
            <a:chOff x="4220937" y="1906363"/>
            <a:chExt cx="1055914" cy="464921"/>
          </a:xfrm>
        </p:grpSpPr>
        <p:sp>
          <p:nvSpPr>
            <p:cNvPr id="58" name="SMARTInkShape-48"/>
            <p:cNvSpPr/>
            <p:nvPr>
              <p:custDataLst>
                <p:tags r:id="rId273"/>
              </p:custDataLst>
            </p:nvPr>
          </p:nvSpPr>
          <p:spPr>
            <a:xfrm>
              <a:off x="4220937" y="1906363"/>
              <a:ext cx="922526" cy="464921"/>
            </a:xfrm>
            <a:custGeom>
              <a:avLst/>
              <a:gdLst/>
              <a:ahLst/>
              <a:cxnLst/>
              <a:rect l="0" t="0" r="0" b="0"/>
              <a:pathLst>
                <a:path w="922526" h="464921">
                  <a:moveTo>
                    <a:pt x="112938" y="46262"/>
                  </a:moveTo>
                  <a:lnTo>
                    <a:pt x="112938" y="46262"/>
                  </a:lnTo>
                  <a:lnTo>
                    <a:pt x="112938" y="31684"/>
                  </a:lnTo>
                  <a:lnTo>
                    <a:pt x="111880" y="30193"/>
                  </a:lnTo>
                  <a:lnTo>
                    <a:pt x="110116" y="29199"/>
                  </a:lnTo>
                  <a:lnTo>
                    <a:pt x="103806" y="27328"/>
                  </a:lnTo>
                  <a:lnTo>
                    <a:pt x="95886" y="20689"/>
                  </a:lnTo>
                  <a:lnTo>
                    <a:pt x="86090" y="18082"/>
                  </a:lnTo>
                  <a:lnTo>
                    <a:pt x="66767" y="17690"/>
                  </a:lnTo>
                  <a:lnTo>
                    <a:pt x="66282" y="18747"/>
                  </a:lnTo>
                  <a:lnTo>
                    <a:pt x="65744" y="22744"/>
                  </a:lnTo>
                  <a:lnTo>
                    <a:pt x="64542" y="24233"/>
                  </a:lnTo>
                  <a:lnTo>
                    <a:pt x="60384" y="25888"/>
                  </a:lnTo>
                  <a:lnTo>
                    <a:pt x="52093" y="26820"/>
                  </a:lnTo>
                  <a:lnTo>
                    <a:pt x="50150" y="28009"/>
                  </a:lnTo>
                  <a:lnTo>
                    <a:pt x="48854" y="29860"/>
                  </a:lnTo>
                  <a:lnTo>
                    <a:pt x="46356" y="34739"/>
                  </a:lnTo>
                  <a:lnTo>
                    <a:pt x="40058" y="43436"/>
                  </a:lnTo>
                  <a:lnTo>
                    <a:pt x="36664" y="52715"/>
                  </a:lnTo>
                  <a:lnTo>
                    <a:pt x="30483" y="62168"/>
                  </a:lnTo>
                  <a:lnTo>
                    <a:pt x="27124" y="71671"/>
                  </a:lnTo>
                  <a:lnTo>
                    <a:pt x="20954" y="81190"/>
                  </a:lnTo>
                  <a:lnTo>
                    <a:pt x="9131" y="118404"/>
                  </a:lnTo>
                  <a:lnTo>
                    <a:pt x="8593" y="125245"/>
                  </a:lnTo>
                  <a:lnTo>
                    <a:pt x="7391" y="127492"/>
                  </a:lnTo>
                  <a:lnTo>
                    <a:pt x="5532" y="128990"/>
                  </a:lnTo>
                  <a:lnTo>
                    <a:pt x="3233" y="129989"/>
                  </a:lnTo>
                  <a:lnTo>
                    <a:pt x="1702" y="131714"/>
                  </a:lnTo>
                  <a:lnTo>
                    <a:pt x="0" y="136452"/>
                  </a:lnTo>
                  <a:lnTo>
                    <a:pt x="604" y="139197"/>
                  </a:lnTo>
                  <a:lnTo>
                    <a:pt x="7806" y="150513"/>
                  </a:lnTo>
                  <a:lnTo>
                    <a:pt x="30543" y="151023"/>
                  </a:lnTo>
                  <a:lnTo>
                    <a:pt x="36807" y="148209"/>
                  </a:lnTo>
                  <a:lnTo>
                    <a:pt x="84363" y="103406"/>
                  </a:lnTo>
                  <a:lnTo>
                    <a:pt x="122022" y="65753"/>
                  </a:lnTo>
                  <a:lnTo>
                    <a:pt x="122424" y="57150"/>
                  </a:lnTo>
                  <a:lnTo>
                    <a:pt x="114258" y="64108"/>
                  </a:lnTo>
                  <a:lnTo>
                    <a:pt x="113054" y="73407"/>
                  </a:lnTo>
                  <a:lnTo>
                    <a:pt x="106415" y="82159"/>
                  </a:lnTo>
                  <a:lnTo>
                    <a:pt x="103244" y="91000"/>
                  </a:lnTo>
                  <a:lnTo>
                    <a:pt x="97130" y="100322"/>
                  </a:lnTo>
                  <a:lnTo>
                    <a:pt x="85330" y="137456"/>
                  </a:lnTo>
                  <a:lnTo>
                    <a:pt x="84793" y="144296"/>
                  </a:lnTo>
                  <a:lnTo>
                    <a:pt x="81732" y="150863"/>
                  </a:lnTo>
                  <a:lnTo>
                    <a:pt x="77902" y="157310"/>
                  </a:lnTo>
                  <a:lnTo>
                    <a:pt x="75443" y="170072"/>
                  </a:lnTo>
                  <a:lnTo>
                    <a:pt x="75241" y="173252"/>
                  </a:lnTo>
                  <a:lnTo>
                    <a:pt x="76165" y="175372"/>
                  </a:lnTo>
                  <a:lnTo>
                    <a:pt x="77840" y="176785"/>
                  </a:lnTo>
                  <a:lnTo>
                    <a:pt x="80014" y="177727"/>
                  </a:lnTo>
                  <a:lnTo>
                    <a:pt x="81464" y="179414"/>
                  </a:lnTo>
                  <a:lnTo>
                    <a:pt x="83981" y="187648"/>
                  </a:lnTo>
                  <a:lnTo>
                    <a:pt x="87016" y="188475"/>
                  </a:lnTo>
                  <a:lnTo>
                    <a:pt x="89306" y="188696"/>
                  </a:lnTo>
                  <a:lnTo>
                    <a:pt x="94674" y="186119"/>
                  </a:lnTo>
                  <a:lnTo>
                    <a:pt x="125652" y="157334"/>
                  </a:lnTo>
                  <a:lnTo>
                    <a:pt x="157388" y="109827"/>
                  </a:lnTo>
                  <a:lnTo>
                    <a:pt x="192313" y="62567"/>
                  </a:lnTo>
                  <a:lnTo>
                    <a:pt x="195841" y="55978"/>
                  </a:lnTo>
                  <a:lnTo>
                    <a:pt x="198467" y="49522"/>
                  </a:lnTo>
                  <a:lnTo>
                    <a:pt x="208177" y="36752"/>
                  </a:lnTo>
                  <a:lnTo>
                    <a:pt x="208188" y="82557"/>
                  </a:lnTo>
                  <a:lnTo>
                    <a:pt x="208188" y="128967"/>
                  </a:lnTo>
                  <a:lnTo>
                    <a:pt x="207130" y="144615"/>
                  </a:lnTo>
                  <a:lnTo>
                    <a:pt x="200649" y="162743"/>
                  </a:lnTo>
                  <a:lnTo>
                    <a:pt x="198715" y="210230"/>
                  </a:lnTo>
                  <a:lnTo>
                    <a:pt x="197627" y="221795"/>
                  </a:lnTo>
                  <a:lnTo>
                    <a:pt x="190023" y="259067"/>
                  </a:lnTo>
                  <a:lnTo>
                    <a:pt x="186368" y="306264"/>
                  </a:lnTo>
                  <a:lnTo>
                    <a:pt x="180206" y="350474"/>
                  </a:lnTo>
                  <a:lnTo>
                    <a:pt x="178633" y="376189"/>
                  </a:lnTo>
                  <a:lnTo>
                    <a:pt x="163806" y="422908"/>
                  </a:lnTo>
                  <a:lnTo>
                    <a:pt x="160466" y="433263"/>
                  </a:lnTo>
                  <a:lnTo>
                    <a:pt x="154302" y="443034"/>
                  </a:lnTo>
                  <a:lnTo>
                    <a:pt x="152489" y="449441"/>
                  </a:lnTo>
                  <a:lnTo>
                    <a:pt x="150947" y="451573"/>
                  </a:lnTo>
                  <a:lnTo>
                    <a:pt x="148860" y="452994"/>
                  </a:lnTo>
                  <a:lnTo>
                    <a:pt x="146412" y="453942"/>
                  </a:lnTo>
                  <a:lnTo>
                    <a:pt x="144778" y="455632"/>
                  </a:lnTo>
                  <a:lnTo>
                    <a:pt x="142964" y="460332"/>
                  </a:lnTo>
                  <a:lnTo>
                    <a:pt x="141422" y="462009"/>
                  </a:lnTo>
                  <a:lnTo>
                    <a:pt x="133439" y="464920"/>
                  </a:lnTo>
                  <a:lnTo>
                    <a:pt x="123914" y="457122"/>
                  </a:lnTo>
                  <a:lnTo>
                    <a:pt x="117837" y="451161"/>
                  </a:lnTo>
                  <a:lnTo>
                    <a:pt x="115115" y="445645"/>
                  </a:lnTo>
                  <a:lnTo>
                    <a:pt x="113066" y="424048"/>
                  </a:lnTo>
                  <a:lnTo>
                    <a:pt x="112941" y="381322"/>
                  </a:lnTo>
                  <a:lnTo>
                    <a:pt x="115761" y="372272"/>
                  </a:lnTo>
                  <a:lnTo>
                    <a:pt x="119485" y="363664"/>
                  </a:lnTo>
                  <a:lnTo>
                    <a:pt x="125111" y="322295"/>
                  </a:lnTo>
                  <a:lnTo>
                    <a:pt x="139786" y="278026"/>
                  </a:lnTo>
                  <a:lnTo>
                    <a:pt x="154619" y="234880"/>
                  </a:lnTo>
                  <a:lnTo>
                    <a:pt x="163566" y="222520"/>
                  </a:lnTo>
                  <a:lnTo>
                    <a:pt x="173539" y="211382"/>
                  </a:lnTo>
                  <a:lnTo>
                    <a:pt x="201779" y="167611"/>
                  </a:lnTo>
                  <a:lnTo>
                    <a:pt x="225519" y="135254"/>
                  </a:lnTo>
                  <a:lnTo>
                    <a:pt x="273050" y="92204"/>
                  </a:lnTo>
                  <a:lnTo>
                    <a:pt x="296299" y="77248"/>
                  </a:lnTo>
                  <a:lnTo>
                    <a:pt x="315002" y="57831"/>
                  </a:lnTo>
                  <a:lnTo>
                    <a:pt x="338766" y="43491"/>
                  </a:lnTo>
                  <a:lnTo>
                    <a:pt x="385623" y="27153"/>
                  </a:lnTo>
                  <a:lnTo>
                    <a:pt x="395404" y="20962"/>
                  </a:lnTo>
                  <a:lnTo>
                    <a:pt x="405006" y="18657"/>
                  </a:lnTo>
                  <a:lnTo>
                    <a:pt x="425381" y="17725"/>
                  </a:lnTo>
                  <a:lnTo>
                    <a:pt x="436749" y="27178"/>
                  </a:lnTo>
                  <a:lnTo>
                    <a:pt x="436788" y="36737"/>
                  </a:lnTo>
                  <a:lnTo>
                    <a:pt x="436788" y="27604"/>
                  </a:lnTo>
                  <a:lnTo>
                    <a:pt x="431731" y="27328"/>
                  </a:lnTo>
                  <a:lnTo>
                    <a:pt x="430242" y="26231"/>
                  </a:lnTo>
                  <a:lnTo>
                    <a:pt x="427655" y="19021"/>
                  </a:lnTo>
                  <a:lnTo>
                    <a:pt x="424615" y="18280"/>
                  </a:lnTo>
                  <a:lnTo>
                    <a:pt x="403559" y="17688"/>
                  </a:lnTo>
                  <a:lnTo>
                    <a:pt x="401935" y="18746"/>
                  </a:lnTo>
                  <a:lnTo>
                    <a:pt x="400853" y="20510"/>
                  </a:lnTo>
                  <a:lnTo>
                    <a:pt x="400131" y="22744"/>
                  </a:lnTo>
                  <a:lnTo>
                    <a:pt x="391339" y="36985"/>
                  </a:lnTo>
                  <a:lnTo>
                    <a:pt x="390614" y="40077"/>
                  </a:lnTo>
                  <a:lnTo>
                    <a:pt x="384537" y="49486"/>
                  </a:lnTo>
                  <a:lnTo>
                    <a:pt x="355271" y="89830"/>
                  </a:lnTo>
                  <a:lnTo>
                    <a:pt x="352310" y="99976"/>
                  </a:lnTo>
                  <a:lnTo>
                    <a:pt x="351617" y="106471"/>
                  </a:lnTo>
                  <a:lnTo>
                    <a:pt x="348487" y="112885"/>
                  </a:lnTo>
                  <a:lnTo>
                    <a:pt x="344627" y="119264"/>
                  </a:lnTo>
                  <a:lnTo>
                    <a:pt x="341395" y="128805"/>
                  </a:lnTo>
                  <a:lnTo>
                    <a:pt x="335264" y="138335"/>
                  </a:lnTo>
                  <a:lnTo>
                    <a:pt x="332976" y="147861"/>
                  </a:lnTo>
                  <a:lnTo>
                    <a:pt x="332140" y="163737"/>
                  </a:lnTo>
                  <a:lnTo>
                    <a:pt x="333156" y="165854"/>
                  </a:lnTo>
                  <a:lnTo>
                    <a:pt x="334892" y="167265"/>
                  </a:lnTo>
                  <a:lnTo>
                    <a:pt x="337107" y="168206"/>
                  </a:lnTo>
                  <a:lnTo>
                    <a:pt x="338584" y="169891"/>
                  </a:lnTo>
                  <a:lnTo>
                    <a:pt x="340225" y="174586"/>
                  </a:lnTo>
                  <a:lnTo>
                    <a:pt x="341721" y="176261"/>
                  </a:lnTo>
                  <a:lnTo>
                    <a:pt x="349623" y="179171"/>
                  </a:lnTo>
                  <a:lnTo>
                    <a:pt x="359137" y="179573"/>
                  </a:lnTo>
                  <a:lnTo>
                    <a:pt x="389220" y="153785"/>
                  </a:lnTo>
                  <a:lnTo>
                    <a:pt x="392376" y="152869"/>
                  </a:lnTo>
                  <a:lnTo>
                    <a:pt x="398705" y="146207"/>
                  </a:lnTo>
                  <a:lnTo>
                    <a:pt x="403987" y="137249"/>
                  </a:lnTo>
                  <a:lnTo>
                    <a:pt x="410200" y="122874"/>
                  </a:lnTo>
                  <a:lnTo>
                    <a:pt x="421306" y="109843"/>
                  </a:lnTo>
                  <a:lnTo>
                    <a:pt x="427438" y="106270"/>
                  </a:lnTo>
                  <a:lnTo>
                    <a:pt x="430554" y="105318"/>
                  </a:lnTo>
                  <a:lnTo>
                    <a:pt x="432632" y="103624"/>
                  </a:lnTo>
                  <a:lnTo>
                    <a:pt x="444084" y="84189"/>
                  </a:lnTo>
                  <a:lnTo>
                    <a:pt x="445873" y="76684"/>
                  </a:lnTo>
                  <a:lnTo>
                    <a:pt x="455802" y="65351"/>
                  </a:lnTo>
                  <a:lnTo>
                    <a:pt x="455838" y="97111"/>
                  </a:lnTo>
                  <a:lnTo>
                    <a:pt x="453016" y="103434"/>
                  </a:lnTo>
                  <a:lnTo>
                    <a:pt x="449292" y="109772"/>
                  </a:lnTo>
                  <a:lnTo>
                    <a:pt x="447196" y="120348"/>
                  </a:lnTo>
                  <a:lnTo>
                    <a:pt x="446329" y="167927"/>
                  </a:lnTo>
                  <a:lnTo>
                    <a:pt x="446313" y="197162"/>
                  </a:lnTo>
                  <a:lnTo>
                    <a:pt x="447371" y="197662"/>
                  </a:lnTo>
                  <a:lnTo>
                    <a:pt x="459570" y="198530"/>
                  </a:lnTo>
                  <a:lnTo>
                    <a:pt x="461501" y="197516"/>
                  </a:lnTo>
                  <a:lnTo>
                    <a:pt x="462788" y="195781"/>
                  </a:lnTo>
                  <a:lnTo>
                    <a:pt x="465277" y="191032"/>
                  </a:lnTo>
                  <a:lnTo>
                    <a:pt x="497149" y="144115"/>
                  </a:lnTo>
                  <a:lnTo>
                    <a:pt x="525688" y="96655"/>
                  </a:lnTo>
                  <a:lnTo>
                    <a:pt x="537330" y="78127"/>
                  </a:lnTo>
                  <a:lnTo>
                    <a:pt x="543549" y="58005"/>
                  </a:lnTo>
                  <a:lnTo>
                    <a:pt x="557965" y="36932"/>
                  </a:lnTo>
                  <a:lnTo>
                    <a:pt x="558848" y="33692"/>
                  </a:lnTo>
                  <a:lnTo>
                    <a:pt x="560494" y="31532"/>
                  </a:lnTo>
                  <a:lnTo>
                    <a:pt x="566811" y="27434"/>
                  </a:lnTo>
                  <a:lnTo>
                    <a:pt x="569700" y="19180"/>
                  </a:lnTo>
                  <a:lnTo>
                    <a:pt x="572765" y="18350"/>
                  </a:lnTo>
                  <a:lnTo>
                    <a:pt x="579260" y="17726"/>
                  </a:lnTo>
                  <a:lnTo>
                    <a:pt x="588785" y="26821"/>
                  </a:lnTo>
                  <a:lnTo>
                    <a:pt x="589069" y="32153"/>
                  </a:lnTo>
                  <a:lnTo>
                    <a:pt x="590167" y="33681"/>
                  </a:lnTo>
                  <a:lnTo>
                    <a:pt x="591957" y="34700"/>
                  </a:lnTo>
                  <a:lnTo>
                    <a:pt x="594209" y="35379"/>
                  </a:lnTo>
                  <a:lnTo>
                    <a:pt x="595710" y="36890"/>
                  </a:lnTo>
                  <a:lnTo>
                    <a:pt x="597379" y="41391"/>
                  </a:lnTo>
                  <a:lnTo>
                    <a:pt x="598710" y="87540"/>
                  </a:lnTo>
                  <a:lnTo>
                    <a:pt x="597655" y="116308"/>
                  </a:lnTo>
                  <a:lnTo>
                    <a:pt x="591174" y="134221"/>
                  </a:lnTo>
                  <a:lnTo>
                    <a:pt x="588392" y="156427"/>
                  </a:lnTo>
                  <a:lnTo>
                    <a:pt x="581700" y="169897"/>
                  </a:lnTo>
                  <a:lnTo>
                    <a:pt x="580066" y="177693"/>
                  </a:lnTo>
                  <a:lnTo>
                    <a:pt x="570174" y="189098"/>
                  </a:lnTo>
                  <a:lnTo>
                    <a:pt x="570141" y="180933"/>
                  </a:lnTo>
                  <a:lnTo>
                    <a:pt x="587028" y="134089"/>
                  </a:lnTo>
                  <a:lnTo>
                    <a:pt x="591370" y="120263"/>
                  </a:lnTo>
                  <a:lnTo>
                    <a:pt x="608430" y="86991"/>
                  </a:lnTo>
                  <a:lnTo>
                    <a:pt x="632587" y="50422"/>
                  </a:lnTo>
                  <a:lnTo>
                    <a:pt x="638800" y="36932"/>
                  </a:lnTo>
                  <a:lnTo>
                    <a:pt x="644849" y="29132"/>
                  </a:lnTo>
                  <a:lnTo>
                    <a:pt x="648499" y="28065"/>
                  </a:lnTo>
                  <a:lnTo>
                    <a:pt x="678491" y="27216"/>
                  </a:lnTo>
                  <a:lnTo>
                    <a:pt x="680474" y="28273"/>
                  </a:lnTo>
                  <a:lnTo>
                    <a:pt x="681795" y="30036"/>
                  </a:lnTo>
                  <a:lnTo>
                    <a:pt x="683916" y="35413"/>
                  </a:lnTo>
                  <a:lnTo>
                    <a:pt x="690881" y="44080"/>
                  </a:lnTo>
                  <a:lnTo>
                    <a:pt x="694108" y="52906"/>
                  </a:lnTo>
                  <a:lnTo>
                    <a:pt x="700239" y="62224"/>
                  </a:lnTo>
                  <a:lnTo>
                    <a:pt x="702525" y="71688"/>
                  </a:lnTo>
                  <a:lnTo>
                    <a:pt x="703480" y="119026"/>
                  </a:lnTo>
                  <a:lnTo>
                    <a:pt x="703485" y="125521"/>
                  </a:lnTo>
                  <a:lnTo>
                    <a:pt x="700665" y="131935"/>
                  </a:lnTo>
                  <a:lnTo>
                    <a:pt x="696941" y="138314"/>
                  </a:lnTo>
                  <a:lnTo>
                    <a:pt x="694355" y="149152"/>
                  </a:lnTo>
                  <a:lnTo>
                    <a:pt x="693997" y="159073"/>
                  </a:lnTo>
                  <a:lnTo>
                    <a:pt x="692927" y="159569"/>
                  </a:lnTo>
                  <a:lnTo>
                    <a:pt x="684554" y="160551"/>
                  </a:lnTo>
                  <a:lnTo>
                    <a:pt x="689529" y="160559"/>
                  </a:lnTo>
                  <a:lnTo>
                    <a:pt x="691007" y="159501"/>
                  </a:lnTo>
                  <a:lnTo>
                    <a:pt x="692650" y="155505"/>
                  </a:lnTo>
                  <a:lnTo>
                    <a:pt x="694762" y="144315"/>
                  </a:lnTo>
                  <a:lnTo>
                    <a:pt x="700432" y="135052"/>
                  </a:lnTo>
                  <a:lnTo>
                    <a:pt x="703641" y="125604"/>
                  </a:lnTo>
                  <a:lnTo>
                    <a:pt x="727916" y="87361"/>
                  </a:lnTo>
                  <a:lnTo>
                    <a:pt x="734066" y="67472"/>
                  </a:lnTo>
                  <a:lnTo>
                    <a:pt x="738244" y="59922"/>
                  </a:lnTo>
                  <a:lnTo>
                    <a:pt x="741656" y="49721"/>
                  </a:lnTo>
                  <a:lnTo>
                    <a:pt x="760511" y="27343"/>
                  </a:lnTo>
                  <a:lnTo>
                    <a:pt x="760638" y="72909"/>
                  </a:lnTo>
                  <a:lnTo>
                    <a:pt x="760638" y="119280"/>
                  </a:lnTo>
                  <a:lnTo>
                    <a:pt x="760638" y="158681"/>
                  </a:lnTo>
                  <a:lnTo>
                    <a:pt x="761696" y="159308"/>
                  </a:lnTo>
                  <a:lnTo>
                    <a:pt x="778247" y="160547"/>
                  </a:lnTo>
                  <a:lnTo>
                    <a:pt x="778728" y="159494"/>
                  </a:lnTo>
                  <a:lnTo>
                    <a:pt x="779261" y="155501"/>
                  </a:lnTo>
                  <a:lnTo>
                    <a:pt x="780462" y="154013"/>
                  </a:lnTo>
                  <a:lnTo>
                    <a:pt x="792908" y="146372"/>
                  </a:lnTo>
                  <a:lnTo>
                    <a:pt x="814644" y="124491"/>
                  </a:lnTo>
                  <a:lnTo>
                    <a:pt x="832607" y="96879"/>
                  </a:lnTo>
                  <a:lnTo>
                    <a:pt x="838824" y="76996"/>
                  </a:lnTo>
                  <a:lnTo>
                    <a:pt x="861257" y="42975"/>
                  </a:lnTo>
                  <a:lnTo>
                    <a:pt x="865241" y="31295"/>
                  </a:lnTo>
                  <a:lnTo>
                    <a:pt x="873452" y="19688"/>
                  </a:lnTo>
                  <a:lnTo>
                    <a:pt x="874899" y="8606"/>
                  </a:lnTo>
                  <a:lnTo>
                    <a:pt x="874935" y="0"/>
                  </a:lnTo>
                  <a:lnTo>
                    <a:pt x="874938" y="21314"/>
                  </a:lnTo>
                  <a:lnTo>
                    <a:pt x="872116" y="27413"/>
                  </a:lnTo>
                  <a:lnTo>
                    <a:pt x="868393" y="33651"/>
                  </a:lnTo>
                  <a:lnTo>
                    <a:pt x="866001" y="46280"/>
                  </a:lnTo>
                  <a:lnTo>
                    <a:pt x="864432" y="63198"/>
                  </a:lnTo>
                  <a:lnTo>
                    <a:pt x="857222" y="86213"/>
                  </a:lnTo>
                  <a:lnTo>
                    <a:pt x="855904" y="131797"/>
                  </a:lnTo>
                  <a:lnTo>
                    <a:pt x="855888" y="163734"/>
                  </a:lnTo>
                  <a:lnTo>
                    <a:pt x="858710" y="170085"/>
                  </a:lnTo>
                  <a:lnTo>
                    <a:pt x="874511" y="188696"/>
                  </a:lnTo>
                  <a:lnTo>
                    <a:pt x="879868" y="189006"/>
                  </a:lnTo>
                  <a:lnTo>
                    <a:pt x="885243" y="186257"/>
                  </a:lnTo>
                  <a:lnTo>
                    <a:pt x="898532" y="174944"/>
                  </a:lnTo>
                  <a:lnTo>
                    <a:pt x="901300" y="169424"/>
                  </a:lnTo>
                  <a:lnTo>
                    <a:pt x="902038" y="166470"/>
                  </a:lnTo>
                  <a:lnTo>
                    <a:pt x="910858" y="150979"/>
                  </a:lnTo>
                  <a:lnTo>
                    <a:pt x="911585" y="147823"/>
                  </a:lnTo>
                  <a:lnTo>
                    <a:pt x="920386" y="131982"/>
                  </a:lnTo>
                  <a:lnTo>
                    <a:pt x="922525" y="114426"/>
                  </a:lnTo>
                  <a:lnTo>
                    <a:pt x="913429" y="103843"/>
                  </a:lnTo>
                  <a:lnTo>
                    <a:pt x="898859" y="103423"/>
                  </a:lnTo>
                  <a:lnTo>
                    <a:pt x="893331" y="106239"/>
                  </a:lnTo>
                  <a:lnTo>
                    <a:pt x="846363" y="151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49"/>
            <p:cNvSpPr/>
            <p:nvPr>
              <p:custDataLst>
                <p:tags r:id="rId274"/>
              </p:custDataLst>
            </p:nvPr>
          </p:nvSpPr>
          <p:spPr>
            <a:xfrm>
              <a:off x="5267325" y="19526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9525" y="392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50"/>
            <p:cNvSpPr/>
            <p:nvPr>
              <p:custDataLst>
                <p:tags r:id="rId275"/>
              </p:custDataLst>
            </p:nvPr>
          </p:nvSpPr>
          <p:spPr>
            <a:xfrm>
              <a:off x="5229225" y="21145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51"/>
            <p:cNvSpPr/>
            <p:nvPr>
              <p:custDataLst>
                <p:tags r:id="rId276"/>
              </p:custDataLst>
            </p:nvPr>
          </p:nvSpPr>
          <p:spPr>
            <a:xfrm>
              <a:off x="5248275" y="21050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SMARTInkShape-Group11"/>
          <p:cNvGrpSpPr/>
          <p:nvPr/>
        </p:nvGrpSpPr>
        <p:grpSpPr>
          <a:xfrm>
            <a:off x="5524500" y="1828800"/>
            <a:ext cx="133351" cy="247651"/>
            <a:chOff x="5524500" y="1828800"/>
            <a:chExt cx="133351" cy="247651"/>
          </a:xfrm>
        </p:grpSpPr>
        <p:sp>
          <p:nvSpPr>
            <p:cNvPr id="63" name="SMARTInkShape-52"/>
            <p:cNvSpPr/>
            <p:nvPr>
              <p:custDataLst>
                <p:tags r:id="rId270"/>
              </p:custDataLst>
            </p:nvPr>
          </p:nvSpPr>
          <p:spPr>
            <a:xfrm>
              <a:off x="5524500" y="1828800"/>
              <a:ext cx="95251" cy="228601"/>
            </a:xfrm>
            <a:custGeom>
              <a:avLst/>
              <a:gdLst/>
              <a:ahLst/>
              <a:cxnLst/>
              <a:rect l="0" t="0" r="0" b="0"/>
              <a:pathLst>
                <a:path w="95251" h="228601">
                  <a:moveTo>
                    <a:pt x="95250" y="0"/>
                  </a:moveTo>
                  <a:lnTo>
                    <a:pt x="95250" y="0"/>
                  </a:lnTo>
                  <a:lnTo>
                    <a:pt x="95250" y="8201"/>
                  </a:lnTo>
                  <a:lnTo>
                    <a:pt x="94192" y="8642"/>
                  </a:lnTo>
                  <a:lnTo>
                    <a:pt x="81061" y="9491"/>
                  </a:lnTo>
                  <a:lnTo>
                    <a:pt x="79440" y="10560"/>
                  </a:lnTo>
                  <a:lnTo>
                    <a:pt x="78360" y="12332"/>
                  </a:lnTo>
                  <a:lnTo>
                    <a:pt x="76627" y="17723"/>
                  </a:lnTo>
                  <a:lnTo>
                    <a:pt x="50890" y="45418"/>
                  </a:lnTo>
                  <a:lnTo>
                    <a:pt x="48592" y="54262"/>
                  </a:lnTo>
                  <a:lnTo>
                    <a:pt x="46853" y="64643"/>
                  </a:lnTo>
                  <a:lnTo>
                    <a:pt x="40106" y="79596"/>
                  </a:lnTo>
                  <a:lnTo>
                    <a:pt x="32462" y="91200"/>
                  </a:lnTo>
                  <a:lnTo>
                    <a:pt x="28668" y="101341"/>
                  </a:lnTo>
                  <a:lnTo>
                    <a:pt x="22370" y="112107"/>
                  </a:lnTo>
                  <a:lnTo>
                    <a:pt x="18976" y="127173"/>
                  </a:lnTo>
                  <a:lnTo>
                    <a:pt x="11705" y="142282"/>
                  </a:lnTo>
                  <a:lnTo>
                    <a:pt x="8753" y="158672"/>
                  </a:lnTo>
                  <a:lnTo>
                    <a:pt x="2043" y="171434"/>
                  </a:lnTo>
                  <a:lnTo>
                    <a:pt x="0" y="218644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53"/>
            <p:cNvSpPr/>
            <p:nvPr>
              <p:custDataLst>
                <p:tags r:id="rId271"/>
              </p:custDataLst>
            </p:nvPr>
          </p:nvSpPr>
          <p:spPr>
            <a:xfrm>
              <a:off x="5638800" y="1876425"/>
              <a:ext cx="19051" cy="200026"/>
            </a:xfrm>
            <a:custGeom>
              <a:avLst/>
              <a:gdLst/>
              <a:ahLst/>
              <a:cxnLst/>
              <a:rect l="0" t="0" r="0" b="0"/>
              <a:pathLst>
                <a:path w="19051" h="200026">
                  <a:moveTo>
                    <a:pt x="0" y="0"/>
                  </a:moveTo>
                  <a:lnTo>
                    <a:pt x="0" y="0"/>
                  </a:lnTo>
                  <a:lnTo>
                    <a:pt x="0" y="44476"/>
                  </a:lnTo>
                  <a:lnTo>
                    <a:pt x="0" y="92075"/>
                  </a:lnTo>
                  <a:lnTo>
                    <a:pt x="0" y="139700"/>
                  </a:lnTo>
                  <a:lnTo>
                    <a:pt x="0" y="146050"/>
                  </a:lnTo>
                  <a:lnTo>
                    <a:pt x="2822" y="152400"/>
                  </a:lnTo>
                  <a:lnTo>
                    <a:pt x="6545" y="158750"/>
                  </a:lnTo>
                  <a:lnTo>
                    <a:pt x="9133" y="169569"/>
                  </a:lnTo>
                  <a:lnTo>
                    <a:pt x="9515" y="188735"/>
                  </a:lnTo>
                  <a:lnTo>
                    <a:pt x="10576" y="189323"/>
                  </a:lnTo>
                  <a:lnTo>
                    <a:pt x="17725" y="190345"/>
                  </a:lnTo>
                  <a:lnTo>
                    <a:pt x="18461" y="193253"/>
                  </a:lnTo>
                  <a:lnTo>
                    <a:pt x="1905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54"/>
            <p:cNvSpPr/>
            <p:nvPr>
              <p:custDataLst>
                <p:tags r:id="rId272"/>
              </p:custDataLst>
            </p:nvPr>
          </p:nvSpPr>
          <p:spPr>
            <a:xfrm>
              <a:off x="5600700" y="2000250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17333" y="116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" name="SMARTInkShape-55"/>
          <p:cNvSpPr/>
          <p:nvPr>
            <p:custDataLst>
              <p:tags r:id="rId3"/>
            </p:custDataLst>
          </p:nvPr>
        </p:nvSpPr>
        <p:spPr>
          <a:xfrm>
            <a:off x="5715000" y="1914525"/>
            <a:ext cx="19051" cy="161926"/>
          </a:xfrm>
          <a:custGeom>
            <a:avLst/>
            <a:gdLst/>
            <a:ahLst/>
            <a:cxnLst/>
            <a:rect l="0" t="0" r="0" b="0"/>
            <a:pathLst>
              <a:path w="19051" h="161926">
                <a:moveTo>
                  <a:pt x="0" y="0"/>
                </a:moveTo>
                <a:lnTo>
                  <a:pt x="0" y="0"/>
                </a:lnTo>
                <a:lnTo>
                  <a:pt x="0" y="13258"/>
                </a:lnTo>
                <a:lnTo>
                  <a:pt x="1058" y="15188"/>
                </a:lnTo>
                <a:lnTo>
                  <a:pt x="2822" y="16476"/>
                </a:lnTo>
                <a:lnTo>
                  <a:pt x="5056" y="17334"/>
                </a:lnTo>
                <a:lnTo>
                  <a:pt x="6545" y="18964"/>
                </a:lnTo>
                <a:lnTo>
                  <a:pt x="8201" y="23598"/>
                </a:lnTo>
                <a:lnTo>
                  <a:pt x="9522" y="69853"/>
                </a:lnTo>
                <a:lnTo>
                  <a:pt x="9525" y="114352"/>
                </a:lnTo>
                <a:lnTo>
                  <a:pt x="9525" y="141420"/>
                </a:lnTo>
                <a:lnTo>
                  <a:pt x="18934" y="152272"/>
                </a:lnTo>
                <a:lnTo>
                  <a:pt x="19050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0" name="SMARTInkShape-Group13"/>
          <p:cNvGrpSpPr/>
          <p:nvPr/>
        </p:nvGrpSpPr>
        <p:grpSpPr>
          <a:xfrm>
            <a:off x="5762625" y="1847850"/>
            <a:ext cx="790576" cy="228601"/>
            <a:chOff x="5762625" y="1847850"/>
            <a:chExt cx="790576" cy="228601"/>
          </a:xfrm>
        </p:grpSpPr>
        <p:sp>
          <p:nvSpPr>
            <p:cNvPr id="68" name="SMARTInkShape-56"/>
            <p:cNvSpPr/>
            <p:nvPr>
              <p:custDataLst>
                <p:tags r:id="rId268"/>
              </p:custDataLst>
            </p:nvPr>
          </p:nvSpPr>
          <p:spPr>
            <a:xfrm>
              <a:off x="5762625" y="1847850"/>
              <a:ext cx="542926" cy="228601"/>
            </a:xfrm>
            <a:custGeom>
              <a:avLst/>
              <a:gdLst/>
              <a:ahLst/>
              <a:cxnLst/>
              <a:rect l="0" t="0" r="0" b="0"/>
              <a:pathLst>
                <a:path w="542926" h="228601">
                  <a:moveTo>
                    <a:pt x="19050" y="28575"/>
                  </a:moveTo>
                  <a:lnTo>
                    <a:pt x="19050" y="28575"/>
                  </a:lnTo>
                  <a:lnTo>
                    <a:pt x="19050" y="73105"/>
                  </a:lnTo>
                  <a:lnTo>
                    <a:pt x="19050" y="93372"/>
                  </a:lnTo>
                  <a:lnTo>
                    <a:pt x="12505" y="102483"/>
                  </a:lnTo>
                  <a:lnTo>
                    <a:pt x="9641" y="113777"/>
                  </a:lnTo>
                  <a:lnTo>
                    <a:pt x="0" y="123824"/>
                  </a:lnTo>
                  <a:lnTo>
                    <a:pt x="17610" y="106215"/>
                  </a:lnTo>
                  <a:lnTo>
                    <a:pt x="18623" y="100145"/>
                  </a:lnTo>
                  <a:lnTo>
                    <a:pt x="19824" y="98514"/>
                  </a:lnTo>
                  <a:lnTo>
                    <a:pt x="27213" y="95680"/>
                  </a:lnTo>
                  <a:lnTo>
                    <a:pt x="33228" y="95378"/>
                  </a:lnTo>
                  <a:lnTo>
                    <a:pt x="34852" y="94277"/>
                  </a:lnTo>
                  <a:lnTo>
                    <a:pt x="35934" y="92484"/>
                  </a:lnTo>
                  <a:lnTo>
                    <a:pt x="37672" y="87060"/>
                  </a:lnTo>
                  <a:lnTo>
                    <a:pt x="40732" y="86319"/>
                  </a:lnTo>
                  <a:lnTo>
                    <a:pt x="55790" y="85728"/>
                  </a:lnTo>
                  <a:lnTo>
                    <a:pt x="65232" y="93926"/>
                  </a:lnTo>
                  <a:lnTo>
                    <a:pt x="71304" y="94858"/>
                  </a:lnTo>
                  <a:lnTo>
                    <a:pt x="72935" y="96047"/>
                  </a:lnTo>
                  <a:lnTo>
                    <a:pt x="74024" y="97898"/>
                  </a:lnTo>
                  <a:lnTo>
                    <a:pt x="74749" y="100190"/>
                  </a:lnTo>
                  <a:lnTo>
                    <a:pt x="76291" y="101718"/>
                  </a:lnTo>
                  <a:lnTo>
                    <a:pt x="80826" y="103417"/>
                  </a:lnTo>
                  <a:lnTo>
                    <a:pt x="82459" y="104928"/>
                  </a:lnTo>
                  <a:lnTo>
                    <a:pt x="84274" y="109429"/>
                  </a:lnTo>
                  <a:lnTo>
                    <a:pt x="85816" y="111053"/>
                  </a:lnTo>
                  <a:lnTo>
                    <a:pt x="90351" y="112857"/>
                  </a:lnTo>
                  <a:lnTo>
                    <a:pt x="91984" y="114396"/>
                  </a:lnTo>
                  <a:lnTo>
                    <a:pt x="102598" y="133541"/>
                  </a:lnTo>
                  <a:lnTo>
                    <a:pt x="103324" y="136652"/>
                  </a:lnTo>
                  <a:lnTo>
                    <a:pt x="113333" y="152211"/>
                  </a:lnTo>
                  <a:lnTo>
                    <a:pt x="113870" y="156902"/>
                  </a:lnTo>
                  <a:lnTo>
                    <a:pt x="116931" y="162515"/>
                  </a:lnTo>
                  <a:lnTo>
                    <a:pt x="120761" y="168537"/>
                  </a:lnTo>
                  <a:lnTo>
                    <a:pt x="123220" y="181027"/>
                  </a:lnTo>
                  <a:lnTo>
                    <a:pt x="123705" y="188629"/>
                  </a:lnTo>
                  <a:lnTo>
                    <a:pt x="116270" y="200615"/>
                  </a:lnTo>
                  <a:lnTo>
                    <a:pt x="114689" y="212841"/>
                  </a:lnTo>
                  <a:lnTo>
                    <a:pt x="113500" y="214919"/>
                  </a:lnTo>
                  <a:lnTo>
                    <a:pt x="111651" y="216304"/>
                  </a:lnTo>
                  <a:lnTo>
                    <a:pt x="106133" y="218528"/>
                  </a:lnTo>
                  <a:lnTo>
                    <a:pt x="105379" y="221654"/>
                  </a:lnTo>
                  <a:lnTo>
                    <a:pt x="105177" y="223969"/>
                  </a:lnTo>
                  <a:lnTo>
                    <a:pt x="103985" y="225513"/>
                  </a:lnTo>
                  <a:lnTo>
                    <a:pt x="95652" y="228479"/>
                  </a:lnTo>
                  <a:lnTo>
                    <a:pt x="77558" y="228600"/>
                  </a:lnTo>
                  <a:lnTo>
                    <a:pt x="77106" y="227542"/>
                  </a:lnTo>
                  <a:lnTo>
                    <a:pt x="76200" y="195396"/>
                  </a:lnTo>
                  <a:lnTo>
                    <a:pt x="79022" y="189854"/>
                  </a:lnTo>
                  <a:lnTo>
                    <a:pt x="81256" y="186894"/>
                  </a:lnTo>
                  <a:lnTo>
                    <a:pt x="86561" y="183606"/>
                  </a:lnTo>
                  <a:lnTo>
                    <a:pt x="89457" y="182729"/>
                  </a:lnTo>
                  <a:lnTo>
                    <a:pt x="91388" y="181086"/>
                  </a:lnTo>
                  <a:lnTo>
                    <a:pt x="121788" y="139480"/>
                  </a:lnTo>
                  <a:lnTo>
                    <a:pt x="168199" y="98448"/>
                  </a:lnTo>
                  <a:lnTo>
                    <a:pt x="180959" y="82907"/>
                  </a:lnTo>
                  <a:lnTo>
                    <a:pt x="187318" y="73889"/>
                  </a:lnTo>
                  <a:lnTo>
                    <a:pt x="215900" y="51674"/>
                  </a:lnTo>
                  <a:lnTo>
                    <a:pt x="226719" y="48158"/>
                  </a:lnTo>
                  <a:lnTo>
                    <a:pt x="236636" y="39471"/>
                  </a:lnTo>
                  <a:lnTo>
                    <a:pt x="237133" y="40072"/>
                  </a:lnTo>
                  <a:lnTo>
                    <a:pt x="237994" y="46421"/>
                  </a:lnTo>
                  <a:lnTo>
                    <a:pt x="240889" y="47090"/>
                  </a:lnTo>
                  <a:lnTo>
                    <a:pt x="252672" y="47622"/>
                  </a:lnTo>
                  <a:lnTo>
                    <a:pt x="254172" y="48682"/>
                  </a:lnTo>
                  <a:lnTo>
                    <a:pt x="255174" y="50446"/>
                  </a:lnTo>
                  <a:lnTo>
                    <a:pt x="257141" y="57034"/>
                  </a:lnTo>
                  <a:lnTo>
                    <a:pt x="266584" y="57149"/>
                  </a:lnTo>
                  <a:lnTo>
                    <a:pt x="266700" y="29902"/>
                  </a:lnTo>
                  <a:lnTo>
                    <a:pt x="265642" y="29460"/>
                  </a:lnTo>
                  <a:lnTo>
                    <a:pt x="249008" y="28578"/>
                  </a:lnTo>
                  <a:lnTo>
                    <a:pt x="214531" y="61695"/>
                  </a:lnTo>
                  <a:lnTo>
                    <a:pt x="211763" y="67284"/>
                  </a:lnTo>
                  <a:lnTo>
                    <a:pt x="208783" y="82630"/>
                  </a:lnTo>
                  <a:lnTo>
                    <a:pt x="202068" y="95266"/>
                  </a:lnTo>
                  <a:lnTo>
                    <a:pt x="200030" y="142875"/>
                  </a:lnTo>
                  <a:lnTo>
                    <a:pt x="200025" y="165100"/>
                  </a:lnTo>
                  <a:lnTo>
                    <a:pt x="202847" y="171450"/>
                  </a:lnTo>
                  <a:lnTo>
                    <a:pt x="206570" y="177800"/>
                  </a:lnTo>
                  <a:lnTo>
                    <a:pt x="208962" y="190500"/>
                  </a:lnTo>
                  <a:lnTo>
                    <a:pt x="209157" y="193675"/>
                  </a:lnTo>
                  <a:lnTo>
                    <a:pt x="210346" y="195792"/>
                  </a:lnTo>
                  <a:lnTo>
                    <a:pt x="212198" y="197203"/>
                  </a:lnTo>
                  <a:lnTo>
                    <a:pt x="217077" y="199829"/>
                  </a:lnTo>
                  <a:lnTo>
                    <a:pt x="222773" y="204524"/>
                  </a:lnTo>
                  <a:lnTo>
                    <a:pt x="226011" y="210139"/>
                  </a:lnTo>
                  <a:lnTo>
                    <a:pt x="226873" y="213117"/>
                  </a:lnTo>
                  <a:lnTo>
                    <a:pt x="228507" y="215103"/>
                  </a:lnTo>
                  <a:lnTo>
                    <a:pt x="233144" y="217310"/>
                  </a:lnTo>
                  <a:lnTo>
                    <a:pt x="260386" y="219029"/>
                  </a:lnTo>
                  <a:lnTo>
                    <a:pt x="266717" y="216232"/>
                  </a:lnTo>
                  <a:lnTo>
                    <a:pt x="273057" y="212520"/>
                  </a:lnTo>
                  <a:lnTo>
                    <a:pt x="282577" y="209372"/>
                  </a:lnTo>
                  <a:lnTo>
                    <a:pt x="316176" y="187194"/>
                  </a:lnTo>
                  <a:lnTo>
                    <a:pt x="336023" y="163894"/>
                  </a:lnTo>
                  <a:lnTo>
                    <a:pt x="382731" y="122008"/>
                  </a:lnTo>
                  <a:lnTo>
                    <a:pt x="424385" y="79382"/>
                  </a:lnTo>
                  <a:lnTo>
                    <a:pt x="430609" y="66676"/>
                  </a:lnTo>
                  <a:lnTo>
                    <a:pt x="436661" y="59032"/>
                  </a:lnTo>
                  <a:lnTo>
                    <a:pt x="440310" y="57986"/>
                  </a:lnTo>
                  <a:lnTo>
                    <a:pt x="442765" y="57707"/>
                  </a:lnTo>
                  <a:lnTo>
                    <a:pt x="444402" y="56463"/>
                  </a:lnTo>
                  <a:lnTo>
                    <a:pt x="446220" y="52259"/>
                  </a:lnTo>
                  <a:lnTo>
                    <a:pt x="447763" y="50714"/>
                  </a:lnTo>
                  <a:lnTo>
                    <a:pt x="457192" y="47627"/>
                  </a:lnTo>
                  <a:lnTo>
                    <a:pt x="457197" y="47626"/>
                  </a:lnTo>
                  <a:lnTo>
                    <a:pt x="457200" y="65235"/>
                  </a:lnTo>
                  <a:lnTo>
                    <a:pt x="450655" y="73995"/>
                  </a:lnTo>
                  <a:lnTo>
                    <a:pt x="447499" y="82837"/>
                  </a:lnTo>
                  <a:lnTo>
                    <a:pt x="441390" y="92160"/>
                  </a:lnTo>
                  <a:lnTo>
                    <a:pt x="439110" y="101625"/>
                  </a:lnTo>
                  <a:lnTo>
                    <a:pt x="438577" y="107961"/>
                  </a:lnTo>
                  <a:lnTo>
                    <a:pt x="435518" y="114305"/>
                  </a:lnTo>
                  <a:lnTo>
                    <a:pt x="431688" y="120652"/>
                  </a:lnTo>
                  <a:lnTo>
                    <a:pt x="429230" y="133351"/>
                  </a:lnTo>
                  <a:lnTo>
                    <a:pt x="429029" y="136525"/>
                  </a:lnTo>
                  <a:lnTo>
                    <a:pt x="425982" y="142875"/>
                  </a:lnTo>
                  <a:lnTo>
                    <a:pt x="422159" y="149225"/>
                  </a:lnTo>
                  <a:lnTo>
                    <a:pt x="418948" y="158750"/>
                  </a:lnTo>
                  <a:lnTo>
                    <a:pt x="412822" y="168275"/>
                  </a:lnTo>
                  <a:lnTo>
                    <a:pt x="410537" y="177800"/>
                  </a:lnTo>
                  <a:lnTo>
                    <a:pt x="410003" y="184150"/>
                  </a:lnTo>
                  <a:lnTo>
                    <a:pt x="406943" y="190500"/>
                  </a:lnTo>
                  <a:lnTo>
                    <a:pt x="403113" y="196850"/>
                  </a:lnTo>
                  <a:lnTo>
                    <a:pt x="400454" y="207669"/>
                  </a:lnTo>
                  <a:lnTo>
                    <a:pt x="390536" y="219064"/>
                  </a:lnTo>
                  <a:lnTo>
                    <a:pt x="390525" y="196409"/>
                  </a:lnTo>
                  <a:lnTo>
                    <a:pt x="393347" y="190304"/>
                  </a:lnTo>
                  <a:lnTo>
                    <a:pt x="397070" y="184063"/>
                  </a:lnTo>
                  <a:lnTo>
                    <a:pt x="400226" y="174599"/>
                  </a:lnTo>
                  <a:lnTo>
                    <a:pt x="406335" y="165092"/>
                  </a:lnTo>
                  <a:lnTo>
                    <a:pt x="409148" y="154280"/>
                  </a:lnTo>
                  <a:lnTo>
                    <a:pt x="417738" y="144364"/>
                  </a:lnTo>
                  <a:lnTo>
                    <a:pt x="421317" y="143537"/>
                  </a:lnTo>
                  <a:lnTo>
                    <a:pt x="436815" y="142876"/>
                  </a:lnTo>
                  <a:lnTo>
                    <a:pt x="474799" y="179524"/>
                  </a:lnTo>
                  <a:lnTo>
                    <a:pt x="475820" y="185601"/>
                  </a:lnTo>
                  <a:lnTo>
                    <a:pt x="477022" y="187234"/>
                  </a:lnTo>
                  <a:lnTo>
                    <a:pt x="481180" y="189049"/>
                  </a:lnTo>
                  <a:lnTo>
                    <a:pt x="482711" y="190591"/>
                  </a:lnTo>
                  <a:lnTo>
                    <a:pt x="485371" y="198574"/>
                  </a:lnTo>
                  <a:lnTo>
                    <a:pt x="488418" y="199380"/>
                  </a:lnTo>
                  <a:lnTo>
                    <a:pt x="490712" y="199595"/>
                  </a:lnTo>
                  <a:lnTo>
                    <a:pt x="492241" y="200797"/>
                  </a:lnTo>
                  <a:lnTo>
                    <a:pt x="496089" y="209701"/>
                  </a:lnTo>
                  <a:lnTo>
                    <a:pt x="504423" y="218647"/>
                  </a:lnTo>
                  <a:lnTo>
                    <a:pt x="519004" y="219064"/>
                  </a:lnTo>
                  <a:lnTo>
                    <a:pt x="520628" y="218009"/>
                  </a:lnTo>
                  <a:lnTo>
                    <a:pt x="521710" y="216248"/>
                  </a:lnTo>
                  <a:lnTo>
                    <a:pt x="523447" y="210873"/>
                  </a:lnTo>
                  <a:lnTo>
                    <a:pt x="530337" y="202207"/>
                  </a:lnTo>
                  <a:lnTo>
                    <a:pt x="532493" y="193381"/>
                  </a:lnTo>
                  <a:lnTo>
                    <a:pt x="532996" y="187194"/>
                  </a:lnTo>
                  <a:lnTo>
                    <a:pt x="536043" y="180917"/>
                  </a:lnTo>
                  <a:lnTo>
                    <a:pt x="538337" y="177761"/>
                  </a:lnTo>
                  <a:lnTo>
                    <a:pt x="541565" y="163207"/>
                  </a:lnTo>
                  <a:lnTo>
                    <a:pt x="542908" y="116337"/>
                  </a:lnTo>
                  <a:lnTo>
                    <a:pt x="542925" y="70135"/>
                  </a:lnTo>
                  <a:lnTo>
                    <a:pt x="542925" y="63627"/>
                  </a:lnTo>
                  <a:lnTo>
                    <a:pt x="534724" y="41317"/>
                  </a:lnTo>
                  <a:lnTo>
                    <a:pt x="527115" y="31131"/>
                  </a:lnTo>
                  <a:lnTo>
                    <a:pt x="525315" y="25125"/>
                  </a:lnTo>
                  <a:lnTo>
                    <a:pt x="523777" y="23100"/>
                  </a:lnTo>
                  <a:lnTo>
                    <a:pt x="507713" y="12860"/>
                  </a:lnTo>
                  <a:lnTo>
                    <a:pt x="498389" y="9455"/>
                  </a:lnTo>
                  <a:lnTo>
                    <a:pt x="488925" y="3272"/>
                  </a:lnTo>
                  <a:lnTo>
                    <a:pt x="479418" y="970"/>
                  </a:lnTo>
                  <a:lnTo>
                    <a:pt x="431800" y="2"/>
                  </a:lnTo>
                  <a:lnTo>
                    <a:pt x="411456" y="0"/>
                  </a:lnTo>
                  <a:lnTo>
                    <a:pt x="402342" y="6546"/>
                  </a:lnTo>
                  <a:lnTo>
                    <a:pt x="392290" y="9133"/>
                  </a:lnTo>
                  <a:lnTo>
                    <a:pt x="385991" y="9409"/>
                  </a:lnTo>
                  <a:lnTo>
                    <a:pt x="384328" y="10506"/>
                  </a:lnTo>
                  <a:lnTo>
                    <a:pt x="383218" y="12296"/>
                  </a:lnTo>
                  <a:lnTo>
                    <a:pt x="381130" y="18655"/>
                  </a:lnTo>
                  <a:lnTo>
                    <a:pt x="371870" y="28173"/>
                  </a:lnTo>
                  <a:lnTo>
                    <a:pt x="371478" y="46181"/>
                  </a:lnTo>
                  <a:lnTo>
                    <a:pt x="385940" y="62079"/>
                  </a:lnTo>
                  <a:lnTo>
                    <a:pt x="391309" y="64632"/>
                  </a:lnTo>
                  <a:lnTo>
                    <a:pt x="414404" y="66622"/>
                  </a:lnTo>
                  <a:lnTo>
                    <a:pt x="460075" y="66675"/>
                  </a:lnTo>
                  <a:lnTo>
                    <a:pt x="506674" y="66675"/>
                  </a:lnTo>
                  <a:lnTo>
                    <a:pt x="509233" y="65617"/>
                  </a:lnTo>
                  <a:lnTo>
                    <a:pt x="510938" y="63853"/>
                  </a:lnTo>
                  <a:lnTo>
                    <a:pt x="512076" y="61619"/>
                  </a:lnTo>
                  <a:lnTo>
                    <a:pt x="513893" y="60129"/>
                  </a:lnTo>
                  <a:lnTo>
                    <a:pt x="518733" y="58474"/>
                  </a:lnTo>
                  <a:lnTo>
                    <a:pt x="54292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57"/>
            <p:cNvSpPr/>
            <p:nvPr>
              <p:custDataLst>
                <p:tags r:id="rId269"/>
              </p:custDataLst>
            </p:nvPr>
          </p:nvSpPr>
          <p:spPr>
            <a:xfrm>
              <a:off x="6391275" y="1962150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53"/>
                  </a:lnTo>
                  <a:lnTo>
                    <a:pt x="23711" y="19050"/>
                  </a:lnTo>
                  <a:lnTo>
                    <a:pt x="25333" y="17992"/>
                  </a:lnTo>
                  <a:lnTo>
                    <a:pt x="26413" y="16228"/>
                  </a:lnTo>
                  <a:lnTo>
                    <a:pt x="27134" y="13994"/>
                  </a:lnTo>
                  <a:lnTo>
                    <a:pt x="28673" y="12504"/>
                  </a:lnTo>
                  <a:lnTo>
                    <a:pt x="36649" y="9917"/>
                  </a:lnTo>
                  <a:lnTo>
                    <a:pt x="79386" y="9526"/>
                  </a:lnTo>
                  <a:lnTo>
                    <a:pt x="81499" y="8467"/>
                  </a:lnTo>
                  <a:lnTo>
                    <a:pt x="82908" y="6703"/>
                  </a:lnTo>
                  <a:lnTo>
                    <a:pt x="83846" y="4469"/>
                  </a:lnTo>
                  <a:lnTo>
                    <a:pt x="85531" y="2979"/>
                  </a:lnTo>
                  <a:lnTo>
                    <a:pt x="90225" y="1324"/>
                  </a:lnTo>
                  <a:lnTo>
                    <a:pt x="135940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SMARTInkShape-Group14"/>
          <p:cNvGrpSpPr/>
          <p:nvPr/>
        </p:nvGrpSpPr>
        <p:grpSpPr>
          <a:xfrm>
            <a:off x="4924425" y="2085975"/>
            <a:ext cx="1523965" cy="438140"/>
            <a:chOff x="4924425" y="2085975"/>
            <a:chExt cx="1523965" cy="438140"/>
          </a:xfrm>
        </p:grpSpPr>
        <p:sp>
          <p:nvSpPr>
            <p:cNvPr id="71" name="SMARTInkShape-58"/>
            <p:cNvSpPr/>
            <p:nvPr>
              <p:custDataLst>
                <p:tags r:id="rId263"/>
              </p:custDataLst>
            </p:nvPr>
          </p:nvSpPr>
          <p:spPr>
            <a:xfrm>
              <a:off x="4924425" y="2209800"/>
              <a:ext cx="47626" cy="285751"/>
            </a:xfrm>
            <a:custGeom>
              <a:avLst/>
              <a:gdLst/>
              <a:ahLst/>
              <a:cxnLst/>
              <a:rect l="0" t="0" r="0" b="0"/>
              <a:pathLst>
                <a:path w="47626" h="285751">
                  <a:moveTo>
                    <a:pt x="47625" y="0"/>
                  </a:moveTo>
                  <a:lnTo>
                    <a:pt x="47625" y="0"/>
                  </a:lnTo>
                  <a:lnTo>
                    <a:pt x="47625" y="8201"/>
                  </a:lnTo>
                  <a:lnTo>
                    <a:pt x="41080" y="16868"/>
                  </a:lnTo>
                  <a:lnTo>
                    <a:pt x="38983" y="25694"/>
                  </a:lnTo>
                  <a:lnTo>
                    <a:pt x="38107" y="70048"/>
                  </a:lnTo>
                  <a:lnTo>
                    <a:pt x="38100" y="88508"/>
                  </a:lnTo>
                  <a:lnTo>
                    <a:pt x="28750" y="135993"/>
                  </a:lnTo>
                  <a:lnTo>
                    <a:pt x="28578" y="182707"/>
                  </a:lnTo>
                  <a:lnTo>
                    <a:pt x="27517" y="203111"/>
                  </a:lnTo>
                  <a:lnTo>
                    <a:pt x="20374" y="221820"/>
                  </a:lnTo>
                  <a:lnTo>
                    <a:pt x="18069" y="253092"/>
                  </a:lnTo>
                  <a:lnTo>
                    <a:pt x="11526" y="266521"/>
                  </a:lnTo>
                  <a:lnTo>
                    <a:pt x="9642" y="280713"/>
                  </a:lnTo>
                  <a:lnTo>
                    <a:pt x="8545" y="282392"/>
                  </a:lnTo>
                  <a:lnTo>
                    <a:pt x="6755" y="283511"/>
                  </a:lnTo>
                  <a:lnTo>
                    <a:pt x="0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59"/>
            <p:cNvSpPr/>
            <p:nvPr>
              <p:custDataLst>
                <p:tags r:id="rId264"/>
              </p:custDataLst>
            </p:nvPr>
          </p:nvSpPr>
          <p:spPr>
            <a:xfrm>
              <a:off x="4962525" y="2247900"/>
              <a:ext cx="161926" cy="131978"/>
            </a:xfrm>
            <a:custGeom>
              <a:avLst/>
              <a:gdLst/>
              <a:ahLst/>
              <a:cxnLst/>
              <a:rect l="0" t="0" r="0" b="0"/>
              <a:pathLst>
                <a:path w="161926" h="131978">
                  <a:moveTo>
                    <a:pt x="0" y="28575"/>
                  </a:moveTo>
                  <a:lnTo>
                    <a:pt x="0" y="28575"/>
                  </a:lnTo>
                  <a:lnTo>
                    <a:pt x="23598" y="4977"/>
                  </a:lnTo>
                  <a:lnTo>
                    <a:pt x="29185" y="2212"/>
                  </a:lnTo>
                  <a:lnTo>
                    <a:pt x="38810" y="86"/>
                  </a:lnTo>
                  <a:lnTo>
                    <a:pt x="52646" y="0"/>
                  </a:lnTo>
                  <a:lnTo>
                    <a:pt x="54147" y="1059"/>
                  </a:lnTo>
                  <a:lnTo>
                    <a:pt x="55148" y="2822"/>
                  </a:lnTo>
                  <a:lnTo>
                    <a:pt x="56886" y="9701"/>
                  </a:lnTo>
                  <a:lnTo>
                    <a:pt x="57150" y="57203"/>
                  </a:lnTo>
                  <a:lnTo>
                    <a:pt x="57150" y="101784"/>
                  </a:lnTo>
                  <a:lnTo>
                    <a:pt x="57150" y="117499"/>
                  </a:lnTo>
                  <a:lnTo>
                    <a:pt x="58208" y="119608"/>
                  </a:lnTo>
                  <a:lnTo>
                    <a:pt x="59972" y="121014"/>
                  </a:lnTo>
                  <a:lnTo>
                    <a:pt x="65351" y="123270"/>
                  </a:lnTo>
                  <a:lnTo>
                    <a:pt x="66087" y="126400"/>
                  </a:lnTo>
                  <a:lnTo>
                    <a:pt x="66283" y="128717"/>
                  </a:lnTo>
                  <a:lnTo>
                    <a:pt x="67471" y="130261"/>
                  </a:lnTo>
                  <a:lnTo>
                    <a:pt x="71615" y="131977"/>
                  </a:lnTo>
                  <a:lnTo>
                    <a:pt x="73144" y="131377"/>
                  </a:lnTo>
                  <a:lnTo>
                    <a:pt x="74163" y="129918"/>
                  </a:lnTo>
                  <a:lnTo>
                    <a:pt x="74842" y="127887"/>
                  </a:lnTo>
                  <a:lnTo>
                    <a:pt x="76352" y="126533"/>
                  </a:lnTo>
                  <a:lnTo>
                    <a:pt x="80854" y="125029"/>
                  </a:lnTo>
                  <a:lnTo>
                    <a:pt x="92367" y="123005"/>
                  </a:lnTo>
                  <a:lnTo>
                    <a:pt x="111151" y="107599"/>
                  </a:lnTo>
                  <a:lnTo>
                    <a:pt x="16192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60"/>
            <p:cNvSpPr/>
            <p:nvPr>
              <p:custDataLst>
                <p:tags r:id="rId265"/>
              </p:custDataLst>
            </p:nvPr>
          </p:nvSpPr>
          <p:spPr>
            <a:xfrm>
              <a:off x="5147539" y="2114561"/>
              <a:ext cx="424587" cy="266248"/>
            </a:xfrm>
            <a:custGeom>
              <a:avLst/>
              <a:gdLst/>
              <a:ahLst/>
              <a:cxnLst/>
              <a:rect l="0" t="0" r="0" b="0"/>
              <a:pathLst>
                <a:path w="424587" h="266248">
                  <a:moveTo>
                    <a:pt x="62636" y="142864"/>
                  </a:moveTo>
                  <a:lnTo>
                    <a:pt x="62636" y="142864"/>
                  </a:lnTo>
                  <a:lnTo>
                    <a:pt x="62636" y="133373"/>
                  </a:lnTo>
                  <a:lnTo>
                    <a:pt x="53503" y="124207"/>
                  </a:lnTo>
                  <a:lnTo>
                    <a:pt x="44944" y="123848"/>
                  </a:lnTo>
                  <a:lnTo>
                    <a:pt x="44492" y="124895"/>
                  </a:lnTo>
                  <a:lnTo>
                    <a:pt x="43989" y="128881"/>
                  </a:lnTo>
                  <a:lnTo>
                    <a:pt x="42796" y="130367"/>
                  </a:lnTo>
                  <a:lnTo>
                    <a:pt x="33909" y="134136"/>
                  </a:lnTo>
                  <a:lnTo>
                    <a:pt x="29407" y="138279"/>
                  </a:lnTo>
                  <a:lnTo>
                    <a:pt x="26701" y="143648"/>
                  </a:lnTo>
                  <a:lnTo>
                    <a:pt x="25979" y="146562"/>
                  </a:lnTo>
                  <a:lnTo>
                    <a:pt x="15978" y="161749"/>
                  </a:lnTo>
                  <a:lnTo>
                    <a:pt x="15441" y="166426"/>
                  </a:lnTo>
                  <a:lnTo>
                    <a:pt x="12380" y="172033"/>
                  </a:lnTo>
                  <a:lnTo>
                    <a:pt x="10081" y="175010"/>
                  </a:lnTo>
                  <a:lnTo>
                    <a:pt x="7529" y="183962"/>
                  </a:lnTo>
                  <a:lnTo>
                    <a:pt x="5503" y="228539"/>
                  </a:lnTo>
                  <a:lnTo>
                    <a:pt x="5496" y="231730"/>
                  </a:lnTo>
                  <a:lnTo>
                    <a:pt x="4435" y="233858"/>
                  </a:lnTo>
                  <a:lnTo>
                    <a:pt x="2669" y="235277"/>
                  </a:lnTo>
                  <a:lnTo>
                    <a:pt x="433" y="236223"/>
                  </a:lnTo>
                  <a:lnTo>
                    <a:pt x="0" y="237911"/>
                  </a:lnTo>
                  <a:lnTo>
                    <a:pt x="4555" y="246149"/>
                  </a:lnTo>
                  <a:lnTo>
                    <a:pt x="7894" y="246976"/>
                  </a:lnTo>
                  <a:lnTo>
                    <a:pt x="23089" y="247628"/>
                  </a:lnTo>
                  <a:lnTo>
                    <a:pt x="38687" y="233449"/>
                  </a:lnTo>
                  <a:lnTo>
                    <a:pt x="41409" y="227927"/>
                  </a:lnTo>
                  <a:lnTo>
                    <a:pt x="42135" y="224973"/>
                  </a:lnTo>
                  <a:lnTo>
                    <a:pt x="50934" y="209481"/>
                  </a:lnTo>
                  <a:lnTo>
                    <a:pt x="51660" y="206325"/>
                  </a:lnTo>
                  <a:lnTo>
                    <a:pt x="57737" y="196828"/>
                  </a:lnTo>
                  <a:lnTo>
                    <a:pt x="68214" y="184137"/>
                  </a:lnTo>
                  <a:lnTo>
                    <a:pt x="71641" y="173320"/>
                  </a:lnTo>
                  <a:lnTo>
                    <a:pt x="81676" y="161925"/>
                  </a:lnTo>
                  <a:lnTo>
                    <a:pt x="81686" y="203204"/>
                  </a:lnTo>
                  <a:lnTo>
                    <a:pt x="78864" y="209545"/>
                  </a:lnTo>
                  <a:lnTo>
                    <a:pt x="73485" y="217184"/>
                  </a:lnTo>
                  <a:lnTo>
                    <a:pt x="74102" y="218869"/>
                  </a:lnTo>
                  <a:lnTo>
                    <a:pt x="78969" y="226297"/>
                  </a:lnTo>
                  <a:lnTo>
                    <a:pt x="81328" y="236349"/>
                  </a:lnTo>
                  <a:lnTo>
                    <a:pt x="86636" y="242648"/>
                  </a:lnTo>
                  <a:lnTo>
                    <a:pt x="88161" y="243253"/>
                  </a:lnTo>
                  <a:lnTo>
                    <a:pt x="89177" y="242598"/>
                  </a:lnTo>
                  <a:lnTo>
                    <a:pt x="89855" y="241104"/>
                  </a:lnTo>
                  <a:lnTo>
                    <a:pt x="91365" y="240107"/>
                  </a:lnTo>
                  <a:lnTo>
                    <a:pt x="98548" y="238705"/>
                  </a:lnTo>
                  <a:lnTo>
                    <a:pt x="104350" y="238377"/>
                  </a:lnTo>
                  <a:lnTo>
                    <a:pt x="110456" y="235409"/>
                  </a:lnTo>
                  <a:lnTo>
                    <a:pt x="142014" y="206317"/>
                  </a:lnTo>
                  <a:lnTo>
                    <a:pt x="174950" y="161664"/>
                  </a:lnTo>
                  <a:lnTo>
                    <a:pt x="199045" y="117449"/>
                  </a:lnTo>
                  <a:lnTo>
                    <a:pt x="224556" y="74202"/>
                  </a:lnTo>
                  <a:lnTo>
                    <a:pt x="250314" y="29349"/>
                  </a:lnTo>
                  <a:lnTo>
                    <a:pt x="252940" y="22563"/>
                  </a:lnTo>
                  <a:lnTo>
                    <a:pt x="261172" y="11442"/>
                  </a:lnTo>
                  <a:lnTo>
                    <a:pt x="262650" y="120"/>
                  </a:lnTo>
                  <a:lnTo>
                    <a:pt x="254459" y="0"/>
                  </a:lnTo>
                  <a:lnTo>
                    <a:pt x="254018" y="1055"/>
                  </a:lnTo>
                  <a:lnTo>
                    <a:pt x="253528" y="5049"/>
                  </a:lnTo>
                  <a:lnTo>
                    <a:pt x="252339" y="6537"/>
                  </a:lnTo>
                  <a:lnTo>
                    <a:pt x="248196" y="8191"/>
                  </a:lnTo>
                  <a:lnTo>
                    <a:pt x="246667" y="9691"/>
                  </a:lnTo>
                  <a:lnTo>
                    <a:pt x="241393" y="19701"/>
                  </a:lnTo>
                  <a:lnTo>
                    <a:pt x="237333" y="25683"/>
                  </a:lnTo>
                  <a:lnTo>
                    <a:pt x="233990" y="35001"/>
                  </a:lnTo>
                  <a:lnTo>
                    <a:pt x="209660" y="73192"/>
                  </a:lnTo>
                  <a:lnTo>
                    <a:pt x="192415" y="120770"/>
                  </a:lnTo>
                  <a:lnTo>
                    <a:pt x="187244" y="149584"/>
                  </a:lnTo>
                  <a:lnTo>
                    <a:pt x="185751" y="158551"/>
                  </a:lnTo>
                  <a:lnTo>
                    <a:pt x="178991" y="181554"/>
                  </a:lnTo>
                  <a:lnTo>
                    <a:pt x="176990" y="226371"/>
                  </a:lnTo>
                  <a:lnTo>
                    <a:pt x="176946" y="240851"/>
                  </a:lnTo>
                  <a:lnTo>
                    <a:pt x="179763" y="247444"/>
                  </a:lnTo>
                  <a:lnTo>
                    <a:pt x="194546" y="265196"/>
                  </a:lnTo>
                  <a:lnTo>
                    <a:pt x="200616" y="266247"/>
                  </a:lnTo>
                  <a:lnTo>
                    <a:pt x="206158" y="263670"/>
                  </a:lnTo>
                  <a:lnTo>
                    <a:pt x="212148" y="260055"/>
                  </a:lnTo>
                  <a:lnTo>
                    <a:pt x="221472" y="256962"/>
                  </a:lnTo>
                  <a:lnTo>
                    <a:pt x="265836" y="215877"/>
                  </a:lnTo>
                  <a:lnTo>
                    <a:pt x="277478" y="196641"/>
                  </a:lnTo>
                  <a:lnTo>
                    <a:pt x="280875" y="181552"/>
                  </a:lnTo>
                  <a:lnTo>
                    <a:pt x="281697" y="154281"/>
                  </a:lnTo>
                  <a:lnTo>
                    <a:pt x="276650" y="147893"/>
                  </a:lnTo>
                  <a:lnTo>
                    <a:pt x="271348" y="145099"/>
                  </a:lnTo>
                  <a:lnTo>
                    <a:pt x="260601" y="143060"/>
                  </a:lnTo>
                  <a:lnTo>
                    <a:pt x="249554" y="142903"/>
                  </a:lnTo>
                  <a:lnTo>
                    <a:pt x="247574" y="143948"/>
                  </a:lnTo>
                  <a:lnTo>
                    <a:pt x="246253" y="145703"/>
                  </a:lnTo>
                  <a:lnTo>
                    <a:pt x="243727" y="150476"/>
                  </a:lnTo>
                  <a:lnTo>
                    <a:pt x="229468" y="166462"/>
                  </a:lnTo>
                  <a:lnTo>
                    <a:pt x="226741" y="174872"/>
                  </a:lnTo>
                  <a:lnTo>
                    <a:pt x="224572" y="222208"/>
                  </a:lnTo>
                  <a:lnTo>
                    <a:pt x="224561" y="242612"/>
                  </a:lnTo>
                  <a:lnTo>
                    <a:pt x="225619" y="244287"/>
                  </a:lnTo>
                  <a:lnTo>
                    <a:pt x="227383" y="245405"/>
                  </a:lnTo>
                  <a:lnTo>
                    <a:pt x="234262" y="247345"/>
                  </a:lnTo>
                  <a:lnTo>
                    <a:pt x="238750" y="247508"/>
                  </a:lnTo>
                  <a:lnTo>
                    <a:pt x="240371" y="246493"/>
                  </a:lnTo>
                  <a:lnTo>
                    <a:pt x="241451" y="244759"/>
                  </a:lnTo>
                  <a:lnTo>
                    <a:pt x="242170" y="242544"/>
                  </a:lnTo>
                  <a:lnTo>
                    <a:pt x="243709" y="241067"/>
                  </a:lnTo>
                  <a:lnTo>
                    <a:pt x="253783" y="235875"/>
                  </a:lnTo>
                  <a:lnTo>
                    <a:pt x="298646" y="192598"/>
                  </a:lnTo>
                  <a:lnTo>
                    <a:pt x="328748" y="159680"/>
                  </a:lnTo>
                  <a:lnTo>
                    <a:pt x="345512" y="133979"/>
                  </a:lnTo>
                  <a:lnTo>
                    <a:pt x="348167" y="127273"/>
                  </a:lnTo>
                  <a:lnTo>
                    <a:pt x="364787" y="104780"/>
                  </a:lnTo>
                  <a:lnTo>
                    <a:pt x="365670" y="101600"/>
                  </a:lnTo>
                  <a:lnTo>
                    <a:pt x="367317" y="99480"/>
                  </a:lnTo>
                  <a:lnTo>
                    <a:pt x="376904" y="95261"/>
                  </a:lnTo>
                  <a:lnTo>
                    <a:pt x="376923" y="95254"/>
                  </a:lnTo>
                  <a:lnTo>
                    <a:pt x="376961" y="109429"/>
                  </a:lnTo>
                  <a:lnTo>
                    <a:pt x="368024" y="145156"/>
                  </a:lnTo>
                  <a:lnTo>
                    <a:pt x="366640" y="155524"/>
                  </a:lnTo>
                  <a:lnTo>
                    <a:pt x="359948" y="173626"/>
                  </a:lnTo>
                  <a:lnTo>
                    <a:pt x="357759" y="184053"/>
                  </a:lnTo>
                  <a:lnTo>
                    <a:pt x="351633" y="196931"/>
                  </a:lnTo>
                  <a:lnTo>
                    <a:pt x="347613" y="224447"/>
                  </a:lnTo>
                  <a:lnTo>
                    <a:pt x="340222" y="236105"/>
                  </a:lnTo>
                  <a:lnTo>
                    <a:pt x="338864" y="247600"/>
                  </a:lnTo>
                  <a:lnTo>
                    <a:pt x="338861" y="239435"/>
                  </a:lnTo>
                  <a:lnTo>
                    <a:pt x="345406" y="230770"/>
                  </a:lnTo>
                  <a:lnTo>
                    <a:pt x="347062" y="224972"/>
                  </a:lnTo>
                  <a:lnTo>
                    <a:pt x="349182" y="206081"/>
                  </a:lnTo>
                  <a:lnTo>
                    <a:pt x="356553" y="187695"/>
                  </a:lnTo>
                  <a:lnTo>
                    <a:pt x="358701" y="174689"/>
                  </a:lnTo>
                  <a:lnTo>
                    <a:pt x="365397" y="161929"/>
                  </a:lnTo>
                  <a:lnTo>
                    <a:pt x="367401" y="152554"/>
                  </a:lnTo>
                  <a:lnTo>
                    <a:pt x="376568" y="152393"/>
                  </a:lnTo>
                  <a:lnTo>
                    <a:pt x="376951" y="169723"/>
                  </a:lnTo>
                  <a:lnTo>
                    <a:pt x="383505" y="178704"/>
                  </a:lnTo>
                  <a:lnTo>
                    <a:pt x="385161" y="184546"/>
                  </a:lnTo>
                  <a:lnTo>
                    <a:pt x="386661" y="186527"/>
                  </a:lnTo>
                  <a:lnTo>
                    <a:pt x="402654" y="196687"/>
                  </a:lnTo>
                  <a:lnTo>
                    <a:pt x="413218" y="199576"/>
                  </a:lnTo>
                  <a:lnTo>
                    <a:pt x="424586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61"/>
            <p:cNvSpPr/>
            <p:nvPr>
              <p:custDataLst>
                <p:tags r:id="rId266"/>
              </p:custDataLst>
            </p:nvPr>
          </p:nvSpPr>
          <p:spPr>
            <a:xfrm>
              <a:off x="5619750" y="2085975"/>
              <a:ext cx="295276" cy="276060"/>
            </a:xfrm>
            <a:custGeom>
              <a:avLst/>
              <a:gdLst/>
              <a:ahLst/>
              <a:cxnLst/>
              <a:rect l="0" t="0" r="0" b="0"/>
              <a:pathLst>
                <a:path w="295276" h="276060">
                  <a:moveTo>
                    <a:pt x="0" y="180975"/>
                  </a:moveTo>
                  <a:lnTo>
                    <a:pt x="0" y="180975"/>
                  </a:lnTo>
                  <a:lnTo>
                    <a:pt x="5056" y="175919"/>
                  </a:lnTo>
                  <a:lnTo>
                    <a:pt x="10361" y="173436"/>
                  </a:lnTo>
                  <a:lnTo>
                    <a:pt x="13257" y="172774"/>
                  </a:lnTo>
                  <a:lnTo>
                    <a:pt x="15188" y="171274"/>
                  </a:lnTo>
                  <a:lnTo>
                    <a:pt x="26363" y="152204"/>
                  </a:lnTo>
                  <a:lnTo>
                    <a:pt x="28575" y="133365"/>
                  </a:lnTo>
                  <a:lnTo>
                    <a:pt x="28575" y="146609"/>
                  </a:lnTo>
                  <a:lnTo>
                    <a:pt x="25753" y="152648"/>
                  </a:lnTo>
                  <a:lnTo>
                    <a:pt x="23519" y="155740"/>
                  </a:lnTo>
                  <a:lnTo>
                    <a:pt x="20374" y="170205"/>
                  </a:lnTo>
                  <a:lnTo>
                    <a:pt x="16279" y="210214"/>
                  </a:lnTo>
                  <a:lnTo>
                    <a:pt x="10859" y="230025"/>
                  </a:lnTo>
                  <a:lnTo>
                    <a:pt x="9535" y="269862"/>
                  </a:lnTo>
                  <a:lnTo>
                    <a:pt x="10590" y="271983"/>
                  </a:lnTo>
                  <a:lnTo>
                    <a:pt x="12352" y="273397"/>
                  </a:lnTo>
                  <a:lnTo>
                    <a:pt x="17727" y="275666"/>
                  </a:lnTo>
                  <a:lnTo>
                    <a:pt x="23715" y="276059"/>
                  </a:lnTo>
                  <a:lnTo>
                    <a:pt x="29237" y="273329"/>
                  </a:lnTo>
                  <a:lnTo>
                    <a:pt x="32191" y="271119"/>
                  </a:lnTo>
                  <a:lnTo>
                    <a:pt x="35474" y="265842"/>
                  </a:lnTo>
                  <a:lnTo>
                    <a:pt x="37991" y="259969"/>
                  </a:lnTo>
                  <a:lnTo>
                    <a:pt x="63906" y="228593"/>
                  </a:lnTo>
                  <a:lnTo>
                    <a:pt x="71184" y="210842"/>
                  </a:lnTo>
                  <a:lnTo>
                    <a:pt x="83079" y="191088"/>
                  </a:lnTo>
                  <a:lnTo>
                    <a:pt x="85608" y="184411"/>
                  </a:lnTo>
                  <a:lnTo>
                    <a:pt x="93771" y="173366"/>
                  </a:lnTo>
                  <a:lnTo>
                    <a:pt x="94812" y="166961"/>
                  </a:lnTo>
                  <a:lnTo>
                    <a:pt x="96016" y="165282"/>
                  </a:lnTo>
                  <a:lnTo>
                    <a:pt x="97877" y="164163"/>
                  </a:lnTo>
                  <a:lnTo>
                    <a:pt x="103412" y="162367"/>
                  </a:lnTo>
                  <a:lnTo>
                    <a:pt x="103867" y="163278"/>
                  </a:lnTo>
                  <a:lnTo>
                    <a:pt x="104739" y="179270"/>
                  </a:lnTo>
                  <a:lnTo>
                    <a:pt x="98222" y="189301"/>
                  </a:lnTo>
                  <a:lnTo>
                    <a:pt x="95284" y="236726"/>
                  </a:lnTo>
                  <a:lnTo>
                    <a:pt x="94214" y="240367"/>
                  </a:lnTo>
                  <a:lnTo>
                    <a:pt x="92443" y="242795"/>
                  </a:lnTo>
                  <a:lnTo>
                    <a:pt x="90204" y="244413"/>
                  </a:lnTo>
                  <a:lnTo>
                    <a:pt x="88711" y="246550"/>
                  </a:lnTo>
                  <a:lnTo>
                    <a:pt x="87052" y="251747"/>
                  </a:lnTo>
                  <a:lnTo>
                    <a:pt x="85841" y="264900"/>
                  </a:lnTo>
                  <a:lnTo>
                    <a:pt x="86861" y="265500"/>
                  </a:lnTo>
                  <a:lnTo>
                    <a:pt x="100191" y="266686"/>
                  </a:lnTo>
                  <a:lnTo>
                    <a:pt x="105560" y="263872"/>
                  </a:lnTo>
                  <a:lnTo>
                    <a:pt x="136645" y="234819"/>
                  </a:lnTo>
                  <a:lnTo>
                    <a:pt x="140106" y="228542"/>
                  </a:lnTo>
                  <a:lnTo>
                    <a:pt x="142703" y="222224"/>
                  </a:lnTo>
                  <a:lnTo>
                    <a:pt x="147384" y="215889"/>
                  </a:lnTo>
                  <a:lnTo>
                    <a:pt x="150171" y="206723"/>
                  </a:lnTo>
                  <a:lnTo>
                    <a:pt x="150914" y="201315"/>
                  </a:lnTo>
                  <a:lnTo>
                    <a:pt x="152467" y="197710"/>
                  </a:lnTo>
                  <a:lnTo>
                    <a:pt x="154562" y="195307"/>
                  </a:lnTo>
                  <a:lnTo>
                    <a:pt x="157017" y="193704"/>
                  </a:lnTo>
                  <a:lnTo>
                    <a:pt x="158652" y="191578"/>
                  </a:lnTo>
                  <a:lnTo>
                    <a:pt x="160470" y="186393"/>
                  </a:lnTo>
                  <a:lnTo>
                    <a:pt x="161887" y="163782"/>
                  </a:lnTo>
                  <a:lnTo>
                    <a:pt x="156857" y="157419"/>
                  </a:lnTo>
                  <a:lnTo>
                    <a:pt x="151559" y="154631"/>
                  </a:lnTo>
                  <a:lnTo>
                    <a:pt x="140815" y="152596"/>
                  </a:lnTo>
                  <a:lnTo>
                    <a:pt x="129768" y="152439"/>
                  </a:lnTo>
                  <a:lnTo>
                    <a:pt x="123644" y="155239"/>
                  </a:lnTo>
                  <a:lnTo>
                    <a:pt x="117394" y="158954"/>
                  </a:lnTo>
                  <a:lnTo>
                    <a:pt x="107926" y="162103"/>
                  </a:lnTo>
                  <a:lnTo>
                    <a:pt x="98418" y="168210"/>
                  </a:lnTo>
                  <a:lnTo>
                    <a:pt x="88898" y="171548"/>
                  </a:lnTo>
                  <a:lnTo>
                    <a:pt x="82549" y="176080"/>
                  </a:lnTo>
                  <a:lnTo>
                    <a:pt x="79022" y="181622"/>
                  </a:lnTo>
                  <a:lnTo>
                    <a:pt x="78081" y="184581"/>
                  </a:lnTo>
                  <a:lnTo>
                    <a:pt x="76396" y="186554"/>
                  </a:lnTo>
                  <a:lnTo>
                    <a:pt x="71701" y="188746"/>
                  </a:lnTo>
                  <a:lnTo>
                    <a:pt x="70025" y="190389"/>
                  </a:lnTo>
                  <a:lnTo>
                    <a:pt x="68164" y="195037"/>
                  </a:lnTo>
                  <a:lnTo>
                    <a:pt x="66714" y="217229"/>
                  </a:lnTo>
                  <a:lnTo>
                    <a:pt x="73228" y="226315"/>
                  </a:lnTo>
                  <a:lnTo>
                    <a:pt x="76378" y="235214"/>
                  </a:lnTo>
                  <a:lnTo>
                    <a:pt x="80865" y="241417"/>
                  </a:lnTo>
                  <a:lnTo>
                    <a:pt x="86387" y="244880"/>
                  </a:lnTo>
                  <a:lnTo>
                    <a:pt x="93499" y="247103"/>
                  </a:lnTo>
                  <a:lnTo>
                    <a:pt x="126727" y="247636"/>
                  </a:lnTo>
                  <a:lnTo>
                    <a:pt x="133229" y="244821"/>
                  </a:lnTo>
                  <a:lnTo>
                    <a:pt x="155755" y="232461"/>
                  </a:lnTo>
                  <a:lnTo>
                    <a:pt x="163769" y="230316"/>
                  </a:lnTo>
                  <a:lnTo>
                    <a:pt x="170858" y="223718"/>
                  </a:lnTo>
                  <a:lnTo>
                    <a:pt x="212722" y="177824"/>
                  </a:lnTo>
                  <a:lnTo>
                    <a:pt x="224366" y="165105"/>
                  </a:lnTo>
                  <a:lnTo>
                    <a:pt x="226719" y="158752"/>
                  </a:lnTo>
                  <a:lnTo>
                    <a:pt x="228404" y="156635"/>
                  </a:lnTo>
                  <a:lnTo>
                    <a:pt x="234775" y="152596"/>
                  </a:lnTo>
                  <a:lnTo>
                    <a:pt x="237994" y="143316"/>
                  </a:lnTo>
                  <a:lnTo>
                    <a:pt x="243143" y="143006"/>
                  </a:lnTo>
                  <a:lnTo>
                    <a:pt x="244645" y="144021"/>
                  </a:lnTo>
                  <a:lnTo>
                    <a:pt x="245647" y="145755"/>
                  </a:lnTo>
                  <a:lnTo>
                    <a:pt x="247386" y="152583"/>
                  </a:lnTo>
                  <a:lnTo>
                    <a:pt x="247616" y="165542"/>
                  </a:lnTo>
                  <a:lnTo>
                    <a:pt x="244813" y="171647"/>
                  </a:lnTo>
                  <a:lnTo>
                    <a:pt x="242582" y="174756"/>
                  </a:lnTo>
                  <a:lnTo>
                    <a:pt x="239446" y="189245"/>
                  </a:lnTo>
                  <a:lnTo>
                    <a:pt x="238132" y="234927"/>
                  </a:lnTo>
                  <a:lnTo>
                    <a:pt x="238125" y="266259"/>
                  </a:lnTo>
                  <a:lnTo>
                    <a:pt x="238125" y="261513"/>
                  </a:lnTo>
                  <a:lnTo>
                    <a:pt x="239183" y="260067"/>
                  </a:lnTo>
                  <a:lnTo>
                    <a:pt x="251382" y="252499"/>
                  </a:lnTo>
                  <a:lnTo>
                    <a:pt x="254600" y="246983"/>
                  </a:lnTo>
                  <a:lnTo>
                    <a:pt x="257088" y="241004"/>
                  </a:lnTo>
                  <a:lnTo>
                    <a:pt x="281802" y="205915"/>
                  </a:lnTo>
                  <a:lnTo>
                    <a:pt x="284970" y="191036"/>
                  </a:lnTo>
                  <a:lnTo>
                    <a:pt x="285746" y="149228"/>
                  </a:lnTo>
                  <a:lnTo>
                    <a:pt x="282926" y="142876"/>
                  </a:lnTo>
                  <a:lnTo>
                    <a:pt x="271560" y="128851"/>
                  </a:lnTo>
                  <a:lnTo>
                    <a:pt x="266038" y="126059"/>
                  </a:lnTo>
                  <a:lnTo>
                    <a:pt x="263084" y="125314"/>
                  </a:lnTo>
                  <a:lnTo>
                    <a:pt x="261114" y="123759"/>
                  </a:lnTo>
                  <a:lnTo>
                    <a:pt x="258926" y="119210"/>
                  </a:lnTo>
                  <a:lnTo>
                    <a:pt x="257284" y="117573"/>
                  </a:lnTo>
                  <a:lnTo>
                    <a:pt x="237946" y="106953"/>
                  </a:lnTo>
                  <a:lnTo>
                    <a:pt x="225389" y="105205"/>
                  </a:lnTo>
                  <a:lnTo>
                    <a:pt x="223284" y="104003"/>
                  </a:lnTo>
                  <a:lnTo>
                    <a:pt x="221882" y="102144"/>
                  </a:lnTo>
                  <a:lnTo>
                    <a:pt x="220946" y="99846"/>
                  </a:lnTo>
                  <a:lnTo>
                    <a:pt x="219265" y="98314"/>
                  </a:lnTo>
                  <a:lnTo>
                    <a:pt x="211038" y="95654"/>
                  </a:lnTo>
                  <a:lnTo>
                    <a:pt x="210212" y="92607"/>
                  </a:lnTo>
                  <a:lnTo>
                    <a:pt x="209991" y="90313"/>
                  </a:lnTo>
                  <a:lnTo>
                    <a:pt x="208786" y="88784"/>
                  </a:lnTo>
                  <a:lnTo>
                    <a:pt x="204624" y="87084"/>
                  </a:lnTo>
                  <a:lnTo>
                    <a:pt x="204150" y="85573"/>
                  </a:lnTo>
                  <a:lnTo>
                    <a:pt x="208936" y="76104"/>
                  </a:lnTo>
                  <a:lnTo>
                    <a:pt x="209277" y="71571"/>
                  </a:lnTo>
                  <a:lnTo>
                    <a:pt x="212251" y="66029"/>
                  </a:lnTo>
                  <a:lnTo>
                    <a:pt x="225355" y="49892"/>
                  </a:lnTo>
                  <a:lnTo>
                    <a:pt x="228697" y="41006"/>
                  </a:lnTo>
                  <a:lnTo>
                    <a:pt x="233229" y="34805"/>
                  </a:lnTo>
                  <a:lnTo>
                    <a:pt x="238772" y="31344"/>
                  </a:lnTo>
                  <a:lnTo>
                    <a:pt x="241731" y="30421"/>
                  </a:lnTo>
                  <a:lnTo>
                    <a:pt x="243705" y="28747"/>
                  </a:lnTo>
                  <a:lnTo>
                    <a:pt x="245897" y="24065"/>
                  </a:lnTo>
                  <a:lnTo>
                    <a:pt x="247540" y="22394"/>
                  </a:lnTo>
                  <a:lnTo>
                    <a:pt x="266584" y="10495"/>
                  </a:lnTo>
                  <a:lnTo>
                    <a:pt x="271235" y="9956"/>
                  </a:lnTo>
                  <a:lnTo>
                    <a:pt x="272898" y="8754"/>
                  </a:lnTo>
                  <a:lnTo>
                    <a:pt x="274007" y="6894"/>
                  </a:lnTo>
                  <a:lnTo>
                    <a:pt x="274746" y="4596"/>
                  </a:lnTo>
                  <a:lnTo>
                    <a:pt x="276298" y="3064"/>
                  </a:lnTo>
                  <a:lnTo>
                    <a:pt x="285713" y="10"/>
                  </a:lnTo>
                  <a:lnTo>
                    <a:pt x="295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62"/>
            <p:cNvSpPr/>
            <p:nvPr>
              <p:custDataLst>
                <p:tags r:id="rId267"/>
              </p:custDataLst>
            </p:nvPr>
          </p:nvSpPr>
          <p:spPr>
            <a:xfrm>
              <a:off x="5962650" y="2181239"/>
              <a:ext cx="485740" cy="342876"/>
            </a:xfrm>
            <a:custGeom>
              <a:avLst/>
              <a:gdLst/>
              <a:ahLst/>
              <a:cxnLst/>
              <a:rect l="0" t="0" r="0" b="0"/>
              <a:pathLst>
                <a:path w="485740" h="342876">
                  <a:moveTo>
                    <a:pt x="0" y="123811"/>
                  </a:moveTo>
                  <a:lnTo>
                    <a:pt x="0" y="123811"/>
                  </a:lnTo>
                  <a:lnTo>
                    <a:pt x="14189" y="123811"/>
                  </a:lnTo>
                  <a:lnTo>
                    <a:pt x="19712" y="120989"/>
                  </a:lnTo>
                  <a:lnTo>
                    <a:pt x="25693" y="117265"/>
                  </a:lnTo>
                  <a:lnTo>
                    <a:pt x="35012" y="114110"/>
                  </a:lnTo>
                  <a:lnTo>
                    <a:pt x="79572" y="79335"/>
                  </a:lnTo>
                  <a:lnTo>
                    <a:pt x="117441" y="44435"/>
                  </a:lnTo>
                  <a:lnTo>
                    <a:pt x="120988" y="38086"/>
                  </a:lnTo>
                  <a:lnTo>
                    <a:pt x="123622" y="31736"/>
                  </a:lnTo>
                  <a:lnTo>
                    <a:pt x="131860" y="20917"/>
                  </a:lnTo>
                  <a:lnTo>
                    <a:pt x="133219" y="11000"/>
                  </a:lnTo>
                  <a:lnTo>
                    <a:pt x="132204" y="10504"/>
                  </a:lnTo>
                  <a:lnTo>
                    <a:pt x="125137" y="9642"/>
                  </a:lnTo>
                  <a:lnTo>
                    <a:pt x="119157" y="4493"/>
                  </a:lnTo>
                  <a:lnTo>
                    <a:pt x="117538" y="4049"/>
                  </a:lnTo>
                  <a:lnTo>
                    <a:pt x="116459" y="4811"/>
                  </a:lnTo>
                  <a:lnTo>
                    <a:pt x="115740" y="6378"/>
                  </a:lnTo>
                  <a:lnTo>
                    <a:pt x="114201" y="7422"/>
                  </a:lnTo>
                  <a:lnTo>
                    <a:pt x="106980" y="8892"/>
                  </a:lnTo>
                  <a:lnTo>
                    <a:pt x="91947" y="9429"/>
                  </a:lnTo>
                  <a:lnTo>
                    <a:pt x="85668" y="12297"/>
                  </a:lnTo>
                  <a:lnTo>
                    <a:pt x="63107" y="32176"/>
                  </a:lnTo>
                  <a:lnTo>
                    <a:pt x="59798" y="38282"/>
                  </a:lnTo>
                  <a:lnTo>
                    <a:pt x="57673" y="45768"/>
                  </a:lnTo>
                  <a:lnTo>
                    <a:pt x="50707" y="54851"/>
                  </a:lnTo>
                  <a:lnTo>
                    <a:pt x="48994" y="60707"/>
                  </a:lnTo>
                  <a:lnTo>
                    <a:pt x="47661" y="98029"/>
                  </a:lnTo>
                  <a:lnTo>
                    <a:pt x="50463" y="104591"/>
                  </a:lnTo>
                  <a:lnTo>
                    <a:pt x="54178" y="111036"/>
                  </a:lnTo>
                  <a:lnTo>
                    <a:pt x="56564" y="123796"/>
                  </a:lnTo>
                  <a:lnTo>
                    <a:pt x="56759" y="126976"/>
                  </a:lnTo>
                  <a:lnTo>
                    <a:pt x="57948" y="129096"/>
                  </a:lnTo>
                  <a:lnTo>
                    <a:pt x="59799" y="130510"/>
                  </a:lnTo>
                  <a:lnTo>
                    <a:pt x="62090" y="131452"/>
                  </a:lnTo>
                  <a:lnTo>
                    <a:pt x="63619" y="133138"/>
                  </a:lnTo>
                  <a:lnTo>
                    <a:pt x="68893" y="143449"/>
                  </a:lnTo>
                  <a:lnTo>
                    <a:pt x="71329" y="146428"/>
                  </a:lnTo>
                  <a:lnTo>
                    <a:pt x="76857" y="149738"/>
                  </a:lnTo>
                  <a:lnTo>
                    <a:pt x="93407" y="152231"/>
                  </a:lnTo>
                  <a:lnTo>
                    <a:pt x="123412" y="140621"/>
                  </a:lnTo>
                  <a:lnTo>
                    <a:pt x="168273" y="98403"/>
                  </a:lnTo>
                  <a:lnTo>
                    <a:pt x="174624" y="92058"/>
                  </a:lnTo>
                  <a:lnTo>
                    <a:pt x="178153" y="82887"/>
                  </a:lnTo>
                  <a:lnTo>
                    <a:pt x="179094" y="77478"/>
                  </a:lnTo>
                  <a:lnTo>
                    <a:pt x="180779" y="73873"/>
                  </a:lnTo>
                  <a:lnTo>
                    <a:pt x="182961" y="71469"/>
                  </a:lnTo>
                  <a:lnTo>
                    <a:pt x="185474" y="69866"/>
                  </a:lnTo>
                  <a:lnTo>
                    <a:pt x="187150" y="67739"/>
                  </a:lnTo>
                  <a:lnTo>
                    <a:pt x="192660" y="56722"/>
                  </a:lnTo>
                  <a:lnTo>
                    <a:pt x="199594" y="48144"/>
                  </a:lnTo>
                  <a:lnTo>
                    <a:pt x="200025" y="95254"/>
                  </a:lnTo>
                  <a:lnTo>
                    <a:pt x="200025" y="136511"/>
                  </a:lnTo>
                  <a:lnTo>
                    <a:pt x="201083" y="138628"/>
                  </a:lnTo>
                  <a:lnTo>
                    <a:pt x="202847" y="140039"/>
                  </a:lnTo>
                  <a:lnTo>
                    <a:pt x="208226" y="142303"/>
                  </a:lnTo>
                  <a:lnTo>
                    <a:pt x="217635" y="142812"/>
                  </a:lnTo>
                  <a:lnTo>
                    <a:pt x="250863" y="111062"/>
                  </a:lnTo>
                  <a:lnTo>
                    <a:pt x="254370" y="104739"/>
                  </a:lnTo>
                  <a:lnTo>
                    <a:pt x="261677" y="87000"/>
                  </a:lnTo>
                  <a:lnTo>
                    <a:pt x="273577" y="67249"/>
                  </a:lnTo>
                  <a:lnTo>
                    <a:pt x="275992" y="47663"/>
                  </a:lnTo>
                  <a:lnTo>
                    <a:pt x="276221" y="24063"/>
                  </a:lnTo>
                  <a:lnTo>
                    <a:pt x="275164" y="22388"/>
                  </a:lnTo>
                  <a:lnTo>
                    <a:pt x="273401" y="21270"/>
                  </a:lnTo>
                  <a:lnTo>
                    <a:pt x="268024" y="19477"/>
                  </a:lnTo>
                  <a:lnTo>
                    <a:pt x="258615" y="19075"/>
                  </a:lnTo>
                  <a:lnTo>
                    <a:pt x="249855" y="25590"/>
                  </a:lnTo>
                  <a:lnTo>
                    <a:pt x="244044" y="27240"/>
                  </a:lnTo>
                  <a:lnTo>
                    <a:pt x="242070" y="28739"/>
                  </a:lnTo>
                  <a:lnTo>
                    <a:pt x="238235" y="34846"/>
                  </a:lnTo>
                  <a:lnTo>
                    <a:pt x="233588" y="36646"/>
                  </a:lnTo>
                  <a:lnTo>
                    <a:pt x="231925" y="38184"/>
                  </a:lnTo>
                  <a:lnTo>
                    <a:pt x="221255" y="57328"/>
                  </a:lnTo>
                  <a:lnTo>
                    <a:pt x="218303" y="73036"/>
                  </a:lnTo>
                  <a:lnTo>
                    <a:pt x="210912" y="83833"/>
                  </a:lnTo>
                  <a:lnTo>
                    <a:pt x="209954" y="90211"/>
                  </a:lnTo>
                  <a:lnTo>
                    <a:pt x="212553" y="95825"/>
                  </a:lnTo>
                  <a:lnTo>
                    <a:pt x="217787" y="102996"/>
                  </a:lnTo>
                  <a:lnTo>
                    <a:pt x="218820" y="112017"/>
                  </a:lnTo>
                  <a:lnTo>
                    <a:pt x="218962" y="117863"/>
                  </a:lnTo>
                  <a:lnTo>
                    <a:pt x="220058" y="119846"/>
                  </a:lnTo>
                  <a:lnTo>
                    <a:pt x="221847" y="121168"/>
                  </a:lnTo>
                  <a:lnTo>
                    <a:pt x="224098" y="122049"/>
                  </a:lnTo>
                  <a:lnTo>
                    <a:pt x="225599" y="123694"/>
                  </a:lnTo>
                  <a:lnTo>
                    <a:pt x="227266" y="128345"/>
                  </a:lnTo>
                  <a:lnTo>
                    <a:pt x="229651" y="168268"/>
                  </a:lnTo>
                  <a:lnTo>
                    <a:pt x="236138" y="180962"/>
                  </a:lnTo>
                  <a:lnTo>
                    <a:pt x="238091" y="226900"/>
                  </a:lnTo>
                  <a:lnTo>
                    <a:pt x="238125" y="272069"/>
                  </a:lnTo>
                  <a:lnTo>
                    <a:pt x="238125" y="317083"/>
                  </a:lnTo>
                  <a:lnTo>
                    <a:pt x="235303" y="323657"/>
                  </a:lnTo>
                  <a:lnTo>
                    <a:pt x="229924" y="331444"/>
                  </a:lnTo>
                  <a:lnTo>
                    <a:pt x="228634" y="342444"/>
                  </a:lnTo>
                  <a:lnTo>
                    <a:pt x="214412" y="342875"/>
                  </a:lnTo>
                  <a:lnTo>
                    <a:pt x="212791" y="341820"/>
                  </a:lnTo>
                  <a:lnTo>
                    <a:pt x="211710" y="340059"/>
                  </a:lnTo>
                  <a:lnTo>
                    <a:pt x="210990" y="337826"/>
                  </a:lnTo>
                  <a:lnTo>
                    <a:pt x="209452" y="336338"/>
                  </a:lnTo>
                  <a:lnTo>
                    <a:pt x="204920" y="334684"/>
                  </a:lnTo>
                  <a:lnTo>
                    <a:pt x="203288" y="333184"/>
                  </a:lnTo>
                  <a:lnTo>
                    <a:pt x="201476" y="328696"/>
                  </a:lnTo>
                  <a:lnTo>
                    <a:pt x="199934" y="327076"/>
                  </a:lnTo>
                  <a:lnTo>
                    <a:pt x="186895" y="319206"/>
                  </a:lnTo>
                  <a:lnTo>
                    <a:pt x="183606" y="313664"/>
                  </a:lnTo>
                  <a:lnTo>
                    <a:pt x="181495" y="301483"/>
                  </a:lnTo>
                  <a:lnTo>
                    <a:pt x="180979" y="272643"/>
                  </a:lnTo>
                  <a:lnTo>
                    <a:pt x="183799" y="266511"/>
                  </a:lnTo>
                  <a:lnTo>
                    <a:pt x="187522" y="260258"/>
                  </a:lnTo>
                  <a:lnTo>
                    <a:pt x="190676" y="250788"/>
                  </a:lnTo>
                  <a:lnTo>
                    <a:pt x="222289" y="215886"/>
                  </a:lnTo>
                  <a:lnTo>
                    <a:pt x="265015" y="187311"/>
                  </a:lnTo>
                  <a:lnTo>
                    <a:pt x="288161" y="173553"/>
                  </a:lnTo>
                  <a:lnTo>
                    <a:pt x="306844" y="154372"/>
                  </a:lnTo>
                  <a:lnTo>
                    <a:pt x="354146" y="112469"/>
                  </a:lnTo>
                  <a:lnTo>
                    <a:pt x="380944" y="82942"/>
                  </a:lnTo>
                  <a:lnTo>
                    <a:pt x="397223" y="57729"/>
                  </a:lnTo>
                  <a:lnTo>
                    <a:pt x="399852" y="51050"/>
                  </a:lnTo>
                  <a:lnTo>
                    <a:pt x="417645" y="30053"/>
                  </a:lnTo>
                  <a:lnTo>
                    <a:pt x="419097" y="19074"/>
                  </a:lnTo>
                  <a:lnTo>
                    <a:pt x="419100" y="50941"/>
                  </a:lnTo>
                  <a:lnTo>
                    <a:pt x="416278" y="57205"/>
                  </a:lnTo>
                  <a:lnTo>
                    <a:pt x="414044" y="60357"/>
                  </a:lnTo>
                  <a:lnTo>
                    <a:pt x="410899" y="74906"/>
                  </a:lnTo>
                  <a:lnTo>
                    <a:pt x="408779" y="92239"/>
                  </a:lnTo>
                  <a:lnTo>
                    <a:pt x="402087" y="114949"/>
                  </a:lnTo>
                  <a:lnTo>
                    <a:pt x="399260" y="145065"/>
                  </a:lnTo>
                  <a:lnTo>
                    <a:pt x="392564" y="163914"/>
                  </a:lnTo>
                  <a:lnTo>
                    <a:pt x="390644" y="206478"/>
                  </a:lnTo>
                  <a:lnTo>
                    <a:pt x="390530" y="249627"/>
                  </a:lnTo>
                  <a:lnTo>
                    <a:pt x="390525" y="296982"/>
                  </a:lnTo>
                  <a:lnTo>
                    <a:pt x="390525" y="323797"/>
                  </a:lnTo>
                  <a:lnTo>
                    <a:pt x="390525" y="279123"/>
                  </a:lnTo>
                  <a:lnTo>
                    <a:pt x="389467" y="244159"/>
                  </a:lnTo>
                  <a:lnTo>
                    <a:pt x="381883" y="206334"/>
                  </a:lnTo>
                  <a:lnTo>
                    <a:pt x="381052" y="161909"/>
                  </a:lnTo>
                  <a:lnTo>
                    <a:pt x="381003" y="117461"/>
                  </a:lnTo>
                  <a:lnTo>
                    <a:pt x="382058" y="82712"/>
                  </a:lnTo>
                  <a:lnTo>
                    <a:pt x="389201" y="63927"/>
                  </a:lnTo>
                  <a:lnTo>
                    <a:pt x="391321" y="44327"/>
                  </a:lnTo>
                  <a:lnTo>
                    <a:pt x="398052" y="32645"/>
                  </a:lnTo>
                  <a:lnTo>
                    <a:pt x="426864" y="1754"/>
                  </a:lnTo>
                  <a:lnTo>
                    <a:pt x="430664" y="772"/>
                  </a:lnTo>
                  <a:lnTo>
                    <a:pt x="461342" y="0"/>
                  </a:lnTo>
                  <a:lnTo>
                    <a:pt x="463136" y="1054"/>
                  </a:lnTo>
                  <a:lnTo>
                    <a:pt x="464333" y="2814"/>
                  </a:lnTo>
                  <a:lnTo>
                    <a:pt x="465130" y="5046"/>
                  </a:lnTo>
                  <a:lnTo>
                    <a:pt x="466720" y="6535"/>
                  </a:lnTo>
                  <a:lnTo>
                    <a:pt x="471309" y="8188"/>
                  </a:lnTo>
                  <a:lnTo>
                    <a:pt x="472956" y="9688"/>
                  </a:lnTo>
                  <a:lnTo>
                    <a:pt x="474785" y="14176"/>
                  </a:lnTo>
                  <a:lnTo>
                    <a:pt x="477019" y="25680"/>
                  </a:lnTo>
                  <a:lnTo>
                    <a:pt x="482710" y="34998"/>
                  </a:lnTo>
                  <a:lnTo>
                    <a:pt x="485170" y="47628"/>
                  </a:lnTo>
                  <a:lnTo>
                    <a:pt x="485739" y="78038"/>
                  </a:lnTo>
                  <a:lnTo>
                    <a:pt x="482937" y="85123"/>
                  </a:lnTo>
                  <a:lnTo>
                    <a:pt x="479222" y="91800"/>
                  </a:lnTo>
                  <a:lnTo>
                    <a:pt x="476072" y="101508"/>
                  </a:lnTo>
                  <a:lnTo>
                    <a:pt x="469965" y="111088"/>
                  </a:lnTo>
                  <a:lnTo>
                    <a:pt x="467685" y="120629"/>
                  </a:lnTo>
                  <a:lnTo>
                    <a:pt x="467152" y="126983"/>
                  </a:lnTo>
                  <a:lnTo>
                    <a:pt x="464093" y="133335"/>
                  </a:lnTo>
                  <a:lnTo>
                    <a:pt x="458562" y="140979"/>
                  </a:lnTo>
                  <a:lnTo>
                    <a:pt x="454983" y="142025"/>
                  </a:lnTo>
                  <a:lnTo>
                    <a:pt x="438277" y="142860"/>
                  </a:lnTo>
                  <a:lnTo>
                    <a:pt x="438150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7" name="SMARTInkShape-63"/>
          <p:cNvSpPr/>
          <p:nvPr>
            <p:custDataLst>
              <p:tags r:id="rId4"/>
            </p:custDataLst>
          </p:nvPr>
        </p:nvSpPr>
        <p:spPr>
          <a:xfrm>
            <a:off x="6477000" y="2181229"/>
            <a:ext cx="838081" cy="190497"/>
          </a:xfrm>
          <a:custGeom>
            <a:avLst/>
            <a:gdLst/>
            <a:ahLst/>
            <a:cxnLst/>
            <a:rect l="0" t="0" r="0" b="0"/>
            <a:pathLst>
              <a:path w="838081" h="190497">
                <a:moveTo>
                  <a:pt x="0" y="133346"/>
                </a:moveTo>
                <a:lnTo>
                  <a:pt x="0" y="133346"/>
                </a:lnTo>
                <a:lnTo>
                  <a:pt x="0" y="128290"/>
                </a:lnTo>
                <a:lnTo>
                  <a:pt x="1058" y="126800"/>
                </a:lnTo>
                <a:lnTo>
                  <a:pt x="2822" y="125807"/>
                </a:lnTo>
                <a:lnTo>
                  <a:pt x="8201" y="124213"/>
                </a:lnTo>
                <a:lnTo>
                  <a:pt x="54244" y="79102"/>
                </a:lnTo>
                <a:lnTo>
                  <a:pt x="62522" y="69766"/>
                </a:lnTo>
                <a:lnTo>
                  <a:pt x="68676" y="57130"/>
                </a:lnTo>
                <a:lnTo>
                  <a:pt x="82452" y="40388"/>
                </a:lnTo>
                <a:lnTo>
                  <a:pt x="85293" y="30336"/>
                </a:lnTo>
                <a:lnTo>
                  <a:pt x="85714" y="19484"/>
                </a:lnTo>
                <a:lnTo>
                  <a:pt x="77523" y="10884"/>
                </a:lnTo>
                <a:lnTo>
                  <a:pt x="71535" y="9925"/>
                </a:lnTo>
                <a:lnTo>
                  <a:pt x="69916" y="10849"/>
                </a:lnTo>
                <a:lnTo>
                  <a:pt x="68835" y="12523"/>
                </a:lnTo>
                <a:lnTo>
                  <a:pt x="68115" y="14697"/>
                </a:lnTo>
                <a:lnTo>
                  <a:pt x="66577" y="16147"/>
                </a:lnTo>
                <a:lnTo>
                  <a:pt x="62045" y="17758"/>
                </a:lnTo>
                <a:lnTo>
                  <a:pt x="49378" y="18933"/>
                </a:lnTo>
                <a:lnTo>
                  <a:pt x="43088" y="24069"/>
                </a:lnTo>
                <a:lnTo>
                  <a:pt x="40317" y="29392"/>
                </a:lnTo>
                <a:lnTo>
                  <a:pt x="39578" y="32293"/>
                </a:lnTo>
                <a:lnTo>
                  <a:pt x="38026" y="34228"/>
                </a:lnTo>
                <a:lnTo>
                  <a:pt x="33481" y="36377"/>
                </a:lnTo>
                <a:lnTo>
                  <a:pt x="31845" y="38008"/>
                </a:lnTo>
                <a:lnTo>
                  <a:pt x="21227" y="57327"/>
                </a:lnTo>
                <a:lnTo>
                  <a:pt x="9434" y="91196"/>
                </a:lnTo>
                <a:lnTo>
                  <a:pt x="2177" y="104598"/>
                </a:lnTo>
                <a:lnTo>
                  <a:pt x="11" y="149189"/>
                </a:lnTo>
                <a:lnTo>
                  <a:pt x="2827" y="153793"/>
                </a:lnTo>
                <a:lnTo>
                  <a:pt x="14190" y="166502"/>
                </a:lnTo>
                <a:lnTo>
                  <a:pt x="19712" y="169248"/>
                </a:lnTo>
                <a:lnTo>
                  <a:pt x="22666" y="169981"/>
                </a:lnTo>
                <a:lnTo>
                  <a:pt x="25694" y="169411"/>
                </a:lnTo>
                <a:lnTo>
                  <a:pt x="38158" y="163714"/>
                </a:lnTo>
                <a:lnTo>
                  <a:pt x="41314" y="163116"/>
                </a:lnTo>
                <a:lnTo>
                  <a:pt x="64560" y="151232"/>
                </a:lnTo>
                <a:lnTo>
                  <a:pt x="87577" y="131063"/>
                </a:lnTo>
                <a:lnTo>
                  <a:pt x="107424" y="106875"/>
                </a:lnTo>
                <a:lnTo>
                  <a:pt x="117594" y="98298"/>
                </a:lnTo>
                <a:lnTo>
                  <a:pt x="149145" y="54061"/>
                </a:lnTo>
                <a:lnTo>
                  <a:pt x="157669" y="42238"/>
                </a:lnTo>
                <a:lnTo>
                  <a:pt x="163906" y="28762"/>
                </a:lnTo>
                <a:lnTo>
                  <a:pt x="168097" y="22306"/>
                </a:lnTo>
                <a:lnTo>
                  <a:pt x="170456" y="12721"/>
                </a:lnTo>
                <a:lnTo>
                  <a:pt x="171008" y="6357"/>
                </a:lnTo>
                <a:lnTo>
                  <a:pt x="172214" y="4237"/>
                </a:lnTo>
                <a:lnTo>
                  <a:pt x="174076" y="2823"/>
                </a:lnTo>
                <a:lnTo>
                  <a:pt x="180964" y="0"/>
                </a:lnTo>
                <a:lnTo>
                  <a:pt x="180975" y="46342"/>
                </a:lnTo>
                <a:lnTo>
                  <a:pt x="179917" y="79306"/>
                </a:lnTo>
                <a:lnTo>
                  <a:pt x="173437" y="97428"/>
                </a:lnTo>
                <a:lnTo>
                  <a:pt x="171274" y="107858"/>
                </a:lnTo>
                <a:lnTo>
                  <a:pt x="164085" y="123176"/>
                </a:lnTo>
                <a:lnTo>
                  <a:pt x="161962" y="150503"/>
                </a:lnTo>
                <a:lnTo>
                  <a:pt x="160892" y="151134"/>
                </a:lnTo>
                <a:lnTo>
                  <a:pt x="152516" y="152381"/>
                </a:lnTo>
                <a:lnTo>
                  <a:pt x="157490" y="147335"/>
                </a:lnTo>
                <a:lnTo>
                  <a:pt x="159954" y="142033"/>
                </a:lnTo>
                <a:lnTo>
                  <a:pt x="162906" y="117438"/>
                </a:lnTo>
                <a:lnTo>
                  <a:pt x="169449" y="104765"/>
                </a:lnTo>
                <a:lnTo>
                  <a:pt x="172431" y="79371"/>
                </a:lnTo>
                <a:lnTo>
                  <a:pt x="180965" y="66686"/>
                </a:lnTo>
                <a:lnTo>
                  <a:pt x="180975" y="99784"/>
                </a:lnTo>
                <a:lnTo>
                  <a:pt x="182033" y="101446"/>
                </a:lnTo>
                <a:lnTo>
                  <a:pt x="183797" y="102555"/>
                </a:lnTo>
                <a:lnTo>
                  <a:pt x="186031" y="103293"/>
                </a:lnTo>
                <a:lnTo>
                  <a:pt x="187520" y="104844"/>
                </a:lnTo>
                <a:lnTo>
                  <a:pt x="190107" y="112842"/>
                </a:lnTo>
                <a:lnTo>
                  <a:pt x="193148" y="113650"/>
                </a:lnTo>
                <a:lnTo>
                  <a:pt x="204679" y="114258"/>
                </a:lnTo>
                <a:lnTo>
                  <a:pt x="210207" y="111457"/>
                </a:lnTo>
                <a:lnTo>
                  <a:pt x="216192" y="107742"/>
                </a:lnTo>
                <a:lnTo>
                  <a:pt x="222379" y="106092"/>
                </a:lnTo>
                <a:lnTo>
                  <a:pt x="224453" y="104593"/>
                </a:lnTo>
                <a:lnTo>
                  <a:pt x="225835" y="102536"/>
                </a:lnTo>
                <a:lnTo>
                  <a:pt x="228429" y="97427"/>
                </a:lnTo>
                <a:lnTo>
                  <a:pt x="233111" y="91629"/>
                </a:lnTo>
                <a:lnTo>
                  <a:pt x="238718" y="88347"/>
                </a:lnTo>
                <a:lnTo>
                  <a:pt x="241696" y="87471"/>
                </a:lnTo>
                <a:lnTo>
                  <a:pt x="247826" y="80855"/>
                </a:lnTo>
                <a:lnTo>
                  <a:pt x="254078" y="72975"/>
                </a:lnTo>
                <a:lnTo>
                  <a:pt x="269885" y="62444"/>
                </a:lnTo>
                <a:lnTo>
                  <a:pt x="279402" y="48603"/>
                </a:lnTo>
                <a:lnTo>
                  <a:pt x="285554" y="33626"/>
                </a:lnTo>
                <a:lnTo>
                  <a:pt x="287737" y="31941"/>
                </a:lnTo>
                <a:lnTo>
                  <a:pt x="290249" y="30817"/>
                </a:lnTo>
                <a:lnTo>
                  <a:pt x="291925" y="29010"/>
                </a:lnTo>
                <a:lnTo>
                  <a:pt x="297435" y="18506"/>
                </a:lnTo>
                <a:lnTo>
                  <a:pt x="304762" y="9567"/>
                </a:lnTo>
                <a:lnTo>
                  <a:pt x="296595" y="17726"/>
                </a:lnTo>
                <a:lnTo>
                  <a:pt x="295666" y="23711"/>
                </a:lnTo>
                <a:lnTo>
                  <a:pt x="294477" y="25331"/>
                </a:lnTo>
                <a:lnTo>
                  <a:pt x="290335" y="27131"/>
                </a:lnTo>
                <a:lnTo>
                  <a:pt x="288806" y="28669"/>
                </a:lnTo>
                <a:lnTo>
                  <a:pt x="287109" y="33201"/>
                </a:lnTo>
                <a:lnTo>
                  <a:pt x="284771" y="62699"/>
                </a:lnTo>
                <a:lnTo>
                  <a:pt x="279227" y="73843"/>
                </a:lnTo>
                <a:lnTo>
                  <a:pt x="276277" y="116940"/>
                </a:lnTo>
                <a:lnTo>
                  <a:pt x="276226" y="147251"/>
                </a:lnTo>
                <a:lnTo>
                  <a:pt x="277284" y="148966"/>
                </a:lnTo>
                <a:lnTo>
                  <a:pt x="279047" y="150109"/>
                </a:lnTo>
                <a:lnTo>
                  <a:pt x="281281" y="150871"/>
                </a:lnTo>
                <a:lnTo>
                  <a:pt x="282770" y="152438"/>
                </a:lnTo>
                <a:lnTo>
                  <a:pt x="284425" y="157001"/>
                </a:lnTo>
                <a:lnTo>
                  <a:pt x="285926" y="158641"/>
                </a:lnTo>
                <a:lnTo>
                  <a:pt x="290414" y="160463"/>
                </a:lnTo>
                <a:lnTo>
                  <a:pt x="292034" y="159891"/>
                </a:lnTo>
                <a:lnTo>
                  <a:pt x="293115" y="158451"/>
                </a:lnTo>
                <a:lnTo>
                  <a:pt x="293835" y="156432"/>
                </a:lnTo>
                <a:lnTo>
                  <a:pt x="295373" y="155087"/>
                </a:lnTo>
                <a:lnTo>
                  <a:pt x="305447" y="150105"/>
                </a:lnTo>
                <a:lnTo>
                  <a:pt x="327063" y="130037"/>
                </a:lnTo>
                <a:lnTo>
                  <a:pt x="355601" y="87404"/>
                </a:lnTo>
                <a:lnTo>
                  <a:pt x="372063" y="49797"/>
                </a:lnTo>
                <a:lnTo>
                  <a:pt x="377029" y="42238"/>
                </a:lnTo>
                <a:lnTo>
                  <a:pt x="383038" y="28762"/>
                </a:lnTo>
                <a:lnTo>
                  <a:pt x="387197" y="22306"/>
                </a:lnTo>
                <a:lnTo>
                  <a:pt x="389539" y="12721"/>
                </a:lnTo>
                <a:lnTo>
                  <a:pt x="390087" y="6357"/>
                </a:lnTo>
                <a:lnTo>
                  <a:pt x="391292" y="4237"/>
                </a:lnTo>
                <a:lnTo>
                  <a:pt x="393152" y="2823"/>
                </a:lnTo>
                <a:lnTo>
                  <a:pt x="399930" y="45"/>
                </a:lnTo>
                <a:lnTo>
                  <a:pt x="400039" y="8201"/>
                </a:lnTo>
                <a:lnTo>
                  <a:pt x="393502" y="16865"/>
                </a:lnTo>
                <a:lnTo>
                  <a:pt x="381960" y="53114"/>
                </a:lnTo>
                <a:lnTo>
                  <a:pt x="380226" y="64301"/>
                </a:lnTo>
                <a:lnTo>
                  <a:pt x="365198" y="107874"/>
                </a:lnTo>
                <a:lnTo>
                  <a:pt x="361855" y="119684"/>
                </a:lnTo>
                <a:lnTo>
                  <a:pt x="353876" y="131338"/>
                </a:lnTo>
                <a:lnTo>
                  <a:pt x="352426" y="142860"/>
                </a:lnTo>
                <a:lnTo>
                  <a:pt x="352425" y="110990"/>
                </a:lnTo>
                <a:lnTo>
                  <a:pt x="355247" y="104713"/>
                </a:lnTo>
                <a:lnTo>
                  <a:pt x="360625" y="97116"/>
                </a:lnTo>
                <a:lnTo>
                  <a:pt x="361834" y="87209"/>
                </a:lnTo>
                <a:lnTo>
                  <a:pt x="361950" y="76234"/>
                </a:lnTo>
                <a:lnTo>
                  <a:pt x="361950" y="81264"/>
                </a:lnTo>
                <a:lnTo>
                  <a:pt x="363008" y="82750"/>
                </a:lnTo>
                <a:lnTo>
                  <a:pt x="364772" y="83740"/>
                </a:lnTo>
                <a:lnTo>
                  <a:pt x="370150" y="85330"/>
                </a:lnTo>
                <a:lnTo>
                  <a:pt x="370887" y="88369"/>
                </a:lnTo>
                <a:lnTo>
                  <a:pt x="371465" y="103328"/>
                </a:lnTo>
                <a:lnTo>
                  <a:pt x="372527" y="103809"/>
                </a:lnTo>
                <a:lnTo>
                  <a:pt x="394223" y="104768"/>
                </a:lnTo>
                <a:lnTo>
                  <a:pt x="396166" y="103710"/>
                </a:lnTo>
                <a:lnTo>
                  <a:pt x="397460" y="101947"/>
                </a:lnTo>
                <a:lnTo>
                  <a:pt x="398324" y="99713"/>
                </a:lnTo>
                <a:lnTo>
                  <a:pt x="409652" y="91513"/>
                </a:lnTo>
                <a:lnTo>
                  <a:pt x="423780" y="85807"/>
                </a:lnTo>
                <a:lnTo>
                  <a:pt x="425395" y="83662"/>
                </a:lnTo>
                <a:lnTo>
                  <a:pt x="428248" y="78456"/>
                </a:lnTo>
                <a:lnTo>
                  <a:pt x="443687" y="60241"/>
                </a:lnTo>
                <a:lnTo>
                  <a:pt x="449710" y="47605"/>
                </a:lnTo>
                <a:lnTo>
                  <a:pt x="453871" y="41264"/>
                </a:lnTo>
                <a:lnTo>
                  <a:pt x="457271" y="31744"/>
                </a:lnTo>
                <a:lnTo>
                  <a:pt x="465271" y="20927"/>
                </a:lnTo>
                <a:lnTo>
                  <a:pt x="466714" y="9652"/>
                </a:lnTo>
                <a:lnTo>
                  <a:pt x="466725" y="33120"/>
                </a:lnTo>
                <a:lnTo>
                  <a:pt x="463903" y="38707"/>
                </a:lnTo>
                <a:lnTo>
                  <a:pt x="461669" y="41678"/>
                </a:lnTo>
                <a:lnTo>
                  <a:pt x="459187" y="50624"/>
                </a:lnTo>
                <a:lnTo>
                  <a:pt x="454552" y="78445"/>
                </a:lnTo>
                <a:lnTo>
                  <a:pt x="449034" y="96984"/>
                </a:lnTo>
                <a:lnTo>
                  <a:pt x="446885" y="110837"/>
                </a:lnTo>
                <a:lnTo>
                  <a:pt x="440189" y="123765"/>
                </a:lnTo>
                <a:lnTo>
                  <a:pt x="438269" y="140986"/>
                </a:lnTo>
                <a:lnTo>
                  <a:pt x="446362" y="150907"/>
                </a:lnTo>
                <a:lnTo>
                  <a:pt x="447857" y="150344"/>
                </a:lnTo>
                <a:lnTo>
                  <a:pt x="488988" y="111081"/>
                </a:lnTo>
                <a:lnTo>
                  <a:pt x="519642" y="70107"/>
                </a:lnTo>
                <a:lnTo>
                  <a:pt x="525862" y="57197"/>
                </a:lnTo>
                <a:lnTo>
                  <a:pt x="530050" y="50819"/>
                </a:lnTo>
                <a:lnTo>
                  <a:pt x="532959" y="39980"/>
                </a:lnTo>
                <a:lnTo>
                  <a:pt x="541562" y="30060"/>
                </a:lnTo>
                <a:lnTo>
                  <a:pt x="542017" y="30623"/>
                </a:lnTo>
                <a:lnTo>
                  <a:pt x="542924" y="78087"/>
                </a:lnTo>
                <a:lnTo>
                  <a:pt x="542925" y="123632"/>
                </a:lnTo>
                <a:lnTo>
                  <a:pt x="542925" y="150511"/>
                </a:lnTo>
                <a:lnTo>
                  <a:pt x="543983" y="151139"/>
                </a:lnTo>
                <a:lnTo>
                  <a:pt x="557114" y="152347"/>
                </a:lnTo>
                <a:lnTo>
                  <a:pt x="562636" y="149552"/>
                </a:lnTo>
                <a:lnTo>
                  <a:pt x="568619" y="145840"/>
                </a:lnTo>
                <a:lnTo>
                  <a:pt x="577938" y="142693"/>
                </a:lnTo>
                <a:lnTo>
                  <a:pt x="611915" y="117384"/>
                </a:lnTo>
                <a:lnTo>
                  <a:pt x="619106" y="107920"/>
                </a:lnTo>
                <a:lnTo>
                  <a:pt x="640303" y="92068"/>
                </a:lnTo>
                <a:lnTo>
                  <a:pt x="644413" y="82897"/>
                </a:lnTo>
                <a:lnTo>
                  <a:pt x="647297" y="72824"/>
                </a:lnTo>
                <a:lnTo>
                  <a:pt x="657773" y="57734"/>
                </a:lnTo>
                <a:lnTo>
                  <a:pt x="662760" y="51057"/>
                </a:lnTo>
                <a:lnTo>
                  <a:pt x="665568" y="41349"/>
                </a:lnTo>
                <a:lnTo>
                  <a:pt x="666704" y="24075"/>
                </a:lnTo>
                <a:lnTo>
                  <a:pt x="663907" y="18459"/>
                </a:lnTo>
                <a:lnTo>
                  <a:pt x="658545" y="11287"/>
                </a:lnTo>
                <a:lnTo>
                  <a:pt x="654989" y="10305"/>
                </a:lnTo>
                <a:lnTo>
                  <a:pt x="615830" y="9522"/>
                </a:lnTo>
                <a:lnTo>
                  <a:pt x="609547" y="12344"/>
                </a:lnTo>
                <a:lnTo>
                  <a:pt x="603226" y="16067"/>
                </a:lnTo>
                <a:lnTo>
                  <a:pt x="593718" y="19222"/>
                </a:lnTo>
                <a:lnTo>
                  <a:pt x="549275" y="60332"/>
                </a:lnTo>
                <a:lnTo>
                  <a:pt x="545747" y="66676"/>
                </a:lnTo>
                <a:lnTo>
                  <a:pt x="533841" y="107554"/>
                </a:lnTo>
                <a:lnTo>
                  <a:pt x="533411" y="131454"/>
                </a:lnTo>
                <a:lnTo>
                  <a:pt x="541602" y="141381"/>
                </a:lnTo>
                <a:lnTo>
                  <a:pt x="545160" y="142208"/>
                </a:lnTo>
                <a:lnTo>
                  <a:pt x="547590" y="142429"/>
                </a:lnTo>
                <a:lnTo>
                  <a:pt x="553112" y="139853"/>
                </a:lnTo>
                <a:lnTo>
                  <a:pt x="559094" y="136238"/>
                </a:lnTo>
                <a:lnTo>
                  <a:pt x="568413" y="133144"/>
                </a:lnTo>
                <a:lnTo>
                  <a:pt x="615689" y="98395"/>
                </a:lnTo>
                <a:lnTo>
                  <a:pt x="625398" y="89947"/>
                </a:lnTo>
                <a:lnTo>
                  <a:pt x="631790" y="87599"/>
                </a:lnTo>
                <a:lnTo>
                  <a:pt x="633919" y="85915"/>
                </a:lnTo>
                <a:lnTo>
                  <a:pt x="644347" y="69584"/>
                </a:lnTo>
                <a:lnTo>
                  <a:pt x="647258" y="58993"/>
                </a:lnTo>
                <a:lnTo>
                  <a:pt x="648464" y="58378"/>
                </a:lnTo>
                <a:lnTo>
                  <a:pt x="657189" y="57150"/>
                </a:lnTo>
                <a:lnTo>
                  <a:pt x="657225" y="101605"/>
                </a:lnTo>
                <a:lnTo>
                  <a:pt x="657225" y="131857"/>
                </a:lnTo>
                <a:lnTo>
                  <a:pt x="658283" y="132353"/>
                </a:lnTo>
                <a:lnTo>
                  <a:pt x="665425" y="133215"/>
                </a:lnTo>
                <a:lnTo>
                  <a:pt x="693874" y="106221"/>
                </a:lnTo>
                <a:lnTo>
                  <a:pt x="699951" y="105201"/>
                </a:lnTo>
                <a:lnTo>
                  <a:pt x="701584" y="103999"/>
                </a:lnTo>
                <a:lnTo>
                  <a:pt x="704205" y="97289"/>
                </a:lnTo>
                <a:lnTo>
                  <a:pt x="704420" y="96608"/>
                </a:lnTo>
                <a:lnTo>
                  <a:pt x="704723" y="100706"/>
                </a:lnTo>
                <a:lnTo>
                  <a:pt x="705823" y="102061"/>
                </a:lnTo>
                <a:lnTo>
                  <a:pt x="709869" y="103566"/>
                </a:lnTo>
                <a:lnTo>
                  <a:pt x="711371" y="105026"/>
                </a:lnTo>
                <a:lnTo>
                  <a:pt x="713039" y="109471"/>
                </a:lnTo>
                <a:lnTo>
                  <a:pt x="714372" y="155574"/>
                </a:lnTo>
                <a:lnTo>
                  <a:pt x="714375" y="174622"/>
                </a:lnTo>
                <a:lnTo>
                  <a:pt x="715433" y="176738"/>
                </a:lnTo>
                <a:lnTo>
                  <a:pt x="717197" y="178149"/>
                </a:lnTo>
                <a:lnTo>
                  <a:pt x="722575" y="180414"/>
                </a:lnTo>
                <a:lnTo>
                  <a:pt x="734086" y="173359"/>
                </a:lnTo>
                <a:lnTo>
                  <a:pt x="737041" y="172721"/>
                </a:lnTo>
                <a:lnTo>
                  <a:pt x="746256" y="166767"/>
                </a:lnTo>
                <a:lnTo>
                  <a:pt x="777877" y="135436"/>
                </a:lnTo>
                <a:lnTo>
                  <a:pt x="814917" y="88973"/>
                </a:lnTo>
                <a:lnTo>
                  <a:pt x="821137" y="76211"/>
                </a:lnTo>
                <a:lnTo>
                  <a:pt x="827186" y="68555"/>
                </a:lnTo>
                <a:lnTo>
                  <a:pt x="829439" y="59439"/>
                </a:lnTo>
                <a:lnTo>
                  <a:pt x="836837" y="49386"/>
                </a:lnTo>
                <a:lnTo>
                  <a:pt x="838080" y="39575"/>
                </a:lnTo>
                <a:lnTo>
                  <a:pt x="837061" y="39082"/>
                </a:lnTo>
                <a:lnTo>
                  <a:pt x="829988" y="38226"/>
                </a:lnTo>
                <a:lnTo>
                  <a:pt x="820589" y="29906"/>
                </a:lnTo>
                <a:lnTo>
                  <a:pt x="811075" y="28688"/>
                </a:lnTo>
                <a:lnTo>
                  <a:pt x="773010" y="28571"/>
                </a:lnTo>
                <a:lnTo>
                  <a:pt x="766908" y="33627"/>
                </a:lnTo>
                <a:lnTo>
                  <a:pt x="764182" y="38932"/>
                </a:lnTo>
                <a:lnTo>
                  <a:pt x="762191" y="57219"/>
                </a:lnTo>
                <a:lnTo>
                  <a:pt x="762011" y="79375"/>
                </a:lnTo>
                <a:lnTo>
                  <a:pt x="771701" y="110239"/>
                </a:lnTo>
                <a:lnTo>
                  <a:pt x="778890" y="123647"/>
                </a:lnTo>
                <a:lnTo>
                  <a:pt x="779610" y="126880"/>
                </a:lnTo>
                <a:lnTo>
                  <a:pt x="800191" y="167212"/>
                </a:lnTo>
                <a:lnTo>
                  <a:pt x="802277" y="168623"/>
                </a:lnTo>
                <a:lnTo>
                  <a:pt x="804726" y="169564"/>
                </a:lnTo>
                <a:lnTo>
                  <a:pt x="806359" y="171250"/>
                </a:lnTo>
                <a:lnTo>
                  <a:pt x="809498" y="180530"/>
                </a:lnTo>
                <a:lnTo>
                  <a:pt x="819150" y="19049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SMARTInkShape-64"/>
          <p:cNvSpPr/>
          <p:nvPr>
            <p:custDataLst>
              <p:tags r:id="rId5"/>
            </p:custDataLst>
          </p:nvPr>
        </p:nvSpPr>
        <p:spPr>
          <a:xfrm>
            <a:off x="7572375" y="2190788"/>
            <a:ext cx="447272" cy="314132"/>
          </a:xfrm>
          <a:custGeom>
            <a:avLst/>
            <a:gdLst/>
            <a:ahLst/>
            <a:cxnLst/>
            <a:rect l="0" t="0" r="0" b="0"/>
            <a:pathLst>
              <a:path w="447272" h="314132">
                <a:moveTo>
                  <a:pt x="47625" y="19012"/>
                </a:moveTo>
                <a:lnTo>
                  <a:pt x="47625" y="19012"/>
                </a:lnTo>
                <a:lnTo>
                  <a:pt x="47625" y="32270"/>
                </a:lnTo>
                <a:lnTo>
                  <a:pt x="44803" y="38310"/>
                </a:lnTo>
                <a:lnTo>
                  <a:pt x="41080" y="44522"/>
                </a:lnTo>
                <a:lnTo>
                  <a:pt x="38688" y="57134"/>
                </a:lnTo>
                <a:lnTo>
                  <a:pt x="38493" y="60302"/>
                </a:lnTo>
                <a:lnTo>
                  <a:pt x="35452" y="66643"/>
                </a:lnTo>
                <a:lnTo>
                  <a:pt x="31631" y="72990"/>
                </a:lnTo>
                <a:lnTo>
                  <a:pt x="28422" y="82513"/>
                </a:lnTo>
                <a:lnTo>
                  <a:pt x="22297" y="93096"/>
                </a:lnTo>
                <a:lnTo>
                  <a:pt x="18954" y="107050"/>
                </a:lnTo>
                <a:lnTo>
                  <a:pt x="16870" y="109454"/>
                </a:lnTo>
                <a:lnTo>
                  <a:pt x="14422" y="111057"/>
                </a:lnTo>
                <a:lnTo>
                  <a:pt x="12789" y="113184"/>
                </a:lnTo>
                <a:lnTo>
                  <a:pt x="7348" y="124201"/>
                </a:lnTo>
                <a:lnTo>
                  <a:pt x="37" y="133265"/>
                </a:lnTo>
                <a:lnTo>
                  <a:pt x="0" y="101513"/>
                </a:lnTo>
                <a:lnTo>
                  <a:pt x="2822" y="95190"/>
                </a:lnTo>
                <a:lnTo>
                  <a:pt x="6545" y="88853"/>
                </a:lnTo>
                <a:lnTo>
                  <a:pt x="9701" y="79334"/>
                </a:lnTo>
                <a:lnTo>
                  <a:pt x="35336" y="38650"/>
                </a:lnTo>
                <a:lnTo>
                  <a:pt x="37930" y="31973"/>
                </a:lnTo>
                <a:lnTo>
                  <a:pt x="61684" y="4991"/>
                </a:lnTo>
                <a:lnTo>
                  <a:pt x="67279" y="2197"/>
                </a:lnTo>
                <a:lnTo>
                  <a:pt x="70252" y="1452"/>
                </a:lnTo>
                <a:lnTo>
                  <a:pt x="72235" y="2014"/>
                </a:lnTo>
                <a:lnTo>
                  <a:pt x="73557" y="3446"/>
                </a:lnTo>
                <a:lnTo>
                  <a:pt x="74437" y="5460"/>
                </a:lnTo>
                <a:lnTo>
                  <a:pt x="76083" y="6802"/>
                </a:lnTo>
                <a:lnTo>
                  <a:pt x="80734" y="8294"/>
                </a:lnTo>
                <a:lnTo>
                  <a:pt x="82397" y="9750"/>
                </a:lnTo>
                <a:lnTo>
                  <a:pt x="84247" y="14190"/>
                </a:lnTo>
                <a:lnTo>
                  <a:pt x="86492" y="25664"/>
                </a:lnTo>
                <a:lnTo>
                  <a:pt x="92184" y="34977"/>
                </a:lnTo>
                <a:lnTo>
                  <a:pt x="94645" y="47605"/>
                </a:lnTo>
                <a:lnTo>
                  <a:pt x="95249" y="95212"/>
                </a:lnTo>
                <a:lnTo>
                  <a:pt x="95250" y="104572"/>
                </a:lnTo>
                <a:lnTo>
                  <a:pt x="100306" y="104688"/>
                </a:lnTo>
                <a:lnTo>
                  <a:pt x="101795" y="103646"/>
                </a:lnTo>
                <a:lnTo>
                  <a:pt x="102788" y="101893"/>
                </a:lnTo>
                <a:lnTo>
                  <a:pt x="103450" y="99666"/>
                </a:lnTo>
                <a:lnTo>
                  <a:pt x="104951" y="98181"/>
                </a:lnTo>
                <a:lnTo>
                  <a:pt x="114961" y="92976"/>
                </a:lnTo>
                <a:lnTo>
                  <a:pt x="136564" y="72856"/>
                </a:lnTo>
                <a:lnTo>
                  <a:pt x="140070" y="66579"/>
                </a:lnTo>
                <a:lnTo>
                  <a:pt x="141005" y="63423"/>
                </a:lnTo>
                <a:lnTo>
                  <a:pt x="142687" y="61319"/>
                </a:lnTo>
                <a:lnTo>
                  <a:pt x="149051" y="57300"/>
                </a:lnTo>
                <a:lnTo>
                  <a:pt x="150912" y="52610"/>
                </a:lnTo>
                <a:lnTo>
                  <a:pt x="152466" y="50935"/>
                </a:lnTo>
                <a:lnTo>
                  <a:pt x="160470" y="48028"/>
                </a:lnTo>
                <a:lnTo>
                  <a:pt x="179524" y="47591"/>
                </a:lnTo>
                <a:lnTo>
                  <a:pt x="180008" y="48648"/>
                </a:lnTo>
                <a:lnTo>
                  <a:pt x="181949" y="63834"/>
                </a:lnTo>
                <a:lnTo>
                  <a:pt x="188497" y="76235"/>
                </a:lnTo>
                <a:lnTo>
                  <a:pt x="190383" y="98391"/>
                </a:lnTo>
                <a:lnTo>
                  <a:pt x="191481" y="100506"/>
                </a:lnTo>
                <a:lnTo>
                  <a:pt x="193270" y="101916"/>
                </a:lnTo>
                <a:lnTo>
                  <a:pt x="195522" y="102857"/>
                </a:lnTo>
                <a:lnTo>
                  <a:pt x="197023" y="104542"/>
                </a:lnTo>
                <a:lnTo>
                  <a:pt x="198691" y="109236"/>
                </a:lnTo>
                <a:lnTo>
                  <a:pt x="200194" y="110912"/>
                </a:lnTo>
                <a:lnTo>
                  <a:pt x="204686" y="112773"/>
                </a:lnTo>
                <a:lnTo>
                  <a:pt x="217324" y="114131"/>
                </a:lnTo>
                <a:lnTo>
                  <a:pt x="238304" y="97781"/>
                </a:lnTo>
                <a:lnTo>
                  <a:pt x="244555" y="95296"/>
                </a:lnTo>
                <a:lnTo>
                  <a:pt x="274935" y="67810"/>
                </a:lnTo>
                <a:lnTo>
                  <a:pt x="280943" y="59044"/>
                </a:lnTo>
                <a:lnTo>
                  <a:pt x="287148" y="48160"/>
                </a:lnTo>
                <a:lnTo>
                  <a:pt x="289858" y="44794"/>
                </a:lnTo>
                <a:lnTo>
                  <a:pt x="295689" y="41054"/>
                </a:lnTo>
                <a:lnTo>
                  <a:pt x="298725" y="40056"/>
                </a:lnTo>
                <a:lnTo>
                  <a:pt x="300750" y="38333"/>
                </a:lnTo>
                <a:lnTo>
                  <a:pt x="303000" y="33596"/>
                </a:lnTo>
                <a:lnTo>
                  <a:pt x="304659" y="31910"/>
                </a:lnTo>
                <a:lnTo>
                  <a:pt x="309323" y="30036"/>
                </a:lnTo>
                <a:lnTo>
                  <a:pt x="310990" y="28478"/>
                </a:lnTo>
                <a:lnTo>
                  <a:pt x="313885" y="20468"/>
                </a:lnTo>
                <a:lnTo>
                  <a:pt x="315297" y="26904"/>
                </a:lnTo>
                <a:lnTo>
                  <a:pt x="320846" y="35344"/>
                </a:lnTo>
                <a:lnTo>
                  <a:pt x="322960" y="44547"/>
                </a:lnTo>
                <a:lnTo>
                  <a:pt x="323840" y="87539"/>
                </a:lnTo>
                <a:lnTo>
                  <a:pt x="323850" y="133508"/>
                </a:lnTo>
                <a:lnTo>
                  <a:pt x="322792" y="165088"/>
                </a:lnTo>
                <a:lnTo>
                  <a:pt x="314913" y="201974"/>
                </a:lnTo>
                <a:lnTo>
                  <a:pt x="313344" y="225453"/>
                </a:lnTo>
                <a:lnTo>
                  <a:pt x="305689" y="252992"/>
                </a:lnTo>
                <a:lnTo>
                  <a:pt x="304005" y="264258"/>
                </a:lnTo>
                <a:lnTo>
                  <a:pt x="295677" y="292952"/>
                </a:lnTo>
                <a:lnTo>
                  <a:pt x="295394" y="299617"/>
                </a:lnTo>
                <a:lnTo>
                  <a:pt x="292505" y="305297"/>
                </a:lnTo>
                <a:lnTo>
                  <a:pt x="285867" y="314131"/>
                </a:lnTo>
                <a:lnTo>
                  <a:pt x="285750" y="274205"/>
                </a:lnTo>
                <a:lnTo>
                  <a:pt x="294392" y="228064"/>
                </a:lnTo>
                <a:lnTo>
                  <a:pt x="296071" y="207130"/>
                </a:lnTo>
                <a:lnTo>
                  <a:pt x="303894" y="161761"/>
                </a:lnTo>
                <a:lnTo>
                  <a:pt x="305590" y="140565"/>
                </a:lnTo>
                <a:lnTo>
                  <a:pt x="313923" y="93954"/>
                </a:lnTo>
                <a:lnTo>
                  <a:pt x="328504" y="49323"/>
                </a:lnTo>
                <a:lnTo>
                  <a:pt x="332947" y="30849"/>
                </a:lnTo>
                <a:lnTo>
                  <a:pt x="339837" y="21390"/>
                </a:lnTo>
                <a:lnTo>
                  <a:pt x="341538" y="15483"/>
                </a:lnTo>
                <a:lnTo>
                  <a:pt x="343050" y="13484"/>
                </a:lnTo>
                <a:lnTo>
                  <a:pt x="359067" y="3292"/>
                </a:lnTo>
                <a:lnTo>
                  <a:pt x="369632" y="401"/>
                </a:lnTo>
                <a:lnTo>
                  <a:pt x="384571" y="0"/>
                </a:lnTo>
                <a:lnTo>
                  <a:pt x="390701" y="2801"/>
                </a:lnTo>
                <a:lnTo>
                  <a:pt x="419276" y="25911"/>
                </a:lnTo>
                <a:lnTo>
                  <a:pt x="422392" y="26787"/>
                </a:lnTo>
                <a:lnTo>
                  <a:pt x="424470" y="28428"/>
                </a:lnTo>
                <a:lnTo>
                  <a:pt x="434806" y="44681"/>
                </a:lnTo>
                <a:lnTo>
                  <a:pt x="437159" y="54017"/>
                </a:lnTo>
                <a:lnTo>
                  <a:pt x="437710" y="60322"/>
                </a:lnTo>
                <a:lnTo>
                  <a:pt x="440776" y="66653"/>
                </a:lnTo>
                <a:lnTo>
                  <a:pt x="444609" y="72994"/>
                </a:lnTo>
                <a:lnTo>
                  <a:pt x="447070" y="85688"/>
                </a:lnTo>
                <a:lnTo>
                  <a:pt x="447271" y="88863"/>
                </a:lnTo>
                <a:lnTo>
                  <a:pt x="444673" y="95212"/>
                </a:lnTo>
                <a:lnTo>
                  <a:pt x="441049" y="101562"/>
                </a:lnTo>
                <a:lnTo>
                  <a:pt x="437951" y="111087"/>
                </a:lnTo>
                <a:lnTo>
                  <a:pt x="415494" y="136879"/>
                </a:lnTo>
                <a:lnTo>
                  <a:pt x="409384" y="140189"/>
                </a:lnTo>
                <a:lnTo>
                  <a:pt x="398047" y="142604"/>
                </a:lnTo>
                <a:lnTo>
                  <a:pt x="392010" y="142791"/>
                </a:lnTo>
                <a:lnTo>
                  <a:pt x="385908" y="137767"/>
                </a:lnTo>
                <a:lnTo>
                  <a:pt x="383182" y="132470"/>
                </a:lnTo>
                <a:lnTo>
                  <a:pt x="381432" y="120446"/>
                </a:lnTo>
                <a:lnTo>
                  <a:pt x="384014" y="114188"/>
                </a:lnTo>
                <a:lnTo>
                  <a:pt x="390525" y="10473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SMARTInkShape-65"/>
          <p:cNvSpPr/>
          <p:nvPr>
            <p:custDataLst>
              <p:tags r:id="rId6"/>
            </p:custDataLst>
          </p:nvPr>
        </p:nvSpPr>
        <p:spPr>
          <a:xfrm>
            <a:off x="8067804" y="2144491"/>
            <a:ext cx="1228597" cy="198621"/>
          </a:xfrm>
          <a:custGeom>
            <a:avLst/>
            <a:gdLst/>
            <a:ahLst/>
            <a:cxnLst/>
            <a:rect l="0" t="0" r="0" b="0"/>
            <a:pathLst>
              <a:path w="1228597" h="198621">
                <a:moveTo>
                  <a:pt x="133221" y="36734"/>
                </a:moveTo>
                <a:lnTo>
                  <a:pt x="133221" y="36734"/>
                </a:lnTo>
                <a:lnTo>
                  <a:pt x="87466" y="36734"/>
                </a:lnTo>
                <a:lnTo>
                  <a:pt x="78362" y="43280"/>
                </a:lnTo>
                <a:lnTo>
                  <a:pt x="69459" y="45376"/>
                </a:lnTo>
                <a:lnTo>
                  <a:pt x="63254" y="45867"/>
                </a:lnTo>
                <a:lnTo>
                  <a:pt x="61177" y="47056"/>
                </a:lnTo>
                <a:lnTo>
                  <a:pt x="59792" y="48907"/>
                </a:lnTo>
                <a:lnTo>
                  <a:pt x="57194" y="53786"/>
                </a:lnTo>
                <a:lnTo>
                  <a:pt x="32601" y="81215"/>
                </a:lnTo>
                <a:lnTo>
                  <a:pt x="18328" y="110950"/>
                </a:lnTo>
                <a:lnTo>
                  <a:pt x="15350" y="114786"/>
                </a:lnTo>
                <a:lnTo>
                  <a:pt x="12042" y="124693"/>
                </a:lnTo>
                <a:lnTo>
                  <a:pt x="9513" y="135094"/>
                </a:lnTo>
                <a:lnTo>
                  <a:pt x="2089" y="150394"/>
                </a:lnTo>
                <a:lnTo>
                  <a:pt x="0" y="173222"/>
                </a:lnTo>
                <a:lnTo>
                  <a:pt x="2751" y="179593"/>
                </a:lnTo>
                <a:lnTo>
                  <a:pt x="8084" y="187249"/>
                </a:lnTo>
                <a:lnTo>
                  <a:pt x="11635" y="188296"/>
                </a:lnTo>
                <a:lnTo>
                  <a:pt x="26696" y="189085"/>
                </a:lnTo>
                <a:lnTo>
                  <a:pt x="72903" y="144675"/>
                </a:lnTo>
                <a:lnTo>
                  <a:pt x="95121" y="119636"/>
                </a:lnTo>
                <a:lnTo>
                  <a:pt x="101471" y="110621"/>
                </a:lnTo>
                <a:lnTo>
                  <a:pt x="117346" y="99302"/>
                </a:lnTo>
                <a:lnTo>
                  <a:pt x="120874" y="93470"/>
                </a:lnTo>
                <a:lnTo>
                  <a:pt x="123500" y="87350"/>
                </a:lnTo>
                <a:lnTo>
                  <a:pt x="133183" y="74882"/>
                </a:lnTo>
                <a:lnTo>
                  <a:pt x="133218" y="88096"/>
                </a:lnTo>
                <a:lnTo>
                  <a:pt x="130397" y="94134"/>
                </a:lnTo>
                <a:lnTo>
                  <a:pt x="126674" y="100345"/>
                </a:lnTo>
                <a:lnTo>
                  <a:pt x="124284" y="112956"/>
                </a:lnTo>
                <a:lnTo>
                  <a:pt x="123697" y="160559"/>
                </a:lnTo>
                <a:lnTo>
                  <a:pt x="123696" y="169526"/>
                </a:lnTo>
                <a:lnTo>
                  <a:pt x="128752" y="169919"/>
                </a:lnTo>
                <a:lnTo>
                  <a:pt x="134057" y="167188"/>
                </a:lnTo>
                <a:lnTo>
                  <a:pt x="139942" y="163505"/>
                </a:lnTo>
                <a:lnTo>
                  <a:pt x="149206" y="160374"/>
                </a:lnTo>
                <a:lnTo>
                  <a:pt x="155495" y="155890"/>
                </a:lnTo>
                <a:lnTo>
                  <a:pt x="168156" y="138901"/>
                </a:lnTo>
                <a:lnTo>
                  <a:pt x="177673" y="131917"/>
                </a:lnTo>
                <a:lnTo>
                  <a:pt x="188256" y="118441"/>
                </a:lnTo>
                <a:lnTo>
                  <a:pt x="211273" y="100541"/>
                </a:lnTo>
                <a:lnTo>
                  <a:pt x="215536" y="91198"/>
                </a:lnTo>
                <a:lnTo>
                  <a:pt x="218489" y="81049"/>
                </a:lnTo>
                <a:lnTo>
                  <a:pt x="229007" y="65910"/>
                </a:lnTo>
                <a:lnTo>
                  <a:pt x="246041" y="47759"/>
                </a:lnTo>
                <a:lnTo>
                  <a:pt x="256615" y="46298"/>
                </a:lnTo>
                <a:lnTo>
                  <a:pt x="265209" y="54463"/>
                </a:lnTo>
                <a:lnTo>
                  <a:pt x="266167" y="60449"/>
                </a:lnTo>
                <a:lnTo>
                  <a:pt x="266568" y="105271"/>
                </a:lnTo>
                <a:lnTo>
                  <a:pt x="266570" y="115720"/>
                </a:lnTo>
                <a:lnTo>
                  <a:pt x="263749" y="122286"/>
                </a:lnTo>
                <a:lnTo>
                  <a:pt x="260026" y="128732"/>
                </a:lnTo>
                <a:lnTo>
                  <a:pt x="257634" y="141494"/>
                </a:lnTo>
                <a:lnTo>
                  <a:pt x="257439" y="144674"/>
                </a:lnTo>
                <a:lnTo>
                  <a:pt x="254398" y="151029"/>
                </a:lnTo>
                <a:lnTo>
                  <a:pt x="250577" y="157382"/>
                </a:lnTo>
                <a:lnTo>
                  <a:pt x="247524" y="170069"/>
                </a:lnTo>
                <a:lnTo>
                  <a:pt x="247521" y="156825"/>
                </a:lnTo>
                <a:lnTo>
                  <a:pt x="250343" y="150786"/>
                </a:lnTo>
                <a:lnTo>
                  <a:pt x="262709" y="135126"/>
                </a:lnTo>
                <a:lnTo>
                  <a:pt x="268631" y="122453"/>
                </a:lnTo>
                <a:lnTo>
                  <a:pt x="274895" y="116106"/>
                </a:lnTo>
                <a:lnTo>
                  <a:pt x="289263" y="105525"/>
                </a:lnTo>
                <a:lnTo>
                  <a:pt x="310783" y="79950"/>
                </a:lnTo>
                <a:lnTo>
                  <a:pt x="333232" y="67594"/>
                </a:lnTo>
                <a:lnTo>
                  <a:pt x="339590" y="65266"/>
                </a:lnTo>
                <a:lnTo>
                  <a:pt x="350413" y="57242"/>
                </a:lnTo>
                <a:lnTo>
                  <a:pt x="356794" y="56216"/>
                </a:lnTo>
                <a:lnTo>
                  <a:pt x="358469" y="57130"/>
                </a:lnTo>
                <a:lnTo>
                  <a:pt x="359586" y="58798"/>
                </a:lnTo>
                <a:lnTo>
                  <a:pt x="360332" y="60969"/>
                </a:lnTo>
                <a:lnTo>
                  <a:pt x="361886" y="62415"/>
                </a:lnTo>
                <a:lnTo>
                  <a:pt x="366435" y="64023"/>
                </a:lnTo>
                <a:lnTo>
                  <a:pt x="368073" y="65510"/>
                </a:lnTo>
                <a:lnTo>
                  <a:pt x="370914" y="73397"/>
                </a:lnTo>
                <a:lnTo>
                  <a:pt x="371218" y="79465"/>
                </a:lnTo>
                <a:lnTo>
                  <a:pt x="374111" y="85006"/>
                </a:lnTo>
                <a:lnTo>
                  <a:pt x="377867" y="90997"/>
                </a:lnTo>
                <a:lnTo>
                  <a:pt x="380278" y="103466"/>
                </a:lnTo>
                <a:lnTo>
                  <a:pt x="380871" y="146043"/>
                </a:lnTo>
                <a:lnTo>
                  <a:pt x="383693" y="151638"/>
                </a:lnTo>
                <a:lnTo>
                  <a:pt x="390003" y="160037"/>
                </a:lnTo>
                <a:lnTo>
                  <a:pt x="407720" y="160545"/>
                </a:lnTo>
                <a:lnTo>
                  <a:pt x="416709" y="154010"/>
                </a:lnTo>
                <a:lnTo>
                  <a:pt x="425591" y="150857"/>
                </a:lnTo>
                <a:lnTo>
                  <a:pt x="472946" y="106576"/>
                </a:lnTo>
                <a:lnTo>
                  <a:pt x="485646" y="91060"/>
                </a:lnTo>
                <a:lnTo>
                  <a:pt x="492349" y="76820"/>
                </a:lnTo>
                <a:lnTo>
                  <a:pt x="493290" y="72983"/>
                </a:lnTo>
                <a:lnTo>
                  <a:pt x="494975" y="70425"/>
                </a:lnTo>
                <a:lnTo>
                  <a:pt x="497158" y="68719"/>
                </a:lnTo>
                <a:lnTo>
                  <a:pt x="499670" y="67583"/>
                </a:lnTo>
                <a:lnTo>
                  <a:pt x="501346" y="65767"/>
                </a:lnTo>
                <a:lnTo>
                  <a:pt x="503207" y="60926"/>
                </a:lnTo>
                <a:lnTo>
                  <a:pt x="504658" y="38584"/>
                </a:lnTo>
                <a:lnTo>
                  <a:pt x="503612" y="37967"/>
                </a:lnTo>
                <a:lnTo>
                  <a:pt x="490505" y="36782"/>
                </a:lnTo>
                <a:lnTo>
                  <a:pt x="477872" y="36738"/>
                </a:lnTo>
                <a:lnTo>
                  <a:pt x="468862" y="43281"/>
                </a:lnTo>
                <a:lnTo>
                  <a:pt x="459977" y="46435"/>
                </a:lnTo>
                <a:lnTo>
                  <a:pt x="434450" y="68915"/>
                </a:lnTo>
                <a:lnTo>
                  <a:pt x="431142" y="77848"/>
                </a:lnTo>
                <a:lnTo>
                  <a:pt x="428613" y="87815"/>
                </a:lnTo>
                <a:lnTo>
                  <a:pt x="421189" y="102837"/>
                </a:lnTo>
                <a:lnTo>
                  <a:pt x="418988" y="150441"/>
                </a:lnTo>
                <a:lnTo>
                  <a:pt x="418971" y="182774"/>
                </a:lnTo>
                <a:lnTo>
                  <a:pt x="421793" y="189129"/>
                </a:lnTo>
                <a:lnTo>
                  <a:pt x="424027" y="192306"/>
                </a:lnTo>
                <a:lnTo>
                  <a:pt x="429332" y="195835"/>
                </a:lnTo>
                <a:lnTo>
                  <a:pt x="438268" y="197822"/>
                </a:lnTo>
                <a:lnTo>
                  <a:pt x="455204" y="198610"/>
                </a:lnTo>
                <a:lnTo>
                  <a:pt x="470852" y="191045"/>
                </a:lnTo>
                <a:lnTo>
                  <a:pt x="516980" y="157369"/>
                </a:lnTo>
                <a:lnTo>
                  <a:pt x="551716" y="120225"/>
                </a:lnTo>
                <a:lnTo>
                  <a:pt x="559461" y="109824"/>
                </a:lnTo>
                <a:lnTo>
                  <a:pt x="578857" y="91702"/>
                </a:lnTo>
                <a:lnTo>
                  <a:pt x="606596" y="55975"/>
                </a:lnTo>
                <a:lnTo>
                  <a:pt x="607554" y="52737"/>
                </a:lnTo>
                <a:lnTo>
                  <a:pt x="609251" y="50577"/>
                </a:lnTo>
                <a:lnTo>
                  <a:pt x="615638" y="46480"/>
                </a:lnTo>
                <a:lnTo>
                  <a:pt x="617504" y="41771"/>
                </a:lnTo>
                <a:lnTo>
                  <a:pt x="619059" y="40092"/>
                </a:lnTo>
                <a:lnTo>
                  <a:pt x="628483" y="36745"/>
                </a:lnTo>
                <a:lnTo>
                  <a:pt x="628521" y="59400"/>
                </a:lnTo>
                <a:lnTo>
                  <a:pt x="625699" y="65505"/>
                </a:lnTo>
                <a:lnTo>
                  <a:pt x="621975" y="71746"/>
                </a:lnTo>
                <a:lnTo>
                  <a:pt x="619584" y="84376"/>
                </a:lnTo>
                <a:lnTo>
                  <a:pt x="619387" y="87545"/>
                </a:lnTo>
                <a:lnTo>
                  <a:pt x="616348" y="93889"/>
                </a:lnTo>
                <a:lnTo>
                  <a:pt x="614056" y="97062"/>
                </a:lnTo>
                <a:lnTo>
                  <a:pt x="610830" y="111642"/>
                </a:lnTo>
                <a:lnTo>
                  <a:pt x="609590" y="129710"/>
                </a:lnTo>
                <a:lnTo>
                  <a:pt x="617682" y="139985"/>
                </a:lnTo>
                <a:lnTo>
                  <a:pt x="621235" y="140832"/>
                </a:lnTo>
                <a:lnTo>
                  <a:pt x="641652" y="141497"/>
                </a:lnTo>
                <a:lnTo>
                  <a:pt x="647762" y="138681"/>
                </a:lnTo>
                <a:lnTo>
                  <a:pt x="665364" y="128250"/>
                </a:lnTo>
                <a:lnTo>
                  <a:pt x="678007" y="124175"/>
                </a:lnTo>
                <a:lnTo>
                  <a:pt x="685087" y="117577"/>
                </a:lnTo>
                <a:lnTo>
                  <a:pt x="698256" y="101151"/>
                </a:lnTo>
                <a:lnTo>
                  <a:pt x="716535" y="87715"/>
                </a:lnTo>
                <a:lnTo>
                  <a:pt x="738772" y="58964"/>
                </a:lnTo>
                <a:lnTo>
                  <a:pt x="741621" y="49435"/>
                </a:lnTo>
                <a:lnTo>
                  <a:pt x="742288" y="43085"/>
                </a:lnTo>
                <a:lnTo>
                  <a:pt x="745406" y="36734"/>
                </a:lnTo>
                <a:lnTo>
                  <a:pt x="750975" y="29090"/>
                </a:lnTo>
                <a:lnTo>
                  <a:pt x="752336" y="17815"/>
                </a:lnTo>
                <a:lnTo>
                  <a:pt x="743212" y="17687"/>
                </a:lnTo>
                <a:lnTo>
                  <a:pt x="742821" y="62214"/>
                </a:lnTo>
                <a:lnTo>
                  <a:pt x="742821" y="78020"/>
                </a:lnTo>
                <a:lnTo>
                  <a:pt x="745643" y="84364"/>
                </a:lnTo>
                <a:lnTo>
                  <a:pt x="749367" y="90711"/>
                </a:lnTo>
                <a:lnTo>
                  <a:pt x="751465" y="101293"/>
                </a:lnTo>
                <a:lnTo>
                  <a:pt x="752312" y="134767"/>
                </a:lnTo>
                <a:lnTo>
                  <a:pt x="741839" y="176616"/>
                </a:lnTo>
                <a:lnTo>
                  <a:pt x="734632" y="187277"/>
                </a:lnTo>
                <a:lnTo>
                  <a:pt x="733691" y="193640"/>
                </a:lnTo>
                <a:lnTo>
                  <a:pt x="732501" y="195313"/>
                </a:lnTo>
                <a:lnTo>
                  <a:pt x="730649" y="196428"/>
                </a:lnTo>
                <a:lnTo>
                  <a:pt x="723890" y="198620"/>
                </a:lnTo>
                <a:lnTo>
                  <a:pt x="723781" y="190455"/>
                </a:lnTo>
                <a:lnTo>
                  <a:pt x="730319" y="181790"/>
                </a:lnTo>
                <a:lnTo>
                  <a:pt x="733472" y="172964"/>
                </a:lnTo>
                <a:lnTo>
                  <a:pt x="761929" y="129745"/>
                </a:lnTo>
                <a:lnTo>
                  <a:pt x="794667" y="82315"/>
                </a:lnTo>
                <a:lnTo>
                  <a:pt x="816206" y="59944"/>
                </a:lnTo>
                <a:lnTo>
                  <a:pt x="839830" y="43214"/>
                </a:lnTo>
                <a:lnTo>
                  <a:pt x="853667" y="24922"/>
                </a:lnTo>
                <a:lnTo>
                  <a:pt x="882480" y="9765"/>
                </a:lnTo>
                <a:lnTo>
                  <a:pt x="892665" y="7418"/>
                </a:lnTo>
                <a:lnTo>
                  <a:pt x="902945" y="0"/>
                </a:lnTo>
                <a:lnTo>
                  <a:pt x="904604" y="603"/>
                </a:lnTo>
                <a:lnTo>
                  <a:pt x="913831" y="7802"/>
                </a:lnTo>
                <a:lnTo>
                  <a:pt x="914270" y="40039"/>
                </a:lnTo>
                <a:lnTo>
                  <a:pt x="904570" y="70784"/>
                </a:lnTo>
                <a:lnTo>
                  <a:pt x="898461" y="81983"/>
                </a:lnTo>
                <a:lnTo>
                  <a:pt x="894447" y="108854"/>
                </a:lnTo>
                <a:lnTo>
                  <a:pt x="887739" y="122280"/>
                </a:lnTo>
                <a:lnTo>
                  <a:pt x="885697" y="160118"/>
                </a:lnTo>
                <a:lnTo>
                  <a:pt x="893301" y="153926"/>
                </a:lnTo>
                <a:lnTo>
                  <a:pt x="901942" y="150832"/>
                </a:lnTo>
                <a:lnTo>
                  <a:pt x="945670" y="110094"/>
                </a:lnTo>
                <a:lnTo>
                  <a:pt x="984006" y="62642"/>
                </a:lnTo>
                <a:lnTo>
                  <a:pt x="1016222" y="17864"/>
                </a:lnTo>
                <a:lnTo>
                  <a:pt x="1018489" y="10076"/>
                </a:lnTo>
                <a:lnTo>
                  <a:pt x="1019734" y="9437"/>
                </a:lnTo>
                <a:lnTo>
                  <a:pt x="1028535" y="8163"/>
                </a:lnTo>
                <a:lnTo>
                  <a:pt x="1023504" y="13217"/>
                </a:lnTo>
                <a:lnTo>
                  <a:pt x="1021027" y="18521"/>
                </a:lnTo>
                <a:lnTo>
                  <a:pt x="1020367" y="21417"/>
                </a:lnTo>
                <a:lnTo>
                  <a:pt x="1011680" y="36807"/>
                </a:lnTo>
                <a:lnTo>
                  <a:pt x="1010960" y="39958"/>
                </a:lnTo>
                <a:lnTo>
                  <a:pt x="1002172" y="55790"/>
                </a:lnTo>
                <a:lnTo>
                  <a:pt x="1001446" y="58963"/>
                </a:lnTo>
                <a:lnTo>
                  <a:pt x="993736" y="72718"/>
                </a:lnTo>
                <a:lnTo>
                  <a:pt x="990380" y="87730"/>
                </a:lnTo>
                <a:lnTo>
                  <a:pt x="983123" y="102821"/>
                </a:lnTo>
                <a:lnTo>
                  <a:pt x="980958" y="130492"/>
                </a:lnTo>
                <a:lnTo>
                  <a:pt x="982012" y="130989"/>
                </a:lnTo>
                <a:lnTo>
                  <a:pt x="1003612" y="131973"/>
                </a:lnTo>
                <a:lnTo>
                  <a:pt x="1009717" y="129157"/>
                </a:lnTo>
                <a:lnTo>
                  <a:pt x="1015959" y="125436"/>
                </a:lnTo>
                <a:lnTo>
                  <a:pt x="1025422" y="122282"/>
                </a:lnTo>
                <a:lnTo>
                  <a:pt x="1057734" y="96100"/>
                </a:lnTo>
                <a:lnTo>
                  <a:pt x="1066516" y="93922"/>
                </a:lnTo>
                <a:lnTo>
                  <a:pt x="1071682" y="93895"/>
                </a:lnTo>
                <a:lnTo>
                  <a:pt x="1073186" y="94950"/>
                </a:lnTo>
                <a:lnTo>
                  <a:pt x="1074190" y="96711"/>
                </a:lnTo>
                <a:lnTo>
                  <a:pt x="1075932" y="103586"/>
                </a:lnTo>
                <a:lnTo>
                  <a:pt x="1076196" y="140023"/>
                </a:lnTo>
                <a:lnTo>
                  <a:pt x="1081253" y="146125"/>
                </a:lnTo>
                <a:lnTo>
                  <a:pt x="1086557" y="148853"/>
                </a:lnTo>
                <a:lnTo>
                  <a:pt x="1099794" y="150906"/>
                </a:lnTo>
                <a:lnTo>
                  <a:pt x="1105381" y="148155"/>
                </a:lnTo>
                <a:lnTo>
                  <a:pt x="1120727" y="135839"/>
                </a:lnTo>
                <a:lnTo>
                  <a:pt x="1141588" y="127435"/>
                </a:lnTo>
                <a:lnTo>
                  <a:pt x="1150415" y="119026"/>
                </a:lnTo>
                <a:lnTo>
                  <a:pt x="1193661" y="71690"/>
                </a:lnTo>
                <a:lnTo>
                  <a:pt x="1197194" y="65323"/>
                </a:lnTo>
                <a:lnTo>
                  <a:pt x="1199823" y="58965"/>
                </a:lnTo>
                <a:lnTo>
                  <a:pt x="1206194" y="49436"/>
                </a:lnTo>
                <a:lnTo>
                  <a:pt x="1209103" y="38616"/>
                </a:lnTo>
                <a:lnTo>
                  <a:pt x="1216005" y="29501"/>
                </a:lnTo>
                <a:lnTo>
                  <a:pt x="1217709" y="23642"/>
                </a:lnTo>
                <a:lnTo>
                  <a:pt x="1217104" y="21656"/>
                </a:lnTo>
                <a:lnTo>
                  <a:pt x="1215643" y="20332"/>
                </a:lnTo>
                <a:lnTo>
                  <a:pt x="1210751" y="18207"/>
                </a:lnTo>
                <a:lnTo>
                  <a:pt x="1210082" y="15094"/>
                </a:lnTo>
                <a:lnTo>
                  <a:pt x="1209903" y="12783"/>
                </a:lnTo>
                <a:lnTo>
                  <a:pt x="1208725" y="11241"/>
                </a:lnTo>
                <a:lnTo>
                  <a:pt x="1201376" y="8565"/>
                </a:lnTo>
                <a:lnTo>
                  <a:pt x="1153757" y="8159"/>
                </a:lnTo>
                <a:lnTo>
                  <a:pt x="1153304" y="9217"/>
                </a:lnTo>
                <a:lnTo>
                  <a:pt x="1152396" y="41363"/>
                </a:lnTo>
                <a:lnTo>
                  <a:pt x="1153454" y="42995"/>
                </a:lnTo>
                <a:lnTo>
                  <a:pt x="1155218" y="44083"/>
                </a:lnTo>
                <a:lnTo>
                  <a:pt x="1157453" y="44808"/>
                </a:lnTo>
                <a:lnTo>
                  <a:pt x="1158942" y="46350"/>
                </a:lnTo>
                <a:lnTo>
                  <a:pt x="1160597" y="50886"/>
                </a:lnTo>
                <a:lnTo>
                  <a:pt x="1161887" y="72991"/>
                </a:lnTo>
                <a:lnTo>
                  <a:pt x="1168460" y="82074"/>
                </a:lnTo>
                <a:lnTo>
                  <a:pt x="1170562" y="90973"/>
                </a:lnTo>
                <a:lnTo>
                  <a:pt x="1171331" y="106619"/>
                </a:lnTo>
                <a:lnTo>
                  <a:pt x="1174217" y="112949"/>
                </a:lnTo>
                <a:lnTo>
                  <a:pt x="1179635" y="120581"/>
                </a:lnTo>
                <a:lnTo>
                  <a:pt x="1180576" y="126959"/>
                </a:lnTo>
                <a:lnTo>
                  <a:pt x="1181766" y="128634"/>
                </a:lnTo>
                <a:lnTo>
                  <a:pt x="1183618" y="129751"/>
                </a:lnTo>
                <a:lnTo>
                  <a:pt x="1185911" y="130495"/>
                </a:lnTo>
                <a:lnTo>
                  <a:pt x="1187439" y="132050"/>
                </a:lnTo>
                <a:lnTo>
                  <a:pt x="1191286" y="141597"/>
                </a:lnTo>
                <a:lnTo>
                  <a:pt x="1198662" y="149582"/>
                </a:lnTo>
                <a:lnTo>
                  <a:pt x="1200021" y="160551"/>
                </a:lnTo>
                <a:lnTo>
                  <a:pt x="1200021" y="160556"/>
                </a:lnTo>
                <a:lnTo>
                  <a:pt x="1208222" y="160559"/>
                </a:lnTo>
                <a:lnTo>
                  <a:pt x="1208665" y="159500"/>
                </a:lnTo>
                <a:lnTo>
                  <a:pt x="1209155" y="155503"/>
                </a:lnTo>
                <a:lnTo>
                  <a:pt x="1210344" y="154013"/>
                </a:lnTo>
                <a:lnTo>
                  <a:pt x="1214486" y="152358"/>
                </a:lnTo>
                <a:lnTo>
                  <a:pt x="1216015" y="150858"/>
                </a:lnTo>
                <a:lnTo>
                  <a:pt x="1221289" y="140847"/>
                </a:lnTo>
                <a:lnTo>
                  <a:pt x="1228596" y="13198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SMARTInkShape-66"/>
          <p:cNvSpPr/>
          <p:nvPr>
            <p:custDataLst>
              <p:tags r:id="rId7"/>
            </p:custDataLst>
          </p:nvPr>
        </p:nvSpPr>
        <p:spPr>
          <a:xfrm>
            <a:off x="4362578" y="2581679"/>
            <a:ext cx="790448" cy="352021"/>
          </a:xfrm>
          <a:custGeom>
            <a:avLst/>
            <a:gdLst/>
            <a:ahLst/>
            <a:cxnLst/>
            <a:rect l="0" t="0" r="0" b="0"/>
            <a:pathLst>
              <a:path w="790448" h="352021">
                <a:moveTo>
                  <a:pt x="142747" y="180571"/>
                </a:moveTo>
                <a:lnTo>
                  <a:pt x="142747" y="180571"/>
                </a:lnTo>
                <a:lnTo>
                  <a:pt x="137690" y="185627"/>
                </a:lnTo>
                <a:lnTo>
                  <a:pt x="135208" y="193754"/>
                </a:lnTo>
                <a:lnTo>
                  <a:pt x="133046" y="203364"/>
                </a:lnTo>
                <a:lnTo>
                  <a:pt x="126937" y="215782"/>
                </a:lnTo>
                <a:lnTo>
                  <a:pt x="123599" y="231338"/>
                </a:lnTo>
                <a:lnTo>
                  <a:pt x="117435" y="244179"/>
                </a:lnTo>
                <a:lnTo>
                  <a:pt x="113400" y="271680"/>
                </a:lnTo>
                <a:lnTo>
                  <a:pt x="106690" y="285155"/>
                </a:lnTo>
                <a:lnTo>
                  <a:pt x="106009" y="288394"/>
                </a:lnTo>
                <a:lnTo>
                  <a:pt x="95026" y="309680"/>
                </a:lnTo>
                <a:lnTo>
                  <a:pt x="92941" y="311094"/>
                </a:lnTo>
                <a:lnTo>
                  <a:pt x="90493" y="312036"/>
                </a:lnTo>
                <a:lnTo>
                  <a:pt x="88861" y="313723"/>
                </a:lnTo>
                <a:lnTo>
                  <a:pt x="87048" y="318419"/>
                </a:lnTo>
                <a:lnTo>
                  <a:pt x="86027" y="327013"/>
                </a:lnTo>
                <a:lnTo>
                  <a:pt x="84825" y="328999"/>
                </a:lnTo>
                <a:lnTo>
                  <a:pt x="82966" y="330323"/>
                </a:lnTo>
                <a:lnTo>
                  <a:pt x="76083" y="332967"/>
                </a:lnTo>
                <a:lnTo>
                  <a:pt x="67872" y="332971"/>
                </a:lnTo>
                <a:lnTo>
                  <a:pt x="67430" y="331912"/>
                </a:lnTo>
                <a:lnTo>
                  <a:pt x="66547" y="299767"/>
                </a:lnTo>
                <a:lnTo>
                  <a:pt x="67605" y="298135"/>
                </a:lnTo>
                <a:lnTo>
                  <a:pt x="69369" y="297047"/>
                </a:lnTo>
                <a:lnTo>
                  <a:pt x="71604" y="296322"/>
                </a:lnTo>
                <a:lnTo>
                  <a:pt x="85511" y="285255"/>
                </a:lnTo>
                <a:lnTo>
                  <a:pt x="90145" y="280719"/>
                </a:lnTo>
                <a:lnTo>
                  <a:pt x="95732" y="277998"/>
                </a:lnTo>
                <a:lnTo>
                  <a:pt x="111904" y="274847"/>
                </a:lnTo>
                <a:lnTo>
                  <a:pt x="120791" y="269300"/>
                </a:lnTo>
                <a:lnTo>
                  <a:pt x="133275" y="266890"/>
                </a:lnTo>
                <a:lnTo>
                  <a:pt x="165365" y="266299"/>
                </a:lnTo>
                <a:lnTo>
                  <a:pt x="167351" y="267356"/>
                </a:lnTo>
                <a:lnTo>
                  <a:pt x="168674" y="269119"/>
                </a:lnTo>
                <a:lnTo>
                  <a:pt x="169557" y="271353"/>
                </a:lnTo>
                <a:lnTo>
                  <a:pt x="171203" y="272843"/>
                </a:lnTo>
                <a:lnTo>
                  <a:pt x="175855" y="274497"/>
                </a:lnTo>
                <a:lnTo>
                  <a:pt x="184425" y="275429"/>
                </a:lnTo>
                <a:lnTo>
                  <a:pt x="186407" y="276618"/>
                </a:lnTo>
                <a:lnTo>
                  <a:pt x="187729" y="278469"/>
                </a:lnTo>
                <a:lnTo>
                  <a:pt x="188610" y="280761"/>
                </a:lnTo>
                <a:lnTo>
                  <a:pt x="190255" y="282290"/>
                </a:lnTo>
                <a:lnTo>
                  <a:pt x="200501" y="287564"/>
                </a:lnTo>
                <a:lnTo>
                  <a:pt x="203475" y="290000"/>
                </a:lnTo>
                <a:lnTo>
                  <a:pt x="206779" y="295528"/>
                </a:lnTo>
                <a:lnTo>
                  <a:pt x="209305" y="301513"/>
                </a:lnTo>
                <a:lnTo>
                  <a:pt x="225201" y="321161"/>
                </a:lnTo>
                <a:lnTo>
                  <a:pt x="228562" y="330060"/>
                </a:lnTo>
                <a:lnTo>
                  <a:pt x="236546" y="340649"/>
                </a:lnTo>
                <a:lnTo>
                  <a:pt x="237567" y="347005"/>
                </a:lnTo>
                <a:lnTo>
                  <a:pt x="238769" y="348677"/>
                </a:lnTo>
                <a:lnTo>
                  <a:pt x="240628" y="349792"/>
                </a:lnTo>
                <a:lnTo>
                  <a:pt x="247119" y="351891"/>
                </a:lnTo>
                <a:lnTo>
                  <a:pt x="256928" y="352020"/>
                </a:lnTo>
                <a:lnTo>
                  <a:pt x="265238" y="343820"/>
                </a:lnTo>
                <a:lnTo>
                  <a:pt x="267367" y="335153"/>
                </a:lnTo>
                <a:lnTo>
                  <a:pt x="281737" y="315951"/>
                </a:lnTo>
                <a:lnTo>
                  <a:pt x="287677" y="296840"/>
                </a:lnTo>
                <a:lnTo>
                  <a:pt x="290167" y="293009"/>
                </a:lnTo>
                <a:lnTo>
                  <a:pt x="293672" y="277504"/>
                </a:lnTo>
                <a:lnTo>
                  <a:pt x="295914" y="254360"/>
                </a:lnTo>
                <a:lnTo>
                  <a:pt x="302629" y="235677"/>
                </a:lnTo>
                <a:lnTo>
                  <a:pt x="304553" y="193151"/>
                </a:lnTo>
                <a:lnTo>
                  <a:pt x="304667" y="150005"/>
                </a:lnTo>
                <a:lnTo>
                  <a:pt x="304672" y="112486"/>
                </a:lnTo>
                <a:lnTo>
                  <a:pt x="301850" y="105155"/>
                </a:lnTo>
                <a:lnTo>
                  <a:pt x="298126" y="98370"/>
                </a:lnTo>
                <a:lnTo>
                  <a:pt x="294971" y="88599"/>
                </a:lnTo>
                <a:lnTo>
                  <a:pt x="278723" y="66277"/>
                </a:lnTo>
                <a:lnTo>
                  <a:pt x="276206" y="59924"/>
                </a:lnTo>
                <a:lnTo>
                  <a:pt x="253753" y="34521"/>
                </a:lnTo>
                <a:lnTo>
                  <a:pt x="247469" y="30993"/>
                </a:lnTo>
                <a:lnTo>
                  <a:pt x="241148" y="28367"/>
                </a:lnTo>
                <a:lnTo>
                  <a:pt x="231640" y="21997"/>
                </a:lnTo>
                <a:lnTo>
                  <a:pt x="222120" y="18580"/>
                </a:lnTo>
                <a:lnTo>
                  <a:pt x="212597" y="12394"/>
                </a:lnTo>
                <a:lnTo>
                  <a:pt x="202014" y="10091"/>
                </a:lnTo>
                <a:lnTo>
                  <a:pt x="187001" y="8350"/>
                </a:lnTo>
                <a:lnTo>
                  <a:pt x="174321" y="2660"/>
                </a:lnTo>
                <a:lnTo>
                  <a:pt x="150538" y="0"/>
                </a:lnTo>
                <a:lnTo>
                  <a:pt x="106370" y="8739"/>
                </a:lnTo>
                <a:lnTo>
                  <a:pt x="88681" y="10104"/>
                </a:lnTo>
                <a:lnTo>
                  <a:pt x="72988" y="16703"/>
                </a:lnTo>
                <a:lnTo>
                  <a:pt x="57667" y="25592"/>
                </a:lnTo>
                <a:lnTo>
                  <a:pt x="50959" y="28083"/>
                </a:lnTo>
                <a:lnTo>
                  <a:pt x="41232" y="34378"/>
                </a:lnTo>
                <a:lnTo>
                  <a:pt x="31647" y="37771"/>
                </a:lnTo>
                <a:lnTo>
                  <a:pt x="25283" y="42315"/>
                </a:lnTo>
                <a:lnTo>
                  <a:pt x="21749" y="47863"/>
                </a:lnTo>
                <a:lnTo>
                  <a:pt x="19120" y="53856"/>
                </a:lnTo>
                <a:lnTo>
                  <a:pt x="12748" y="63180"/>
                </a:lnTo>
                <a:lnTo>
                  <a:pt x="10887" y="69484"/>
                </a:lnTo>
                <a:lnTo>
                  <a:pt x="9332" y="71588"/>
                </a:lnTo>
                <a:lnTo>
                  <a:pt x="7237" y="72991"/>
                </a:lnTo>
                <a:lnTo>
                  <a:pt x="4782" y="73926"/>
                </a:lnTo>
                <a:lnTo>
                  <a:pt x="3145" y="75607"/>
                </a:lnTo>
                <a:lnTo>
                  <a:pt x="1327" y="80298"/>
                </a:lnTo>
                <a:lnTo>
                  <a:pt x="0" y="98138"/>
                </a:lnTo>
                <a:lnTo>
                  <a:pt x="2751" y="104423"/>
                </a:lnTo>
                <a:lnTo>
                  <a:pt x="6443" y="110744"/>
                </a:lnTo>
                <a:lnTo>
                  <a:pt x="8084" y="117081"/>
                </a:lnTo>
                <a:lnTo>
                  <a:pt x="9580" y="119194"/>
                </a:lnTo>
                <a:lnTo>
                  <a:pt x="11636" y="120603"/>
                </a:lnTo>
                <a:lnTo>
                  <a:pt x="16742" y="123227"/>
                </a:lnTo>
                <a:lnTo>
                  <a:pt x="45406" y="147840"/>
                </a:lnTo>
                <a:lnTo>
                  <a:pt x="64566" y="153997"/>
                </a:lnTo>
                <a:lnTo>
                  <a:pt x="68402" y="156505"/>
                </a:lnTo>
                <a:lnTo>
                  <a:pt x="83912" y="160035"/>
                </a:lnTo>
                <a:lnTo>
                  <a:pt x="131410" y="161482"/>
                </a:lnTo>
                <a:lnTo>
                  <a:pt x="174577" y="161519"/>
                </a:lnTo>
                <a:lnTo>
                  <a:pt x="193571" y="160462"/>
                </a:lnTo>
                <a:lnTo>
                  <a:pt x="237998" y="149763"/>
                </a:lnTo>
                <a:lnTo>
                  <a:pt x="276097" y="135572"/>
                </a:lnTo>
                <a:lnTo>
                  <a:pt x="295147" y="130902"/>
                </a:lnTo>
                <a:lnTo>
                  <a:pt x="314197" y="125637"/>
                </a:lnTo>
                <a:lnTo>
                  <a:pt x="333247" y="121255"/>
                </a:lnTo>
                <a:lnTo>
                  <a:pt x="353590" y="115350"/>
                </a:lnTo>
                <a:lnTo>
                  <a:pt x="386229" y="112922"/>
                </a:lnTo>
                <a:lnTo>
                  <a:pt x="397511" y="107375"/>
                </a:lnTo>
                <a:lnTo>
                  <a:pt x="436021" y="104406"/>
                </a:lnTo>
                <a:lnTo>
                  <a:pt x="447102" y="113505"/>
                </a:lnTo>
                <a:lnTo>
                  <a:pt x="452472" y="113780"/>
                </a:lnTo>
                <a:lnTo>
                  <a:pt x="454006" y="114877"/>
                </a:lnTo>
                <a:lnTo>
                  <a:pt x="455028" y="116667"/>
                </a:lnTo>
                <a:lnTo>
                  <a:pt x="456466" y="124242"/>
                </a:lnTo>
                <a:lnTo>
                  <a:pt x="456669" y="127143"/>
                </a:lnTo>
                <a:lnTo>
                  <a:pt x="455745" y="129077"/>
                </a:lnTo>
                <a:lnTo>
                  <a:pt x="454070" y="130367"/>
                </a:lnTo>
                <a:lnTo>
                  <a:pt x="451896" y="131227"/>
                </a:lnTo>
                <a:lnTo>
                  <a:pt x="450446" y="132858"/>
                </a:lnTo>
                <a:lnTo>
                  <a:pt x="448836" y="137493"/>
                </a:lnTo>
                <a:lnTo>
                  <a:pt x="444729" y="183398"/>
                </a:lnTo>
                <a:lnTo>
                  <a:pt x="439347" y="201473"/>
                </a:lnTo>
                <a:lnTo>
                  <a:pt x="437041" y="226002"/>
                </a:lnTo>
                <a:lnTo>
                  <a:pt x="429386" y="247219"/>
                </a:lnTo>
                <a:lnTo>
                  <a:pt x="428502" y="294830"/>
                </a:lnTo>
                <a:lnTo>
                  <a:pt x="428500" y="298019"/>
                </a:lnTo>
                <a:lnTo>
                  <a:pt x="429557" y="300144"/>
                </a:lnTo>
                <a:lnTo>
                  <a:pt x="431320" y="301561"/>
                </a:lnTo>
                <a:lnTo>
                  <a:pt x="433554" y="302506"/>
                </a:lnTo>
                <a:lnTo>
                  <a:pt x="435044" y="304194"/>
                </a:lnTo>
                <a:lnTo>
                  <a:pt x="437630" y="312431"/>
                </a:lnTo>
                <a:lnTo>
                  <a:pt x="447144" y="323014"/>
                </a:lnTo>
                <a:lnTo>
                  <a:pt x="452484" y="323318"/>
                </a:lnTo>
                <a:lnTo>
                  <a:pt x="457855" y="320567"/>
                </a:lnTo>
                <a:lnTo>
                  <a:pt x="463770" y="316875"/>
                </a:lnTo>
                <a:lnTo>
                  <a:pt x="473050" y="313737"/>
                </a:lnTo>
                <a:lnTo>
                  <a:pt x="479342" y="309254"/>
                </a:lnTo>
                <a:lnTo>
                  <a:pt x="482845" y="303733"/>
                </a:lnTo>
                <a:lnTo>
                  <a:pt x="485460" y="297751"/>
                </a:lnTo>
                <a:lnTo>
                  <a:pt x="510067" y="260821"/>
                </a:lnTo>
                <a:lnTo>
                  <a:pt x="516223" y="247419"/>
                </a:lnTo>
                <a:lnTo>
                  <a:pt x="518731" y="244186"/>
                </a:lnTo>
                <a:lnTo>
                  <a:pt x="521518" y="234950"/>
                </a:lnTo>
                <a:lnTo>
                  <a:pt x="524512" y="213210"/>
                </a:lnTo>
                <a:lnTo>
                  <a:pt x="531228" y="199797"/>
                </a:lnTo>
                <a:lnTo>
                  <a:pt x="533152" y="177406"/>
                </a:lnTo>
                <a:lnTo>
                  <a:pt x="530397" y="171051"/>
                </a:lnTo>
                <a:lnTo>
                  <a:pt x="525060" y="163403"/>
                </a:lnTo>
                <a:lnTo>
                  <a:pt x="521508" y="162358"/>
                </a:lnTo>
                <a:lnTo>
                  <a:pt x="519079" y="162079"/>
                </a:lnTo>
                <a:lnTo>
                  <a:pt x="517460" y="160834"/>
                </a:lnTo>
                <a:lnTo>
                  <a:pt x="515662" y="156630"/>
                </a:lnTo>
                <a:lnTo>
                  <a:pt x="514123" y="155085"/>
                </a:lnTo>
                <a:lnTo>
                  <a:pt x="506148" y="152403"/>
                </a:lnTo>
                <a:lnTo>
                  <a:pt x="500071" y="152116"/>
                </a:lnTo>
                <a:lnTo>
                  <a:pt x="498437" y="153135"/>
                </a:lnTo>
                <a:lnTo>
                  <a:pt x="497349" y="154872"/>
                </a:lnTo>
                <a:lnTo>
                  <a:pt x="495602" y="160207"/>
                </a:lnTo>
                <a:lnTo>
                  <a:pt x="490242" y="166188"/>
                </a:lnTo>
                <a:lnTo>
                  <a:pt x="484867" y="168887"/>
                </a:lnTo>
                <a:lnTo>
                  <a:pt x="481952" y="169607"/>
                </a:lnTo>
                <a:lnTo>
                  <a:pt x="472793" y="175676"/>
                </a:lnTo>
                <a:lnTo>
                  <a:pt x="469351" y="181218"/>
                </a:lnTo>
                <a:lnTo>
                  <a:pt x="462084" y="198455"/>
                </a:lnTo>
                <a:lnTo>
                  <a:pt x="450193" y="218099"/>
                </a:lnTo>
                <a:lnTo>
                  <a:pt x="447779" y="237671"/>
                </a:lnTo>
                <a:lnTo>
                  <a:pt x="447702" y="240863"/>
                </a:lnTo>
                <a:lnTo>
                  <a:pt x="444793" y="247231"/>
                </a:lnTo>
                <a:lnTo>
                  <a:pt x="442536" y="250411"/>
                </a:lnTo>
                <a:lnTo>
                  <a:pt x="442090" y="253590"/>
                </a:lnTo>
                <a:lnTo>
                  <a:pt x="447465" y="280320"/>
                </a:lnTo>
                <a:lnTo>
                  <a:pt x="448551" y="281995"/>
                </a:lnTo>
                <a:lnTo>
                  <a:pt x="450333" y="283113"/>
                </a:lnTo>
                <a:lnTo>
                  <a:pt x="457898" y="284685"/>
                </a:lnTo>
                <a:lnTo>
                  <a:pt x="479345" y="285307"/>
                </a:lnTo>
                <a:lnTo>
                  <a:pt x="485668" y="282507"/>
                </a:lnTo>
                <a:lnTo>
                  <a:pt x="492006" y="278793"/>
                </a:lnTo>
                <a:lnTo>
                  <a:pt x="517594" y="268477"/>
                </a:lnTo>
                <a:lnTo>
                  <a:pt x="564029" y="234882"/>
                </a:lnTo>
                <a:lnTo>
                  <a:pt x="609415" y="190147"/>
                </a:lnTo>
                <a:lnTo>
                  <a:pt x="636165" y="163403"/>
                </a:lnTo>
                <a:lnTo>
                  <a:pt x="640033" y="162358"/>
                </a:lnTo>
                <a:lnTo>
                  <a:pt x="642546" y="162079"/>
                </a:lnTo>
                <a:lnTo>
                  <a:pt x="644221" y="160834"/>
                </a:lnTo>
                <a:lnTo>
                  <a:pt x="646083" y="156630"/>
                </a:lnTo>
                <a:lnTo>
                  <a:pt x="646579" y="156144"/>
                </a:lnTo>
                <a:lnTo>
                  <a:pt x="646910" y="156878"/>
                </a:lnTo>
                <a:lnTo>
                  <a:pt x="647441" y="160604"/>
                </a:lnTo>
                <a:lnTo>
                  <a:pt x="655762" y="161440"/>
                </a:lnTo>
                <a:lnTo>
                  <a:pt x="656207" y="162526"/>
                </a:lnTo>
                <a:lnTo>
                  <a:pt x="657096" y="207341"/>
                </a:lnTo>
                <a:lnTo>
                  <a:pt x="657097" y="240864"/>
                </a:lnTo>
                <a:lnTo>
                  <a:pt x="654275" y="247232"/>
                </a:lnTo>
                <a:lnTo>
                  <a:pt x="652041" y="250412"/>
                </a:lnTo>
                <a:lnTo>
                  <a:pt x="648896" y="264999"/>
                </a:lnTo>
                <a:lnTo>
                  <a:pt x="646776" y="281288"/>
                </a:lnTo>
                <a:lnTo>
                  <a:pt x="640084" y="294696"/>
                </a:lnTo>
                <a:lnTo>
                  <a:pt x="638450" y="302480"/>
                </a:lnTo>
                <a:lnTo>
                  <a:pt x="619424" y="323014"/>
                </a:lnTo>
                <a:lnTo>
                  <a:pt x="619000" y="300777"/>
                </a:lnTo>
                <a:lnTo>
                  <a:pt x="621820" y="294674"/>
                </a:lnTo>
                <a:lnTo>
                  <a:pt x="625544" y="288433"/>
                </a:lnTo>
                <a:lnTo>
                  <a:pt x="643633" y="244755"/>
                </a:lnTo>
                <a:lnTo>
                  <a:pt x="652110" y="220473"/>
                </a:lnTo>
                <a:lnTo>
                  <a:pt x="666801" y="200276"/>
                </a:lnTo>
                <a:lnTo>
                  <a:pt x="698375" y="167882"/>
                </a:lnTo>
                <a:lnTo>
                  <a:pt x="704723" y="164348"/>
                </a:lnTo>
                <a:lnTo>
                  <a:pt x="711072" y="161719"/>
                </a:lnTo>
                <a:lnTo>
                  <a:pt x="720597" y="155347"/>
                </a:lnTo>
                <a:lnTo>
                  <a:pt x="730122" y="152989"/>
                </a:lnTo>
                <a:lnTo>
                  <a:pt x="755522" y="152035"/>
                </a:lnTo>
                <a:lnTo>
                  <a:pt x="761872" y="154835"/>
                </a:lnTo>
                <a:lnTo>
                  <a:pt x="769516" y="160200"/>
                </a:lnTo>
                <a:lnTo>
                  <a:pt x="775896" y="161130"/>
                </a:lnTo>
                <a:lnTo>
                  <a:pt x="777572" y="162318"/>
                </a:lnTo>
                <a:lnTo>
                  <a:pt x="778688" y="164169"/>
                </a:lnTo>
                <a:lnTo>
                  <a:pt x="779433" y="166461"/>
                </a:lnTo>
                <a:lnTo>
                  <a:pt x="780987" y="167990"/>
                </a:lnTo>
                <a:lnTo>
                  <a:pt x="790319" y="171011"/>
                </a:lnTo>
                <a:lnTo>
                  <a:pt x="790447" y="18057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SMARTInkShape-Group19"/>
          <p:cNvGrpSpPr/>
          <p:nvPr/>
        </p:nvGrpSpPr>
        <p:grpSpPr>
          <a:xfrm>
            <a:off x="5048250" y="2438842"/>
            <a:ext cx="2686051" cy="647210"/>
            <a:chOff x="5048250" y="2438842"/>
            <a:chExt cx="2686051" cy="647210"/>
          </a:xfrm>
        </p:grpSpPr>
        <p:sp>
          <p:nvSpPr>
            <p:cNvPr id="81" name="SMARTInkShape-67"/>
            <p:cNvSpPr/>
            <p:nvPr>
              <p:custDataLst>
                <p:tags r:id="rId260"/>
              </p:custDataLst>
            </p:nvPr>
          </p:nvSpPr>
          <p:spPr>
            <a:xfrm>
              <a:off x="5048250" y="2438842"/>
              <a:ext cx="2514563" cy="647210"/>
            </a:xfrm>
            <a:custGeom>
              <a:avLst/>
              <a:gdLst/>
              <a:ahLst/>
              <a:cxnLst/>
              <a:rect l="0" t="0" r="0" b="0"/>
              <a:pathLst>
                <a:path w="2514563" h="647210">
                  <a:moveTo>
                    <a:pt x="0" y="428183"/>
                  </a:moveTo>
                  <a:lnTo>
                    <a:pt x="0" y="428183"/>
                  </a:lnTo>
                  <a:lnTo>
                    <a:pt x="5056" y="428183"/>
                  </a:lnTo>
                  <a:lnTo>
                    <a:pt x="6545" y="429241"/>
                  </a:lnTo>
                  <a:lnTo>
                    <a:pt x="7539" y="431005"/>
                  </a:lnTo>
                  <a:lnTo>
                    <a:pt x="8201" y="433239"/>
                  </a:lnTo>
                  <a:lnTo>
                    <a:pt x="9701" y="434729"/>
                  </a:lnTo>
                  <a:lnTo>
                    <a:pt x="19712" y="439941"/>
                  </a:lnTo>
                  <a:lnTo>
                    <a:pt x="35834" y="453495"/>
                  </a:lnTo>
                  <a:lnTo>
                    <a:pt x="44719" y="455791"/>
                  </a:lnTo>
                  <a:lnTo>
                    <a:pt x="55304" y="456630"/>
                  </a:lnTo>
                  <a:lnTo>
                    <a:pt x="67268" y="449202"/>
                  </a:lnTo>
                  <a:lnTo>
                    <a:pt x="70246" y="448546"/>
                  </a:lnTo>
                  <a:lnTo>
                    <a:pt x="79492" y="442566"/>
                  </a:lnTo>
                  <a:lnTo>
                    <a:pt x="92098" y="432122"/>
                  </a:lnTo>
                  <a:lnTo>
                    <a:pt x="104780" y="426139"/>
                  </a:lnTo>
                  <a:lnTo>
                    <a:pt x="136525" y="396397"/>
                  </a:lnTo>
                  <a:lnTo>
                    <a:pt x="140053" y="390067"/>
                  </a:lnTo>
                  <a:lnTo>
                    <a:pt x="142679" y="383726"/>
                  </a:lnTo>
                  <a:lnTo>
                    <a:pt x="149050" y="374206"/>
                  </a:lnTo>
                  <a:lnTo>
                    <a:pt x="150911" y="367857"/>
                  </a:lnTo>
                  <a:lnTo>
                    <a:pt x="152465" y="365740"/>
                  </a:lnTo>
                  <a:lnTo>
                    <a:pt x="154560" y="364330"/>
                  </a:lnTo>
                  <a:lnTo>
                    <a:pt x="160470" y="362066"/>
                  </a:lnTo>
                  <a:lnTo>
                    <a:pt x="161278" y="358934"/>
                  </a:lnTo>
                  <a:lnTo>
                    <a:pt x="161797" y="353356"/>
                  </a:lnTo>
                  <a:lnTo>
                    <a:pt x="164690" y="355415"/>
                  </a:lnTo>
                  <a:lnTo>
                    <a:pt x="170115" y="360304"/>
                  </a:lnTo>
                  <a:lnTo>
                    <a:pt x="171055" y="366208"/>
                  </a:lnTo>
                  <a:lnTo>
                    <a:pt x="171450" y="412425"/>
                  </a:lnTo>
                  <a:lnTo>
                    <a:pt x="172508" y="414503"/>
                  </a:lnTo>
                  <a:lnTo>
                    <a:pt x="174272" y="415888"/>
                  </a:lnTo>
                  <a:lnTo>
                    <a:pt x="179651" y="418111"/>
                  </a:lnTo>
                  <a:lnTo>
                    <a:pt x="180387" y="421237"/>
                  </a:lnTo>
                  <a:lnTo>
                    <a:pt x="180583" y="423552"/>
                  </a:lnTo>
                  <a:lnTo>
                    <a:pt x="181771" y="425096"/>
                  </a:lnTo>
                  <a:lnTo>
                    <a:pt x="189142" y="427776"/>
                  </a:lnTo>
                  <a:lnTo>
                    <a:pt x="195154" y="428063"/>
                  </a:lnTo>
                  <a:lnTo>
                    <a:pt x="200682" y="425307"/>
                  </a:lnTo>
                  <a:lnTo>
                    <a:pt x="206667" y="421613"/>
                  </a:lnTo>
                  <a:lnTo>
                    <a:pt x="215986" y="418475"/>
                  </a:lnTo>
                  <a:lnTo>
                    <a:pt x="231786" y="405516"/>
                  </a:lnTo>
                  <a:lnTo>
                    <a:pt x="235308" y="399412"/>
                  </a:lnTo>
                  <a:lnTo>
                    <a:pt x="237931" y="393171"/>
                  </a:lnTo>
                  <a:lnTo>
                    <a:pt x="262544" y="356039"/>
                  </a:lnTo>
                  <a:lnTo>
                    <a:pt x="268701" y="342632"/>
                  </a:lnTo>
                  <a:lnTo>
                    <a:pt x="272881" y="336185"/>
                  </a:lnTo>
                  <a:lnTo>
                    <a:pt x="275234" y="326606"/>
                  </a:lnTo>
                  <a:lnTo>
                    <a:pt x="276186" y="301184"/>
                  </a:lnTo>
                  <a:lnTo>
                    <a:pt x="273386" y="294833"/>
                  </a:lnTo>
                  <a:lnTo>
                    <a:pt x="262035" y="280809"/>
                  </a:lnTo>
                  <a:lnTo>
                    <a:pt x="256513" y="278016"/>
                  </a:lnTo>
                  <a:lnTo>
                    <a:pt x="243112" y="275914"/>
                  </a:lnTo>
                  <a:lnTo>
                    <a:pt x="237519" y="278663"/>
                  </a:lnTo>
                  <a:lnTo>
                    <a:pt x="231506" y="282355"/>
                  </a:lnTo>
                  <a:lnTo>
                    <a:pt x="222171" y="285492"/>
                  </a:lnTo>
                  <a:lnTo>
                    <a:pt x="196847" y="307664"/>
                  </a:lnTo>
                  <a:lnTo>
                    <a:pt x="193320" y="313941"/>
                  </a:lnTo>
                  <a:lnTo>
                    <a:pt x="186001" y="331651"/>
                  </a:lnTo>
                  <a:lnTo>
                    <a:pt x="155207" y="378520"/>
                  </a:lnTo>
                  <a:lnTo>
                    <a:pt x="152590" y="386002"/>
                  </a:lnTo>
                  <a:lnTo>
                    <a:pt x="146224" y="397223"/>
                  </a:lnTo>
                  <a:lnTo>
                    <a:pt x="142914" y="426574"/>
                  </a:lnTo>
                  <a:lnTo>
                    <a:pt x="147943" y="432763"/>
                  </a:lnTo>
                  <a:lnTo>
                    <a:pt x="153241" y="435510"/>
                  </a:lnTo>
                  <a:lnTo>
                    <a:pt x="165266" y="437274"/>
                  </a:lnTo>
                  <a:lnTo>
                    <a:pt x="171523" y="434693"/>
                  </a:lnTo>
                  <a:lnTo>
                    <a:pt x="177833" y="431076"/>
                  </a:lnTo>
                  <a:lnTo>
                    <a:pt x="198736" y="423507"/>
                  </a:lnTo>
                  <a:lnTo>
                    <a:pt x="243515" y="393232"/>
                  </a:lnTo>
                  <a:lnTo>
                    <a:pt x="253715" y="382667"/>
                  </a:lnTo>
                  <a:lnTo>
                    <a:pt x="282923" y="342632"/>
                  </a:lnTo>
                  <a:lnTo>
                    <a:pt x="285552" y="336186"/>
                  </a:lnTo>
                  <a:lnTo>
                    <a:pt x="293786" y="325300"/>
                  </a:lnTo>
                  <a:lnTo>
                    <a:pt x="295275" y="313894"/>
                  </a:lnTo>
                  <a:lnTo>
                    <a:pt x="295275" y="313886"/>
                  </a:lnTo>
                  <a:lnTo>
                    <a:pt x="295275" y="358413"/>
                  </a:lnTo>
                  <a:lnTo>
                    <a:pt x="295275" y="405958"/>
                  </a:lnTo>
                  <a:lnTo>
                    <a:pt x="295275" y="428052"/>
                  </a:lnTo>
                  <a:lnTo>
                    <a:pt x="303476" y="428172"/>
                  </a:lnTo>
                  <a:lnTo>
                    <a:pt x="327456" y="405517"/>
                  </a:lnTo>
                  <a:lnTo>
                    <a:pt x="330745" y="399412"/>
                  </a:lnTo>
                  <a:lnTo>
                    <a:pt x="333265" y="393171"/>
                  </a:lnTo>
                  <a:lnTo>
                    <a:pt x="368324" y="345894"/>
                  </a:lnTo>
                  <a:lnTo>
                    <a:pt x="414867" y="299067"/>
                  </a:lnTo>
                  <a:lnTo>
                    <a:pt x="427136" y="286797"/>
                  </a:lnTo>
                  <a:lnTo>
                    <a:pt x="436695" y="285439"/>
                  </a:lnTo>
                  <a:lnTo>
                    <a:pt x="452605" y="285309"/>
                  </a:lnTo>
                  <a:lnTo>
                    <a:pt x="454136" y="286367"/>
                  </a:lnTo>
                  <a:lnTo>
                    <a:pt x="455157" y="288131"/>
                  </a:lnTo>
                  <a:lnTo>
                    <a:pt x="456931" y="295009"/>
                  </a:lnTo>
                  <a:lnTo>
                    <a:pt x="457080" y="299497"/>
                  </a:lnTo>
                  <a:lnTo>
                    <a:pt x="459969" y="305019"/>
                  </a:lnTo>
                  <a:lnTo>
                    <a:pt x="463722" y="311002"/>
                  </a:lnTo>
                  <a:lnTo>
                    <a:pt x="466132" y="323466"/>
                  </a:lnTo>
                  <a:lnTo>
                    <a:pt x="466722" y="369740"/>
                  </a:lnTo>
                  <a:lnTo>
                    <a:pt x="466725" y="416620"/>
                  </a:lnTo>
                  <a:lnTo>
                    <a:pt x="466725" y="463655"/>
                  </a:lnTo>
                  <a:lnTo>
                    <a:pt x="465667" y="472524"/>
                  </a:lnTo>
                  <a:lnTo>
                    <a:pt x="458524" y="501612"/>
                  </a:lnTo>
                  <a:lnTo>
                    <a:pt x="456219" y="544623"/>
                  </a:lnTo>
                  <a:lnTo>
                    <a:pt x="449676" y="563524"/>
                  </a:lnTo>
                  <a:lnTo>
                    <a:pt x="446880" y="592487"/>
                  </a:lnTo>
                  <a:lnTo>
                    <a:pt x="435932" y="618450"/>
                  </a:lnTo>
                  <a:lnTo>
                    <a:pt x="431872" y="624930"/>
                  </a:lnTo>
                  <a:lnTo>
                    <a:pt x="429587" y="634527"/>
                  </a:lnTo>
                  <a:lnTo>
                    <a:pt x="429053" y="640894"/>
                  </a:lnTo>
                  <a:lnTo>
                    <a:pt x="427852" y="643016"/>
                  </a:lnTo>
                  <a:lnTo>
                    <a:pt x="425993" y="644430"/>
                  </a:lnTo>
                  <a:lnTo>
                    <a:pt x="419220" y="647209"/>
                  </a:lnTo>
                  <a:lnTo>
                    <a:pt x="419136" y="642187"/>
                  </a:lnTo>
                  <a:lnTo>
                    <a:pt x="418066" y="640702"/>
                  </a:lnTo>
                  <a:lnTo>
                    <a:pt x="414054" y="639052"/>
                  </a:lnTo>
                  <a:lnTo>
                    <a:pt x="412561" y="637554"/>
                  </a:lnTo>
                  <a:lnTo>
                    <a:pt x="410902" y="633068"/>
                  </a:lnTo>
                  <a:lnTo>
                    <a:pt x="409609" y="597743"/>
                  </a:lnTo>
                  <a:lnTo>
                    <a:pt x="412412" y="590679"/>
                  </a:lnTo>
                  <a:lnTo>
                    <a:pt x="414641" y="587314"/>
                  </a:lnTo>
                  <a:lnTo>
                    <a:pt x="417779" y="572464"/>
                  </a:lnTo>
                  <a:lnTo>
                    <a:pt x="420136" y="526512"/>
                  </a:lnTo>
                  <a:lnTo>
                    <a:pt x="427298" y="502658"/>
                  </a:lnTo>
                  <a:lnTo>
                    <a:pt x="429421" y="482249"/>
                  </a:lnTo>
                  <a:lnTo>
                    <a:pt x="447908" y="449410"/>
                  </a:lnTo>
                  <a:lnTo>
                    <a:pt x="476256" y="406956"/>
                  </a:lnTo>
                  <a:lnTo>
                    <a:pt x="488952" y="388359"/>
                  </a:lnTo>
                  <a:lnTo>
                    <a:pt x="530825" y="351203"/>
                  </a:lnTo>
                  <a:lnTo>
                    <a:pt x="534859" y="345113"/>
                  </a:lnTo>
                  <a:lnTo>
                    <a:pt x="547807" y="335524"/>
                  </a:lnTo>
                  <a:lnTo>
                    <a:pt x="562029" y="326676"/>
                  </a:lnTo>
                  <a:lnTo>
                    <a:pt x="606737" y="287039"/>
                  </a:lnTo>
                  <a:lnTo>
                    <a:pt x="649698" y="256924"/>
                  </a:lnTo>
                  <a:lnTo>
                    <a:pt x="664520" y="250087"/>
                  </a:lnTo>
                  <a:lnTo>
                    <a:pt x="672109" y="247429"/>
                  </a:lnTo>
                  <a:lnTo>
                    <a:pt x="682331" y="241041"/>
                  </a:lnTo>
                  <a:lnTo>
                    <a:pt x="692063" y="238678"/>
                  </a:lnTo>
                  <a:lnTo>
                    <a:pt x="704684" y="237694"/>
                  </a:lnTo>
                  <a:lnTo>
                    <a:pt x="713979" y="246816"/>
                  </a:lnTo>
                  <a:lnTo>
                    <a:pt x="714375" y="256733"/>
                  </a:lnTo>
                  <a:lnTo>
                    <a:pt x="706174" y="256733"/>
                  </a:lnTo>
                  <a:lnTo>
                    <a:pt x="705733" y="255675"/>
                  </a:lnTo>
                  <a:lnTo>
                    <a:pt x="705242" y="251677"/>
                  </a:lnTo>
                  <a:lnTo>
                    <a:pt x="704054" y="250187"/>
                  </a:lnTo>
                  <a:lnTo>
                    <a:pt x="696683" y="247600"/>
                  </a:lnTo>
                  <a:lnTo>
                    <a:pt x="681172" y="247218"/>
                  </a:lnTo>
                  <a:lnTo>
                    <a:pt x="679540" y="248273"/>
                  </a:lnTo>
                  <a:lnTo>
                    <a:pt x="678451" y="250035"/>
                  </a:lnTo>
                  <a:lnTo>
                    <a:pt x="677726" y="252268"/>
                  </a:lnTo>
                  <a:lnTo>
                    <a:pt x="676184" y="253756"/>
                  </a:lnTo>
                  <a:lnTo>
                    <a:pt x="666105" y="258967"/>
                  </a:lnTo>
                  <a:lnTo>
                    <a:pt x="660113" y="263018"/>
                  </a:lnTo>
                  <a:lnTo>
                    <a:pt x="653922" y="264818"/>
                  </a:lnTo>
                  <a:lnTo>
                    <a:pt x="651849" y="266356"/>
                  </a:lnTo>
                  <a:lnTo>
                    <a:pt x="650466" y="268440"/>
                  </a:lnTo>
                  <a:lnTo>
                    <a:pt x="640460" y="288966"/>
                  </a:lnTo>
                  <a:lnTo>
                    <a:pt x="632620" y="300386"/>
                  </a:lnTo>
                  <a:lnTo>
                    <a:pt x="620604" y="334753"/>
                  </a:lnTo>
                  <a:lnTo>
                    <a:pt x="618359" y="355086"/>
                  </a:lnTo>
                  <a:lnTo>
                    <a:pt x="610963" y="373781"/>
                  </a:lnTo>
                  <a:lnTo>
                    <a:pt x="609636" y="394571"/>
                  </a:lnTo>
                  <a:lnTo>
                    <a:pt x="610682" y="396250"/>
                  </a:lnTo>
                  <a:lnTo>
                    <a:pt x="612438" y="397369"/>
                  </a:lnTo>
                  <a:lnTo>
                    <a:pt x="618734" y="399477"/>
                  </a:lnTo>
                  <a:lnTo>
                    <a:pt x="632348" y="399597"/>
                  </a:lnTo>
                  <a:lnTo>
                    <a:pt x="634290" y="398542"/>
                  </a:lnTo>
                  <a:lnTo>
                    <a:pt x="635586" y="396781"/>
                  </a:lnTo>
                  <a:lnTo>
                    <a:pt x="638082" y="392001"/>
                  </a:lnTo>
                  <a:lnTo>
                    <a:pt x="682632" y="345630"/>
                  </a:lnTo>
                  <a:lnTo>
                    <a:pt x="695326" y="330110"/>
                  </a:lnTo>
                  <a:lnTo>
                    <a:pt x="711553" y="304947"/>
                  </a:lnTo>
                  <a:lnTo>
                    <a:pt x="712494" y="301575"/>
                  </a:lnTo>
                  <a:lnTo>
                    <a:pt x="714179" y="299328"/>
                  </a:lnTo>
                  <a:lnTo>
                    <a:pt x="720550" y="295107"/>
                  </a:lnTo>
                  <a:lnTo>
                    <a:pt x="723769" y="285752"/>
                  </a:lnTo>
                  <a:lnTo>
                    <a:pt x="732090" y="285347"/>
                  </a:lnTo>
                  <a:lnTo>
                    <a:pt x="732535" y="286392"/>
                  </a:lnTo>
                  <a:lnTo>
                    <a:pt x="733030" y="290376"/>
                  </a:lnTo>
                  <a:lnTo>
                    <a:pt x="730428" y="295674"/>
                  </a:lnTo>
                  <a:lnTo>
                    <a:pt x="726801" y="301557"/>
                  </a:lnTo>
                  <a:lnTo>
                    <a:pt x="724473" y="313957"/>
                  </a:lnTo>
                  <a:lnTo>
                    <a:pt x="722863" y="345832"/>
                  </a:lnTo>
                  <a:lnTo>
                    <a:pt x="715702" y="364291"/>
                  </a:lnTo>
                  <a:lnTo>
                    <a:pt x="714409" y="388191"/>
                  </a:lnTo>
                  <a:lnTo>
                    <a:pt x="722579" y="398118"/>
                  </a:lnTo>
                  <a:lnTo>
                    <a:pt x="726136" y="398945"/>
                  </a:lnTo>
                  <a:lnTo>
                    <a:pt x="728565" y="399166"/>
                  </a:lnTo>
                  <a:lnTo>
                    <a:pt x="730185" y="398255"/>
                  </a:lnTo>
                  <a:lnTo>
                    <a:pt x="731265" y="396590"/>
                  </a:lnTo>
                  <a:lnTo>
                    <a:pt x="731985" y="394421"/>
                  </a:lnTo>
                  <a:lnTo>
                    <a:pt x="733523" y="392975"/>
                  </a:lnTo>
                  <a:lnTo>
                    <a:pt x="743597" y="387832"/>
                  </a:lnTo>
                  <a:lnTo>
                    <a:pt x="765213" y="367726"/>
                  </a:lnTo>
                  <a:lnTo>
                    <a:pt x="793751" y="325091"/>
                  </a:lnTo>
                  <a:lnTo>
                    <a:pt x="815975" y="289650"/>
                  </a:lnTo>
                  <a:lnTo>
                    <a:pt x="841375" y="263129"/>
                  </a:lnTo>
                  <a:lnTo>
                    <a:pt x="847725" y="259575"/>
                  </a:lnTo>
                  <a:lnTo>
                    <a:pt x="850900" y="258628"/>
                  </a:lnTo>
                  <a:lnTo>
                    <a:pt x="853017" y="256938"/>
                  </a:lnTo>
                  <a:lnTo>
                    <a:pt x="857054" y="250561"/>
                  </a:lnTo>
                  <a:lnTo>
                    <a:pt x="865286" y="247650"/>
                  </a:lnTo>
                  <a:lnTo>
                    <a:pt x="874845" y="247247"/>
                  </a:lnTo>
                  <a:lnTo>
                    <a:pt x="875330" y="248292"/>
                  </a:lnTo>
                  <a:lnTo>
                    <a:pt x="875869" y="252276"/>
                  </a:lnTo>
                  <a:lnTo>
                    <a:pt x="877071" y="253761"/>
                  </a:lnTo>
                  <a:lnTo>
                    <a:pt x="881229" y="255412"/>
                  </a:lnTo>
                  <a:lnTo>
                    <a:pt x="882760" y="256911"/>
                  </a:lnTo>
                  <a:lnTo>
                    <a:pt x="884463" y="261398"/>
                  </a:lnTo>
                  <a:lnTo>
                    <a:pt x="885817" y="307737"/>
                  </a:lnTo>
                  <a:lnTo>
                    <a:pt x="885825" y="348743"/>
                  </a:lnTo>
                  <a:lnTo>
                    <a:pt x="883003" y="353365"/>
                  </a:lnTo>
                  <a:lnTo>
                    <a:pt x="879280" y="358947"/>
                  </a:lnTo>
                  <a:lnTo>
                    <a:pt x="877183" y="368040"/>
                  </a:lnTo>
                  <a:lnTo>
                    <a:pt x="876693" y="374289"/>
                  </a:lnTo>
                  <a:lnTo>
                    <a:pt x="873652" y="380594"/>
                  </a:lnTo>
                  <a:lnTo>
                    <a:pt x="868133" y="388209"/>
                  </a:lnTo>
                  <a:lnTo>
                    <a:pt x="866894" y="398120"/>
                  </a:lnTo>
                  <a:lnTo>
                    <a:pt x="865796" y="398616"/>
                  </a:lnTo>
                  <a:lnTo>
                    <a:pt x="858584" y="399477"/>
                  </a:lnTo>
                  <a:lnTo>
                    <a:pt x="858139" y="398462"/>
                  </a:lnTo>
                  <a:lnTo>
                    <a:pt x="857645" y="394513"/>
                  </a:lnTo>
                  <a:lnTo>
                    <a:pt x="858572" y="393036"/>
                  </a:lnTo>
                  <a:lnTo>
                    <a:pt x="860247" y="392052"/>
                  </a:lnTo>
                  <a:lnTo>
                    <a:pt x="862423" y="391396"/>
                  </a:lnTo>
                  <a:lnTo>
                    <a:pt x="863874" y="389899"/>
                  </a:lnTo>
                  <a:lnTo>
                    <a:pt x="865485" y="385416"/>
                  </a:lnTo>
                  <a:lnTo>
                    <a:pt x="867579" y="373913"/>
                  </a:lnTo>
                  <a:lnTo>
                    <a:pt x="895419" y="332092"/>
                  </a:lnTo>
                  <a:lnTo>
                    <a:pt x="920753" y="288646"/>
                  </a:lnTo>
                  <a:lnTo>
                    <a:pt x="946150" y="253998"/>
                  </a:lnTo>
                  <a:lnTo>
                    <a:pt x="969669" y="230051"/>
                  </a:lnTo>
                  <a:lnTo>
                    <a:pt x="973536" y="228999"/>
                  </a:lnTo>
                  <a:lnTo>
                    <a:pt x="998278" y="228173"/>
                  </a:lnTo>
                  <a:lnTo>
                    <a:pt x="1014267" y="242348"/>
                  </a:lnTo>
                  <a:lnTo>
                    <a:pt x="1016993" y="247870"/>
                  </a:lnTo>
                  <a:lnTo>
                    <a:pt x="1019047" y="269472"/>
                  </a:lnTo>
                  <a:lnTo>
                    <a:pt x="1019175" y="317058"/>
                  </a:lnTo>
                  <a:lnTo>
                    <a:pt x="1019175" y="351944"/>
                  </a:lnTo>
                  <a:lnTo>
                    <a:pt x="1019175" y="346915"/>
                  </a:lnTo>
                  <a:lnTo>
                    <a:pt x="1021997" y="341617"/>
                  </a:lnTo>
                  <a:lnTo>
                    <a:pt x="1054187" y="297752"/>
                  </a:lnTo>
                  <a:lnTo>
                    <a:pt x="1082677" y="260191"/>
                  </a:lnTo>
                  <a:lnTo>
                    <a:pt x="1091142" y="250467"/>
                  </a:lnTo>
                  <a:lnTo>
                    <a:pt x="1097361" y="237699"/>
                  </a:lnTo>
                  <a:lnTo>
                    <a:pt x="1099874" y="234519"/>
                  </a:lnTo>
                  <a:lnTo>
                    <a:pt x="1105488" y="230985"/>
                  </a:lnTo>
                  <a:lnTo>
                    <a:pt x="1108468" y="230043"/>
                  </a:lnTo>
                  <a:lnTo>
                    <a:pt x="1110454" y="228356"/>
                  </a:lnTo>
                  <a:lnTo>
                    <a:pt x="1112660" y="223660"/>
                  </a:lnTo>
                  <a:lnTo>
                    <a:pt x="1114306" y="221984"/>
                  </a:lnTo>
                  <a:lnTo>
                    <a:pt x="1122471" y="219074"/>
                  </a:lnTo>
                  <a:lnTo>
                    <a:pt x="1122964" y="219986"/>
                  </a:lnTo>
                  <a:lnTo>
                    <a:pt x="1123950" y="266278"/>
                  </a:lnTo>
                  <a:lnTo>
                    <a:pt x="1123950" y="269446"/>
                  </a:lnTo>
                  <a:lnTo>
                    <a:pt x="1114687" y="315934"/>
                  </a:lnTo>
                  <a:lnTo>
                    <a:pt x="1114425" y="356389"/>
                  </a:lnTo>
                  <a:lnTo>
                    <a:pt x="1115484" y="358095"/>
                  </a:lnTo>
                  <a:lnTo>
                    <a:pt x="1117247" y="359233"/>
                  </a:lnTo>
                  <a:lnTo>
                    <a:pt x="1119481" y="359991"/>
                  </a:lnTo>
                  <a:lnTo>
                    <a:pt x="1120970" y="361555"/>
                  </a:lnTo>
                  <a:lnTo>
                    <a:pt x="1122626" y="366115"/>
                  </a:lnTo>
                  <a:lnTo>
                    <a:pt x="1124126" y="367754"/>
                  </a:lnTo>
                  <a:lnTo>
                    <a:pt x="1132035" y="370601"/>
                  </a:lnTo>
                  <a:lnTo>
                    <a:pt x="1138105" y="370905"/>
                  </a:lnTo>
                  <a:lnTo>
                    <a:pt x="1143647" y="368154"/>
                  </a:lnTo>
                  <a:lnTo>
                    <a:pt x="1149637" y="364462"/>
                  </a:lnTo>
                  <a:lnTo>
                    <a:pt x="1158961" y="361324"/>
                  </a:lnTo>
                  <a:lnTo>
                    <a:pt x="1169484" y="355222"/>
                  </a:lnTo>
                  <a:lnTo>
                    <a:pt x="1184478" y="351884"/>
                  </a:lnTo>
                  <a:lnTo>
                    <a:pt x="1196095" y="344663"/>
                  </a:lnTo>
                  <a:lnTo>
                    <a:pt x="1230541" y="311994"/>
                  </a:lnTo>
                  <a:lnTo>
                    <a:pt x="1234824" y="304930"/>
                  </a:lnTo>
                  <a:lnTo>
                    <a:pt x="1237785" y="298262"/>
                  </a:lnTo>
                  <a:lnTo>
                    <a:pt x="1272138" y="250647"/>
                  </a:lnTo>
                  <a:lnTo>
                    <a:pt x="1275102" y="240936"/>
                  </a:lnTo>
                  <a:lnTo>
                    <a:pt x="1276346" y="210873"/>
                  </a:lnTo>
                  <a:lnTo>
                    <a:pt x="1275289" y="210285"/>
                  </a:lnTo>
                  <a:lnTo>
                    <a:pt x="1244469" y="209112"/>
                  </a:lnTo>
                  <a:lnTo>
                    <a:pt x="1242397" y="210169"/>
                  </a:lnTo>
                  <a:lnTo>
                    <a:pt x="1241014" y="211932"/>
                  </a:lnTo>
                  <a:lnTo>
                    <a:pt x="1238419" y="216713"/>
                  </a:lnTo>
                  <a:lnTo>
                    <a:pt x="1233740" y="222366"/>
                  </a:lnTo>
                  <a:lnTo>
                    <a:pt x="1228132" y="225584"/>
                  </a:lnTo>
                  <a:lnTo>
                    <a:pt x="1222111" y="228072"/>
                  </a:lnTo>
                  <a:lnTo>
                    <a:pt x="1196965" y="250503"/>
                  </a:lnTo>
                  <a:lnTo>
                    <a:pt x="1193442" y="259609"/>
                  </a:lnTo>
                  <a:lnTo>
                    <a:pt x="1190819" y="269653"/>
                  </a:lnTo>
                  <a:lnTo>
                    <a:pt x="1180511" y="284724"/>
                  </a:lnTo>
                  <a:lnTo>
                    <a:pt x="1177532" y="288094"/>
                  </a:lnTo>
                  <a:lnTo>
                    <a:pt x="1174223" y="297482"/>
                  </a:lnTo>
                  <a:lnTo>
                    <a:pt x="1170865" y="319328"/>
                  </a:lnTo>
                  <a:lnTo>
                    <a:pt x="1166673" y="326181"/>
                  </a:lnTo>
                  <a:lnTo>
                    <a:pt x="1166190" y="329490"/>
                  </a:lnTo>
                  <a:lnTo>
                    <a:pt x="1166927" y="332754"/>
                  </a:lnTo>
                  <a:lnTo>
                    <a:pt x="1169510" y="339203"/>
                  </a:lnTo>
                  <a:lnTo>
                    <a:pt x="1171496" y="364680"/>
                  </a:lnTo>
                  <a:lnTo>
                    <a:pt x="1172580" y="366798"/>
                  </a:lnTo>
                  <a:lnTo>
                    <a:pt x="1174362" y="368210"/>
                  </a:lnTo>
                  <a:lnTo>
                    <a:pt x="1179164" y="370837"/>
                  </a:lnTo>
                  <a:lnTo>
                    <a:pt x="1188906" y="379069"/>
                  </a:lnTo>
                  <a:lnTo>
                    <a:pt x="1195172" y="380117"/>
                  </a:lnTo>
                  <a:lnTo>
                    <a:pt x="1224747" y="370831"/>
                  </a:lnTo>
                  <a:lnTo>
                    <a:pt x="1272286" y="336082"/>
                  </a:lnTo>
                  <a:lnTo>
                    <a:pt x="1318853" y="298008"/>
                  </a:lnTo>
                  <a:lnTo>
                    <a:pt x="1331976" y="277664"/>
                  </a:lnTo>
                  <a:lnTo>
                    <a:pt x="1342897" y="266389"/>
                  </a:lnTo>
                  <a:lnTo>
                    <a:pt x="1343025" y="313900"/>
                  </a:lnTo>
                  <a:lnTo>
                    <a:pt x="1343025" y="350102"/>
                  </a:lnTo>
                  <a:lnTo>
                    <a:pt x="1344083" y="350728"/>
                  </a:lnTo>
                  <a:lnTo>
                    <a:pt x="1357214" y="351934"/>
                  </a:lnTo>
                  <a:lnTo>
                    <a:pt x="1365691" y="351968"/>
                  </a:lnTo>
                  <a:lnTo>
                    <a:pt x="1367661" y="350915"/>
                  </a:lnTo>
                  <a:lnTo>
                    <a:pt x="1368974" y="349154"/>
                  </a:lnTo>
                  <a:lnTo>
                    <a:pt x="1371491" y="344376"/>
                  </a:lnTo>
                  <a:lnTo>
                    <a:pt x="1403050" y="306322"/>
                  </a:lnTo>
                  <a:lnTo>
                    <a:pt x="1421087" y="292046"/>
                  </a:lnTo>
                  <a:lnTo>
                    <a:pt x="1425344" y="282658"/>
                  </a:lnTo>
                  <a:lnTo>
                    <a:pt x="1428294" y="272488"/>
                  </a:lnTo>
                  <a:lnTo>
                    <a:pt x="1453162" y="231237"/>
                  </a:lnTo>
                  <a:lnTo>
                    <a:pt x="1457150" y="216605"/>
                  </a:lnTo>
                  <a:lnTo>
                    <a:pt x="1459326" y="214107"/>
                  </a:lnTo>
                  <a:lnTo>
                    <a:pt x="1461834" y="212440"/>
                  </a:lnTo>
                  <a:lnTo>
                    <a:pt x="1463506" y="210271"/>
                  </a:lnTo>
                  <a:lnTo>
                    <a:pt x="1466410" y="201199"/>
                  </a:lnTo>
                  <a:lnTo>
                    <a:pt x="1466839" y="190493"/>
                  </a:lnTo>
                  <a:lnTo>
                    <a:pt x="1466849" y="198297"/>
                  </a:lnTo>
                  <a:lnTo>
                    <a:pt x="1458650" y="207671"/>
                  </a:lnTo>
                  <a:lnTo>
                    <a:pt x="1456529" y="216428"/>
                  </a:lnTo>
                  <a:lnTo>
                    <a:pt x="1450856" y="225271"/>
                  </a:lnTo>
                  <a:lnTo>
                    <a:pt x="1436095" y="265675"/>
                  </a:lnTo>
                  <a:lnTo>
                    <a:pt x="1432015" y="272349"/>
                  </a:lnTo>
                  <a:lnTo>
                    <a:pt x="1429395" y="285257"/>
                  </a:lnTo>
                  <a:lnTo>
                    <a:pt x="1428750" y="331052"/>
                  </a:lnTo>
                  <a:lnTo>
                    <a:pt x="1437882" y="342017"/>
                  </a:lnTo>
                  <a:lnTo>
                    <a:pt x="1443215" y="342327"/>
                  </a:lnTo>
                  <a:lnTo>
                    <a:pt x="1448584" y="339578"/>
                  </a:lnTo>
                  <a:lnTo>
                    <a:pt x="1489111" y="301144"/>
                  </a:lnTo>
                  <a:lnTo>
                    <a:pt x="1502841" y="281929"/>
                  </a:lnTo>
                  <a:lnTo>
                    <a:pt x="1516790" y="269255"/>
                  </a:lnTo>
                  <a:lnTo>
                    <a:pt x="1523981" y="253623"/>
                  </a:lnTo>
                  <a:lnTo>
                    <a:pt x="1545178" y="229878"/>
                  </a:lnTo>
                  <a:lnTo>
                    <a:pt x="1559825" y="199774"/>
                  </a:lnTo>
                  <a:lnTo>
                    <a:pt x="1562147" y="193318"/>
                  </a:lnTo>
                  <a:lnTo>
                    <a:pt x="1568347" y="183733"/>
                  </a:lnTo>
                  <a:lnTo>
                    <a:pt x="1571614" y="171057"/>
                  </a:lnTo>
                  <a:lnTo>
                    <a:pt x="1571622" y="176079"/>
                  </a:lnTo>
                  <a:lnTo>
                    <a:pt x="1570565" y="177564"/>
                  </a:lnTo>
                  <a:lnTo>
                    <a:pt x="1568801" y="178553"/>
                  </a:lnTo>
                  <a:lnTo>
                    <a:pt x="1566568" y="179213"/>
                  </a:lnTo>
                  <a:lnTo>
                    <a:pt x="1565078" y="181770"/>
                  </a:lnTo>
                  <a:lnTo>
                    <a:pt x="1561924" y="193365"/>
                  </a:lnTo>
                  <a:lnTo>
                    <a:pt x="1559865" y="195437"/>
                  </a:lnTo>
                  <a:lnTo>
                    <a:pt x="1557435" y="196819"/>
                  </a:lnTo>
                  <a:lnTo>
                    <a:pt x="1555816" y="199857"/>
                  </a:lnTo>
                  <a:lnTo>
                    <a:pt x="1552477" y="213187"/>
                  </a:lnTo>
                  <a:lnTo>
                    <a:pt x="1542403" y="227710"/>
                  </a:lnTo>
                  <a:lnTo>
                    <a:pt x="1530222" y="245826"/>
                  </a:lnTo>
                  <a:lnTo>
                    <a:pt x="1525844" y="263614"/>
                  </a:lnTo>
                  <a:lnTo>
                    <a:pt x="1523306" y="280984"/>
                  </a:lnTo>
                  <a:lnTo>
                    <a:pt x="1517562" y="292376"/>
                  </a:lnTo>
                  <a:lnTo>
                    <a:pt x="1514499" y="339203"/>
                  </a:lnTo>
                  <a:lnTo>
                    <a:pt x="1514486" y="345598"/>
                  </a:lnTo>
                  <a:lnTo>
                    <a:pt x="1515541" y="347726"/>
                  </a:lnTo>
                  <a:lnTo>
                    <a:pt x="1517302" y="349145"/>
                  </a:lnTo>
                  <a:lnTo>
                    <a:pt x="1519535" y="350091"/>
                  </a:lnTo>
                  <a:lnTo>
                    <a:pt x="1521023" y="351780"/>
                  </a:lnTo>
                  <a:lnTo>
                    <a:pt x="1523609" y="360018"/>
                  </a:lnTo>
                  <a:lnTo>
                    <a:pt x="1526649" y="360845"/>
                  </a:lnTo>
                  <a:lnTo>
                    <a:pt x="1538179" y="361469"/>
                  </a:lnTo>
                  <a:lnTo>
                    <a:pt x="1543707" y="358669"/>
                  </a:lnTo>
                  <a:lnTo>
                    <a:pt x="1549692" y="354955"/>
                  </a:lnTo>
                  <a:lnTo>
                    <a:pt x="1555879" y="353304"/>
                  </a:lnTo>
                  <a:lnTo>
                    <a:pt x="1557953" y="351805"/>
                  </a:lnTo>
                  <a:lnTo>
                    <a:pt x="1559335" y="349748"/>
                  </a:lnTo>
                  <a:lnTo>
                    <a:pt x="1561929" y="344639"/>
                  </a:lnTo>
                  <a:lnTo>
                    <a:pt x="1568282" y="335814"/>
                  </a:lnTo>
                  <a:lnTo>
                    <a:pt x="1571693" y="326496"/>
                  </a:lnTo>
                  <a:lnTo>
                    <a:pt x="1577877" y="317032"/>
                  </a:lnTo>
                  <a:lnTo>
                    <a:pt x="1580180" y="307525"/>
                  </a:lnTo>
                  <a:lnTo>
                    <a:pt x="1581112" y="290333"/>
                  </a:lnTo>
                  <a:lnTo>
                    <a:pt x="1578311" y="284719"/>
                  </a:lnTo>
                  <a:lnTo>
                    <a:pt x="1566685" y="270882"/>
                  </a:lnTo>
                  <a:lnTo>
                    <a:pt x="1561316" y="268313"/>
                  </a:lnTo>
                  <a:lnTo>
                    <a:pt x="1558402" y="267628"/>
                  </a:lnTo>
                  <a:lnTo>
                    <a:pt x="1556459" y="268229"/>
                  </a:lnTo>
                  <a:lnTo>
                    <a:pt x="1555165" y="269689"/>
                  </a:lnTo>
                  <a:lnTo>
                    <a:pt x="1554301" y="271720"/>
                  </a:lnTo>
                  <a:lnTo>
                    <a:pt x="1552668" y="273075"/>
                  </a:lnTo>
                  <a:lnTo>
                    <a:pt x="1548030" y="274579"/>
                  </a:lnTo>
                  <a:lnTo>
                    <a:pt x="1546370" y="276039"/>
                  </a:lnTo>
                  <a:lnTo>
                    <a:pt x="1543179" y="284885"/>
                  </a:lnTo>
                  <a:lnTo>
                    <a:pt x="1543053" y="299486"/>
                  </a:lnTo>
                  <a:lnTo>
                    <a:pt x="1544110" y="301110"/>
                  </a:lnTo>
                  <a:lnTo>
                    <a:pt x="1545874" y="302193"/>
                  </a:lnTo>
                  <a:lnTo>
                    <a:pt x="1553411" y="303716"/>
                  </a:lnTo>
                  <a:lnTo>
                    <a:pt x="1556308" y="303930"/>
                  </a:lnTo>
                  <a:lnTo>
                    <a:pt x="1558239" y="303014"/>
                  </a:lnTo>
                  <a:lnTo>
                    <a:pt x="1559526" y="301345"/>
                  </a:lnTo>
                  <a:lnTo>
                    <a:pt x="1560385" y="299175"/>
                  </a:lnTo>
                  <a:lnTo>
                    <a:pt x="1562015" y="297727"/>
                  </a:lnTo>
                  <a:lnTo>
                    <a:pt x="1572235" y="292583"/>
                  </a:lnTo>
                  <a:lnTo>
                    <a:pt x="1605691" y="270404"/>
                  </a:lnTo>
                  <a:lnTo>
                    <a:pt x="1616879" y="265370"/>
                  </a:lnTo>
                  <a:lnTo>
                    <a:pt x="1655654" y="234783"/>
                  </a:lnTo>
                  <a:lnTo>
                    <a:pt x="1700833" y="213085"/>
                  </a:lnTo>
                  <a:lnTo>
                    <a:pt x="1714309" y="207071"/>
                  </a:lnTo>
                  <a:lnTo>
                    <a:pt x="1720765" y="202911"/>
                  </a:lnTo>
                  <a:lnTo>
                    <a:pt x="1727163" y="201062"/>
                  </a:lnTo>
                  <a:lnTo>
                    <a:pt x="1730350" y="201628"/>
                  </a:lnTo>
                  <a:lnTo>
                    <a:pt x="1743070" y="207317"/>
                  </a:lnTo>
                  <a:lnTo>
                    <a:pt x="1750717" y="208754"/>
                  </a:lnTo>
                  <a:lnTo>
                    <a:pt x="1760636" y="217278"/>
                  </a:lnTo>
                  <a:lnTo>
                    <a:pt x="1761463" y="220852"/>
                  </a:lnTo>
                  <a:lnTo>
                    <a:pt x="1762087" y="232787"/>
                  </a:lnTo>
                  <a:lnTo>
                    <a:pt x="1763157" y="234419"/>
                  </a:lnTo>
                  <a:lnTo>
                    <a:pt x="1764930" y="235507"/>
                  </a:lnTo>
                  <a:lnTo>
                    <a:pt x="1771534" y="237645"/>
                  </a:lnTo>
                  <a:lnTo>
                    <a:pt x="1779841" y="237680"/>
                  </a:lnTo>
                  <a:lnTo>
                    <a:pt x="1780286" y="236622"/>
                  </a:lnTo>
                  <a:lnTo>
                    <a:pt x="1781175" y="204481"/>
                  </a:lnTo>
                  <a:lnTo>
                    <a:pt x="1780117" y="202848"/>
                  </a:lnTo>
                  <a:lnTo>
                    <a:pt x="1778353" y="201760"/>
                  </a:lnTo>
                  <a:lnTo>
                    <a:pt x="1772975" y="200013"/>
                  </a:lnTo>
                  <a:lnTo>
                    <a:pt x="1763565" y="191420"/>
                  </a:lnTo>
                  <a:lnTo>
                    <a:pt x="1762027" y="192024"/>
                  </a:lnTo>
                  <a:lnTo>
                    <a:pt x="1745282" y="205891"/>
                  </a:lnTo>
                  <a:lnTo>
                    <a:pt x="1736438" y="209213"/>
                  </a:lnTo>
                  <a:lnTo>
                    <a:pt x="1730247" y="213741"/>
                  </a:lnTo>
                  <a:lnTo>
                    <a:pt x="1726791" y="219281"/>
                  </a:lnTo>
                  <a:lnTo>
                    <a:pt x="1724196" y="225271"/>
                  </a:lnTo>
                  <a:lnTo>
                    <a:pt x="1719514" y="231461"/>
                  </a:lnTo>
                  <a:lnTo>
                    <a:pt x="1716729" y="240562"/>
                  </a:lnTo>
                  <a:lnTo>
                    <a:pt x="1714432" y="250604"/>
                  </a:lnTo>
                  <a:lnTo>
                    <a:pt x="1707157" y="265675"/>
                  </a:lnTo>
                  <a:lnTo>
                    <a:pt x="1695880" y="312187"/>
                  </a:lnTo>
                  <a:lnTo>
                    <a:pt x="1695461" y="340450"/>
                  </a:lnTo>
                  <a:lnTo>
                    <a:pt x="1703652" y="350483"/>
                  </a:lnTo>
                  <a:lnTo>
                    <a:pt x="1707210" y="351316"/>
                  </a:lnTo>
                  <a:lnTo>
                    <a:pt x="1719130" y="351944"/>
                  </a:lnTo>
                  <a:lnTo>
                    <a:pt x="1732687" y="346915"/>
                  </a:lnTo>
                  <a:lnTo>
                    <a:pt x="1752068" y="332684"/>
                  </a:lnTo>
                  <a:lnTo>
                    <a:pt x="1797598" y="296122"/>
                  </a:lnTo>
                  <a:lnTo>
                    <a:pt x="1844750" y="251343"/>
                  </a:lnTo>
                  <a:lnTo>
                    <a:pt x="1860455" y="240084"/>
                  </a:lnTo>
                  <a:lnTo>
                    <a:pt x="1878601" y="220675"/>
                  </a:lnTo>
                  <a:lnTo>
                    <a:pt x="1904355" y="202585"/>
                  </a:lnTo>
                  <a:lnTo>
                    <a:pt x="1911064" y="199858"/>
                  </a:lnTo>
                  <a:lnTo>
                    <a:pt x="1920790" y="193432"/>
                  </a:lnTo>
                  <a:lnTo>
                    <a:pt x="1930375" y="191058"/>
                  </a:lnTo>
                  <a:lnTo>
                    <a:pt x="1941215" y="190190"/>
                  </a:lnTo>
                  <a:lnTo>
                    <a:pt x="1951136" y="198270"/>
                  </a:lnTo>
                  <a:lnTo>
                    <a:pt x="1951963" y="201822"/>
                  </a:lnTo>
                  <a:lnTo>
                    <a:pt x="1952184" y="204250"/>
                  </a:lnTo>
                  <a:lnTo>
                    <a:pt x="1955251" y="209771"/>
                  </a:lnTo>
                  <a:lnTo>
                    <a:pt x="1959084" y="215753"/>
                  </a:lnTo>
                  <a:lnTo>
                    <a:pt x="1961242" y="225070"/>
                  </a:lnTo>
                  <a:lnTo>
                    <a:pt x="1961746" y="231372"/>
                  </a:lnTo>
                  <a:lnTo>
                    <a:pt x="1959148" y="237700"/>
                  </a:lnTo>
                  <a:lnTo>
                    <a:pt x="1955524" y="244041"/>
                  </a:lnTo>
                  <a:lnTo>
                    <a:pt x="1953485" y="254619"/>
                  </a:lnTo>
                  <a:lnTo>
                    <a:pt x="1951642" y="282309"/>
                  </a:lnTo>
                  <a:lnTo>
                    <a:pt x="1945043" y="297942"/>
                  </a:lnTo>
                  <a:lnTo>
                    <a:pt x="1926799" y="323218"/>
                  </a:lnTo>
                  <a:lnTo>
                    <a:pt x="1924214" y="329674"/>
                  </a:lnTo>
                  <a:lnTo>
                    <a:pt x="1896953" y="360019"/>
                  </a:lnTo>
                  <a:lnTo>
                    <a:pt x="1890857" y="361067"/>
                  </a:lnTo>
                  <a:lnTo>
                    <a:pt x="1889220" y="360155"/>
                  </a:lnTo>
                  <a:lnTo>
                    <a:pt x="1888130" y="358490"/>
                  </a:lnTo>
                  <a:lnTo>
                    <a:pt x="1886596" y="351089"/>
                  </a:lnTo>
                  <a:lnTo>
                    <a:pt x="1886381" y="348212"/>
                  </a:lnTo>
                  <a:lnTo>
                    <a:pt x="1888963" y="342193"/>
                  </a:lnTo>
                  <a:lnTo>
                    <a:pt x="1892581" y="335990"/>
                  </a:lnTo>
                  <a:lnTo>
                    <a:pt x="1895676" y="326548"/>
                  </a:lnTo>
                  <a:lnTo>
                    <a:pt x="1901767" y="315989"/>
                  </a:lnTo>
                  <a:lnTo>
                    <a:pt x="1909630" y="287924"/>
                  </a:lnTo>
                  <a:lnTo>
                    <a:pt x="1942568" y="245200"/>
                  </a:lnTo>
                  <a:lnTo>
                    <a:pt x="1959963" y="216252"/>
                  </a:lnTo>
                  <a:lnTo>
                    <a:pt x="2003308" y="177404"/>
                  </a:lnTo>
                  <a:lnTo>
                    <a:pt x="2012545" y="173850"/>
                  </a:lnTo>
                  <a:lnTo>
                    <a:pt x="2041800" y="171057"/>
                  </a:lnTo>
                  <a:lnTo>
                    <a:pt x="2043825" y="172099"/>
                  </a:lnTo>
                  <a:lnTo>
                    <a:pt x="2045175" y="173852"/>
                  </a:lnTo>
                  <a:lnTo>
                    <a:pt x="2047342" y="179213"/>
                  </a:lnTo>
                  <a:lnTo>
                    <a:pt x="2054316" y="187877"/>
                  </a:lnTo>
                  <a:lnTo>
                    <a:pt x="2056486" y="196702"/>
                  </a:lnTo>
                  <a:lnTo>
                    <a:pt x="2057398" y="244034"/>
                  </a:lnTo>
                  <a:lnTo>
                    <a:pt x="2057400" y="259908"/>
                  </a:lnTo>
                  <a:lnTo>
                    <a:pt x="2054578" y="266258"/>
                  </a:lnTo>
                  <a:lnTo>
                    <a:pt x="2050855" y="272608"/>
                  </a:lnTo>
                  <a:lnTo>
                    <a:pt x="2048463" y="285308"/>
                  </a:lnTo>
                  <a:lnTo>
                    <a:pt x="2048268" y="288483"/>
                  </a:lnTo>
                  <a:lnTo>
                    <a:pt x="2047079" y="290600"/>
                  </a:lnTo>
                  <a:lnTo>
                    <a:pt x="2045227" y="292011"/>
                  </a:lnTo>
                  <a:lnTo>
                    <a:pt x="2042935" y="292952"/>
                  </a:lnTo>
                  <a:lnTo>
                    <a:pt x="2041406" y="294637"/>
                  </a:lnTo>
                  <a:lnTo>
                    <a:pt x="2039709" y="299332"/>
                  </a:lnTo>
                  <a:lnTo>
                    <a:pt x="2038197" y="301007"/>
                  </a:lnTo>
                  <a:lnTo>
                    <a:pt x="2028862" y="304347"/>
                  </a:lnTo>
                  <a:lnTo>
                    <a:pt x="2033892" y="299298"/>
                  </a:lnTo>
                  <a:lnTo>
                    <a:pt x="2036369" y="293995"/>
                  </a:lnTo>
                  <a:lnTo>
                    <a:pt x="2037029" y="291099"/>
                  </a:lnTo>
                  <a:lnTo>
                    <a:pt x="2045715" y="275710"/>
                  </a:lnTo>
                  <a:lnTo>
                    <a:pt x="2046435" y="272559"/>
                  </a:lnTo>
                  <a:lnTo>
                    <a:pt x="2052879" y="266236"/>
                  </a:lnTo>
                  <a:lnTo>
                    <a:pt x="2061741" y="258840"/>
                  </a:lnTo>
                  <a:lnTo>
                    <a:pt x="2095465" y="211268"/>
                  </a:lnTo>
                  <a:lnTo>
                    <a:pt x="2101834" y="204776"/>
                  </a:lnTo>
                  <a:lnTo>
                    <a:pt x="2120898" y="192435"/>
                  </a:lnTo>
                  <a:lnTo>
                    <a:pt x="2130424" y="184530"/>
                  </a:lnTo>
                  <a:lnTo>
                    <a:pt x="2141244" y="181059"/>
                  </a:lnTo>
                  <a:lnTo>
                    <a:pt x="2141871" y="181942"/>
                  </a:lnTo>
                  <a:lnTo>
                    <a:pt x="2142568" y="185746"/>
                  </a:lnTo>
                  <a:lnTo>
                    <a:pt x="2143812" y="187183"/>
                  </a:lnTo>
                  <a:lnTo>
                    <a:pt x="2148017" y="188780"/>
                  </a:lnTo>
                  <a:lnTo>
                    <a:pt x="2149561" y="190264"/>
                  </a:lnTo>
                  <a:lnTo>
                    <a:pt x="2152244" y="198147"/>
                  </a:lnTo>
                  <a:lnTo>
                    <a:pt x="2152639" y="221936"/>
                  </a:lnTo>
                  <a:lnTo>
                    <a:pt x="2149823" y="228215"/>
                  </a:lnTo>
                  <a:lnTo>
                    <a:pt x="2146102" y="234533"/>
                  </a:lnTo>
                  <a:lnTo>
                    <a:pt x="2143713" y="247213"/>
                  </a:lnTo>
                  <a:lnTo>
                    <a:pt x="2143516" y="250386"/>
                  </a:lnTo>
                  <a:lnTo>
                    <a:pt x="2140476" y="256735"/>
                  </a:lnTo>
                  <a:lnTo>
                    <a:pt x="2127959" y="272608"/>
                  </a:lnTo>
                  <a:lnTo>
                    <a:pt x="2122020" y="285308"/>
                  </a:lnTo>
                  <a:lnTo>
                    <a:pt x="2117870" y="291658"/>
                  </a:lnTo>
                  <a:lnTo>
                    <a:pt x="2115534" y="301183"/>
                  </a:lnTo>
                  <a:lnTo>
                    <a:pt x="2114553" y="322967"/>
                  </a:lnTo>
                  <a:lnTo>
                    <a:pt x="2119607" y="323277"/>
                  </a:lnTo>
                  <a:lnTo>
                    <a:pt x="2121097" y="322262"/>
                  </a:lnTo>
                  <a:lnTo>
                    <a:pt x="2122090" y="320528"/>
                  </a:lnTo>
                  <a:lnTo>
                    <a:pt x="2122751" y="318313"/>
                  </a:lnTo>
                  <a:lnTo>
                    <a:pt x="2124251" y="316836"/>
                  </a:lnTo>
                  <a:lnTo>
                    <a:pt x="2134262" y="311644"/>
                  </a:lnTo>
                  <a:lnTo>
                    <a:pt x="2178234" y="277874"/>
                  </a:lnTo>
                  <a:lnTo>
                    <a:pt x="2225566" y="231418"/>
                  </a:lnTo>
                  <a:lnTo>
                    <a:pt x="2259591" y="189877"/>
                  </a:lnTo>
                  <a:lnTo>
                    <a:pt x="2281856" y="158284"/>
                  </a:lnTo>
                  <a:lnTo>
                    <a:pt x="2312532" y="113856"/>
                  </a:lnTo>
                  <a:lnTo>
                    <a:pt x="2329122" y="83166"/>
                  </a:lnTo>
                  <a:lnTo>
                    <a:pt x="2340834" y="53708"/>
                  </a:lnTo>
                  <a:lnTo>
                    <a:pt x="2348696" y="41826"/>
                  </a:lnTo>
                  <a:lnTo>
                    <a:pt x="2351497" y="31602"/>
                  </a:lnTo>
                  <a:lnTo>
                    <a:pt x="2352629" y="10976"/>
                  </a:lnTo>
                  <a:lnTo>
                    <a:pt x="2347605" y="4587"/>
                  </a:lnTo>
                  <a:lnTo>
                    <a:pt x="2342307" y="1793"/>
                  </a:lnTo>
                  <a:lnTo>
                    <a:pt x="2335340" y="0"/>
                  </a:lnTo>
                  <a:lnTo>
                    <a:pt x="2325574" y="7798"/>
                  </a:lnTo>
                  <a:lnTo>
                    <a:pt x="2293128" y="41117"/>
                  </a:lnTo>
                  <a:lnTo>
                    <a:pt x="2272475" y="69350"/>
                  </a:lnTo>
                  <a:lnTo>
                    <a:pt x="2254559" y="93089"/>
                  </a:lnTo>
                  <a:lnTo>
                    <a:pt x="2228862" y="139668"/>
                  </a:lnTo>
                  <a:lnTo>
                    <a:pt x="2222505" y="149671"/>
                  </a:lnTo>
                  <a:lnTo>
                    <a:pt x="2200275" y="196348"/>
                  </a:lnTo>
                  <a:lnTo>
                    <a:pt x="2197100" y="200601"/>
                  </a:lnTo>
                  <a:lnTo>
                    <a:pt x="2193572" y="210972"/>
                  </a:lnTo>
                  <a:lnTo>
                    <a:pt x="2188763" y="228710"/>
                  </a:lnTo>
                  <a:lnTo>
                    <a:pt x="2183458" y="247372"/>
                  </a:lnTo>
                  <a:lnTo>
                    <a:pt x="2181159" y="258922"/>
                  </a:lnTo>
                  <a:lnTo>
                    <a:pt x="2174973" y="272434"/>
                  </a:lnTo>
                  <a:lnTo>
                    <a:pt x="2170929" y="300192"/>
                  </a:lnTo>
                  <a:lnTo>
                    <a:pt x="2164218" y="313687"/>
                  </a:lnTo>
                  <a:lnTo>
                    <a:pt x="2163537" y="316928"/>
                  </a:lnTo>
                  <a:lnTo>
                    <a:pt x="2164142" y="320146"/>
                  </a:lnTo>
                  <a:lnTo>
                    <a:pt x="2169893" y="332916"/>
                  </a:lnTo>
                  <a:lnTo>
                    <a:pt x="2171343" y="340573"/>
                  </a:lnTo>
                  <a:lnTo>
                    <a:pt x="2172520" y="341201"/>
                  </a:lnTo>
                  <a:lnTo>
                    <a:pt x="2184926" y="342293"/>
                  </a:lnTo>
                  <a:lnTo>
                    <a:pt x="2190984" y="339562"/>
                  </a:lnTo>
                  <a:lnTo>
                    <a:pt x="2232027" y="301168"/>
                  </a:lnTo>
                  <a:lnTo>
                    <a:pt x="2260600" y="255274"/>
                  </a:lnTo>
                  <a:lnTo>
                    <a:pt x="2272242" y="234651"/>
                  </a:lnTo>
                  <a:lnTo>
                    <a:pt x="2275639" y="219288"/>
                  </a:lnTo>
                  <a:lnTo>
                    <a:pt x="2276310" y="211119"/>
                  </a:lnTo>
                  <a:lnTo>
                    <a:pt x="2281483" y="204647"/>
                  </a:lnTo>
                  <a:lnTo>
                    <a:pt x="2281930" y="202959"/>
                  </a:lnTo>
                  <a:lnTo>
                    <a:pt x="2281170" y="201834"/>
                  </a:lnTo>
                  <a:lnTo>
                    <a:pt x="2279605" y="201083"/>
                  </a:lnTo>
                  <a:lnTo>
                    <a:pt x="2278562" y="199525"/>
                  </a:lnTo>
                  <a:lnTo>
                    <a:pt x="2276499" y="190186"/>
                  </a:lnTo>
                  <a:lnTo>
                    <a:pt x="2268276" y="198270"/>
                  </a:lnTo>
                  <a:lnTo>
                    <a:pt x="2267066" y="207669"/>
                  </a:lnTo>
                  <a:lnTo>
                    <a:pt x="2266984" y="213738"/>
                  </a:lnTo>
                  <a:lnTo>
                    <a:pt x="2268031" y="215370"/>
                  </a:lnTo>
                  <a:lnTo>
                    <a:pt x="2269788" y="216457"/>
                  </a:lnTo>
                  <a:lnTo>
                    <a:pt x="2272017" y="217183"/>
                  </a:lnTo>
                  <a:lnTo>
                    <a:pt x="2273503" y="218724"/>
                  </a:lnTo>
                  <a:lnTo>
                    <a:pt x="2275154" y="223260"/>
                  </a:lnTo>
                  <a:lnTo>
                    <a:pt x="2276653" y="224893"/>
                  </a:lnTo>
                  <a:lnTo>
                    <a:pt x="2284560" y="227728"/>
                  </a:lnTo>
                  <a:lnTo>
                    <a:pt x="2290630" y="228030"/>
                  </a:lnTo>
                  <a:lnTo>
                    <a:pt x="2296172" y="225279"/>
                  </a:lnTo>
                  <a:lnTo>
                    <a:pt x="2302163" y="221587"/>
                  </a:lnTo>
                  <a:lnTo>
                    <a:pt x="2314632" y="219216"/>
                  </a:lnTo>
                  <a:lnTo>
                    <a:pt x="2317788" y="219022"/>
                  </a:lnTo>
                  <a:lnTo>
                    <a:pt x="2324117" y="215984"/>
                  </a:lnTo>
                  <a:lnTo>
                    <a:pt x="2330457" y="212164"/>
                  </a:lnTo>
                  <a:lnTo>
                    <a:pt x="2367668" y="199487"/>
                  </a:lnTo>
                  <a:lnTo>
                    <a:pt x="2383184" y="187881"/>
                  </a:lnTo>
                  <a:lnTo>
                    <a:pt x="2390644" y="180661"/>
                  </a:lnTo>
                  <a:lnTo>
                    <a:pt x="2398964" y="188745"/>
                  </a:lnTo>
                  <a:lnTo>
                    <a:pt x="2399905" y="194725"/>
                  </a:lnTo>
                  <a:lnTo>
                    <a:pt x="2398978" y="196344"/>
                  </a:lnTo>
                  <a:lnTo>
                    <a:pt x="2397303" y="197424"/>
                  </a:lnTo>
                  <a:lnTo>
                    <a:pt x="2395127" y="198144"/>
                  </a:lnTo>
                  <a:lnTo>
                    <a:pt x="2393676" y="199682"/>
                  </a:lnTo>
                  <a:lnTo>
                    <a:pt x="2392065" y="204213"/>
                  </a:lnTo>
                  <a:lnTo>
                    <a:pt x="2389971" y="215746"/>
                  </a:lnTo>
                  <a:lnTo>
                    <a:pt x="2384305" y="225068"/>
                  </a:lnTo>
                  <a:lnTo>
                    <a:pt x="2382155" y="235592"/>
                  </a:lnTo>
                  <a:lnTo>
                    <a:pt x="2381285" y="269042"/>
                  </a:lnTo>
                  <a:lnTo>
                    <a:pt x="2378443" y="275609"/>
                  </a:lnTo>
                  <a:lnTo>
                    <a:pt x="2374711" y="282056"/>
                  </a:lnTo>
                  <a:lnTo>
                    <a:pt x="2372315" y="294818"/>
                  </a:lnTo>
                  <a:lnTo>
                    <a:pt x="2372118" y="297998"/>
                  </a:lnTo>
                  <a:lnTo>
                    <a:pt x="2374722" y="304353"/>
                  </a:lnTo>
                  <a:lnTo>
                    <a:pt x="2378349" y="310706"/>
                  </a:lnTo>
                  <a:lnTo>
                    <a:pt x="2380868" y="321527"/>
                  </a:lnTo>
                  <a:lnTo>
                    <a:pt x="2382054" y="322153"/>
                  </a:lnTo>
                  <a:lnTo>
                    <a:pt x="2386193" y="322850"/>
                  </a:lnTo>
                  <a:lnTo>
                    <a:pt x="2387720" y="324095"/>
                  </a:lnTo>
                  <a:lnTo>
                    <a:pt x="2389418" y="328299"/>
                  </a:lnTo>
                  <a:lnTo>
                    <a:pt x="2390928" y="329844"/>
                  </a:lnTo>
                  <a:lnTo>
                    <a:pt x="2395430" y="331560"/>
                  </a:lnTo>
                  <a:lnTo>
                    <a:pt x="2398111" y="330959"/>
                  </a:lnTo>
                  <a:lnTo>
                    <a:pt x="2410020" y="325213"/>
                  </a:lnTo>
                  <a:lnTo>
                    <a:pt x="2413129" y="324612"/>
                  </a:lnTo>
                  <a:lnTo>
                    <a:pt x="2456158" y="300751"/>
                  </a:lnTo>
                  <a:lnTo>
                    <a:pt x="2464990" y="291819"/>
                  </a:lnTo>
                  <a:lnTo>
                    <a:pt x="2498690" y="248615"/>
                  </a:lnTo>
                  <a:lnTo>
                    <a:pt x="2512364" y="215990"/>
                  </a:lnTo>
                  <a:lnTo>
                    <a:pt x="2514562" y="182534"/>
                  </a:lnTo>
                  <a:lnTo>
                    <a:pt x="2506395" y="172508"/>
                  </a:lnTo>
                  <a:lnTo>
                    <a:pt x="2502839" y="171674"/>
                  </a:lnTo>
                  <a:lnTo>
                    <a:pt x="2471989" y="171011"/>
                  </a:lnTo>
                  <a:lnTo>
                    <a:pt x="2466382" y="173832"/>
                  </a:lnTo>
                  <a:lnTo>
                    <a:pt x="2463404" y="176066"/>
                  </a:lnTo>
                  <a:lnTo>
                    <a:pt x="2454453" y="178547"/>
                  </a:lnTo>
                  <a:lnTo>
                    <a:pt x="2444476" y="180709"/>
                  </a:lnTo>
                  <a:lnTo>
                    <a:pt x="2436515" y="185197"/>
                  </a:lnTo>
                  <a:lnTo>
                    <a:pt x="2432271" y="190720"/>
                  </a:lnTo>
                  <a:lnTo>
                    <a:pt x="2431139" y="193674"/>
                  </a:lnTo>
                  <a:lnTo>
                    <a:pt x="2424237" y="199779"/>
                  </a:lnTo>
                  <a:lnTo>
                    <a:pt x="2415172" y="204962"/>
                  </a:lnTo>
                  <a:lnTo>
                    <a:pt x="2404118" y="208938"/>
                  </a:lnTo>
                  <a:lnTo>
                    <a:pt x="2397411" y="213619"/>
                  </a:lnTo>
                  <a:lnTo>
                    <a:pt x="2393724" y="219227"/>
                  </a:lnTo>
                  <a:lnTo>
                    <a:pt x="2391028" y="225247"/>
                  </a:lnTo>
                  <a:lnTo>
                    <a:pt x="2384617" y="234586"/>
                  </a:lnTo>
                  <a:lnTo>
                    <a:pt x="2382248" y="244056"/>
                  </a:lnTo>
                  <a:lnTo>
                    <a:pt x="2381693" y="250393"/>
                  </a:lnTo>
                  <a:lnTo>
                    <a:pt x="2378625" y="256738"/>
                  </a:lnTo>
                  <a:lnTo>
                    <a:pt x="2374791" y="263085"/>
                  </a:lnTo>
                  <a:lnTo>
                    <a:pt x="2372129" y="273902"/>
                  </a:lnTo>
                  <a:lnTo>
                    <a:pt x="2379318" y="285897"/>
                  </a:lnTo>
                  <a:lnTo>
                    <a:pt x="2381250" y="2948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68"/>
            <p:cNvSpPr/>
            <p:nvPr>
              <p:custDataLst>
                <p:tags r:id="rId261"/>
              </p:custDataLst>
            </p:nvPr>
          </p:nvSpPr>
          <p:spPr>
            <a:xfrm>
              <a:off x="7724775" y="26098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69"/>
            <p:cNvSpPr/>
            <p:nvPr>
              <p:custDataLst>
                <p:tags r:id="rId262"/>
              </p:custDataLst>
            </p:nvPr>
          </p:nvSpPr>
          <p:spPr>
            <a:xfrm>
              <a:off x="7705725" y="2743210"/>
              <a:ext cx="1" cy="19041"/>
            </a:xfrm>
            <a:custGeom>
              <a:avLst/>
              <a:gdLst/>
              <a:ahLst/>
              <a:cxnLst/>
              <a:rect l="0" t="0" r="0" b="0"/>
              <a:pathLst>
                <a:path w="1" h="19041">
                  <a:moveTo>
                    <a:pt x="0" y="19040"/>
                  </a:moveTo>
                  <a:lnTo>
                    <a:pt x="0" y="1904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5" name="SMARTInkShape-70"/>
          <p:cNvSpPr/>
          <p:nvPr>
            <p:custDataLst>
              <p:tags r:id="rId8"/>
            </p:custDataLst>
          </p:nvPr>
        </p:nvSpPr>
        <p:spPr>
          <a:xfrm>
            <a:off x="7905750" y="2486060"/>
            <a:ext cx="419101" cy="295231"/>
          </a:xfrm>
          <a:custGeom>
            <a:avLst/>
            <a:gdLst/>
            <a:ahLst/>
            <a:cxnLst/>
            <a:rect l="0" t="0" r="0" b="0"/>
            <a:pathLst>
              <a:path w="419101" h="295231">
                <a:moveTo>
                  <a:pt x="0" y="285715"/>
                </a:moveTo>
                <a:lnTo>
                  <a:pt x="0" y="285715"/>
                </a:lnTo>
                <a:lnTo>
                  <a:pt x="8200" y="293916"/>
                </a:lnTo>
                <a:lnTo>
                  <a:pt x="17610" y="295124"/>
                </a:lnTo>
                <a:lnTo>
                  <a:pt x="27125" y="295230"/>
                </a:lnTo>
                <a:lnTo>
                  <a:pt x="36649" y="287038"/>
                </a:lnTo>
                <a:lnTo>
                  <a:pt x="42726" y="286107"/>
                </a:lnTo>
                <a:lnTo>
                  <a:pt x="44359" y="284918"/>
                </a:lnTo>
                <a:lnTo>
                  <a:pt x="45448" y="283067"/>
                </a:lnTo>
                <a:lnTo>
                  <a:pt x="46174" y="280775"/>
                </a:lnTo>
                <a:lnTo>
                  <a:pt x="57795" y="266432"/>
                </a:lnTo>
                <a:lnTo>
                  <a:pt x="66564" y="256247"/>
                </a:lnTo>
                <a:lnTo>
                  <a:pt x="95303" y="211623"/>
                </a:lnTo>
                <a:lnTo>
                  <a:pt x="127198" y="167951"/>
                </a:lnTo>
                <a:lnTo>
                  <a:pt x="155049" y="123773"/>
                </a:lnTo>
                <a:lnTo>
                  <a:pt x="183748" y="79339"/>
                </a:lnTo>
                <a:lnTo>
                  <a:pt x="192432" y="57951"/>
                </a:lnTo>
                <a:lnTo>
                  <a:pt x="215747" y="21578"/>
                </a:lnTo>
                <a:lnTo>
                  <a:pt x="219037" y="9648"/>
                </a:lnTo>
                <a:lnTo>
                  <a:pt x="219075" y="0"/>
                </a:lnTo>
                <a:lnTo>
                  <a:pt x="219075" y="5032"/>
                </a:lnTo>
                <a:lnTo>
                  <a:pt x="218017" y="6518"/>
                </a:lnTo>
                <a:lnTo>
                  <a:pt x="216253" y="7509"/>
                </a:lnTo>
                <a:lnTo>
                  <a:pt x="214019" y="8169"/>
                </a:lnTo>
                <a:lnTo>
                  <a:pt x="212530" y="9668"/>
                </a:lnTo>
                <a:lnTo>
                  <a:pt x="208754" y="19113"/>
                </a:lnTo>
                <a:lnTo>
                  <a:pt x="203081" y="26335"/>
                </a:lnTo>
                <a:lnTo>
                  <a:pt x="200931" y="35178"/>
                </a:lnTo>
                <a:lnTo>
                  <a:pt x="199235" y="45558"/>
                </a:lnTo>
                <a:lnTo>
                  <a:pt x="191859" y="68502"/>
                </a:lnTo>
                <a:lnTo>
                  <a:pt x="187730" y="97986"/>
                </a:lnTo>
                <a:lnTo>
                  <a:pt x="182309" y="116106"/>
                </a:lnTo>
                <a:lnTo>
                  <a:pt x="180180" y="136422"/>
                </a:lnTo>
                <a:lnTo>
                  <a:pt x="172809" y="155113"/>
                </a:lnTo>
                <a:lnTo>
                  <a:pt x="171466" y="199810"/>
                </a:lnTo>
                <a:lnTo>
                  <a:pt x="171450" y="244439"/>
                </a:lnTo>
                <a:lnTo>
                  <a:pt x="171450" y="264784"/>
                </a:lnTo>
                <a:lnTo>
                  <a:pt x="180582" y="275749"/>
                </a:lnTo>
                <a:lnTo>
                  <a:pt x="185915" y="276059"/>
                </a:lnTo>
                <a:lnTo>
                  <a:pt x="187444" y="275044"/>
                </a:lnTo>
                <a:lnTo>
                  <a:pt x="188462" y="273310"/>
                </a:lnTo>
                <a:lnTo>
                  <a:pt x="190098" y="267978"/>
                </a:lnTo>
                <a:lnTo>
                  <a:pt x="224396" y="230656"/>
                </a:lnTo>
                <a:lnTo>
                  <a:pt x="230591" y="211496"/>
                </a:lnTo>
                <a:lnTo>
                  <a:pt x="264766" y="164516"/>
                </a:lnTo>
                <a:lnTo>
                  <a:pt x="279019" y="144652"/>
                </a:lnTo>
                <a:lnTo>
                  <a:pt x="290215" y="112852"/>
                </a:lnTo>
                <a:lnTo>
                  <a:pt x="321042" y="76185"/>
                </a:lnTo>
                <a:lnTo>
                  <a:pt x="323296" y="63469"/>
                </a:lnTo>
                <a:lnTo>
                  <a:pt x="324539" y="61351"/>
                </a:lnTo>
                <a:lnTo>
                  <a:pt x="326426" y="59939"/>
                </a:lnTo>
                <a:lnTo>
                  <a:pt x="333375" y="57115"/>
                </a:lnTo>
                <a:lnTo>
                  <a:pt x="328319" y="62171"/>
                </a:lnTo>
                <a:lnTo>
                  <a:pt x="325837" y="67476"/>
                </a:lnTo>
                <a:lnTo>
                  <a:pt x="324243" y="74449"/>
                </a:lnTo>
                <a:lnTo>
                  <a:pt x="317381" y="83430"/>
                </a:lnTo>
                <a:lnTo>
                  <a:pt x="315231" y="92311"/>
                </a:lnTo>
                <a:lnTo>
                  <a:pt x="314727" y="98510"/>
                </a:lnTo>
                <a:lnTo>
                  <a:pt x="311682" y="104793"/>
                </a:lnTo>
                <a:lnTo>
                  <a:pt x="307859" y="111114"/>
                </a:lnTo>
                <a:lnTo>
                  <a:pt x="305404" y="123795"/>
                </a:lnTo>
                <a:lnTo>
                  <a:pt x="304010" y="131201"/>
                </a:lnTo>
                <a:lnTo>
                  <a:pt x="296634" y="154216"/>
                </a:lnTo>
                <a:lnTo>
                  <a:pt x="294295" y="177687"/>
                </a:lnTo>
                <a:lnTo>
                  <a:pt x="287751" y="190450"/>
                </a:lnTo>
                <a:lnTo>
                  <a:pt x="285758" y="234915"/>
                </a:lnTo>
                <a:lnTo>
                  <a:pt x="285751" y="250790"/>
                </a:lnTo>
                <a:lnTo>
                  <a:pt x="288572" y="257140"/>
                </a:lnTo>
                <a:lnTo>
                  <a:pt x="292295" y="263490"/>
                </a:lnTo>
                <a:lnTo>
                  <a:pt x="295159" y="275632"/>
                </a:lnTo>
                <a:lnTo>
                  <a:pt x="303466" y="284342"/>
                </a:lnTo>
                <a:lnTo>
                  <a:pt x="309461" y="285308"/>
                </a:lnTo>
                <a:lnTo>
                  <a:pt x="314985" y="282712"/>
                </a:lnTo>
                <a:lnTo>
                  <a:pt x="361966" y="238073"/>
                </a:lnTo>
                <a:lnTo>
                  <a:pt x="371480" y="225738"/>
                </a:lnTo>
                <a:lnTo>
                  <a:pt x="384176" y="207663"/>
                </a:lnTo>
                <a:lnTo>
                  <a:pt x="419100" y="1809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" name="SMARTInkShape-Group21"/>
          <p:cNvGrpSpPr/>
          <p:nvPr/>
        </p:nvGrpSpPr>
        <p:grpSpPr>
          <a:xfrm>
            <a:off x="8410575" y="2486028"/>
            <a:ext cx="981075" cy="342898"/>
            <a:chOff x="8410575" y="2486028"/>
            <a:chExt cx="981075" cy="342898"/>
          </a:xfrm>
        </p:grpSpPr>
        <p:sp>
          <p:nvSpPr>
            <p:cNvPr id="86" name="SMARTInkShape-71"/>
            <p:cNvSpPr/>
            <p:nvPr>
              <p:custDataLst>
                <p:tags r:id="rId253"/>
              </p:custDataLst>
            </p:nvPr>
          </p:nvSpPr>
          <p:spPr>
            <a:xfrm>
              <a:off x="8410575" y="2543175"/>
              <a:ext cx="209551" cy="209550"/>
            </a:xfrm>
            <a:custGeom>
              <a:avLst/>
              <a:gdLst/>
              <a:ahLst/>
              <a:cxnLst/>
              <a:rect l="0" t="0" r="0" b="0"/>
              <a:pathLst>
                <a:path w="209551" h="209550">
                  <a:moveTo>
                    <a:pt x="180975" y="0"/>
                  </a:moveTo>
                  <a:lnTo>
                    <a:pt x="180975" y="0"/>
                  </a:lnTo>
                  <a:lnTo>
                    <a:pt x="133517" y="0"/>
                  </a:lnTo>
                  <a:lnTo>
                    <a:pt x="120254" y="0"/>
                  </a:lnTo>
                  <a:lnTo>
                    <a:pt x="118269" y="1058"/>
                  </a:lnTo>
                  <a:lnTo>
                    <a:pt x="116946" y="2822"/>
                  </a:lnTo>
                  <a:lnTo>
                    <a:pt x="116063" y="5056"/>
                  </a:lnTo>
                  <a:lnTo>
                    <a:pt x="114417" y="6546"/>
                  </a:lnTo>
                  <a:lnTo>
                    <a:pt x="109766" y="8201"/>
                  </a:lnTo>
                  <a:lnTo>
                    <a:pt x="98157" y="10322"/>
                  </a:lnTo>
                  <a:lnTo>
                    <a:pt x="88821" y="15994"/>
                  </a:lnTo>
                  <a:lnTo>
                    <a:pt x="79351" y="19203"/>
                  </a:lnTo>
                  <a:lnTo>
                    <a:pt x="56561" y="35924"/>
                  </a:lnTo>
                  <a:lnTo>
                    <a:pt x="53582" y="36649"/>
                  </a:lnTo>
                  <a:lnTo>
                    <a:pt x="51596" y="38191"/>
                  </a:lnTo>
                  <a:lnTo>
                    <a:pt x="49390" y="42727"/>
                  </a:lnTo>
                  <a:lnTo>
                    <a:pt x="47744" y="44360"/>
                  </a:lnTo>
                  <a:lnTo>
                    <a:pt x="30338" y="55699"/>
                  </a:lnTo>
                  <a:lnTo>
                    <a:pt x="20528" y="65224"/>
                  </a:lnTo>
                  <a:lnTo>
                    <a:pt x="18283" y="73993"/>
                  </a:lnTo>
                  <a:lnTo>
                    <a:pt x="2166" y="95855"/>
                  </a:lnTo>
                  <a:lnTo>
                    <a:pt x="84" y="112031"/>
                  </a:lnTo>
                  <a:lnTo>
                    <a:pt x="0" y="157018"/>
                  </a:lnTo>
                  <a:lnTo>
                    <a:pt x="1058" y="158654"/>
                  </a:lnTo>
                  <a:lnTo>
                    <a:pt x="2822" y="159744"/>
                  </a:lnTo>
                  <a:lnTo>
                    <a:pt x="5056" y="160471"/>
                  </a:lnTo>
                  <a:lnTo>
                    <a:pt x="6545" y="162014"/>
                  </a:lnTo>
                  <a:lnTo>
                    <a:pt x="9132" y="169998"/>
                  </a:lnTo>
                  <a:lnTo>
                    <a:pt x="9409" y="176076"/>
                  </a:lnTo>
                  <a:lnTo>
                    <a:pt x="10506" y="177709"/>
                  </a:lnTo>
                  <a:lnTo>
                    <a:pt x="12296" y="178798"/>
                  </a:lnTo>
                  <a:lnTo>
                    <a:pt x="14547" y="179523"/>
                  </a:lnTo>
                  <a:lnTo>
                    <a:pt x="16048" y="181065"/>
                  </a:lnTo>
                  <a:lnTo>
                    <a:pt x="19845" y="190590"/>
                  </a:lnTo>
                  <a:lnTo>
                    <a:pt x="28173" y="199595"/>
                  </a:lnTo>
                  <a:lnTo>
                    <a:pt x="42754" y="200014"/>
                  </a:lnTo>
                  <a:lnTo>
                    <a:pt x="44378" y="201076"/>
                  </a:lnTo>
                  <a:lnTo>
                    <a:pt x="45460" y="202842"/>
                  </a:lnTo>
                  <a:lnTo>
                    <a:pt x="46182" y="205078"/>
                  </a:lnTo>
                  <a:lnTo>
                    <a:pt x="47720" y="206569"/>
                  </a:lnTo>
                  <a:lnTo>
                    <a:pt x="52253" y="208225"/>
                  </a:lnTo>
                  <a:lnTo>
                    <a:pt x="89051" y="209549"/>
                  </a:lnTo>
                  <a:lnTo>
                    <a:pt x="95317" y="206727"/>
                  </a:lnTo>
                  <a:lnTo>
                    <a:pt x="102906" y="201349"/>
                  </a:lnTo>
                  <a:lnTo>
                    <a:pt x="112011" y="200286"/>
                  </a:lnTo>
                  <a:lnTo>
                    <a:pt x="159634" y="200025"/>
                  </a:lnTo>
                  <a:lnTo>
                    <a:pt x="175984" y="200025"/>
                  </a:lnTo>
                  <a:lnTo>
                    <a:pt x="181579" y="197203"/>
                  </a:lnTo>
                  <a:lnTo>
                    <a:pt x="188737" y="191824"/>
                  </a:lnTo>
                  <a:lnTo>
                    <a:pt x="198547" y="190616"/>
                  </a:lnTo>
                  <a:lnTo>
                    <a:pt x="2095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72"/>
            <p:cNvSpPr/>
            <p:nvPr>
              <p:custDataLst>
                <p:tags r:id="rId254"/>
              </p:custDataLst>
            </p:nvPr>
          </p:nvSpPr>
          <p:spPr>
            <a:xfrm>
              <a:off x="8448675" y="2657475"/>
              <a:ext cx="171451" cy="28576"/>
            </a:xfrm>
            <a:custGeom>
              <a:avLst/>
              <a:gdLst/>
              <a:ahLst/>
              <a:cxnLst/>
              <a:rect l="0" t="0" r="0" b="0"/>
              <a:pathLst>
                <a:path w="171451" h="28576">
                  <a:moveTo>
                    <a:pt x="0" y="28575"/>
                  </a:moveTo>
                  <a:lnTo>
                    <a:pt x="0" y="28575"/>
                  </a:lnTo>
                  <a:lnTo>
                    <a:pt x="9522" y="19053"/>
                  </a:lnTo>
                  <a:lnTo>
                    <a:pt x="36766" y="19050"/>
                  </a:lnTo>
                  <a:lnTo>
                    <a:pt x="46184" y="10849"/>
                  </a:lnTo>
                  <a:lnTo>
                    <a:pt x="55700" y="9641"/>
                  </a:lnTo>
                  <a:lnTo>
                    <a:pt x="102570" y="9525"/>
                  </a:lnTo>
                  <a:lnTo>
                    <a:pt x="149153" y="9525"/>
                  </a:lnTo>
                  <a:lnTo>
                    <a:pt x="171450" y="952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73"/>
            <p:cNvSpPr/>
            <p:nvPr>
              <p:custDataLst>
                <p:tags r:id="rId255"/>
              </p:custDataLst>
            </p:nvPr>
          </p:nvSpPr>
          <p:spPr>
            <a:xfrm>
              <a:off x="8810625" y="2505075"/>
              <a:ext cx="104776" cy="247651"/>
            </a:xfrm>
            <a:custGeom>
              <a:avLst/>
              <a:gdLst/>
              <a:ahLst/>
              <a:cxnLst/>
              <a:rect l="0" t="0" r="0" b="0"/>
              <a:pathLst>
                <a:path w="104776" h="247651">
                  <a:moveTo>
                    <a:pt x="104775" y="0"/>
                  </a:moveTo>
                  <a:lnTo>
                    <a:pt x="104775" y="0"/>
                  </a:lnTo>
                  <a:lnTo>
                    <a:pt x="95365" y="0"/>
                  </a:lnTo>
                  <a:lnTo>
                    <a:pt x="95284" y="5056"/>
                  </a:lnTo>
                  <a:lnTo>
                    <a:pt x="94214" y="6546"/>
                  </a:lnTo>
                  <a:lnTo>
                    <a:pt x="87052" y="9133"/>
                  </a:lnTo>
                  <a:lnTo>
                    <a:pt x="86315" y="12173"/>
                  </a:lnTo>
                  <a:lnTo>
                    <a:pt x="86119" y="14465"/>
                  </a:lnTo>
                  <a:lnTo>
                    <a:pt x="83078" y="19834"/>
                  </a:lnTo>
                  <a:lnTo>
                    <a:pt x="79257" y="25749"/>
                  </a:lnTo>
                  <a:lnTo>
                    <a:pt x="76048" y="35028"/>
                  </a:lnTo>
                  <a:lnTo>
                    <a:pt x="69922" y="44481"/>
                  </a:lnTo>
                  <a:lnTo>
                    <a:pt x="66580" y="53984"/>
                  </a:lnTo>
                  <a:lnTo>
                    <a:pt x="50257" y="76201"/>
                  </a:lnTo>
                  <a:lnTo>
                    <a:pt x="45034" y="102789"/>
                  </a:lnTo>
                  <a:lnTo>
                    <a:pt x="41181" y="110242"/>
                  </a:lnTo>
                  <a:lnTo>
                    <a:pt x="28480" y="148319"/>
                  </a:lnTo>
                  <a:lnTo>
                    <a:pt x="21226" y="161746"/>
                  </a:lnTo>
                  <a:lnTo>
                    <a:pt x="20500" y="164981"/>
                  </a:lnTo>
                  <a:lnTo>
                    <a:pt x="10976" y="184140"/>
                  </a:lnTo>
                  <a:lnTo>
                    <a:pt x="8754" y="196848"/>
                  </a:lnTo>
                  <a:lnTo>
                    <a:pt x="2043" y="209550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74"/>
            <p:cNvSpPr/>
            <p:nvPr>
              <p:custDataLst>
                <p:tags r:id="rId256"/>
              </p:custDataLst>
            </p:nvPr>
          </p:nvSpPr>
          <p:spPr>
            <a:xfrm>
              <a:off x="8896384" y="2533650"/>
              <a:ext cx="19017" cy="247651"/>
            </a:xfrm>
            <a:custGeom>
              <a:avLst/>
              <a:gdLst/>
              <a:ahLst/>
              <a:cxnLst/>
              <a:rect l="0" t="0" r="0" b="0"/>
              <a:pathLst>
                <a:path w="19017" h="247651">
                  <a:moveTo>
                    <a:pt x="19016" y="0"/>
                  </a:moveTo>
                  <a:lnTo>
                    <a:pt x="19016" y="0"/>
                  </a:lnTo>
                  <a:lnTo>
                    <a:pt x="19016" y="47438"/>
                  </a:lnTo>
                  <a:lnTo>
                    <a:pt x="19016" y="88542"/>
                  </a:lnTo>
                  <a:lnTo>
                    <a:pt x="16194" y="95091"/>
                  </a:lnTo>
                  <a:lnTo>
                    <a:pt x="12470" y="101529"/>
                  </a:lnTo>
                  <a:lnTo>
                    <a:pt x="10079" y="114286"/>
                  </a:lnTo>
                  <a:lnTo>
                    <a:pt x="9496" y="159939"/>
                  </a:lnTo>
                  <a:lnTo>
                    <a:pt x="9491" y="184034"/>
                  </a:lnTo>
                  <a:lnTo>
                    <a:pt x="6669" y="190448"/>
                  </a:lnTo>
                  <a:lnTo>
                    <a:pt x="2945" y="196827"/>
                  </a:lnTo>
                  <a:lnTo>
                    <a:pt x="554" y="209545"/>
                  </a:lnTo>
                  <a:lnTo>
                    <a:pt x="0" y="231775"/>
                  </a:lnTo>
                  <a:lnTo>
                    <a:pt x="1047" y="233892"/>
                  </a:lnTo>
                  <a:lnTo>
                    <a:pt x="2803" y="235303"/>
                  </a:lnTo>
                  <a:lnTo>
                    <a:pt x="5032" y="236244"/>
                  </a:lnTo>
                  <a:lnTo>
                    <a:pt x="6518" y="237929"/>
                  </a:lnTo>
                  <a:lnTo>
                    <a:pt x="9491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75"/>
            <p:cNvSpPr/>
            <p:nvPr>
              <p:custDataLst>
                <p:tags r:id="rId257"/>
              </p:custDataLst>
            </p:nvPr>
          </p:nvSpPr>
          <p:spPr>
            <a:xfrm>
              <a:off x="8820150" y="2695575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16868" y="12504"/>
                  </a:lnTo>
                  <a:lnTo>
                    <a:pt x="25694" y="9349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76"/>
            <p:cNvSpPr/>
            <p:nvPr>
              <p:custDataLst>
                <p:tags r:id="rId258"/>
              </p:custDataLst>
            </p:nvPr>
          </p:nvSpPr>
          <p:spPr>
            <a:xfrm>
              <a:off x="9010653" y="2486028"/>
              <a:ext cx="218953" cy="285745"/>
            </a:xfrm>
            <a:custGeom>
              <a:avLst/>
              <a:gdLst/>
              <a:ahLst/>
              <a:cxnLst/>
              <a:rect l="0" t="0" r="0" b="0"/>
              <a:pathLst>
                <a:path w="218953" h="285745">
                  <a:moveTo>
                    <a:pt x="133347" y="47622"/>
                  </a:moveTo>
                  <a:lnTo>
                    <a:pt x="133347" y="47622"/>
                  </a:lnTo>
                  <a:lnTo>
                    <a:pt x="133347" y="61811"/>
                  </a:lnTo>
                  <a:lnTo>
                    <a:pt x="130525" y="67333"/>
                  </a:lnTo>
                  <a:lnTo>
                    <a:pt x="126801" y="73316"/>
                  </a:lnTo>
                  <a:lnTo>
                    <a:pt x="124410" y="85780"/>
                  </a:lnTo>
                  <a:lnTo>
                    <a:pt x="124213" y="88936"/>
                  </a:lnTo>
                  <a:lnTo>
                    <a:pt x="121174" y="95264"/>
                  </a:lnTo>
                  <a:lnTo>
                    <a:pt x="117353" y="101605"/>
                  </a:lnTo>
                  <a:lnTo>
                    <a:pt x="106961" y="127194"/>
                  </a:lnTo>
                  <a:lnTo>
                    <a:pt x="99188" y="138815"/>
                  </a:lnTo>
                  <a:lnTo>
                    <a:pt x="93204" y="152223"/>
                  </a:lnTo>
                  <a:lnTo>
                    <a:pt x="90710" y="155456"/>
                  </a:lnTo>
                  <a:lnTo>
                    <a:pt x="87939" y="164693"/>
                  </a:lnTo>
                  <a:lnTo>
                    <a:pt x="85648" y="174795"/>
                  </a:lnTo>
                  <a:lnTo>
                    <a:pt x="69304" y="207385"/>
                  </a:lnTo>
                  <a:lnTo>
                    <a:pt x="66784" y="214936"/>
                  </a:lnTo>
                  <a:lnTo>
                    <a:pt x="40867" y="256567"/>
                  </a:lnTo>
                  <a:lnTo>
                    <a:pt x="38270" y="263253"/>
                  </a:lnTo>
                  <a:lnTo>
                    <a:pt x="20501" y="284255"/>
                  </a:lnTo>
                  <a:lnTo>
                    <a:pt x="10974" y="285616"/>
                  </a:lnTo>
                  <a:lnTo>
                    <a:pt x="428" y="285744"/>
                  </a:lnTo>
                  <a:lnTo>
                    <a:pt x="0" y="262149"/>
                  </a:lnTo>
                  <a:lnTo>
                    <a:pt x="2821" y="256562"/>
                  </a:lnTo>
                  <a:lnTo>
                    <a:pt x="6543" y="250551"/>
                  </a:lnTo>
                  <a:lnTo>
                    <a:pt x="9698" y="241217"/>
                  </a:lnTo>
                  <a:lnTo>
                    <a:pt x="15807" y="231748"/>
                  </a:lnTo>
                  <a:lnTo>
                    <a:pt x="17608" y="225411"/>
                  </a:lnTo>
                  <a:lnTo>
                    <a:pt x="19145" y="223298"/>
                  </a:lnTo>
                  <a:lnTo>
                    <a:pt x="21229" y="221889"/>
                  </a:lnTo>
                  <a:lnTo>
                    <a:pt x="26367" y="219266"/>
                  </a:lnTo>
                  <a:lnTo>
                    <a:pt x="36344" y="211036"/>
                  </a:lnTo>
                  <a:lnTo>
                    <a:pt x="45355" y="208783"/>
                  </a:lnTo>
                  <a:lnTo>
                    <a:pt x="54241" y="203088"/>
                  </a:lnTo>
                  <a:lnTo>
                    <a:pt x="66725" y="200628"/>
                  </a:lnTo>
                  <a:lnTo>
                    <a:pt x="83844" y="200057"/>
                  </a:lnTo>
                  <a:lnTo>
                    <a:pt x="92956" y="206575"/>
                  </a:lnTo>
                  <a:lnTo>
                    <a:pt x="103007" y="209156"/>
                  </a:lnTo>
                  <a:lnTo>
                    <a:pt x="109306" y="209431"/>
                  </a:lnTo>
                  <a:lnTo>
                    <a:pt x="110969" y="210528"/>
                  </a:lnTo>
                  <a:lnTo>
                    <a:pt x="112079" y="212318"/>
                  </a:lnTo>
                  <a:lnTo>
                    <a:pt x="112819" y="214569"/>
                  </a:lnTo>
                  <a:lnTo>
                    <a:pt x="114369" y="216070"/>
                  </a:lnTo>
                  <a:lnTo>
                    <a:pt x="122368" y="218677"/>
                  </a:lnTo>
                  <a:lnTo>
                    <a:pt x="123176" y="221718"/>
                  </a:lnTo>
                  <a:lnTo>
                    <a:pt x="123695" y="227238"/>
                  </a:lnTo>
                  <a:lnTo>
                    <a:pt x="130343" y="235933"/>
                  </a:lnTo>
                  <a:lnTo>
                    <a:pt x="133230" y="247128"/>
                  </a:lnTo>
                  <a:lnTo>
                    <a:pt x="133347" y="257137"/>
                  </a:lnTo>
                  <a:lnTo>
                    <a:pt x="141548" y="257169"/>
                  </a:lnTo>
                  <a:lnTo>
                    <a:pt x="147538" y="252114"/>
                  </a:lnTo>
                  <a:lnTo>
                    <a:pt x="150237" y="246810"/>
                  </a:lnTo>
                  <a:lnTo>
                    <a:pt x="150958" y="243914"/>
                  </a:lnTo>
                  <a:lnTo>
                    <a:pt x="152495" y="241983"/>
                  </a:lnTo>
                  <a:lnTo>
                    <a:pt x="174750" y="225015"/>
                  </a:lnTo>
                  <a:lnTo>
                    <a:pt x="178206" y="218891"/>
                  </a:lnTo>
                  <a:lnTo>
                    <a:pt x="195114" y="173130"/>
                  </a:lnTo>
                  <a:lnTo>
                    <a:pt x="206915" y="153037"/>
                  </a:lnTo>
                  <a:lnTo>
                    <a:pt x="212138" y="125864"/>
                  </a:lnTo>
                  <a:lnTo>
                    <a:pt x="215991" y="117321"/>
                  </a:lnTo>
                  <a:lnTo>
                    <a:pt x="218952" y="82975"/>
                  </a:lnTo>
                  <a:lnTo>
                    <a:pt x="216197" y="76387"/>
                  </a:lnTo>
                  <a:lnTo>
                    <a:pt x="212503" y="69931"/>
                  </a:lnTo>
                  <a:lnTo>
                    <a:pt x="210131" y="57164"/>
                  </a:lnTo>
                  <a:lnTo>
                    <a:pt x="209937" y="53983"/>
                  </a:lnTo>
                  <a:lnTo>
                    <a:pt x="206897" y="47627"/>
                  </a:lnTo>
                  <a:lnTo>
                    <a:pt x="194381" y="31748"/>
                  </a:lnTo>
                  <a:lnTo>
                    <a:pt x="192223" y="25398"/>
                  </a:lnTo>
                  <a:lnTo>
                    <a:pt x="190589" y="23280"/>
                  </a:lnTo>
                  <a:lnTo>
                    <a:pt x="174352" y="12873"/>
                  </a:lnTo>
                  <a:lnTo>
                    <a:pt x="165017" y="10515"/>
                  </a:lnTo>
                  <a:lnTo>
                    <a:pt x="158711" y="9963"/>
                  </a:lnTo>
                  <a:lnTo>
                    <a:pt x="152381" y="6896"/>
                  </a:lnTo>
                  <a:lnTo>
                    <a:pt x="146040" y="3063"/>
                  </a:lnTo>
                  <a:lnTo>
                    <a:pt x="133346" y="603"/>
                  </a:lnTo>
                  <a:lnTo>
                    <a:pt x="97129" y="0"/>
                  </a:lnTo>
                  <a:lnTo>
                    <a:pt x="88014" y="6544"/>
                  </a:lnTo>
                  <a:lnTo>
                    <a:pt x="77962" y="9130"/>
                  </a:lnTo>
                  <a:lnTo>
                    <a:pt x="71663" y="9406"/>
                  </a:lnTo>
                  <a:lnTo>
                    <a:pt x="70000" y="10503"/>
                  </a:lnTo>
                  <a:lnTo>
                    <a:pt x="68890" y="12293"/>
                  </a:lnTo>
                  <a:lnTo>
                    <a:pt x="68150" y="14544"/>
                  </a:lnTo>
                  <a:lnTo>
                    <a:pt x="57058" y="28484"/>
                  </a:lnTo>
                  <a:lnTo>
                    <a:pt x="49074" y="36622"/>
                  </a:lnTo>
                  <a:lnTo>
                    <a:pt x="48053" y="42716"/>
                  </a:lnTo>
                  <a:lnTo>
                    <a:pt x="46851" y="44352"/>
                  </a:lnTo>
                  <a:lnTo>
                    <a:pt x="42693" y="46168"/>
                  </a:lnTo>
                  <a:lnTo>
                    <a:pt x="41160" y="47711"/>
                  </a:lnTo>
                  <a:lnTo>
                    <a:pt x="39458" y="52247"/>
                  </a:lnTo>
                  <a:lnTo>
                    <a:pt x="38098" y="90256"/>
                  </a:lnTo>
                  <a:lnTo>
                    <a:pt x="39155" y="91920"/>
                  </a:lnTo>
                  <a:lnTo>
                    <a:pt x="40919" y="93029"/>
                  </a:lnTo>
                  <a:lnTo>
                    <a:pt x="43154" y="93768"/>
                  </a:lnTo>
                  <a:lnTo>
                    <a:pt x="44643" y="95320"/>
                  </a:lnTo>
                  <a:lnTo>
                    <a:pt x="47231" y="103318"/>
                  </a:lnTo>
                  <a:lnTo>
                    <a:pt x="50270" y="104126"/>
                  </a:lnTo>
                  <a:lnTo>
                    <a:pt x="52562" y="104341"/>
                  </a:lnTo>
                  <a:lnTo>
                    <a:pt x="54091" y="105543"/>
                  </a:lnTo>
                  <a:lnTo>
                    <a:pt x="55788" y="109701"/>
                  </a:lnTo>
                  <a:lnTo>
                    <a:pt x="57299" y="111233"/>
                  </a:lnTo>
                  <a:lnTo>
                    <a:pt x="61801" y="112935"/>
                  </a:lnTo>
                  <a:lnTo>
                    <a:pt x="108064" y="114296"/>
                  </a:lnTo>
                  <a:lnTo>
                    <a:pt x="114349" y="111474"/>
                  </a:lnTo>
                  <a:lnTo>
                    <a:pt x="120669" y="107751"/>
                  </a:lnTo>
                  <a:lnTo>
                    <a:pt x="131469" y="105164"/>
                  </a:lnTo>
                  <a:lnTo>
                    <a:pt x="137847" y="104888"/>
                  </a:lnTo>
                  <a:lnTo>
                    <a:pt x="143461" y="102002"/>
                  </a:lnTo>
                  <a:lnTo>
                    <a:pt x="149483" y="98249"/>
                  </a:lnTo>
                  <a:lnTo>
                    <a:pt x="161974" y="95840"/>
                  </a:lnTo>
                  <a:lnTo>
                    <a:pt x="199905" y="95247"/>
                  </a:lnTo>
                  <a:lnTo>
                    <a:pt x="200022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77"/>
            <p:cNvSpPr/>
            <p:nvPr>
              <p:custDataLst>
                <p:tags r:id="rId259"/>
              </p:custDataLst>
            </p:nvPr>
          </p:nvSpPr>
          <p:spPr>
            <a:xfrm>
              <a:off x="9334500" y="2695585"/>
              <a:ext cx="57150" cy="133341"/>
            </a:xfrm>
            <a:custGeom>
              <a:avLst/>
              <a:gdLst/>
              <a:ahLst/>
              <a:cxnLst/>
              <a:rect l="0" t="0" r="0" b="0"/>
              <a:pathLst>
                <a:path w="57150" h="133341">
                  <a:moveTo>
                    <a:pt x="28575" y="19040"/>
                  </a:moveTo>
                  <a:lnTo>
                    <a:pt x="28575" y="19040"/>
                  </a:lnTo>
                  <a:lnTo>
                    <a:pt x="36776" y="19040"/>
                  </a:lnTo>
                  <a:lnTo>
                    <a:pt x="37219" y="17982"/>
                  </a:lnTo>
                  <a:lnTo>
                    <a:pt x="38090" y="9631"/>
                  </a:lnTo>
                  <a:lnTo>
                    <a:pt x="47615" y="0"/>
                  </a:lnTo>
                  <a:lnTo>
                    <a:pt x="47624" y="8192"/>
                  </a:lnTo>
                  <a:lnTo>
                    <a:pt x="48683" y="8633"/>
                  </a:lnTo>
                  <a:lnTo>
                    <a:pt x="55826" y="9399"/>
                  </a:lnTo>
                  <a:lnTo>
                    <a:pt x="56562" y="12286"/>
                  </a:lnTo>
                  <a:lnTo>
                    <a:pt x="57149" y="41696"/>
                  </a:lnTo>
                  <a:lnTo>
                    <a:pt x="54328" y="47807"/>
                  </a:lnTo>
                  <a:lnTo>
                    <a:pt x="50604" y="54050"/>
                  </a:lnTo>
                  <a:lnTo>
                    <a:pt x="48016" y="64795"/>
                  </a:lnTo>
                  <a:lnTo>
                    <a:pt x="47740" y="71167"/>
                  </a:lnTo>
                  <a:lnTo>
                    <a:pt x="44854" y="76780"/>
                  </a:lnTo>
                  <a:lnTo>
                    <a:pt x="41102" y="82803"/>
                  </a:lnTo>
                  <a:lnTo>
                    <a:pt x="37930" y="92143"/>
                  </a:lnTo>
                  <a:lnTo>
                    <a:pt x="21676" y="114295"/>
                  </a:lnTo>
                  <a:lnTo>
                    <a:pt x="20801" y="117468"/>
                  </a:lnTo>
                  <a:lnTo>
                    <a:pt x="19159" y="119584"/>
                  </a:lnTo>
                  <a:lnTo>
                    <a:pt x="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0" name="SMARTInkShape-Group22"/>
          <p:cNvGrpSpPr/>
          <p:nvPr/>
        </p:nvGrpSpPr>
        <p:grpSpPr>
          <a:xfrm>
            <a:off x="9610725" y="2390776"/>
            <a:ext cx="1628776" cy="266700"/>
            <a:chOff x="9610725" y="2390776"/>
            <a:chExt cx="1628776" cy="266700"/>
          </a:xfrm>
        </p:grpSpPr>
        <p:sp>
          <p:nvSpPr>
            <p:cNvPr id="94" name="SMARTInkShape-78"/>
            <p:cNvSpPr/>
            <p:nvPr>
              <p:custDataLst>
                <p:tags r:id="rId247"/>
              </p:custDataLst>
            </p:nvPr>
          </p:nvSpPr>
          <p:spPr>
            <a:xfrm>
              <a:off x="9610725" y="2400300"/>
              <a:ext cx="219076" cy="257176"/>
            </a:xfrm>
            <a:custGeom>
              <a:avLst/>
              <a:gdLst/>
              <a:ahLst/>
              <a:cxnLst/>
              <a:rect l="0" t="0" r="0" b="0"/>
              <a:pathLst>
                <a:path w="219076" h="257176">
                  <a:moveTo>
                    <a:pt x="123825" y="38100"/>
                  </a:moveTo>
                  <a:lnTo>
                    <a:pt x="123825" y="38100"/>
                  </a:lnTo>
                  <a:lnTo>
                    <a:pt x="123825" y="60766"/>
                  </a:lnTo>
                  <a:lnTo>
                    <a:pt x="121003" y="66871"/>
                  </a:lnTo>
                  <a:lnTo>
                    <a:pt x="117279" y="73112"/>
                  </a:lnTo>
                  <a:lnTo>
                    <a:pt x="114888" y="85742"/>
                  </a:lnTo>
                  <a:lnTo>
                    <a:pt x="114415" y="93372"/>
                  </a:lnTo>
                  <a:lnTo>
                    <a:pt x="107777" y="102483"/>
                  </a:lnTo>
                  <a:lnTo>
                    <a:pt x="105665" y="111387"/>
                  </a:lnTo>
                  <a:lnTo>
                    <a:pt x="105170" y="117591"/>
                  </a:lnTo>
                  <a:lnTo>
                    <a:pt x="102128" y="123877"/>
                  </a:lnTo>
                  <a:lnTo>
                    <a:pt x="98307" y="130198"/>
                  </a:lnTo>
                  <a:lnTo>
                    <a:pt x="95098" y="139707"/>
                  </a:lnTo>
                  <a:lnTo>
                    <a:pt x="88972" y="149227"/>
                  </a:lnTo>
                  <a:lnTo>
                    <a:pt x="85630" y="158751"/>
                  </a:lnTo>
                  <a:lnTo>
                    <a:pt x="69307" y="180975"/>
                  </a:lnTo>
                  <a:lnTo>
                    <a:pt x="68429" y="184150"/>
                  </a:lnTo>
                  <a:lnTo>
                    <a:pt x="66786" y="186267"/>
                  </a:lnTo>
                  <a:lnTo>
                    <a:pt x="53572" y="194999"/>
                  </a:lnTo>
                  <a:lnTo>
                    <a:pt x="50269" y="200614"/>
                  </a:lnTo>
                  <a:lnTo>
                    <a:pt x="49388" y="203592"/>
                  </a:lnTo>
                  <a:lnTo>
                    <a:pt x="47742" y="205578"/>
                  </a:lnTo>
                  <a:lnTo>
                    <a:pt x="30338" y="217596"/>
                  </a:lnTo>
                  <a:lnTo>
                    <a:pt x="20528" y="218945"/>
                  </a:lnTo>
                  <a:lnTo>
                    <a:pt x="9537" y="228590"/>
                  </a:lnTo>
                  <a:lnTo>
                    <a:pt x="115" y="219191"/>
                  </a:lnTo>
                  <a:lnTo>
                    <a:pt x="0" y="201359"/>
                  </a:lnTo>
                  <a:lnTo>
                    <a:pt x="9134" y="190927"/>
                  </a:lnTo>
                  <a:lnTo>
                    <a:pt x="17691" y="190537"/>
                  </a:lnTo>
                  <a:lnTo>
                    <a:pt x="26386" y="183961"/>
                  </a:lnTo>
                  <a:lnTo>
                    <a:pt x="36348" y="181368"/>
                  </a:lnTo>
                  <a:lnTo>
                    <a:pt x="55387" y="180985"/>
                  </a:lnTo>
                  <a:lnTo>
                    <a:pt x="64406" y="187523"/>
                  </a:lnTo>
                  <a:lnTo>
                    <a:pt x="74437" y="190108"/>
                  </a:lnTo>
                  <a:lnTo>
                    <a:pt x="80735" y="190384"/>
                  </a:lnTo>
                  <a:lnTo>
                    <a:pt x="82397" y="191481"/>
                  </a:lnTo>
                  <a:lnTo>
                    <a:pt x="83507" y="193271"/>
                  </a:lnTo>
                  <a:lnTo>
                    <a:pt x="84247" y="195522"/>
                  </a:lnTo>
                  <a:lnTo>
                    <a:pt x="85797" y="197023"/>
                  </a:lnTo>
                  <a:lnTo>
                    <a:pt x="90343" y="198691"/>
                  </a:lnTo>
                  <a:lnTo>
                    <a:pt x="91979" y="200194"/>
                  </a:lnTo>
                  <a:lnTo>
                    <a:pt x="96021" y="209648"/>
                  </a:lnTo>
                  <a:lnTo>
                    <a:pt x="103414" y="217625"/>
                  </a:lnTo>
                  <a:lnTo>
                    <a:pt x="104372" y="223702"/>
                  </a:lnTo>
                  <a:lnTo>
                    <a:pt x="104740" y="236371"/>
                  </a:lnTo>
                  <a:lnTo>
                    <a:pt x="112973" y="246172"/>
                  </a:lnTo>
                  <a:lnTo>
                    <a:pt x="114266" y="256744"/>
                  </a:lnTo>
                  <a:lnTo>
                    <a:pt x="138004" y="257175"/>
                  </a:lnTo>
                  <a:lnTo>
                    <a:pt x="139628" y="256116"/>
                  </a:lnTo>
                  <a:lnTo>
                    <a:pt x="140710" y="254353"/>
                  </a:lnTo>
                  <a:lnTo>
                    <a:pt x="141431" y="252119"/>
                  </a:lnTo>
                  <a:lnTo>
                    <a:pt x="174752" y="206647"/>
                  </a:lnTo>
                  <a:lnTo>
                    <a:pt x="186293" y="187182"/>
                  </a:lnTo>
                  <a:lnTo>
                    <a:pt x="205579" y="140466"/>
                  </a:lnTo>
                  <a:lnTo>
                    <a:pt x="209432" y="128168"/>
                  </a:lnTo>
                  <a:lnTo>
                    <a:pt x="215747" y="116763"/>
                  </a:lnTo>
                  <a:lnTo>
                    <a:pt x="218946" y="82956"/>
                  </a:lnTo>
                  <a:lnTo>
                    <a:pt x="216195" y="76380"/>
                  </a:lnTo>
                  <a:lnTo>
                    <a:pt x="212504" y="69930"/>
                  </a:lnTo>
                  <a:lnTo>
                    <a:pt x="209366" y="60349"/>
                  </a:lnTo>
                  <a:lnTo>
                    <a:pt x="203262" y="50807"/>
                  </a:lnTo>
                  <a:lnTo>
                    <a:pt x="199926" y="41277"/>
                  </a:lnTo>
                  <a:lnTo>
                    <a:pt x="195395" y="34926"/>
                  </a:lnTo>
                  <a:lnTo>
                    <a:pt x="189853" y="31398"/>
                  </a:lnTo>
                  <a:lnTo>
                    <a:pt x="183862" y="28771"/>
                  </a:lnTo>
                  <a:lnTo>
                    <a:pt x="174541" y="22401"/>
                  </a:lnTo>
                  <a:lnTo>
                    <a:pt x="165075" y="18984"/>
                  </a:lnTo>
                  <a:lnTo>
                    <a:pt x="138621" y="3266"/>
                  </a:lnTo>
                  <a:lnTo>
                    <a:pt x="120926" y="430"/>
                  </a:lnTo>
                  <a:lnTo>
                    <a:pt x="74351" y="3"/>
                  </a:lnTo>
                  <a:lnTo>
                    <a:pt x="44484" y="0"/>
                  </a:lnTo>
                  <a:lnTo>
                    <a:pt x="38116" y="2822"/>
                  </a:lnTo>
                  <a:lnTo>
                    <a:pt x="31757" y="6546"/>
                  </a:lnTo>
                  <a:lnTo>
                    <a:pt x="22227" y="9701"/>
                  </a:lnTo>
                  <a:lnTo>
                    <a:pt x="1489" y="27125"/>
                  </a:lnTo>
                  <a:lnTo>
                    <a:pt x="443" y="33202"/>
                  </a:lnTo>
                  <a:lnTo>
                    <a:pt x="3" y="61660"/>
                  </a:lnTo>
                  <a:lnTo>
                    <a:pt x="2824" y="67269"/>
                  </a:lnTo>
                  <a:lnTo>
                    <a:pt x="6546" y="73289"/>
                  </a:lnTo>
                  <a:lnTo>
                    <a:pt x="8201" y="79492"/>
                  </a:lnTo>
                  <a:lnTo>
                    <a:pt x="9701" y="81570"/>
                  </a:lnTo>
                  <a:lnTo>
                    <a:pt x="11760" y="82955"/>
                  </a:lnTo>
                  <a:lnTo>
                    <a:pt x="16868" y="85552"/>
                  </a:lnTo>
                  <a:lnTo>
                    <a:pt x="25694" y="91906"/>
                  </a:lnTo>
                  <a:lnTo>
                    <a:pt x="35013" y="95317"/>
                  </a:lnTo>
                  <a:lnTo>
                    <a:pt x="44476" y="101503"/>
                  </a:lnTo>
                  <a:lnTo>
                    <a:pt x="50812" y="103320"/>
                  </a:lnTo>
                  <a:lnTo>
                    <a:pt x="52924" y="104864"/>
                  </a:lnTo>
                  <a:lnTo>
                    <a:pt x="54332" y="106951"/>
                  </a:lnTo>
                  <a:lnTo>
                    <a:pt x="55272" y="109400"/>
                  </a:lnTo>
                  <a:lnTo>
                    <a:pt x="58014" y="111034"/>
                  </a:lnTo>
                  <a:lnTo>
                    <a:pt x="78444" y="113870"/>
                  </a:lnTo>
                  <a:lnTo>
                    <a:pt x="122524" y="114297"/>
                  </a:lnTo>
                  <a:lnTo>
                    <a:pt x="169559" y="114300"/>
                  </a:lnTo>
                  <a:lnTo>
                    <a:pt x="2190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79"/>
            <p:cNvSpPr/>
            <p:nvPr>
              <p:custDataLst>
                <p:tags r:id="rId248"/>
              </p:custDataLst>
            </p:nvPr>
          </p:nvSpPr>
          <p:spPr>
            <a:xfrm>
              <a:off x="9934575" y="2447926"/>
              <a:ext cx="323851" cy="200025"/>
            </a:xfrm>
            <a:custGeom>
              <a:avLst/>
              <a:gdLst/>
              <a:ahLst/>
              <a:cxnLst/>
              <a:rect l="0" t="0" r="0" b="0"/>
              <a:pathLst>
                <a:path w="323851" h="200025">
                  <a:moveTo>
                    <a:pt x="0" y="190499"/>
                  </a:moveTo>
                  <a:lnTo>
                    <a:pt x="0" y="190499"/>
                  </a:lnTo>
                  <a:lnTo>
                    <a:pt x="0" y="180975"/>
                  </a:lnTo>
                  <a:lnTo>
                    <a:pt x="0" y="199989"/>
                  </a:lnTo>
                  <a:lnTo>
                    <a:pt x="17609" y="200024"/>
                  </a:lnTo>
                  <a:lnTo>
                    <a:pt x="26370" y="193478"/>
                  </a:lnTo>
                  <a:lnTo>
                    <a:pt x="35213" y="190323"/>
                  </a:lnTo>
                  <a:lnTo>
                    <a:pt x="60337" y="168143"/>
                  </a:lnTo>
                  <a:lnTo>
                    <a:pt x="79024" y="144843"/>
                  </a:lnTo>
                  <a:lnTo>
                    <a:pt x="97101" y="130563"/>
                  </a:lnTo>
                  <a:lnTo>
                    <a:pt x="126966" y="87420"/>
                  </a:lnTo>
                  <a:lnTo>
                    <a:pt x="143462" y="49800"/>
                  </a:lnTo>
                  <a:lnTo>
                    <a:pt x="148428" y="42241"/>
                  </a:lnTo>
                  <a:lnTo>
                    <a:pt x="151224" y="32036"/>
                  </a:lnTo>
                  <a:lnTo>
                    <a:pt x="152400" y="0"/>
                  </a:lnTo>
                  <a:lnTo>
                    <a:pt x="152400" y="45533"/>
                  </a:lnTo>
                  <a:lnTo>
                    <a:pt x="152400" y="91997"/>
                  </a:lnTo>
                  <a:lnTo>
                    <a:pt x="152400" y="136524"/>
                  </a:lnTo>
                  <a:lnTo>
                    <a:pt x="152400" y="166031"/>
                  </a:lnTo>
                  <a:lnTo>
                    <a:pt x="155224" y="171863"/>
                  </a:lnTo>
                  <a:lnTo>
                    <a:pt x="160602" y="179174"/>
                  </a:lnTo>
                  <a:lnTo>
                    <a:pt x="161534" y="185497"/>
                  </a:lnTo>
                  <a:lnTo>
                    <a:pt x="162723" y="187165"/>
                  </a:lnTo>
                  <a:lnTo>
                    <a:pt x="164573" y="188276"/>
                  </a:lnTo>
                  <a:lnTo>
                    <a:pt x="171602" y="190206"/>
                  </a:lnTo>
                  <a:lnTo>
                    <a:pt x="185604" y="190488"/>
                  </a:lnTo>
                  <a:lnTo>
                    <a:pt x="191147" y="187672"/>
                  </a:lnTo>
                  <a:lnTo>
                    <a:pt x="236010" y="144981"/>
                  </a:lnTo>
                  <a:lnTo>
                    <a:pt x="272790" y="98509"/>
                  </a:lnTo>
                  <a:lnTo>
                    <a:pt x="300559" y="54069"/>
                  </a:lnTo>
                  <a:lnTo>
                    <a:pt x="304602" y="42243"/>
                  </a:lnTo>
                  <a:lnTo>
                    <a:pt x="310974" y="32036"/>
                  </a:lnTo>
                  <a:lnTo>
                    <a:pt x="313332" y="22309"/>
                  </a:lnTo>
                  <a:lnTo>
                    <a:pt x="313882" y="15912"/>
                  </a:lnTo>
                  <a:lnTo>
                    <a:pt x="315089" y="13782"/>
                  </a:lnTo>
                  <a:lnTo>
                    <a:pt x="316951" y="12363"/>
                  </a:lnTo>
                  <a:lnTo>
                    <a:pt x="319251" y="11417"/>
                  </a:lnTo>
                  <a:lnTo>
                    <a:pt x="320784" y="9728"/>
                  </a:lnTo>
                  <a:lnTo>
                    <a:pt x="323846" y="16"/>
                  </a:lnTo>
                  <a:lnTo>
                    <a:pt x="323848" y="7"/>
                  </a:lnTo>
                  <a:lnTo>
                    <a:pt x="323849" y="4"/>
                  </a:lnTo>
                  <a:lnTo>
                    <a:pt x="323849" y="3"/>
                  </a:lnTo>
                  <a:lnTo>
                    <a:pt x="323850" y="0"/>
                  </a:lnTo>
                  <a:lnTo>
                    <a:pt x="314716" y="9132"/>
                  </a:lnTo>
                  <a:lnTo>
                    <a:pt x="314440" y="14464"/>
                  </a:lnTo>
                  <a:lnTo>
                    <a:pt x="311554" y="19833"/>
                  </a:lnTo>
                  <a:lnTo>
                    <a:pt x="307802" y="25748"/>
                  </a:lnTo>
                  <a:lnTo>
                    <a:pt x="305393" y="38168"/>
                  </a:lnTo>
                  <a:lnTo>
                    <a:pt x="304918" y="50812"/>
                  </a:lnTo>
                  <a:lnTo>
                    <a:pt x="302030" y="57155"/>
                  </a:lnTo>
                  <a:lnTo>
                    <a:pt x="298277" y="63502"/>
                  </a:lnTo>
                  <a:lnTo>
                    <a:pt x="295868" y="76200"/>
                  </a:lnTo>
                  <a:lnTo>
                    <a:pt x="295670" y="79375"/>
                  </a:lnTo>
                  <a:lnTo>
                    <a:pt x="292629" y="85724"/>
                  </a:lnTo>
                  <a:lnTo>
                    <a:pt x="288808" y="92074"/>
                  </a:lnTo>
                  <a:lnTo>
                    <a:pt x="286354" y="104774"/>
                  </a:lnTo>
                  <a:lnTo>
                    <a:pt x="286152" y="107949"/>
                  </a:lnTo>
                  <a:lnTo>
                    <a:pt x="283106" y="114299"/>
                  </a:lnTo>
                  <a:lnTo>
                    <a:pt x="279283" y="120649"/>
                  </a:lnTo>
                  <a:lnTo>
                    <a:pt x="276829" y="133349"/>
                  </a:lnTo>
                  <a:lnTo>
                    <a:pt x="276226" y="179451"/>
                  </a:lnTo>
                  <a:lnTo>
                    <a:pt x="276225" y="190461"/>
                  </a:lnTo>
                  <a:lnTo>
                    <a:pt x="285750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80"/>
            <p:cNvSpPr/>
            <p:nvPr>
              <p:custDataLst>
                <p:tags r:id="rId249"/>
              </p:custDataLst>
            </p:nvPr>
          </p:nvSpPr>
          <p:spPr>
            <a:xfrm>
              <a:off x="10401300" y="251460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0"/>
                  </a:moveTo>
                  <a:lnTo>
                    <a:pt x="0" y="0"/>
                  </a:lnTo>
                  <a:lnTo>
                    <a:pt x="9134" y="9133"/>
                  </a:lnTo>
                  <a:lnTo>
                    <a:pt x="9410" y="4352"/>
                  </a:lnTo>
                  <a:lnTo>
                    <a:pt x="10507" y="3960"/>
                  </a:lnTo>
                  <a:lnTo>
                    <a:pt x="19218" y="8897"/>
                  </a:lnTo>
                  <a:lnTo>
                    <a:pt x="51237" y="9525"/>
                  </a:lnTo>
                  <a:lnTo>
                    <a:pt x="57345" y="6703"/>
                  </a:lnTo>
                  <a:lnTo>
                    <a:pt x="64832" y="1324"/>
                  </a:lnTo>
                  <a:lnTo>
                    <a:pt x="73915" y="261"/>
                  </a:lnTo>
                  <a:lnTo>
                    <a:pt x="121179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81"/>
            <p:cNvSpPr/>
            <p:nvPr>
              <p:custDataLst>
                <p:tags r:id="rId250"/>
              </p:custDataLst>
            </p:nvPr>
          </p:nvSpPr>
          <p:spPr>
            <a:xfrm>
              <a:off x="10391775" y="2581275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0" y="19050"/>
                  </a:moveTo>
                  <a:lnTo>
                    <a:pt x="0" y="19050"/>
                  </a:lnTo>
                  <a:lnTo>
                    <a:pt x="17335" y="19050"/>
                  </a:lnTo>
                  <a:lnTo>
                    <a:pt x="26315" y="12504"/>
                  </a:lnTo>
                  <a:lnTo>
                    <a:pt x="36340" y="9917"/>
                  </a:lnTo>
                  <a:lnTo>
                    <a:pt x="79385" y="9526"/>
                  </a:lnTo>
                  <a:lnTo>
                    <a:pt x="85729" y="6703"/>
                  </a:lnTo>
                  <a:lnTo>
                    <a:pt x="88904" y="4469"/>
                  </a:lnTo>
                  <a:lnTo>
                    <a:pt x="103482" y="1324"/>
                  </a:lnTo>
                  <a:lnTo>
                    <a:pt x="149203" y="7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82"/>
            <p:cNvSpPr/>
            <p:nvPr>
              <p:custDataLst>
                <p:tags r:id="rId251"/>
              </p:custDataLst>
            </p:nvPr>
          </p:nvSpPr>
          <p:spPr>
            <a:xfrm>
              <a:off x="10763250" y="250507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47625" y="10113"/>
                  </a:lnTo>
                  <a:lnTo>
                    <a:pt x="44801" y="17900"/>
                  </a:lnTo>
                  <a:lnTo>
                    <a:pt x="41079" y="24889"/>
                  </a:lnTo>
                  <a:lnTo>
                    <a:pt x="33434" y="46264"/>
                  </a:lnTo>
                  <a:lnTo>
                    <a:pt x="21676" y="66078"/>
                  </a:lnTo>
                  <a:lnTo>
                    <a:pt x="19159" y="72759"/>
                  </a:lnTo>
                  <a:lnTo>
                    <a:pt x="12849" y="82472"/>
                  </a:lnTo>
                  <a:lnTo>
                    <a:pt x="11003" y="88865"/>
                  </a:lnTo>
                  <a:lnTo>
                    <a:pt x="9451" y="90993"/>
                  </a:lnTo>
                  <a:lnTo>
                    <a:pt x="7360" y="92412"/>
                  </a:lnTo>
                  <a:lnTo>
                    <a:pt x="4907" y="93358"/>
                  </a:lnTo>
                  <a:lnTo>
                    <a:pt x="3271" y="95047"/>
                  </a:lnTo>
                  <a:lnTo>
                    <a:pt x="431" y="103285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83"/>
            <p:cNvSpPr/>
            <p:nvPr>
              <p:custDataLst>
                <p:tags r:id="rId252"/>
              </p:custDataLst>
            </p:nvPr>
          </p:nvSpPr>
          <p:spPr>
            <a:xfrm>
              <a:off x="10810875" y="2390776"/>
              <a:ext cx="428626" cy="257172"/>
            </a:xfrm>
            <a:custGeom>
              <a:avLst/>
              <a:gdLst/>
              <a:ahLst/>
              <a:cxnLst/>
              <a:rect l="0" t="0" r="0" b="0"/>
              <a:pathLst>
                <a:path w="428626" h="257172">
                  <a:moveTo>
                    <a:pt x="0" y="47624"/>
                  </a:moveTo>
                  <a:lnTo>
                    <a:pt x="0" y="47624"/>
                  </a:lnTo>
                  <a:lnTo>
                    <a:pt x="0" y="34366"/>
                  </a:lnTo>
                  <a:lnTo>
                    <a:pt x="1058" y="32436"/>
                  </a:lnTo>
                  <a:lnTo>
                    <a:pt x="2824" y="31148"/>
                  </a:lnTo>
                  <a:lnTo>
                    <a:pt x="5057" y="30290"/>
                  </a:lnTo>
                  <a:lnTo>
                    <a:pt x="6546" y="28660"/>
                  </a:lnTo>
                  <a:lnTo>
                    <a:pt x="8202" y="24026"/>
                  </a:lnTo>
                  <a:lnTo>
                    <a:pt x="9702" y="22367"/>
                  </a:lnTo>
                  <a:lnTo>
                    <a:pt x="14191" y="20524"/>
                  </a:lnTo>
                  <a:lnTo>
                    <a:pt x="15810" y="18974"/>
                  </a:lnTo>
                  <a:lnTo>
                    <a:pt x="17609" y="14430"/>
                  </a:lnTo>
                  <a:lnTo>
                    <a:pt x="19147" y="12794"/>
                  </a:lnTo>
                  <a:lnTo>
                    <a:pt x="23680" y="10978"/>
                  </a:lnTo>
                  <a:lnTo>
                    <a:pt x="25311" y="9435"/>
                  </a:lnTo>
                  <a:lnTo>
                    <a:pt x="27125" y="4898"/>
                  </a:lnTo>
                  <a:lnTo>
                    <a:pt x="28667" y="3265"/>
                  </a:lnTo>
                  <a:lnTo>
                    <a:pt x="33201" y="1451"/>
                  </a:lnTo>
                  <a:lnTo>
                    <a:pt x="65222" y="0"/>
                  </a:lnTo>
                  <a:lnTo>
                    <a:pt x="75770" y="9132"/>
                  </a:lnTo>
                  <a:lnTo>
                    <a:pt x="76072" y="14464"/>
                  </a:lnTo>
                  <a:lnTo>
                    <a:pt x="78966" y="19833"/>
                  </a:lnTo>
                  <a:lnTo>
                    <a:pt x="82721" y="25748"/>
                  </a:lnTo>
                  <a:lnTo>
                    <a:pt x="84389" y="31904"/>
                  </a:lnTo>
                  <a:lnTo>
                    <a:pt x="83776" y="33969"/>
                  </a:lnTo>
                  <a:lnTo>
                    <a:pt x="82310" y="35346"/>
                  </a:lnTo>
                  <a:lnTo>
                    <a:pt x="80273" y="36263"/>
                  </a:lnTo>
                  <a:lnTo>
                    <a:pt x="78916" y="37934"/>
                  </a:lnTo>
                  <a:lnTo>
                    <a:pt x="77407" y="42611"/>
                  </a:lnTo>
                  <a:lnTo>
                    <a:pt x="75213" y="63577"/>
                  </a:lnTo>
                  <a:lnTo>
                    <a:pt x="68674" y="76214"/>
                  </a:lnTo>
                  <a:lnTo>
                    <a:pt x="68007" y="79384"/>
                  </a:lnTo>
                  <a:lnTo>
                    <a:pt x="57053" y="100541"/>
                  </a:lnTo>
                  <a:lnTo>
                    <a:pt x="54970" y="101952"/>
                  </a:lnTo>
                  <a:lnTo>
                    <a:pt x="52520" y="102893"/>
                  </a:lnTo>
                  <a:lnTo>
                    <a:pt x="50889" y="104578"/>
                  </a:lnTo>
                  <a:lnTo>
                    <a:pt x="49075" y="109273"/>
                  </a:lnTo>
                  <a:lnTo>
                    <a:pt x="47533" y="110949"/>
                  </a:lnTo>
                  <a:lnTo>
                    <a:pt x="42999" y="112810"/>
                  </a:lnTo>
                  <a:lnTo>
                    <a:pt x="41365" y="114365"/>
                  </a:lnTo>
                  <a:lnTo>
                    <a:pt x="39551" y="118914"/>
                  </a:lnTo>
                  <a:lnTo>
                    <a:pt x="38009" y="120551"/>
                  </a:lnTo>
                  <a:lnTo>
                    <a:pt x="30026" y="123393"/>
                  </a:lnTo>
                  <a:lnTo>
                    <a:pt x="23949" y="123696"/>
                  </a:lnTo>
                  <a:lnTo>
                    <a:pt x="22315" y="124797"/>
                  </a:lnTo>
                  <a:lnTo>
                    <a:pt x="21227" y="126590"/>
                  </a:lnTo>
                  <a:lnTo>
                    <a:pt x="19479" y="132014"/>
                  </a:lnTo>
                  <a:lnTo>
                    <a:pt x="16418" y="132755"/>
                  </a:lnTo>
                  <a:lnTo>
                    <a:pt x="10887" y="133232"/>
                  </a:lnTo>
                  <a:lnTo>
                    <a:pt x="10433" y="132212"/>
                  </a:lnTo>
                  <a:lnTo>
                    <a:pt x="9535" y="123939"/>
                  </a:lnTo>
                  <a:lnTo>
                    <a:pt x="18659" y="123827"/>
                  </a:lnTo>
                  <a:lnTo>
                    <a:pt x="27216" y="115624"/>
                  </a:lnTo>
                  <a:lnTo>
                    <a:pt x="36657" y="114415"/>
                  </a:lnTo>
                  <a:lnTo>
                    <a:pt x="42729" y="114334"/>
                  </a:lnTo>
                  <a:lnTo>
                    <a:pt x="48272" y="111492"/>
                  </a:lnTo>
                  <a:lnTo>
                    <a:pt x="54263" y="107760"/>
                  </a:lnTo>
                  <a:lnTo>
                    <a:pt x="66732" y="105364"/>
                  </a:lnTo>
                  <a:lnTo>
                    <a:pt x="114181" y="104774"/>
                  </a:lnTo>
                  <a:lnTo>
                    <a:pt x="118833" y="104774"/>
                  </a:lnTo>
                  <a:lnTo>
                    <a:pt x="124429" y="107596"/>
                  </a:lnTo>
                  <a:lnTo>
                    <a:pt x="131587" y="112975"/>
                  </a:lnTo>
                  <a:lnTo>
                    <a:pt x="132566" y="116532"/>
                  </a:lnTo>
                  <a:lnTo>
                    <a:pt x="133195" y="122384"/>
                  </a:lnTo>
                  <a:lnTo>
                    <a:pt x="141538" y="131899"/>
                  </a:lnTo>
                  <a:lnTo>
                    <a:pt x="142478" y="137976"/>
                  </a:lnTo>
                  <a:lnTo>
                    <a:pt x="142757" y="146479"/>
                  </a:lnTo>
                  <a:lnTo>
                    <a:pt x="140000" y="152590"/>
                  </a:lnTo>
                  <a:lnTo>
                    <a:pt x="134662" y="160080"/>
                  </a:lnTo>
                  <a:lnTo>
                    <a:pt x="132551" y="169164"/>
                  </a:lnTo>
                  <a:lnTo>
                    <a:pt x="126880" y="178063"/>
                  </a:lnTo>
                  <a:lnTo>
                    <a:pt x="123673" y="187402"/>
                  </a:lnTo>
                  <a:lnTo>
                    <a:pt x="97005" y="217309"/>
                  </a:lnTo>
                  <a:lnTo>
                    <a:pt x="93207" y="218290"/>
                  </a:lnTo>
                  <a:lnTo>
                    <a:pt x="82147" y="218919"/>
                  </a:lnTo>
                  <a:lnTo>
                    <a:pt x="76021" y="221827"/>
                  </a:lnTo>
                  <a:lnTo>
                    <a:pt x="68521" y="227262"/>
                  </a:lnTo>
                  <a:lnTo>
                    <a:pt x="66849" y="226649"/>
                  </a:lnTo>
                  <a:lnTo>
                    <a:pt x="59436" y="221789"/>
                  </a:lnTo>
                  <a:lnTo>
                    <a:pt x="49389" y="219432"/>
                  </a:lnTo>
                  <a:lnTo>
                    <a:pt x="39579" y="219106"/>
                  </a:lnTo>
                  <a:lnTo>
                    <a:pt x="29006" y="209942"/>
                  </a:lnTo>
                  <a:lnTo>
                    <a:pt x="28587" y="200426"/>
                  </a:lnTo>
                  <a:lnTo>
                    <a:pt x="42766" y="185846"/>
                  </a:lnTo>
                  <a:lnTo>
                    <a:pt x="48286" y="183139"/>
                  </a:lnTo>
                  <a:lnTo>
                    <a:pt x="51241" y="182417"/>
                  </a:lnTo>
                  <a:lnTo>
                    <a:pt x="60455" y="176345"/>
                  </a:lnTo>
                  <a:lnTo>
                    <a:pt x="79387" y="158621"/>
                  </a:lnTo>
                  <a:lnTo>
                    <a:pt x="88552" y="155165"/>
                  </a:lnTo>
                  <a:lnTo>
                    <a:pt x="98623" y="152570"/>
                  </a:lnTo>
                  <a:lnTo>
                    <a:pt x="145055" y="123772"/>
                  </a:lnTo>
                  <a:lnTo>
                    <a:pt x="187214" y="99480"/>
                  </a:lnTo>
                  <a:lnTo>
                    <a:pt x="216303" y="90749"/>
                  </a:lnTo>
                  <a:lnTo>
                    <a:pt x="234833" y="80171"/>
                  </a:lnTo>
                  <a:lnTo>
                    <a:pt x="254957" y="74161"/>
                  </a:lnTo>
                  <a:lnTo>
                    <a:pt x="262540" y="70002"/>
                  </a:lnTo>
                  <a:lnTo>
                    <a:pt x="272758" y="66602"/>
                  </a:lnTo>
                  <a:lnTo>
                    <a:pt x="282488" y="60420"/>
                  </a:lnTo>
                  <a:lnTo>
                    <a:pt x="292074" y="58118"/>
                  </a:lnTo>
                  <a:lnTo>
                    <a:pt x="331896" y="57149"/>
                  </a:lnTo>
                  <a:lnTo>
                    <a:pt x="332389" y="58208"/>
                  </a:lnTo>
                  <a:lnTo>
                    <a:pt x="333375" y="95211"/>
                  </a:lnTo>
                  <a:lnTo>
                    <a:pt x="341577" y="103446"/>
                  </a:lnTo>
                  <a:lnTo>
                    <a:pt x="342017" y="102831"/>
                  </a:lnTo>
                  <a:lnTo>
                    <a:pt x="342785" y="96456"/>
                  </a:lnTo>
                  <a:lnTo>
                    <a:pt x="345671" y="95786"/>
                  </a:lnTo>
                  <a:lnTo>
                    <a:pt x="347922" y="95607"/>
                  </a:lnTo>
                  <a:lnTo>
                    <a:pt x="349423" y="94429"/>
                  </a:lnTo>
                  <a:lnTo>
                    <a:pt x="352030" y="87080"/>
                  </a:lnTo>
                  <a:lnTo>
                    <a:pt x="352425" y="44045"/>
                  </a:lnTo>
                  <a:lnTo>
                    <a:pt x="351367" y="42063"/>
                  </a:lnTo>
                  <a:lnTo>
                    <a:pt x="349601" y="40742"/>
                  </a:lnTo>
                  <a:lnTo>
                    <a:pt x="344223" y="38621"/>
                  </a:lnTo>
                  <a:lnTo>
                    <a:pt x="343488" y="35509"/>
                  </a:lnTo>
                  <a:lnTo>
                    <a:pt x="343291" y="33197"/>
                  </a:lnTo>
                  <a:lnTo>
                    <a:pt x="342102" y="31656"/>
                  </a:lnTo>
                  <a:lnTo>
                    <a:pt x="333777" y="28694"/>
                  </a:lnTo>
                  <a:lnTo>
                    <a:pt x="320152" y="28585"/>
                  </a:lnTo>
                  <a:lnTo>
                    <a:pt x="318210" y="29640"/>
                  </a:lnTo>
                  <a:lnTo>
                    <a:pt x="316914" y="31401"/>
                  </a:lnTo>
                  <a:lnTo>
                    <a:pt x="316051" y="33634"/>
                  </a:lnTo>
                  <a:lnTo>
                    <a:pt x="314417" y="35122"/>
                  </a:lnTo>
                  <a:lnTo>
                    <a:pt x="309780" y="36776"/>
                  </a:lnTo>
                  <a:lnTo>
                    <a:pt x="308121" y="38276"/>
                  </a:lnTo>
                  <a:lnTo>
                    <a:pt x="306276" y="42764"/>
                  </a:lnTo>
                  <a:lnTo>
                    <a:pt x="304726" y="44384"/>
                  </a:lnTo>
                  <a:lnTo>
                    <a:pt x="291672" y="52254"/>
                  </a:lnTo>
                  <a:lnTo>
                    <a:pt x="288382" y="57796"/>
                  </a:lnTo>
                  <a:lnTo>
                    <a:pt x="285039" y="73109"/>
                  </a:lnTo>
                  <a:lnTo>
                    <a:pt x="279306" y="82574"/>
                  </a:lnTo>
                  <a:lnTo>
                    <a:pt x="276079" y="92082"/>
                  </a:lnTo>
                  <a:lnTo>
                    <a:pt x="269949" y="101601"/>
                  </a:lnTo>
                  <a:lnTo>
                    <a:pt x="266605" y="111125"/>
                  </a:lnTo>
                  <a:lnTo>
                    <a:pt x="250915" y="132115"/>
                  </a:lnTo>
                  <a:lnTo>
                    <a:pt x="239033" y="177107"/>
                  </a:lnTo>
                  <a:lnTo>
                    <a:pt x="238127" y="224364"/>
                  </a:lnTo>
                  <a:lnTo>
                    <a:pt x="238125" y="241691"/>
                  </a:lnTo>
                  <a:lnTo>
                    <a:pt x="239183" y="243677"/>
                  </a:lnTo>
                  <a:lnTo>
                    <a:pt x="240949" y="245001"/>
                  </a:lnTo>
                  <a:lnTo>
                    <a:pt x="243182" y="245884"/>
                  </a:lnTo>
                  <a:lnTo>
                    <a:pt x="244671" y="247530"/>
                  </a:lnTo>
                  <a:lnTo>
                    <a:pt x="246327" y="252183"/>
                  </a:lnTo>
                  <a:lnTo>
                    <a:pt x="247827" y="253846"/>
                  </a:lnTo>
                  <a:lnTo>
                    <a:pt x="252316" y="255695"/>
                  </a:lnTo>
                  <a:lnTo>
                    <a:pt x="295310" y="257171"/>
                  </a:lnTo>
                  <a:lnTo>
                    <a:pt x="303404" y="254350"/>
                  </a:lnTo>
                  <a:lnTo>
                    <a:pt x="310529" y="250627"/>
                  </a:lnTo>
                  <a:lnTo>
                    <a:pt x="320491" y="247473"/>
                  </a:lnTo>
                  <a:lnTo>
                    <a:pt x="346256" y="232538"/>
                  </a:lnTo>
                  <a:lnTo>
                    <a:pt x="357887" y="228708"/>
                  </a:lnTo>
                  <a:lnTo>
                    <a:pt x="368036" y="222399"/>
                  </a:lnTo>
                  <a:lnTo>
                    <a:pt x="377747" y="219001"/>
                  </a:lnTo>
                  <a:lnTo>
                    <a:pt x="387328" y="212820"/>
                  </a:lnTo>
                  <a:lnTo>
                    <a:pt x="396869" y="210518"/>
                  </a:lnTo>
                  <a:lnTo>
                    <a:pt x="403222" y="209980"/>
                  </a:lnTo>
                  <a:lnTo>
                    <a:pt x="409574" y="206918"/>
                  </a:lnTo>
                  <a:lnTo>
                    <a:pt x="417219" y="201386"/>
                  </a:lnTo>
                  <a:lnTo>
                    <a:pt x="428618" y="200025"/>
                  </a:lnTo>
                  <a:lnTo>
                    <a:pt x="428621" y="200025"/>
                  </a:lnTo>
                  <a:lnTo>
                    <a:pt x="428622" y="200024"/>
                  </a:lnTo>
                  <a:lnTo>
                    <a:pt x="428623" y="200024"/>
                  </a:lnTo>
                  <a:lnTo>
                    <a:pt x="428624" y="200024"/>
                  </a:lnTo>
                  <a:lnTo>
                    <a:pt x="428625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" name="SMARTInkShape-Group23"/>
          <p:cNvGrpSpPr/>
          <p:nvPr/>
        </p:nvGrpSpPr>
        <p:grpSpPr>
          <a:xfrm>
            <a:off x="4438650" y="3086100"/>
            <a:ext cx="1495426" cy="295276"/>
            <a:chOff x="4438650" y="3086100"/>
            <a:chExt cx="1495426" cy="295276"/>
          </a:xfrm>
        </p:grpSpPr>
        <p:sp>
          <p:nvSpPr>
            <p:cNvPr id="101" name="SMARTInkShape-84"/>
            <p:cNvSpPr/>
            <p:nvPr>
              <p:custDataLst>
                <p:tags r:id="rId240"/>
              </p:custDataLst>
            </p:nvPr>
          </p:nvSpPr>
          <p:spPr>
            <a:xfrm>
              <a:off x="4438650" y="3133725"/>
              <a:ext cx="9526" cy="199909"/>
            </a:xfrm>
            <a:custGeom>
              <a:avLst/>
              <a:gdLst/>
              <a:ahLst/>
              <a:cxnLst/>
              <a:rect l="0" t="0" r="0" b="0"/>
              <a:pathLst>
                <a:path w="9526" h="199909">
                  <a:moveTo>
                    <a:pt x="9525" y="0"/>
                  </a:moveTo>
                  <a:lnTo>
                    <a:pt x="9525" y="0"/>
                  </a:lnTo>
                  <a:lnTo>
                    <a:pt x="9525" y="41290"/>
                  </a:lnTo>
                  <a:lnTo>
                    <a:pt x="6703" y="47631"/>
                  </a:lnTo>
                  <a:lnTo>
                    <a:pt x="2979" y="53978"/>
                  </a:lnTo>
                  <a:lnTo>
                    <a:pt x="589" y="66676"/>
                  </a:lnTo>
                  <a:lnTo>
                    <a:pt x="1" y="114300"/>
                  </a:lnTo>
                  <a:lnTo>
                    <a:pt x="0" y="158934"/>
                  </a:lnTo>
                  <a:lnTo>
                    <a:pt x="0" y="199908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85"/>
            <p:cNvSpPr/>
            <p:nvPr>
              <p:custDataLst>
                <p:tags r:id="rId241"/>
              </p:custDataLst>
            </p:nvPr>
          </p:nvSpPr>
          <p:spPr>
            <a:xfrm>
              <a:off x="4476750" y="3086135"/>
              <a:ext cx="381001" cy="247577"/>
            </a:xfrm>
            <a:custGeom>
              <a:avLst/>
              <a:gdLst/>
              <a:ahLst/>
              <a:cxnLst/>
              <a:rect l="0" t="0" r="0" b="0"/>
              <a:pathLst>
                <a:path w="381001" h="247577">
                  <a:moveTo>
                    <a:pt x="0" y="19015"/>
                  </a:moveTo>
                  <a:lnTo>
                    <a:pt x="0" y="19015"/>
                  </a:lnTo>
                  <a:lnTo>
                    <a:pt x="0" y="9882"/>
                  </a:lnTo>
                  <a:lnTo>
                    <a:pt x="5057" y="9606"/>
                  </a:lnTo>
                  <a:lnTo>
                    <a:pt x="6546" y="8509"/>
                  </a:lnTo>
                  <a:lnTo>
                    <a:pt x="9491" y="82"/>
                  </a:lnTo>
                  <a:lnTo>
                    <a:pt x="14572" y="0"/>
                  </a:lnTo>
                  <a:lnTo>
                    <a:pt x="16064" y="1046"/>
                  </a:lnTo>
                  <a:lnTo>
                    <a:pt x="17059" y="2803"/>
                  </a:lnTo>
                  <a:lnTo>
                    <a:pt x="18657" y="8169"/>
                  </a:lnTo>
                  <a:lnTo>
                    <a:pt x="21698" y="8903"/>
                  </a:lnTo>
                  <a:lnTo>
                    <a:pt x="23990" y="9099"/>
                  </a:lnTo>
                  <a:lnTo>
                    <a:pt x="25518" y="10287"/>
                  </a:lnTo>
                  <a:lnTo>
                    <a:pt x="27217" y="14430"/>
                  </a:lnTo>
                  <a:lnTo>
                    <a:pt x="28456" y="31870"/>
                  </a:lnTo>
                  <a:lnTo>
                    <a:pt x="29554" y="33935"/>
                  </a:lnTo>
                  <a:lnTo>
                    <a:pt x="31344" y="35312"/>
                  </a:lnTo>
                  <a:lnTo>
                    <a:pt x="33596" y="36229"/>
                  </a:lnTo>
                  <a:lnTo>
                    <a:pt x="35097" y="37900"/>
                  </a:lnTo>
                  <a:lnTo>
                    <a:pt x="36766" y="42577"/>
                  </a:lnTo>
                  <a:lnTo>
                    <a:pt x="38090" y="79350"/>
                  </a:lnTo>
                  <a:lnTo>
                    <a:pt x="35273" y="85695"/>
                  </a:lnTo>
                  <a:lnTo>
                    <a:pt x="31552" y="92042"/>
                  </a:lnTo>
                  <a:lnTo>
                    <a:pt x="28967" y="102859"/>
                  </a:lnTo>
                  <a:lnTo>
                    <a:pt x="28609" y="112776"/>
                  </a:lnTo>
                  <a:lnTo>
                    <a:pt x="19053" y="123786"/>
                  </a:lnTo>
                  <a:lnTo>
                    <a:pt x="19050" y="118732"/>
                  </a:lnTo>
                  <a:lnTo>
                    <a:pt x="20109" y="117243"/>
                  </a:lnTo>
                  <a:lnTo>
                    <a:pt x="21873" y="116251"/>
                  </a:lnTo>
                  <a:lnTo>
                    <a:pt x="24107" y="115588"/>
                  </a:lnTo>
                  <a:lnTo>
                    <a:pt x="25596" y="114089"/>
                  </a:lnTo>
                  <a:lnTo>
                    <a:pt x="28458" y="105166"/>
                  </a:lnTo>
                  <a:lnTo>
                    <a:pt x="33597" y="104866"/>
                  </a:lnTo>
                  <a:lnTo>
                    <a:pt x="35097" y="103766"/>
                  </a:lnTo>
                  <a:lnTo>
                    <a:pt x="36766" y="99721"/>
                  </a:lnTo>
                  <a:lnTo>
                    <a:pt x="38269" y="98219"/>
                  </a:lnTo>
                  <a:lnTo>
                    <a:pt x="47198" y="95332"/>
                  </a:lnTo>
                  <a:lnTo>
                    <a:pt x="80819" y="95215"/>
                  </a:lnTo>
                  <a:lnTo>
                    <a:pt x="82454" y="96273"/>
                  </a:lnTo>
                  <a:lnTo>
                    <a:pt x="83545" y="98037"/>
                  </a:lnTo>
                  <a:lnTo>
                    <a:pt x="84272" y="100271"/>
                  </a:lnTo>
                  <a:lnTo>
                    <a:pt x="85815" y="101761"/>
                  </a:lnTo>
                  <a:lnTo>
                    <a:pt x="90351" y="103416"/>
                  </a:lnTo>
                  <a:lnTo>
                    <a:pt x="91984" y="104916"/>
                  </a:lnTo>
                  <a:lnTo>
                    <a:pt x="93799" y="109404"/>
                  </a:lnTo>
                  <a:lnTo>
                    <a:pt x="96301" y="149198"/>
                  </a:lnTo>
                  <a:lnTo>
                    <a:pt x="102788" y="161892"/>
                  </a:lnTo>
                  <a:lnTo>
                    <a:pt x="104658" y="187260"/>
                  </a:lnTo>
                  <a:lnTo>
                    <a:pt x="101901" y="191863"/>
                  </a:lnTo>
                  <a:lnTo>
                    <a:pt x="98206" y="197436"/>
                  </a:lnTo>
                  <a:lnTo>
                    <a:pt x="96126" y="206524"/>
                  </a:lnTo>
                  <a:lnTo>
                    <a:pt x="95260" y="236211"/>
                  </a:lnTo>
                  <a:lnTo>
                    <a:pt x="86118" y="247174"/>
                  </a:lnTo>
                  <a:lnTo>
                    <a:pt x="77558" y="247576"/>
                  </a:lnTo>
                  <a:lnTo>
                    <a:pt x="77106" y="246531"/>
                  </a:lnTo>
                  <a:lnTo>
                    <a:pt x="76200" y="199969"/>
                  </a:lnTo>
                  <a:lnTo>
                    <a:pt x="76200" y="196801"/>
                  </a:lnTo>
                  <a:lnTo>
                    <a:pt x="79022" y="190459"/>
                  </a:lnTo>
                  <a:lnTo>
                    <a:pt x="91388" y="168043"/>
                  </a:lnTo>
                  <a:lnTo>
                    <a:pt x="95164" y="156422"/>
                  </a:lnTo>
                  <a:lnTo>
                    <a:pt x="117596" y="130175"/>
                  </a:lnTo>
                  <a:lnTo>
                    <a:pt x="136745" y="111959"/>
                  </a:lnTo>
                  <a:lnTo>
                    <a:pt x="161753" y="94801"/>
                  </a:lnTo>
                  <a:lnTo>
                    <a:pt x="174221" y="85568"/>
                  </a:lnTo>
                  <a:lnTo>
                    <a:pt x="199432" y="69451"/>
                  </a:lnTo>
                  <a:lnTo>
                    <a:pt x="215822" y="65952"/>
                  </a:lnTo>
                  <a:lnTo>
                    <a:pt x="228584" y="59174"/>
                  </a:lnTo>
                  <a:lnTo>
                    <a:pt x="260466" y="57126"/>
                  </a:lnTo>
                  <a:lnTo>
                    <a:pt x="262544" y="58180"/>
                  </a:lnTo>
                  <a:lnTo>
                    <a:pt x="263929" y="59942"/>
                  </a:lnTo>
                  <a:lnTo>
                    <a:pt x="264852" y="62175"/>
                  </a:lnTo>
                  <a:lnTo>
                    <a:pt x="266527" y="63663"/>
                  </a:lnTo>
                  <a:lnTo>
                    <a:pt x="274739" y="66248"/>
                  </a:lnTo>
                  <a:lnTo>
                    <a:pt x="295239" y="66640"/>
                  </a:lnTo>
                  <a:lnTo>
                    <a:pt x="304407" y="57507"/>
                  </a:lnTo>
                  <a:lnTo>
                    <a:pt x="296564" y="48948"/>
                  </a:lnTo>
                  <a:lnTo>
                    <a:pt x="295309" y="38493"/>
                  </a:lnTo>
                  <a:lnTo>
                    <a:pt x="290228" y="38192"/>
                  </a:lnTo>
                  <a:lnTo>
                    <a:pt x="288736" y="37091"/>
                  </a:lnTo>
                  <a:lnTo>
                    <a:pt x="286143" y="29875"/>
                  </a:lnTo>
                  <a:lnTo>
                    <a:pt x="283102" y="29134"/>
                  </a:lnTo>
                  <a:lnTo>
                    <a:pt x="277583" y="28657"/>
                  </a:lnTo>
                  <a:lnTo>
                    <a:pt x="268143" y="36751"/>
                  </a:lnTo>
                  <a:lnTo>
                    <a:pt x="259381" y="38864"/>
                  </a:lnTo>
                  <a:lnTo>
                    <a:pt x="243113" y="52245"/>
                  </a:lnTo>
                  <a:lnTo>
                    <a:pt x="240342" y="57773"/>
                  </a:lnTo>
                  <a:lnTo>
                    <a:pt x="238320" y="76223"/>
                  </a:lnTo>
                  <a:lnTo>
                    <a:pt x="238255" y="79379"/>
                  </a:lnTo>
                  <a:lnTo>
                    <a:pt x="237153" y="81483"/>
                  </a:lnTo>
                  <a:lnTo>
                    <a:pt x="235360" y="82885"/>
                  </a:lnTo>
                  <a:lnTo>
                    <a:pt x="233107" y="83820"/>
                  </a:lnTo>
                  <a:lnTo>
                    <a:pt x="231604" y="86560"/>
                  </a:lnTo>
                  <a:lnTo>
                    <a:pt x="228776" y="113851"/>
                  </a:lnTo>
                  <a:lnTo>
                    <a:pt x="228601" y="161298"/>
                  </a:lnTo>
                  <a:lnTo>
                    <a:pt x="228600" y="164671"/>
                  </a:lnTo>
                  <a:lnTo>
                    <a:pt x="231423" y="171240"/>
                  </a:lnTo>
                  <a:lnTo>
                    <a:pt x="235146" y="177687"/>
                  </a:lnTo>
                  <a:lnTo>
                    <a:pt x="237536" y="190450"/>
                  </a:lnTo>
                  <a:lnTo>
                    <a:pt x="238008" y="203162"/>
                  </a:lnTo>
                  <a:lnTo>
                    <a:pt x="240895" y="209514"/>
                  </a:lnTo>
                  <a:lnTo>
                    <a:pt x="244647" y="215865"/>
                  </a:lnTo>
                  <a:lnTo>
                    <a:pt x="246316" y="222215"/>
                  </a:lnTo>
                  <a:lnTo>
                    <a:pt x="247819" y="224332"/>
                  </a:lnTo>
                  <a:lnTo>
                    <a:pt x="249879" y="225743"/>
                  </a:lnTo>
                  <a:lnTo>
                    <a:pt x="254991" y="228369"/>
                  </a:lnTo>
                  <a:lnTo>
                    <a:pt x="264949" y="236601"/>
                  </a:lnTo>
                  <a:lnTo>
                    <a:pt x="271238" y="237649"/>
                  </a:lnTo>
                  <a:lnTo>
                    <a:pt x="289044" y="238051"/>
                  </a:lnTo>
                  <a:lnTo>
                    <a:pt x="295328" y="235251"/>
                  </a:lnTo>
                  <a:lnTo>
                    <a:pt x="342900" y="190458"/>
                  </a:lnTo>
                  <a:lnTo>
                    <a:pt x="364772" y="171415"/>
                  </a:lnTo>
                  <a:lnTo>
                    <a:pt x="381000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86"/>
            <p:cNvSpPr/>
            <p:nvPr>
              <p:custDataLst>
                <p:tags r:id="rId242"/>
              </p:custDataLst>
            </p:nvPr>
          </p:nvSpPr>
          <p:spPr>
            <a:xfrm>
              <a:off x="4972050" y="3095625"/>
              <a:ext cx="9526" cy="209551"/>
            </a:xfrm>
            <a:custGeom>
              <a:avLst/>
              <a:gdLst/>
              <a:ahLst/>
              <a:cxnLst/>
              <a:rect l="0" t="0" r="0" b="0"/>
              <a:pathLst>
                <a:path w="9526" h="209551">
                  <a:moveTo>
                    <a:pt x="0" y="0"/>
                  </a:moveTo>
                  <a:lnTo>
                    <a:pt x="0" y="0"/>
                  </a:lnTo>
                  <a:lnTo>
                    <a:pt x="0" y="44535"/>
                  </a:lnTo>
                  <a:lnTo>
                    <a:pt x="0" y="88548"/>
                  </a:lnTo>
                  <a:lnTo>
                    <a:pt x="0" y="136120"/>
                  </a:lnTo>
                  <a:lnTo>
                    <a:pt x="0" y="180923"/>
                  </a:lnTo>
                  <a:lnTo>
                    <a:pt x="0" y="204916"/>
                  </a:lnTo>
                  <a:lnTo>
                    <a:pt x="1058" y="206461"/>
                  </a:lnTo>
                  <a:lnTo>
                    <a:pt x="2822" y="207491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87"/>
            <p:cNvSpPr/>
            <p:nvPr>
              <p:custDataLst>
                <p:tags r:id="rId243"/>
              </p:custDataLst>
            </p:nvPr>
          </p:nvSpPr>
          <p:spPr>
            <a:xfrm>
              <a:off x="5029200" y="3086100"/>
              <a:ext cx="19051" cy="236788"/>
            </a:xfrm>
            <a:custGeom>
              <a:avLst/>
              <a:gdLst/>
              <a:ahLst/>
              <a:cxnLst/>
              <a:rect l="0" t="0" r="0" b="0"/>
              <a:pathLst>
                <a:path w="19051" h="236788">
                  <a:moveTo>
                    <a:pt x="0" y="0"/>
                  </a:moveTo>
                  <a:lnTo>
                    <a:pt x="0" y="0"/>
                  </a:lnTo>
                  <a:lnTo>
                    <a:pt x="0" y="44535"/>
                  </a:lnTo>
                  <a:lnTo>
                    <a:pt x="0" y="88901"/>
                  </a:lnTo>
                  <a:lnTo>
                    <a:pt x="0" y="135997"/>
                  </a:lnTo>
                  <a:lnTo>
                    <a:pt x="1058" y="146168"/>
                  </a:lnTo>
                  <a:lnTo>
                    <a:pt x="8201" y="164698"/>
                  </a:lnTo>
                  <a:lnTo>
                    <a:pt x="9520" y="211483"/>
                  </a:lnTo>
                  <a:lnTo>
                    <a:pt x="9525" y="236787"/>
                  </a:lnTo>
                  <a:lnTo>
                    <a:pt x="1905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88"/>
            <p:cNvSpPr/>
            <p:nvPr>
              <p:custDataLst>
                <p:tags r:id="rId244"/>
              </p:custDataLst>
            </p:nvPr>
          </p:nvSpPr>
          <p:spPr>
            <a:xfrm>
              <a:off x="5200650" y="3086111"/>
              <a:ext cx="171395" cy="238111"/>
            </a:xfrm>
            <a:custGeom>
              <a:avLst/>
              <a:gdLst/>
              <a:ahLst/>
              <a:cxnLst/>
              <a:rect l="0" t="0" r="0" b="0"/>
              <a:pathLst>
                <a:path w="171395" h="238111">
                  <a:moveTo>
                    <a:pt x="76200" y="114289"/>
                  </a:moveTo>
                  <a:lnTo>
                    <a:pt x="76200" y="114289"/>
                  </a:lnTo>
                  <a:lnTo>
                    <a:pt x="71144" y="119345"/>
                  </a:lnTo>
                  <a:lnTo>
                    <a:pt x="68661" y="124650"/>
                  </a:lnTo>
                  <a:lnTo>
                    <a:pt x="59151" y="169460"/>
                  </a:lnTo>
                  <a:lnTo>
                    <a:pt x="56981" y="176909"/>
                  </a:lnTo>
                  <a:lnTo>
                    <a:pt x="49787" y="190315"/>
                  </a:lnTo>
                  <a:lnTo>
                    <a:pt x="49066" y="193548"/>
                  </a:lnTo>
                  <a:lnTo>
                    <a:pt x="33473" y="222236"/>
                  </a:lnTo>
                  <a:lnTo>
                    <a:pt x="20804" y="236232"/>
                  </a:lnTo>
                  <a:lnTo>
                    <a:pt x="17007" y="237278"/>
                  </a:lnTo>
                  <a:lnTo>
                    <a:pt x="431" y="238110"/>
                  </a:lnTo>
                  <a:lnTo>
                    <a:pt x="0" y="191968"/>
                  </a:lnTo>
                  <a:lnTo>
                    <a:pt x="0" y="185870"/>
                  </a:lnTo>
                  <a:lnTo>
                    <a:pt x="2822" y="180323"/>
                  </a:lnTo>
                  <a:lnTo>
                    <a:pt x="9133" y="171960"/>
                  </a:lnTo>
                  <a:lnTo>
                    <a:pt x="14465" y="171593"/>
                  </a:lnTo>
                  <a:lnTo>
                    <a:pt x="19834" y="168685"/>
                  </a:lnTo>
                  <a:lnTo>
                    <a:pt x="26849" y="163251"/>
                  </a:lnTo>
                  <a:lnTo>
                    <a:pt x="36625" y="162031"/>
                  </a:lnTo>
                  <a:lnTo>
                    <a:pt x="51228" y="161924"/>
                  </a:lnTo>
                  <a:lnTo>
                    <a:pt x="57340" y="164741"/>
                  </a:lnTo>
                  <a:lnTo>
                    <a:pt x="73915" y="177724"/>
                  </a:lnTo>
                  <a:lnTo>
                    <a:pt x="79771" y="179524"/>
                  </a:lnTo>
                  <a:lnTo>
                    <a:pt x="81755" y="181062"/>
                  </a:lnTo>
                  <a:lnTo>
                    <a:pt x="112086" y="219669"/>
                  </a:lnTo>
                  <a:lnTo>
                    <a:pt x="113863" y="226827"/>
                  </a:lnTo>
                  <a:lnTo>
                    <a:pt x="115067" y="227414"/>
                  </a:lnTo>
                  <a:lnTo>
                    <a:pt x="131906" y="228575"/>
                  </a:lnTo>
                  <a:lnTo>
                    <a:pt x="132387" y="227522"/>
                  </a:lnTo>
                  <a:lnTo>
                    <a:pt x="132922" y="223528"/>
                  </a:lnTo>
                  <a:lnTo>
                    <a:pt x="134123" y="222040"/>
                  </a:lnTo>
                  <a:lnTo>
                    <a:pt x="138280" y="220387"/>
                  </a:lnTo>
                  <a:lnTo>
                    <a:pt x="139812" y="218888"/>
                  </a:lnTo>
                  <a:lnTo>
                    <a:pt x="145092" y="208877"/>
                  </a:lnTo>
                  <a:lnTo>
                    <a:pt x="149152" y="202895"/>
                  </a:lnTo>
                  <a:lnTo>
                    <a:pt x="164102" y="159675"/>
                  </a:lnTo>
                  <a:lnTo>
                    <a:pt x="169273" y="145023"/>
                  </a:lnTo>
                  <a:lnTo>
                    <a:pt x="171394" y="102586"/>
                  </a:lnTo>
                  <a:lnTo>
                    <a:pt x="170390" y="63580"/>
                  </a:lnTo>
                  <a:lnTo>
                    <a:pt x="159691" y="38280"/>
                  </a:lnTo>
                  <a:lnTo>
                    <a:pt x="148784" y="25427"/>
                  </a:lnTo>
                  <a:lnTo>
                    <a:pt x="142679" y="21878"/>
                  </a:lnTo>
                  <a:lnTo>
                    <a:pt x="139569" y="20932"/>
                  </a:lnTo>
                  <a:lnTo>
                    <a:pt x="137497" y="19243"/>
                  </a:lnTo>
                  <a:lnTo>
                    <a:pt x="133519" y="12867"/>
                  </a:lnTo>
                  <a:lnTo>
                    <a:pt x="116153" y="3262"/>
                  </a:lnTo>
                  <a:lnTo>
                    <a:pt x="72022" y="14"/>
                  </a:lnTo>
                  <a:lnTo>
                    <a:pt x="64465" y="0"/>
                  </a:lnTo>
                  <a:lnTo>
                    <a:pt x="57579" y="2816"/>
                  </a:lnTo>
                  <a:lnTo>
                    <a:pt x="40409" y="15799"/>
                  </a:lnTo>
                  <a:lnTo>
                    <a:pt x="34541" y="17599"/>
                  </a:lnTo>
                  <a:lnTo>
                    <a:pt x="32552" y="19137"/>
                  </a:lnTo>
                  <a:lnTo>
                    <a:pt x="28696" y="25301"/>
                  </a:lnTo>
                  <a:lnTo>
                    <a:pt x="24042" y="27114"/>
                  </a:lnTo>
                  <a:lnTo>
                    <a:pt x="22378" y="28655"/>
                  </a:lnTo>
                  <a:lnTo>
                    <a:pt x="10494" y="47503"/>
                  </a:lnTo>
                  <a:lnTo>
                    <a:pt x="9536" y="79400"/>
                  </a:lnTo>
                  <a:lnTo>
                    <a:pt x="10590" y="81504"/>
                  </a:lnTo>
                  <a:lnTo>
                    <a:pt x="12352" y="82908"/>
                  </a:lnTo>
                  <a:lnTo>
                    <a:pt x="14585" y="83843"/>
                  </a:lnTo>
                  <a:lnTo>
                    <a:pt x="16073" y="85525"/>
                  </a:lnTo>
                  <a:lnTo>
                    <a:pt x="17727" y="90216"/>
                  </a:lnTo>
                  <a:lnTo>
                    <a:pt x="19226" y="91890"/>
                  </a:lnTo>
                  <a:lnTo>
                    <a:pt x="23715" y="93751"/>
                  </a:lnTo>
                  <a:lnTo>
                    <a:pt x="25335" y="95305"/>
                  </a:lnTo>
                  <a:lnTo>
                    <a:pt x="27135" y="99855"/>
                  </a:lnTo>
                  <a:lnTo>
                    <a:pt x="28673" y="101491"/>
                  </a:lnTo>
                  <a:lnTo>
                    <a:pt x="33205" y="103309"/>
                  </a:lnTo>
                  <a:lnTo>
                    <a:pt x="34837" y="104853"/>
                  </a:lnTo>
                  <a:lnTo>
                    <a:pt x="36649" y="109389"/>
                  </a:lnTo>
                  <a:lnTo>
                    <a:pt x="38191" y="111023"/>
                  </a:lnTo>
                  <a:lnTo>
                    <a:pt x="42727" y="112837"/>
                  </a:lnTo>
                  <a:lnTo>
                    <a:pt x="73050" y="115322"/>
                  </a:lnTo>
                  <a:lnTo>
                    <a:pt x="79386" y="119334"/>
                  </a:lnTo>
                  <a:lnTo>
                    <a:pt x="82557" y="119769"/>
                  </a:lnTo>
                  <a:lnTo>
                    <a:pt x="114300" y="114411"/>
                  </a:lnTo>
                  <a:lnTo>
                    <a:pt x="152400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89"/>
            <p:cNvSpPr/>
            <p:nvPr>
              <p:custDataLst>
                <p:tags r:id="rId245"/>
              </p:custDataLst>
            </p:nvPr>
          </p:nvSpPr>
          <p:spPr>
            <a:xfrm>
              <a:off x="5429250" y="3105305"/>
              <a:ext cx="295276" cy="208036"/>
            </a:xfrm>
            <a:custGeom>
              <a:avLst/>
              <a:gdLst/>
              <a:ahLst/>
              <a:cxnLst/>
              <a:rect l="0" t="0" r="0" b="0"/>
              <a:pathLst>
                <a:path w="295276" h="208036">
                  <a:moveTo>
                    <a:pt x="0" y="171295"/>
                  </a:moveTo>
                  <a:lnTo>
                    <a:pt x="0" y="171295"/>
                  </a:lnTo>
                  <a:lnTo>
                    <a:pt x="8201" y="171295"/>
                  </a:lnTo>
                  <a:lnTo>
                    <a:pt x="8642" y="172353"/>
                  </a:lnTo>
                  <a:lnTo>
                    <a:pt x="9515" y="188905"/>
                  </a:lnTo>
                  <a:lnTo>
                    <a:pt x="10576" y="189385"/>
                  </a:lnTo>
                  <a:lnTo>
                    <a:pt x="14578" y="189919"/>
                  </a:lnTo>
                  <a:lnTo>
                    <a:pt x="16069" y="191119"/>
                  </a:lnTo>
                  <a:lnTo>
                    <a:pt x="18657" y="198508"/>
                  </a:lnTo>
                  <a:lnTo>
                    <a:pt x="21698" y="199265"/>
                  </a:lnTo>
                  <a:lnTo>
                    <a:pt x="23990" y="199467"/>
                  </a:lnTo>
                  <a:lnTo>
                    <a:pt x="25519" y="200659"/>
                  </a:lnTo>
                  <a:lnTo>
                    <a:pt x="27217" y="204807"/>
                  </a:lnTo>
                  <a:lnTo>
                    <a:pt x="28727" y="206336"/>
                  </a:lnTo>
                  <a:lnTo>
                    <a:pt x="33229" y="208035"/>
                  </a:lnTo>
                  <a:lnTo>
                    <a:pt x="34853" y="207430"/>
                  </a:lnTo>
                  <a:lnTo>
                    <a:pt x="35935" y="205968"/>
                  </a:lnTo>
                  <a:lnTo>
                    <a:pt x="36657" y="203936"/>
                  </a:lnTo>
                  <a:lnTo>
                    <a:pt x="38196" y="202581"/>
                  </a:lnTo>
                  <a:lnTo>
                    <a:pt x="42728" y="201075"/>
                  </a:lnTo>
                  <a:lnTo>
                    <a:pt x="54262" y="199050"/>
                  </a:lnTo>
                  <a:lnTo>
                    <a:pt x="73050" y="183644"/>
                  </a:lnTo>
                  <a:lnTo>
                    <a:pt x="82557" y="173308"/>
                  </a:lnTo>
                  <a:lnTo>
                    <a:pt x="121839" y="125829"/>
                  </a:lnTo>
                  <a:lnTo>
                    <a:pt x="132762" y="111962"/>
                  </a:lnTo>
                  <a:lnTo>
                    <a:pt x="139878" y="97271"/>
                  </a:lnTo>
                  <a:lnTo>
                    <a:pt x="159272" y="50101"/>
                  </a:lnTo>
                  <a:lnTo>
                    <a:pt x="161804" y="42290"/>
                  </a:lnTo>
                  <a:lnTo>
                    <a:pt x="169231" y="28651"/>
                  </a:lnTo>
                  <a:lnTo>
                    <a:pt x="171450" y="0"/>
                  </a:lnTo>
                  <a:lnTo>
                    <a:pt x="163249" y="8059"/>
                  </a:lnTo>
                  <a:lnTo>
                    <a:pt x="161129" y="16715"/>
                  </a:lnTo>
                  <a:lnTo>
                    <a:pt x="155456" y="25540"/>
                  </a:lnTo>
                  <a:lnTo>
                    <a:pt x="153306" y="34857"/>
                  </a:lnTo>
                  <a:lnTo>
                    <a:pt x="152803" y="41159"/>
                  </a:lnTo>
                  <a:lnTo>
                    <a:pt x="149757" y="47487"/>
                  </a:lnTo>
                  <a:lnTo>
                    <a:pt x="145934" y="53828"/>
                  </a:lnTo>
                  <a:lnTo>
                    <a:pt x="143781" y="64406"/>
                  </a:lnTo>
                  <a:lnTo>
                    <a:pt x="142885" y="107679"/>
                  </a:lnTo>
                  <a:lnTo>
                    <a:pt x="140058" y="114094"/>
                  </a:lnTo>
                  <a:lnTo>
                    <a:pt x="137822" y="117285"/>
                  </a:lnTo>
                  <a:lnTo>
                    <a:pt x="134675" y="131891"/>
                  </a:lnTo>
                  <a:lnTo>
                    <a:pt x="133743" y="144568"/>
                  </a:lnTo>
                  <a:lnTo>
                    <a:pt x="136347" y="151655"/>
                  </a:lnTo>
                  <a:lnTo>
                    <a:pt x="139974" y="158333"/>
                  </a:lnTo>
                  <a:lnTo>
                    <a:pt x="142620" y="171076"/>
                  </a:lnTo>
                  <a:lnTo>
                    <a:pt x="142842" y="184385"/>
                  </a:lnTo>
                  <a:lnTo>
                    <a:pt x="143912" y="186371"/>
                  </a:lnTo>
                  <a:lnTo>
                    <a:pt x="145683" y="187696"/>
                  </a:lnTo>
                  <a:lnTo>
                    <a:pt x="151073" y="189822"/>
                  </a:lnTo>
                  <a:lnTo>
                    <a:pt x="157063" y="195247"/>
                  </a:lnTo>
                  <a:lnTo>
                    <a:pt x="158684" y="195729"/>
                  </a:lnTo>
                  <a:lnTo>
                    <a:pt x="159765" y="194993"/>
                  </a:lnTo>
                  <a:lnTo>
                    <a:pt x="160484" y="193444"/>
                  </a:lnTo>
                  <a:lnTo>
                    <a:pt x="162023" y="192410"/>
                  </a:lnTo>
                  <a:lnTo>
                    <a:pt x="169245" y="190957"/>
                  </a:lnTo>
                  <a:lnTo>
                    <a:pt x="175056" y="190617"/>
                  </a:lnTo>
                  <a:lnTo>
                    <a:pt x="177030" y="189468"/>
                  </a:lnTo>
                  <a:lnTo>
                    <a:pt x="178345" y="187644"/>
                  </a:lnTo>
                  <a:lnTo>
                    <a:pt x="180865" y="182794"/>
                  </a:lnTo>
                  <a:lnTo>
                    <a:pt x="215924" y="136185"/>
                  </a:lnTo>
                  <a:lnTo>
                    <a:pt x="233893" y="107696"/>
                  </a:lnTo>
                  <a:lnTo>
                    <a:pt x="247715" y="60281"/>
                  </a:lnTo>
                  <a:lnTo>
                    <a:pt x="259350" y="29077"/>
                  </a:lnTo>
                  <a:lnTo>
                    <a:pt x="265248" y="20906"/>
                  </a:lnTo>
                  <a:lnTo>
                    <a:pt x="266413" y="11688"/>
                  </a:lnTo>
                  <a:lnTo>
                    <a:pt x="266689" y="369"/>
                  </a:lnTo>
                  <a:lnTo>
                    <a:pt x="261640" y="0"/>
                  </a:lnTo>
                  <a:lnTo>
                    <a:pt x="260152" y="1007"/>
                  </a:lnTo>
                  <a:lnTo>
                    <a:pt x="259159" y="2736"/>
                  </a:lnTo>
                  <a:lnTo>
                    <a:pt x="257567" y="8059"/>
                  </a:lnTo>
                  <a:lnTo>
                    <a:pt x="250706" y="16715"/>
                  </a:lnTo>
                  <a:lnTo>
                    <a:pt x="247498" y="25540"/>
                  </a:lnTo>
                  <a:lnTo>
                    <a:pt x="241372" y="34857"/>
                  </a:lnTo>
                  <a:lnTo>
                    <a:pt x="239087" y="44321"/>
                  </a:lnTo>
                  <a:lnTo>
                    <a:pt x="238553" y="50656"/>
                  </a:lnTo>
                  <a:lnTo>
                    <a:pt x="235493" y="57000"/>
                  </a:lnTo>
                  <a:lnTo>
                    <a:pt x="233195" y="60174"/>
                  </a:lnTo>
                  <a:lnTo>
                    <a:pt x="229961" y="74752"/>
                  </a:lnTo>
                  <a:lnTo>
                    <a:pt x="227811" y="92096"/>
                  </a:lnTo>
                  <a:lnTo>
                    <a:pt x="219982" y="119535"/>
                  </a:lnTo>
                  <a:lnTo>
                    <a:pt x="219110" y="145857"/>
                  </a:lnTo>
                  <a:lnTo>
                    <a:pt x="221913" y="152228"/>
                  </a:lnTo>
                  <a:lnTo>
                    <a:pt x="225628" y="158588"/>
                  </a:lnTo>
                  <a:lnTo>
                    <a:pt x="228014" y="171293"/>
                  </a:lnTo>
                  <a:lnTo>
                    <a:pt x="228209" y="174469"/>
                  </a:lnTo>
                  <a:lnTo>
                    <a:pt x="229398" y="176586"/>
                  </a:lnTo>
                  <a:lnTo>
                    <a:pt x="231249" y="177997"/>
                  </a:lnTo>
                  <a:lnTo>
                    <a:pt x="236767" y="180262"/>
                  </a:lnTo>
                  <a:lnTo>
                    <a:pt x="237521" y="183395"/>
                  </a:lnTo>
                  <a:lnTo>
                    <a:pt x="237722" y="185711"/>
                  </a:lnTo>
                  <a:lnTo>
                    <a:pt x="238915" y="187256"/>
                  </a:lnTo>
                  <a:lnTo>
                    <a:pt x="246291" y="189938"/>
                  </a:lnTo>
                  <a:lnTo>
                    <a:pt x="255732" y="182109"/>
                  </a:lnTo>
                  <a:lnTo>
                    <a:pt x="264494" y="180016"/>
                  </a:lnTo>
                  <a:lnTo>
                    <a:pt x="273337" y="174349"/>
                  </a:lnTo>
                  <a:lnTo>
                    <a:pt x="282660" y="171142"/>
                  </a:lnTo>
                  <a:lnTo>
                    <a:pt x="295275" y="1617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90"/>
            <p:cNvSpPr/>
            <p:nvPr>
              <p:custDataLst>
                <p:tags r:id="rId246"/>
              </p:custDataLst>
            </p:nvPr>
          </p:nvSpPr>
          <p:spPr>
            <a:xfrm>
              <a:off x="5876925" y="3286125"/>
              <a:ext cx="57151" cy="95251"/>
            </a:xfrm>
            <a:custGeom>
              <a:avLst/>
              <a:gdLst/>
              <a:ahLst/>
              <a:cxnLst/>
              <a:rect l="0" t="0" r="0" b="0"/>
              <a:pathLst>
                <a:path w="57151" h="95251">
                  <a:moveTo>
                    <a:pt x="28575" y="0"/>
                  </a:moveTo>
                  <a:lnTo>
                    <a:pt x="28575" y="0"/>
                  </a:lnTo>
                  <a:lnTo>
                    <a:pt x="46291" y="0"/>
                  </a:lnTo>
                  <a:lnTo>
                    <a:pt x="46736" y="1058"/>
                  </a:lnTo>
                  <a:lnTo>
                    <a:pt x="47230" y="5057"/>
                  </a:lnTo>
                  <a:lnTo>
                    <a:pt x="48420" y="6546"/>
                  </a:lnTo>
                  <a:lnTo>
                    <a:pt x="55792" y="9132"/>
                  </a:lnTo>
                  <a:lnTo>
                    <a:pt x="56546" y="12173"/>
                  </a:lnTo>
                  <a:lnTo>
                    <a:pt x="57150" y="51230"/>
                  </a:lnTo>
                  <a:lnTo>
                    <a:pt x="56092" y="53203"/>
                  </a:lnTo>
                  <a:lnTo>
                    <a:pt x="54328" y="54519"/>
                  </a:lnTo>
                  <a:lnTo>
                    <a:pt x="52094" y="55396"/>
                  </a:lnTo>
                  <a:lnTo>
                    <a:pt x="50605" y="57039"/>
                  </a:lnTo>
                  <a:lnTo>
                    <a:pt x="48949" y="61687"/>
                  </a:lnTo>
                  <a:lnTo>
                    <a:pt x="47449" y="63349"/>
                  </a:lnTo>
                  <a:lnTo>
                    <a:pt x="34484" y="71294"/>
                  </a:lnTo>
                  <a:lnTo>
                    <a:pt x="31201" y="76841"/>
                  </a:lnTo>
                  <a:lnTo>
                    <a:pt x="30326" y="79803"/>
                  </a:lnTo>
                  <a:lnTo>
                    <a:pt x="28684" y="81777"/>
                  </a:lnTo>
                  <a:lnTo>
                    <a:pt x="24037" y="83970"/>
                  </a:lnTo>
                  <a:lnTo>
                    <a:pt x="15471" y="85204"/>
                  </a:lnTo>
                  <a:lnTo>
                    <a:pt x="13489" y="86437"/>
                  </a:lnTo>
                  <a:lnTo>
                    <a:pt x="12168" y="88316"/>
                  </a:lnTo>
                  <a:lnTo>
                    <a:pt x="11287" y="90627"/>
                  </a:lnTo>
                  <a:lnTo>
                    <a:pt x="9641" y="92168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6" name="SMARTInkShape-Group24"/>
          <p:cNvGrpSpPr/>
          <p:nvPr/>
        </p:nvGrpSpPr>
        <p:grpSpPr>
          <a:xfrm>
            <a:off x="6096000" y="2943225"/>
            <a:ext cx="1276315" cy="417765"/>
            <a:chOff x="6096000" y="2943225"/>
            <a:chExt cx="1276315" cy="417765"/>
          </a:xfrm>
        </p:grpSpPr>
        <p:sp>
          <p:nvSpPr>
            <p:cNvPr id="109" name="SMARTInkShape-91"/>
            <p:cNvSpPr/>
            <p:nvPr>
              <p:custDataLst>
                <p:tags r:id="rId233"/>
              </p:custDataLst>
            </p:nvPr>
          </p:nvSpPr>
          <p:spPr>
            <a:xfrm>
              <a:off x="6096000" y="3048035"/>
              <a:ext cx="314326" cy="237684"/>
            </a:xfrm>
            <a:custGeom>
              <a:avLst/>
              <a:gdLst/>
              <a:ahLst/>
              <a:cxnLst/>
              <a:rect l="0" t="0" r="0" b="0"/>
              <a:pathLst>
                <a:path w="314326" h="237684">
                  <a:moveTo>
                    <a:pt x="9525" y="38065"/>
                  </a:moveTo>
                  <a:lnTo>
                    <a:pt x="9525" y="38065"/>
                  </a:lnTo>
                  <a:lnTo>
                    <a:pt x="9525" y="83599"/>
                  </a:lnTo>
                  <a:lnTo>
                    <a:pt x="9525" y="117049"/>
                  </a:lnTo>
                  <a:lnTo>
                    <a:pt x="6703" y="123616"/>
                  </a:lnTo>
                  <a:lnTo>
                    <a:pt x="2980" y="130063"/>
                  </a:lnTo>
                  <a:lnTo>
                    <a:pt x="883" y="140700"/>
                  </a:lnTo>
                  <a:lnTo>
                    <a:pt x="7" y="187212"/>
                  </a:lnTo>
                  <a:lnTo>
                    <a:pt x="0" y="209504"/>
                  </a:lnTo>
                  <a:lnTo>
                    <a:pt x="0" y="163981"/>
                  </a:lnTo>
                  <a:lnTo>
                    <a:pt x="0" y="116425"/>
                  </a:lnTo>
                  <a:lnTo>
                    <a:pt x="0" y="92166"/>
                  </a:lnTo>
                  <a:lnTo>
                    <a:pt x="9350" y="47766"/>
                  </a:lnTo>
                  <a:lnTo>
                    <a:pt x="9515" y="30432"/>
                  </a:lnTo>
                  <a:lnTo>
                    <a:pt x="16069" y="21309"/>
                  </a:lnTo>
                  <a:lnTo>
                    <a:pt x="18657" y="11255"/>
                  </a:lnTo>
                  <a:lnTo>
                    <a:pt x="19846" y="10667"/>
                  </a:lnTo>
                  <a:lnTo>
                    <a:pt x="23990" y="10013"/>
                  </a:lnTo>
                  <a:lnTo>
                    <a:pt x="25519" y="8781"/>
                  </a:lnTo>
                  <a:lnTo>
                    <a:pt x="27217" y="4588"/>
                  </a:lnTo>
                  <a:lnTo>
                    <a:pt x="28727" y="3047"/>
                  </a:lnTo>
                  <a:lnTo>
                    <a:pt x="37672" y="85"/>
                  </a:lnTo>
                  <a:lnTo>
                    <a:pt x="43030" y="0"/>
                  </a:lnTo>
                  <a:lnTo>
                    <a:pt x="44562" y="1047"/>
                  </a:lnTo>
                  <a:lnTo>
                    <a:pt x="45583" y="2803"/>
                  </a:lnTo>
                  <a:lnTo>
                    <a:pt x="47020" y="10331"/>
                  </a:lnTo>
                  <a:lnTo>
                    <a:pt x="47505" y="17300"/>
                  </a:lnTo>
                  <a:lnTo>
                    <a:pt x="54147" y="26280"/>
                  </a:lnTo>
                  <a:lnTo>
                    <a:pt x="56261" y="35161"/>
                  </a:lnTo>
                  <a:lnTo>
                    <a:pt x="57148" y="82516"/>
                  </a:lnTo>
                  <a:lnTo>
                    <a:pt x="57150" y="88866"/>
                  </a:lnTo>
                  <a:lnTo>
                    <a:pt x="54328" y="95215"/>
                  </a:lnTo>
                  <a:lnTo>
                    <a:pt x="50605" y="101565"/>
                  </a:lnTo>
                  <a:lnTo>
                    <a:pt x="48018" y="112384"/>
                  </a:lnTo>
                  <a:lnTo>
                    <a:pt x="47659" y="122301"/>
                  </a:lnTo>
                  <a:lnTo>
                    <a:pt x="46589" y="122797"/>
                  </a:lnTo>
                  <a:lnTo>
                    <a:pt x="39427" y="123659"/>
                  </a:lnTo>
                  <a:lnTo>
                    <a:pt x="38689" y="126554"/>
                  </a:lnTo>
                  <a:lnTo>
                    <a:pt x="38103" y="133280"/>
                  </a:lnTo>
                  <a:lnTo>
                    <a:pt x="38100" y="115599"/>
                  </a:lnTo>
                  <a:lnTo>
                    <a:pt x="39158" y="115154"/>
                  </a:lnTo>
                  <a:lnTo>
                    <a:pt x="84274" y="114265"/>
                  </a:lnTo>
                  <a:lnTo>
                    <a:pt x="103324" y="131875"/>
                  </a:lnTo>
                  <a:lnTo>
                    <a:pt x="105547" y="140635"/>
                  </a:lnTo>
                  <a:lnTo>
                    <a:pt x="111236" y="149478"/>
                  </a:lnTo>
                  <a:lnTo>
                    <a:pt x="113393" y="158800"/>
                  </a:lnTo>
                  <a:lnTo>
                    <a:pt x="114264" y="184119"/>
                  </a:lnTo>
                  <a:lnTo>
                    <a:pt x="111462" y="190467"/>
                  </a:lnTo>
                  <a:lnTo>
                    <a:pt x="107747" y="196816"/>
                  </a:lnTo>
                  <a:lnTo>
                    <a:pt x="104597" y="206340"/>
                  </a:lnTo>
                  <a:lnTo>
                    <a:pt x="98490" y="215865"/>
                  </a:lnTo>
                  <a:lnTo>
                    <a:pt x="96690" y="222215"/>
                  </a:lnTo>
                  <a:lnTo>
                    <a:pt x="95152" y="224332"/>
                  </a:lnTo>
                  <a:lnTo>
                    <a:pt x="93068" y="225743"/>
                  </a:lnTo>
                  <a:lnTo>
                    <a:pt x="87176" y="228007"/>
                  </a:lnTo>
                  <a:lnTo>
                    <a:pt x="76630" y="237683"/>
                  </a:lnTo>
                  <a:lnTo>
                    <a:pt x="76200" y="196799"/>
                  </a:lnTo>
                  <a:lnTo>
                    <a:pt x="79022" y="190458"/>
                  </a:lnTo>
                  <a:lnTo>
                    <a:pt x="89457" y="172707"/>
                  </a:lnTo>
                  <a:lnTo>
                    <a:pt x="99797" y="136325"/>
                  </a:lnTo>
                  <a:lnTo>
                    <a:pt x="108207" y="126539"/>
                  </a:lnTo>
                  <a:lnTo>
                    <a:pt x="117942" y="117603"/>
                  </a:lnTo>
                  <a:lnTo>
                    <a:pt x="150213" y="70991"/>
                  </a:lnTo>
                  <a:lnTo>
                    <a:pt x="188120" y="42329"/>
                  </a:lnTo>
                  <a:lnTo>
                    <a:pt x="218471" y="35492"/>
                  </a:lnTo>
                  <a:lnTo>
                    <a:pt x="221847" y="33175"/>
                  </a:lnTo>
                  <a:lnTo>
                    <a:pt x="225157" y="32688"/>
                  </a:lnTo>
                  <a:lnTo>
                    <a:pt x="228421" y="33422"/>
                  </a:lnTo>
                  <a:lnTo>
                    <a:pt x="236208" y="37148"/>
                  </a:lnTo>
                  <a:lnTo>
                    <a:pt x="247208" y="38041"/>
                  </a:lnTo>
                  <a:lnTo>
                    <a:pt x="255812" y="46264"/>
                  </a:lnTo>
                  <a:lnTo>
                    <a:pt x="266663" y="47587"/>
                  </a:lnTo>
                  <a:lnTo>
                    <a:pt x="274898" y="47590"/>
                  </a:lnTo>
                  <a:lnTo>
                    <a:pt x="275340" y="46532"/>
                  </a:lnTo>
                  <a:lnTo>
                    <a:pt x="276191" y="33401"/>
                  </a:lnTo>
                  <a:lnTo>
                    <a:pt x="275144" y="31781"/>
                  </a:lnTo>
                  <a:lnTo>
                    <a:pt x="273388" y="30700"/>
                  </a:lnTo>
                  <a:lnTo>
                    <a:pt x="268021" y="28966"/>
                  </a:lnTo>
                  <a:lnTo>
                    <a:pt x="267286" y="25907"/>
                  </a:lnTo>
                  <a:lnTo>
                    <a:pt x="267091" y="23610"/>
                  </a:lnTo>
                  <a:lnTo>
                    <a:pt x="265902" y="22078"/>
                  </a:lnTo>
                  <a:lnTo>
                    <a:pt x="258533" y="19419"/>
                  </a:lnTo>
                  <a:lnTo>
                    <a:pt x="257779" y="16372"/>
                  </a:lnTo>
                  <a:lnTo>
                    <a:pt x="257577" y="14078"/>
                  </a:lnTo>
                  <a:lnTo>
                    <a:pt x="256385" y="12549"/>
                  </a:lnTo>
                  <a:lnTo>
                    <a:pt x="252237" y="10850"/>
                  </a:lnTo>
                  <a:lnTo>
                    <a:pt x="239852" y="9609"/>
                  </a:lnTo>
                  <a:lnTo>
                    <a:pt x="230862" y="16060"/>
                  </a:lnTo>
                  <a:lnTo>
                    <a:pt x="225019" y="17702"/>
                  </a:lnTo>
                  <a:lnTo>
                    <a:pt x="223038" y="19198"/>
                  </a:lnTo>
                  <a:lnTo>
                    <a:pt x="219191" y="25301"/>
                  </a:lnTo>
                  <a:lnTo>
                    <a:pt x="208945" y="30722"/>
                  </a:lnTo>
                  <a:lnTo>
                    <a:pt x="193596" y="43644"/>
                  </a:lnTo>
                  <a:lnTo>
                    <a:pt x="187290" y="45836"/>
                  </a:lnTo>
                  <a:lnTo>
                    <a:pt x="185184" y="47479"/>
                  </a:lnTo>
                  <a:lnTo>
                    <a:pt x="174799" y="63734"/>
                  </a:lnTo>
                  <a:lnTo>
                    <a:pt x="172442" y="73070"/>
                  </a:lnTo>
                  <a:lnTo>
                    <a:pt x="171891" y="79376"/>
                  </a:lnTo>
                  <a:lnTo>
                    <a:pt x="168824" y="85706"/>
                  </a:lnTo>
                  <a:lnTo>
                    <a:pt x="166524" y="88876"/>
                  </a:lnTo>
                  <a:lnTo>
                    <a:pt x="163288" y="103450"/>
                  </a:lnTo>
                  <a:lnTo>
                    <a:pt x="161942" y="150327"/>
                  </a:lnTo>
                  <a:lnTo>
                    <a:pt x="161928" y="164663"/>
                  </a:lnTo>
                  <a:lnTo>
                    <a:pt x="164748" y="171236"/>
                  </a:lnTo>
                  <a:lnTo>
                    <a:pt x="168472" y="177685"/>
                  </a:lnTo>
                  <a:lnTo>
                    <a:pt x="171626" y="187267"/>
                  </a:lnTo>
                  <a:lnTo>
                    <a:pt x="177735" y="196808"/>
                  </a:lnTo>
                  <a:lnTo>
                    <a:pt x="181073" y="206338"/>
                  </a:lnTo>
                  <a:lnTo>
                    <a:pt x="198574" y="227076"/>
                  </a:lnTo>
                  <a:lnTo>
                    <a:pt x="204651" y="228124"/>
                  </a:lnTo>
                  <a:lnTo>
                    <a:pt x="231812" y="228554"/>
                  </a:lnTo>
                  <a:lnTo>
                    <a:pt x="238142" y="225738"/>
                  </a:lnTo>
                  <a:lnTo>
                    <a:pt x="244482" y="222017"/>
                  </a:lnTo>
                  <a:lnTo>
                    <a:pt x="270072" y="211697"/>
                  </a:lnTo>
                  <a:lnTo>
                    <a:pt x="314325" y="1809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92"/>
            <p:cNvSpPr/>
            <p:nvPr>
              <p:custDataLst>
                <p:tags r:id="rId234"/>
              </p:custDataLst>
            </p:nvPr>
          </p:nvSpPr>
          <p:spPr>
            <a:xfrm>
              <a:off x="6524625" y="31337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23704" y="0"/>
                  </a:lnTo>
                  <a:lnTo>
                    <a:pt x="25328" y="1058"/>
                  </a:lnTo>
                  <a:lnTo>
                    <a:pt x="26410" y="2822"/>
                  </a:lnTo>
                  <a:lnTo>
                    <a:pt x="27132" y="5056"/>
                  </a:lnTo>
                  <a:lnTo>
                    <a:pt x="28671" y="6546"/>
                  </a:lnTo>
                  <a:lnTo>
                    <a:pt x="36649" y="9133"/>
                  </a:lnTo>
                  <a:lnTo>
                    <a:pt x="83963" y="9525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93"/>
            <p:cNvSpPr/>
            <p:nvPr>
              <p:custDataLst>
                <p:tags r:id="rId235"/>
              </p:custDataLst>
            </p:nvPr>
          </p:nvSpPr>
          <p:spPr>
            <a:xfrm>
              <a:off x="6486525" y="3181350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0" y="28575"/>
                  </a:moveTo>
                  <a:lnTo>
                    <a:pt x="0" y="28575"/>
                  </a:lnTo>
                  <a:lnTo>
                    <a:pt x="9409" y="19166"/>
                  </a:lnTo>
                  <a:lnTo>
                    <a:pt x="42613" y="19050"/>
                  </a:lnTo>
                  <a:lnTo>
                    <a:pt x="79018" y="9917"/>
                  </a:lnTo>
                  <a:lnTo>
                    <a:pt x="123824" y="9526"/>
                  </a:lnTo>
                  <a:lnTo>
                    <a:pt x="155968" y="9525"/>
                  </a:lnTo>
                  <a:lnTo>
                    <a:pt x="162099" y="6703"/>
                  </a:lnTo>
                  <a:lnTo>
                    <a:pt x="169603" y="1324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94"/>
            <p:cNvSpPr/>
            <p:nvPr>
              <p:custDataLst>
                <p:tags r:id="rId236"/>
              </p:custDataLst>
            </p:nvPr>
          </p:nvSpPr>
          <p:spPr>
            <a:xfrm>
              <a:off x="6753345" y="3019471"/>
              <a:ext cx="199903" cy="238066"/>
            </a:xfrm>
            <a:custGeom>
              <a:avLst/>
              <a:gdLst/>
              <a:ahLst/>
              <a:cxnLst/>
              <a:rect l="0" t="0" r="0" b="0"/>
              <a:pathLst>
                <a:path w="199903" h="238066">
                  <a:moveTo>
                    <a:pt x="123705" y="28529"/>
                  </a:moveTo>
                  <a:lnTo>
                    <a:pt x="123705" y="28529"/>
                  </a:lnTo>
                  <a:lnTo>
                    <a:pt x="132837" y="28529"/>
                  </a:lnTo>
                  <a:lnTo>
                    <a:pt x="133196" y="20328"/>
                  </a:lnTo>
                  <a:lnTo>
                    <a:pt x="133220" y="24453"/>
                  </a:lnTo>
                  <a:lnTo>
                    <a:pt x="134282" y="25811"/>
                  </a:lnTo>
                  <a:lnTo>
                    <a:pt x="138283" y="27321"/>
                  </a:lnTo>
                  <a:lnTo>
                    <a:pt x="138716" y="28782"/>
                  </a:lnTo>
                  <a:lnTo>
                    <a:pt x="133851" y="38159"/>
                  </a:lnTo>
                  <a:lnTo>
                    <a:pt x="133254" y="52206"/>
                  </a:lnTo>
                  <a:lnTo>
                    <a:pt x="130419" y="57750"/>
                  </a:lnTo>
                  <a:lnTo>
                    <a:pt x="126689" y="63741"/>
                  </a:lnTo>
                  <a:lnTo>
                    <a:pt x="124294" y="76211"/>
                  </a:lnTo>
                  <a:lnTo>
                    <a:pt x="124098" y="79367"/>
                  </a:lnTo>
                  <a:lnTo>
                    <a:pt x="121057" y="85696"/>
                  </a:lnTo>
                  <a:lnTo>
                    <a:pt x="117236" y="92037"/>
                  </a:lnTo>
                  <a:lnTo>
                    <a:pt x="114027" y="101556"/>
                  </a:lnTo>
                  <a:lnTo>
                    <a:pt x="107902" y="111080"/>
                  </a:lnTo>
                  <a:lnTo>
                    <a:pt x="104559" y="120604"/>
                  </a:lnTo>
                  <a:lnTo>
                    <a:pt x="80229" y="150237"/>
                  </a:lnTo>
                  <a:lnTo>
                    <a:pt x="74077" y="169418"/>
                  </a:lnTo>
                  <a:lnTo>
                    <a:pt x="59676" y="190279"/>
                  </a:lnTo>
                  <a:lnTo>
                    <a:pt x="57147" y="196726"/>
                  </a:lnTo>
                  <a:lnTo>
                    <a:pt x="25245" y="231728"/>
                  </a:lnTo>
                  <a:lnTo>
                    <a:pt x="18914" y="235256"/>
                  </a:lnTo>
                  <a:lnTo>
                    <a:pt x="9962" y="237914"/>
                  </a:lnTo>
                  <a:lnTo>
                    <a:pt x="1253" y="238065"/>
                  </a:lnTo>
                  <a:lnTo>
                    <a:pt x="795" y="237011"/>
                  </a:lnTo>
                  <a:lnTo>
                    <a:pt x="0" y="229877"/>
                  </a:lnTo>
                  <a:lnTo>
                    <a:pt x="6450" y="221211"/>
                  </a:lnTo>
                  <a:lnTo>
                    <a:pt x="9587" y="212385"/>
                  </a:lnTo>
                  <a:lnTo>
                    <a:pt x="15692" y="203067"/>
                  </a:lnTo>
                  <a:lnTo>
                    <a:pt x="19028" y="193603"/>
                  </a:lnTo>
                  <a:lnTo>
                    <a:pt x="41283" y="168228"/>
                  </a:lnTo>
                  <a:lnTo>
                    <a:pt x="47562" y="164701"/>
                  </a:lnTo>
                  <a:lnTo>
                    <a:pt x="50718" y="163760"/>
                  </a:lnTo>
                  <a:lnTo>
                    <a:pt x="52822" y="162075"/>
                  </a:lnTo>
                  <a:lnTo>
                    <a:pt x="56476" y="153843"/>
                  </a:lnTo>
                  <a:lnTo>
                    <a:pt x="59606" y="153015"/>
                  </a:lnTo>
                  <a:lnTo>
                    <a:pt x="74349" y="152393"/>
                  </a:lnTo>
                  <a:lnTo>
                    <a:pt x="84129" y="160558"/>
                  </a:lnTo>
                  <a:lnTo>
                    <a:pt x="90224" y="161488"/>
                  </a:lnTo>
                  <a:lnTo>
                    <a:pt x="91860" y="162676"/>
                  </a:lnTo>
                  <a:lnTo>
                    <a:pt x="92950" y="164527"/>
                  </a:lnTo>
                  <a:lnTo>
                    <a:pt x="94699" y="170046"/>
                  </a:lnTo>
                  <a:lnTo>
                    <a:pt x="110932" y="188249"/>
                  </a:lnTo>
                  <a:lnTo>
                    <a:pt x="113752" y="198225"/>
                  </a:lnTo>
                  <a:lnTo>
                    <a:pt x="123301" y="209066"/>
                  </a:lnTo>
                  <a:lnTo>
                    <a:pt x="141312" y="209500"/>
                  </a:lnTo>
                  <a:lnTo>
                    <a:pt x="155885" y="196246"/>
                  </a:lnTo>
                  <a:lnTo>
                    <a:pt x="159173" y="190206"/>
                  </a:lnTo>
                  <a:lnTo>
                    <a:pt x="161694" y="183994"/>
                  </a:lnTo>
                  <a:lnTo>
                    <a:pt x="186227" y="154468"/>
                  </a:lnTo>
                  <a:lnTo>
                    <a:pt x="192381" y="135290"/>
                  </a:lnTo>
                  <a:lnTo>
                    <a:pt x="194889" y="131453"/>
                  </a:lnTo>
                  <a:lnTo>
                    <a:pt x="198419" y="115940"/>
                  </a:lnTo>
                  <a:lnTo>
                    <a:pt x="199879" y="69713"/>
                  </a:lnTo>
                  <a:lnTo>
                    <a:pt x="199902" y="45855"/>
                  </a:lnTo>
                  <a:lnTo>
                    <a:pt x="197081" y="38699"/>
                  </a:lnTo>
                  <a:lnTo>
                    <a:pt x="167748" y="5915"/>
                  </a:lnTo>
                  <a:lnTo>
                    <a:pt x="161624" y="2603"/>
                  </a:lnTo>
                  <a:lnTo>
                    <a:pt x="145906" y="303"/>
                  </a:lnTo>
                  <a:lnTo>
                    <a:pt x="130053" y="0"/>
                  </a:lnTo>
                  <a:lnTo>
                    <a:pt x="123704" y="2797"/>
                  </a:lnTo>
                  <a:lnTo>
                    <a:pt x="117355" y="6509"/>
                  </a:lnTo>
                  <a:lnTo>
                    <a:pt x="111005" y="8159"/>
                  </a:lnTo>
                  <a:lnTo>
                    <a:pt x="108888" y="9657"/>
                  </a:lnTo>
                  <a:lnTo>
                    <a:pt x="107477" y="11715"/>
                  </a:lnTo>
                  <a:lnTo>
                    <a:pt x="106536" y="14144"/>
                  </a:lnTo>
                  <a:lnTo>
                    <a:pt x="104851" y="15764"/>
                  </a:lnTo>
                  <a:lnTo>
                    <a:pt x="94542" y="21186"/>
                  </a:lnTo>
                  <a:lnTo>
                    <a:pt x="82313" y="32136"/>
                  </a:lnTo>
                  <a:lnTo>
                    <a:pt x="78851" y="38246"/>
                  </a:lnTo>
                  <a:lnTo>
                    <a:pt x="76253" y="44489"/>
                  </a:lnTo>
                  <a:lnTo>
                    <a:pt x="69899" y="53954"/>
                  </a:lnTo>
                  <a:lnTo>
                    <a:pt x="67546" y="63462"/>
                  </a:lnTo>
                  <a:lnTo>
                    <a:pt x="66566" y="98379"/>
                  </a:lnTo>
                  <a:lnTo>
                    <a:pt x="69382" y="104729"/>
                  </a:lnTo>
                  <a:lnTo>
                    <a:pt x="73103" y="111079"/>
                  </a:lnTo>
                  <a:lnTo>
                    <a:pt x="74757" y="117429"/>
                  </a:lnTo>
                  <a:lnTo>
                    <a:pt x="76256" y="119546"/>
                  </a:lnTo>
                  <a:lnTo>
                    <a:pt x="78315" y="120957"/>
                  </a:lnTo>
                  <a:lnTo>
                    <a:pt x="83423" y="123583"/>
                  </a:lnTo>
                  <a:lnTo>
                    <a:pt x="92249" y="129953"/>
                  </a:lnTo>
                  <a:lnTo>
                    <a:pt x="98436" y="131815"/>
                  </a:lnTo>
                  <a:lnTo>
                    <a:pt x="100509" y="133370"/>
                  </a:lnTo>
                  <a:lnTo>
                    <a:pt x="104485" y="139556"/>
                  </a:lnTo>
                  <a:lnTo>
                    <a:pt x="109166" y="141374"/>
                  </a:lnTo>
                  <a:lnTo>
                    <a:pt x="152280" y="1428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95"/>
            <p:cNvSpPr/>
            <p:nvPr>
              <p:custDataLst>
                <p:tags r:id="rId237"/>
              </p:custDataLst>
            </p:nvPr>
          </p:nvSpPr>
          <p:spPr>
            <a:xfrm>
              <a:off x="7010400" y="32194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96"/>
            <p:cNvSpPr/>
            <p:nvPr>
              <p:custDataLst>
                <p:tags r:id="rId238"/>
              </p:custDataLst>
            </p:nvPr>
          </p:nvSpPr>
          <p:spPr>
            <a:xfrm>
              <a:off x="7010400" y="3039849"/>
              <a:ext cx="219042" cy="198652"/>
            </a:xfrm>
            <a:custGeom>
              <a:avLst/>
              <a:gdLst/>
              <a:ahLst/>
              <a:cxnLst/>
              <a:rect l="0" t="0" r="0" b="0"/>
              <a:pathLst>
                <a:path w="219042" h="198652">
                  <a:moveTo>
                    <a:pt x="9525" y="179601"/>
                  </a:moveTo>
                  <a:lnTo>
                    <a:pt x="9525" y="179601"/>
                  </a:lnTo>
                  <a:lnTo>
                    <a:pt x="34" y="179601"/>
                  </a:lnTo>
                  <a:lnTo>
                    <a:pt x="0" y="189010"/>
                  </a:lnTo>
                  <a:lnTo>
                    <a:pt x="17610" y="189125"/>
                  </a:lnTo>
                  <a:lnTo>
                    <a:pt x="26370" y="182580"/>
                  </a:lnTo>
                  <a:lnTo>
                    <a:pt x="32181" y="180925"/>
                  </a:lnTo>
                  <a:lnTo>
                    <a:pt x="34155" y="179425"/>
                  </a:lnTo>
                  <a:lnTo>
                    <a:pt x="66728" y="133945"/>
                  </a:lnTo>
                  <a:lnTo>
                    <a:pt x="88902" y="101665"/>
                  </a:lnTo>
                  <a:lnTo>
                    <a:pt x="92429" y="91694"/>
                  </a:lnTo>
                  <a:lnTo>
                    <a:pt x="95054" y="81264"/>
                  </a:lnTo>
                  <a:lnTo>
                    <a:pt x="105363" y="65946"/>
                  </a:lnTo>
                  <a:lnTo>
                    <a:pt x="108343" y="62556"/>
                  </a:lnTo>
                  <a:lnTo>
                    <a:pt x="111652" y="53145"/>
                  </a:lnTo>
                  <a:lnTo>
                    <a:pt x="114298" y="5581"/>
                  </a:lnTo>
                  <a:lnTo>
                    <a:pt x="114300" y="0"/>
                  </a:lnTo>
                  <a:lnTo>
                    <a:pt x="114300" y="6948"/>
                  </a:lnTo>
                  <a:lnTo>
                    <a:pt x="107755" y="15517"/>
                  </a:lnTo>
                  <a:lnTo>
                    <a:pt x="105658" y="24327"/>
                  </a:lnTo>
                  <a:lnTo>
                    <a:pt x="103739" y="53667"/>
                  </a:lnTo>
                  <a:lnTo>
                    <a:pt x="96134" y="80294"/>
                  </a:lnTo>
                  <a:lnTo>
                    <a:pt x="95260" y="125224"/>
                  </a:lnTo>
                  <a:lnTo>
                    <a:pt x="95250" y="163723"/>
                  </a:lnTo>
                  <a:lnTo>
                    <a:pt x="96308" y="165841"/>
                  </a:lnTo>
                  <a:lnTo>
                    <a:pt x="98072" y="167253"/>
                  </a:lnTo>
                  <a:lnTo>
                    <a:pt x="100306" y="168193"/>
                  </a:lnTo>
                  <a:lnTo>
                    <a:pt x="101795" y="169880"/>
                  </a:lnTo>
                  <a:lnTo>
                    <a:pt x="104382" y="178112"/>
                  </a:lnTo>
                  <a:lnTo>
                    <a:pt x="107423" y="178939"/>
                  </a:lnTo>
                  <a:lnTo>
                    <a:pt x="109715" y="179160"/>
                  </a:lnTo>
                  <a:lnTo>
                    <a:pt x="115084" y="176583"/>
                  </a:lnTo>
                  <a:lnTo>
                    <a:pt x="120998" y="172968"/>
                  </a:lnTo>
                  <a:lnTo>
                    <a:pt x="127155" y="171361"/>
                  </a:lnTo>
                  <a:lnTo>
                    <a:pt x="129220" y="169874"/>
                  </a:lnTo>
                  <a:lnTo>
                    <a:pt x="130596" y="167825"/>
                  </a:lnTo>
                  <a:lnTo>
                    <a:pt x="133185" y="162725"/>
                  </a:lnTo>
                  <a:lnTo>
                    <a:pt x="168297" y="115917"/>
                  </a:lnTo>
                  <a:lnTo>
                    <a:pt x="176748" y="100289"/>
                  </a:lnTo>
                  <a:lnTo>
                    <a:pt x="188208" y="71739"/>
                  </a:lnTo>
                  <a:lnTo>
                    <a:pt x="205394" y="43167"/>
                  </a:lnTo>
                  <a:lnTo>
                    <a:pt x="208729" y="27846"/>
                  </a:lnTo>
                  <a:lnTo>
                    <a:pt x="209502" y="13215"/>
                  </a:lnTo>
                  <a:lnTo>
                    <a:pt x="210576" y="11527"/>
                  </a:lnTo>
                  <a:lnTo>
                    <a:pt x="212351" y="10401"/>
                  </a:lnTo>
                  <a:lnTo>
                    <a:pt x="219041" y="8162"/>
                  </a:lnTo>
                  <a:lnTo>
                    <a:pt x="214008" y="13211"/>
                  </a:lnTo>
                  <a:lnTo>
                    <a:pt x="211531" y="18514"/>
                  </a:lnTo>
                  <a:lnTo>
                    <a:pt x="201968" y="60215"/>
                  </a:lnTo>
                  <a:lnTo>
                    <a:pt x="193079" y="81778"/>
                  </a:lnTo>
                  <a:lnTo>
                    <a:pt x="181958" y="125897"/>
                  </a:lnTo>
                  <a:lnTo>
                    <a:pt x="180208" y="143698"/>
                  </a:lnTo>
                  <a:lnTo>
                    <a:pt x="172812" y="163179"/>
                  </a:lnTo>
                  <a:lnTo>
                    <a:pt x="171461" y="196765"/>
                  </a:lnTo>
                  <a:lnTo>
                    <a:pt x="172516" y="197394"/>
                  </a:lnTo>
                  <a:lnTo>
                    <a:pt x="180975" y="1986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97"/>
            <p:cNvSpPr/>
            <p:nvPr>
              <p:custDataLst>
                <p:tags r:id="rId239"/>
              </p:custDataLst>
            </p:nvPr>
          </p:nvSpPr>
          <p:spPr>
            <a:xfrm>
              <a:off x="7239000" y="2943225"/>
              <a:ext cx="133315" cy="417765"/>
            </a:xfrm>
            <a:custGeom>
              <a:avLst/>
              <a:gdLst/>
              <a:ahLst/>
              <a:cxnLst/>
              <a:rect l="0" t="0" r="0" b="0"/>
              <a:pathLst>
                <a:path w="133315" h="417765">
                  <a:moveTo>
                    <a:pt x="47625" y="0"/>
                  </a:moveTo>
                  <a:lnTo>
                    <a:pt x="47625" y="0"/>
                  </a:lnTo>
                  <a:lnTo>
                    <a:pt x="52681" y="0"/>
                  </a:lnTo>
                  <a:lnTo>
                    <a:pt x="54170" y="1058"/>
                  </a:lnTo>
                  <a:lnTo>
                    <a:pt x="55163" y="2822"/>
                  </a:lnTo>
                  <a:lnTo>
                    <a:pt x="55825" y="5056"/>
                  </a:lnTo>
                  <a:lnTo>
                    <a:pt x="57326" y="6546"/>
                  </a:lnTo>
                  <a:lnTo>
                    <a:pt x="61814" y="8201"/>
                  </a:lnTo>
                  <a:lnTo>
                    <a:pt x="63434" y="9701"/>
                  </a:lnTo>
                  <a:lnTo>
                    <a:pt x="74750" y="26824"/>
                  </a:lnTo>
                  <a:lnTo>
                    <a:pt x="82460" y="35833"/>
                  </a:lnTo>
                  <a:lnTo>
                    <a:pt x="85816" y="44719"/>
                  </a:lnTo>
                  <a:lnTo>
                    <a:pt x="91984" y="54055"/>
                  </a:lnTo>
                  <a:lnTo>
                    <a:pt x="95341" y="63524"/>
                  </a:lnTo>
                  <a:lnTo>
                    <a:pt x="101509" y="74091"/>
                  </a:lnTo>
                  <a:lnTo>
                    <a:pt x="104866" y="89098"/>
                  </a:lnTo>
                  <a:lnTo>
                    <a:pt x="112123" y="104187"/>
                  </a:lnTo>
                  <a:lnTo>
                    <a:pt x="123395" y="150703"/>
                  </a:lnTo>
                  <a:lnTo>
                    <a:pt x="132946" y="198213"/>
                  </a:lnTo>
                  <a:lnTo>
                    <a:pt x="133314" y="226869"/>
                  </a:lnTo>
                  <a:lnTo>
                    <a:pt x="130512" y="235945"/>
                  </a:lnTo>
                  <a:lnTo>
                    <a:pt x="126797" y="244564"/>
                  </a:lnTo>
                  <a:lnTo>
                    <a:pt x="123647" y="260259"/>
                  </a:lnTo>
                  <a:lnTo>
                    <a:pt x="117540" y="273141"/>
                  </a:lnTo>
                  <a:lnTo>
                    <a:pt x="109670" y="302055"/>
                  </a:lnTo>
                  <a:lnTo>
                    <a:pt x="97880" y="323071"/>
                  </a:lnTo>
                  <a:lnTo>
                    <a:pt x="90713" y="341452"/>
                  </a:lnTo>
                  <a:lnTo>
                    <a:pt x="72905" y="364719"/>
                  </a:lnTo>
                  <a:lnTo>
                    <a:pt x="54814" y="384291"/>
                  </a:lnTo>
                  <a:lnTo>
                    <a:pt x="48696" y="394910"/>
                  </a:lnTo>
                  <a:lnTo>
                    <a:pt x="31566" y="406145"/>
                  </a:lnTo>
                  <a:lnTo>
                    <a:pt x="20906" y="409123"/>
                  </a:lnTo>
                  <a:lnTo>
                    <a:pt x="14544" y="409441"/>
                  </a:lnTo>
                  <a:lnTo>
                    <a:pt x="12871" y="410544"/>
                  </a:lnTo>
                  <a:lnTo>
                    <a:pt x="11755" y="412338"/>
                  </a:lnTo>
                  <a:lnTo>
                    <a:pt x="9966" y="417764"/>
                  </a:lnTo>
                  <a:lnTo>
                    <a:pt x="6899" y="415684"/>
                  </a:lnTo>
                  <a:lnTo>
                    <a:pt x="0" y="409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7" name="SMARTInkShape-98"/>
          <p:cNvSpPr/>
          <p:nvPr>
            <p:custDataLst>
              <p:tags r:id="rId9"/>
            </p:custDataLst>
          </p:nvPr>
        </p:nvSpPr>
        <p:spPr>
          <a:xfrm>
            <a:off x="4324743" y="3038475"/>
            <a:ext cx="161533" cy="437720"/>
          </a:xfrm>
          <a:custGeom>
            <a:avLst/>
            <a:gdLst/>
            <a:ahLst/>
            <a:cxnLst/>
            <a:rect l="0" t="0" r="0" b="0"/>
            <a:pathLst>
              <a:path w="161533" h="437720">
                <a:moveTo>
                  <a:pt x="85332" y="0"/>
                </a:moveTo>
                <a:lnTo>
                  <a:pt x="85332" y="0"/>
                </a:lnTo>
                <a:lnTo>
                  <a:pt x="85332" y="5056"/>
                </a:lnTo>
                <a:lnTo>
                  <a:pt x="84274" y="6546"/>
                </a:lnTo>
                <a:lnTo>
                  <a:pt x="82510" y="7539"/>
                </a:lnTo>
                <a:lnTo>
                  <a:pt x="77131" y="9133"/>
                </a:lnTo>
                <a:lnTo>
                  <a:pt x="52219" y="33120"/>
                </a:lnTo>
                <a:lnTo>
                  <a:pt x="49449" y="38709"/>
                </a:lnTo>
                <a:lnTo>
                  <a:pt x="48709" y="41681"/>
                </a:lnTo>
                <a:lnTo>
                  <a:pt x="39160" y="55304"/>
                </a:lnTo>
                <a:lnTo>
                  <a:pt x="31448" y="64390"/>
                </a:lnTo>
                <a:lnTo>
                  <a:pt x="12398" y="108774"/>
                </a:lnTo>
                <a:lnTo>
                  <a:pt x="9777" y="126183"/>
                </a:lnTo>
                <a:lnTo>
                  <a:pt x="8099" y="165016"/>
                </a:lnTo>
                <a:lnTo>
                  <a:pt x="1598" y="183153"/>
                </a:lnTo>
                <a:lnTo>
                  <a:pt x="0" y="201749"/>
                </a:lnTo>
                <a:lnTo>
                  <a:pt x="8749" y="249071"/>
                </a:lnTo>
                <a:lnTo>
                  <a:pt x="10168" y="282648"/>
                </a:lnTo>
                <a:lnTo>
                  <a:pt x="24941" y="326934"/>
                </a:lnTo>
                <a:lnTo>
                  <a:pt x="32812" y="350701"/>
                </a:lnTo>
                <a:lnTo>
                  <a:pt x="43287" y="368391"/>
                </a:lnTo>
                <a:lnTo>
                  <a:pt x="49275" y="388348"/>
                </a:lnTo>
                <a:lnTo>
                  <a:pt x="69576" y="412622"/>
                </a:lnTo>
                <a:lnTo>
                  <a:pt x="75860" y="416221"/>
                </a:lnTo>
                <a:lnTo>
                  <a:pt x="82181" y="418879"/>
                </a:lnTo>
                <a:lnTo>
                  <a:pt x="91689" y="425267"/>
                </a:lnTo>
                <a:lnTo>
                  <a:pt x="125283" y="436695"/>
                </a:lnTo>
                <a:lnTo>
                  <a:pt x="140796" y="437719"/>
                </a:lnTo>
                <a:lnTo>
                  <a:pt x="149847" y="435136"/>
                </a:lnTo>
                <a:lnTo>
                  <a:pt x="161532" y="4286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1" name="SMARTInkShape-Group26"/>
          <p:cNvGrpSpPr/>
          <p:nvPr/>
        </p:nvGrpSpPr>
        <p:grpSpPr>
          <a:xfrm>
            <a:off x="7467600" y="3086100"/>
            <a:ext cx="285750" cy="180976"/>
            <a:chOff x="7467600" y="3086100"/>
            <a:chExt cx="285750" cy="180976"/>
          </a:xfrm>
        </p:grpSpPr>
        <p:sp>
          <p:nvSpPr>
            <p:cNvPr id="118" name="SMARTInkShape-99"/>
            <p:cNvSpPr/>
            <p:nvPr>
              <p:custDataLst>
                <p:tags r:id="rId230"/>
              </p:custDataLst>
            </p:nvPr>
          </p:nvSpPr>
          <p:spPr>
            <a:xfrm>
              <a:off x="7496175" y="3114678"/>
              <a:ext cx="142876" cy="9523"/>
            </a:xfrm>
            <a:custGeom>
              <a:avLst/>
              <a:gdLst/>
              <a:ahLst/>
              <a:cxnLst/>
              <a:rect l="0" t="0" r="0" b="0"/>
              <a:pathLst>
                <a:path w="142876" h="9523">
                  <a:moveTo>
                    <a:pt x="0" y="9522"/>
                  </a:moveTo>
                  <a:lnTo>
                    <a:pt x="0" y="9522"/>
                  </a:lnTo>
                  <a:lnTo>
                    <a:pt x="45413" y="9522"/>
                  </a:lnTo>
                  <a:lnTo>
                    <a:pt x="89293" y="9522"/>
                  </a:lnTo>
                  <a:lnTo>
                    <a:pt x="91279" y="8464"/>
                  </a:lnTo>
                  <a:lnTo>
                    <a:pt x="92602" y="6700"/>
                  </a:lnTo>
                  <a:lnTo>
                    <a:pt x="93485" y="4466"/>
                  </a:lnTo>
                  <a:lnTo>
                    <a:pt x="95131" y="2976"/>
                  </a:lnTo>
                  <a:lnTo>
                    <a:pt x="99784" y="1321"/>
                  </a:lnTo>
                  <a:lnTo>
                    <a:pt x="128443" y="0"/>
                  </a:lnTo>
                  <a:lnTo>
                    <a:pt x="130080" y="1057"/>
                  </a:lnTo>
                  <a:lnTo>
                    <a:pt x="131170" y="2820"/>
                  </a:lnTo>
                  <a:lnTo>
                    <a:pt x="133223" y="9130"/>
                  </a:lnTo>
                  <a:lnTo>
                    <a:pt x="14287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100"/>
            <p:cNvSpPr/>
            <p:nvPr>
              <p:custDataLst>
                <p:tags r:id="rId231"/>
              </p:custDataLst>
            </p:nvPr>
          </p:nvSpPr>
          <p:spPr>
            <a:xfrm>
              <a:off x="7467600" y="3181350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9525"/>
                  </a:moveTo>
                  <a:lnTo>
                    <a:pt x="0" y="9525"/>
                  </a:lnTo>
                  <a:lnTo>
                    <a:pt x="22666" y="9525"/>
                  </a:lnTo>
                  <a:lnTo>
                    <a:pt x="28771" y="6703"/>
                  </a:lnTo>
                  <a:lnTo>
                    <a:pt x="36257" y="1324"/>
                  </a:lnTo>
                  <a:lnTo>
                    <a:pt x="45341" y="261"/>
                  </a:lnTo>
                  <a:lnTo>
                    <a:pt x="92077" y="1"/>
                  </a:lnTo>
                  <a:lnTo>
                    <a:pt x="137849" y="0"/>
                  </a:lnTo>
                  <a:lnTo>
                    <a:pt x="183739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101"/>
            <p:cNvSpPr/>
            <p:nvPr>
              <p:custDataLst>
                <p:tags r:id="rId232"/>
              </p:custDataLst>
            </p:nvPr>
          </p:nvSpPr>
          <p:spPr>
            <a:xfrm>
              <a:off x="7639063" y="3086100"/>
              <a:ext cx="114287" cy="180976"/>
            </a:xfrm>
            <a:custGeom>
              <a:avLst/>
              <a:gdLst/>
              <a:ahLst/>
              <a:cxnLst/>
              <a:rect l="0" t="0" r="0" b="0"/>
              <a:pathLst>
                <a:path w="114287" h="180976">
                  <a:moveTo>
                    <a:pt x="19037" y="0"/>
                  </a:moveTo>
                  <a:lnTo>
                    <a:pt x="19037" y="0"/>
                  </a:lnTo>
                  <a:lnTo>
                    <a:pt x="0" y="0"/>
                  </a:lnTo>
                  <a:lnTo>
                    <a:pt x="17703" y="17716"/>
                  </a:lnTo>
                  <a:lnTo>
                    <a:pt x="27121" y="18933"/>
                  </a:lnTo>
                  <a:lnTo>
                    <a:pt x="27601" y="20030"/>
                  </a:lnTo>
                  <a:lnTo>
                    <a:pt x="28135" y="24071"/>
                  </a:lnTo>
                  <a:lnTo>
                    <a:pt x="29336" y="25573"/>
                  </a:lnTo>
                  <a:lnTo>
                    <a:pt x="33492" y="27241"/>
                  </a:lnTo>
                  <a:lnTo>
                    <a:pt x="41782" y="28179"/>
                  </a:lnTo>
                  <a:lnTo>
                    <a:pt x="43725" y="29370"/>
                  </a:lnTo>
                  <a:lnTo>
                    <a:pt x="45021" y="31221"/>
                  </a:lnTo>
                  <a:lnTo>
                    <a:pt x="45886" y="33514"/>
                  </a:lnTo>
                  <a:lnTo>
                    <a:pt x="47519" y="35043"/>
                  </a:lnTo>
                  <a:lnTo>
                    <a:pt x="52157" y="36741"/>
                  </a:lnTo>
                  <a:lnTo>
                    <a:pt x="79765" y="38090"/>
                  </a:lnTo>
                  <a:lnTo>
                    <a:pt x="81747" y="39151"/>
                  </a:lnTo>
                  <a:lnTo>
                    <a:pt x="83069" y="40918"/>
                  </a:lnTo>
                  <a:lnTo>
                    <a:pt x="83949" y="43153"/>
                  </a:lnTo>
                  <a:lnTo>
                    <a:pt x="85595" y="44644"/>
                  </a:lnTo>
                  <a:lnTo>
                    <a:pt x="93759" y="47232"/>
                  </a:lnTo>
                  <a:lnTo>
                    <a:pt x="103308" y="47590"/>
                  </a:lnTo>
                  <a:lnTo>
                    <a:pt x="114160" y="57034"/>
                  </a:lnTo>
                  <a:lnTo>
                    <a:pt x="114286" y="71614"/>
                  </a:lnTo>
                  <a:lnTo>
                    <a:pt x="113229" y="73143"/>
                  </a:lnTo>
                  <a:lnTo>
                    <a:pt x="111465" y="74162"/>
                  </a:lnTo>
                  <a:lnTo>
                    <a:pt x="109231" y="74841"/>
                  </a:lnTo>
                  <a:lnTo>
                    <a:pt x="107742" y="76353"/>
                  </a:lnTo>
                  <a:lnTo>
                    <a:pt x="105155" y="84281"/>
                  </a:lnTo>
                  <a:lnTo>
                    <a:pt x="102114" y="85083"/>
                  </a:lnTo>
                  <a:lnTo>
                    <a:pt x="99822" y="85297"/>
                  </a:lnTo>
                  <a:lnTo>
                    <a:pt x="98293" y="86498"/>
                  </a:lnTo>
                  <a:lnTo>
                    <a:pt x="90583" y="98945"/>
                  </a:lnTo>
                  <a:lnTo>
                    <a:pt x="85055" y="102184"/>
                  </a:lnTo>
                  <a:lnTo>
                    <a:pt x="82099" y="103047"/>
                  </a:lnTo>
                  <a:lnTo>
                    <a:pt x="80128" y="104682"/>
                  </a:lnTo>
                  <a:lnTo>
                    <a:pt x="77939" y="109320"/>
                  </a:lnTo>
                  <a:lnTo>
                    <a:pt x="76296" y="110980"/>
                  </a:lnTo>
                  <a:lnTo>
                    <a:pt x="63083" y="118919"/>
                  </a:lnTo>
                  <a:lnTo>
                    <a:pt x="50707" y="129402"/>
                  </a:lnTo>
                  <a:lnTo>
                    <a:pt x="44401" y="131595"/>
                  </a:lnTo>
                  <a:lnTo>
                    <a:pt x="42297" y="133238"/>
                  </a:lnTo>
                  <a:lnTo>
                    <a:pt x="31911" y="149494"/>
                  </a:lnTo>
                  <a:lnTo>
                    <a:pt x="29003" y="160079"/>
                  </a:lnTo>
                  <a:lnTo>
                    <a:pt x="27798" y="160695"/>
                  </a:lnTo>
                  <a:lnTo>
                    <a:pt x="23636" y="161378"/>
                  </a:lnTo>
                  <a:lnTo>
                    <a:pt x="22103" y="162619"/>
                  </a:lnTo>
                  <a:lnTo>
                    <a:pt x="19441" y="170078"/>
                  </a:lnTo>
                  <a:lnTo>
                    <a:pt x="20364" y="170536"/>
                  </a:lnTo>
                  <a:lnTo>
                    <a:pt x="24213" y="171043"/>
                  </a:lnTo>
                  <a:lnTo>
                    <a:pt x="25663" y="172238"/>
                  </a:lnTo>
                  <a:lnTo>
                    <a:pt x="28562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SMARTInkShape-Group27"/>
          <p:cNvGrpSpPr/>
          <p:nvPr/>
        </p:nvGrpSpPr>
        <p:grpSpPr>
          <a:xfrm>
            <a:off x="7981950" y="2952788"/>
            <a:ext cx="1657348" cy="361864"/>
            <a:chOff x="7981950" y="2952788"/>
            <a:chExt cx="1657348" cy="361864"/>
          </a:xfrm>
        </p:grpSpPr>
        <p:sp>
          <p:nvSpPr>
            <p:cNvPr id="122" name="SMARTInkShape-102"/>
            <p:cNvSpPr/>
            <p:nvPr>
              <p:custDataLst>
                <p:tags r:id="rId225"/>
              </p:custDataLst>
            </p:nvPr>
          </p:nvSpPr>
          <p:spPr>
            <a:xfrm>
              <a:off x="7981950" y="2962286"/>
              <a:ext cx="357913" cy="276176"/>
            </a:xfrm>
            <a:custGeom>
              <a:avLst/>
              <a:gdLst/>
              <a:ahLst/>
              <a:cxnLst/>
              <a:rect l="0" t="0" r="0" b="0"/>
              <a:pathLst>
                <a:path w="357913" h="276176">
                  <a:moveTo>
                    <a:pt x="38100" y="28564"/>
                  </a:moveTo>
                  <a:lnTo>
                    <a:pt x="38100" y="28564"/>
                  </a:lnTo>
                  <a:lnTo>
                    <a:pt x="38100" y="73285"/>
                  </a:lnTo>
                  <a:lnTo>
                    <a:pt x="38100" y="117662"/>
                  </a:lnTo>
                  <a:lnTo>
                    <a:pt x="37042" y="130340"/>
                  </a:lnTo>
                  <a:lnTo>
                    <a:pt x="29458" y="157779"/>
                  </a:lnTo>
                  <a:lnTo>
                    <a:pt x="27779" y="169038"/>
                  </a:lnTo>
                  <a:lnTo>
                    <a:pt x="20409" y="192303"/>
                  </a:lnTo>
                  <a:lnTo>
                    <a:pt x="18260" y="206095"/>
                  </a:lnTo>
                  <a:lnTo>
                    <a:pt x="11564" y="219011"/>
                  </a:lnTo>
                  <a:lnTo>
                    <a:pt x="8735" y="234932"/>
                  </a:lnTo>
                  <a:lnTo>
                    <a:pt x="2039" y="247637"/>
                  </a:lnTo>
                  <a:lnTo>
                    <a:pt x="0" y="276175"/>
                  </a:lnTo>
                  <a:lnTo>
                    <a:pt x="0" y="230680"/>
                  </a:lnTo>
                  <a:lnTo>
                    <a:pt x="1058" y="215685"/>
                  </a:lnTo>
                  <a:lnTo>
                    <a:pt x="7538" y="197779"/>
                  </a:lnTo>
                  <a:lnTo>
                    <a:pt x="10321" y="175574"/>
                  </a:lnTo>
                  <a:lnTo>
                    <a:pt x="15994" y="164315"/>
                  </a:lnTo>
                  <a:lnTo>
                    <a:pt x="21820" y="121171"/>
                  </a:lnTo>
                  <a:lnTo>
                    <a:pt x="27241" y="102948"/>
                  </a:lnTo>
                  <a:lnTo>
                    <a:pt x="29370" y="89157"/>
                  </a:lnTo>
                  <a:lnTo>
                    <a:pt x="36062" y="76242"/>
                  </a:lnTo>
                  <a:lnTo>
                    <a:pt x="36741" y="73049"/>
                  </a:lnTo>
                  <a:lnTo>
                    <a:pt x="55699" y="39970"/>
                  </a:lnTo>
                  <a:lnTo>
                    <a:pt x="63409" y="30856"/>
                  </a:lnTo>
                  <a:lnTo>
                    <a:pt x="65224" y="24997"/>
                  </a:lnTo>
                  <a:lnTo>
                    <a:pt x="66766" y="23011"/>
                  </a:lnTo>
                  <a:lnTo>
                    <a:pt x="72934" y="19158"/>
                  </a:lnTo>
                  <a:lnTo>
                    <a:pt x="74749" y="14505"/>
                  </a:lnTo>
                  <a:lnTo>
                    <a:pt x="76291" y="12842"/>
                  </a:lnTo>
                  <a:lnTo>
                    <a:pt x="80826" y="10993"/>
                  </a:lnTo>
                  <a:lnTo>
                    <a:pt x="89330" y="9952"/>
                  </a:lnTo>
                  <a:lnTo>
                    <a:pt x="91303" y="8748"/>
                  </a:lnTo>
                  <a:lnTo>
                    <a:pt x="92618" y="6886"/>
                  </a:lnTo>
                  <a:lnTo>
                    <a:pt x="93496" y="4588"/>
                  </a:lnTo>
                  <a:lnTo>
                    <a:pt x="95139" y="3055"/>
                  </a:lnTo>
                  <a:lnTo>
                    <a:pt x="104337" y="109"/>
                  </a:lnTo>
                  <a:lnTo>
                    <a:pt x="112937" y="0"/>
                  </a:lnTo>
                  <a:lnTo>
                    <a:pt x="113392" y="1054"/>
                  </a:lnTo>
                  <a:lnTo>
                    <a:pt x="114289" y="17599"/>
                  </a:lnTo>
                  <a:lnTo>
                    <a:pt x="107752" y="26359"/>
                  </a:lnTo>
                  <a:lnTo>
                    <a:pt x="104599" y="35202"/>
                  </a:lnTo>
                  <a:lnTo>
                    <a:pt x="98491" y="44524"/>
                  </a:lnTo>
                  <a:lnTo>
                    <a:pt x="96690" y="50827"/>
                  </a:lnTo>
                  <a:lnTo>
                    <a:pt x="95152" y="52931"/>
                  </a:lnTo>
                  <a:lnTo>
                    <a:pt x="93068" y="54334"/>
                  </a:lnTo>
                  <a:lnTo>
                    <a:pt x="90620" y="55269"/>
                  </a:lnTo>
                  <a:lnTo>
                    <a:pt x="88988" y="56951"/>
                  </a:lnTo>
                  <a:lnTo>
                    <a:pt x="83547" y="67254"/>
                  </a:lnTo>
                  <a:lnTo>
                    <a:pt x="77651" y="74424"/>
                  </a:lnTo>
                  <a:lnTo>
                    <a:pt x="76630" y="80723"/>
                  </a:lnTo>
                  <a:lnTo>
                    <a:pt x="75429" y="82386"/>
                  </a:lnTo>
                  <a:lnTo>
                    <a:pt x="73568" y="83496"/>
                  </a:lnTo>
                  <a:lnTo>
                    <a:pt x="66686" y="85710"/>
                  </a:lnTo>
                  <a:lnTo>
                    <a:pt x="84285" y="68104"/>
                  </a:lnTo>
                  <a:lnTo>
                    <a:pt x="90355" y="67090"/>
                  </a:lnTo>
                  <a:lnTo>
                    <a:pt x="109312" y="66675"/>
                  </a:lnTo>
                  <a:lnTo>
                    <a:pt x="110975" y="67730"/>
                  </a:lnTo>
                  <a:lnTo>
                    <a:pt x="112083" y="69491"/>
                  </a:lnTo>
                  <a:lnTo>
                    <a:pt x="112822" y="71724"/>
                  </a:lnTo>
                  <a:lnTo>
                    <a:pt x="114374" y="73212"/>
                  </a:lnTo>
                  <a:lnTo>
                    <a:pt x="124467" y="78423"/>
                  </a:lnTo>
                  <a:lnTo>
                    <a:pt x="131595" y="84274"/>
                  </a:lnTo>
                  <a:lnTo>
                    <a:pt x="149758" y="113892"/>
                  </a:lnTo>
                  <a:lnTo>
                    <a:pt x="153111" y="130111"/>
                  </a:lnTo>
                  <a:lnTo>
                    <a:pt x="158842" y="140732"/>
                  </a:lnTo>
                  <a:lnTo>
                    <a:pt x="161901" y="187236"/>
                  </a:lnTo>
                  <a:lnTo>
                    <a:pt x="161922" y="203179"/>
                  </a:lnTo>
                  <a:lnTo>
                    <a:pt x="160865" y="205299"/>
                  </a:lnTo>
                  <a:lnTo>
                    <a:pt x="159101" y="206712"/>
                  </a:lnTo>
                  <a:lnTo>
                    <a:pt x="156868" y="207655"/>
                  </a:lnTo>
                  <a:lnTo>
                    <a:pt x="155378" y="209341"/>
                  </a:lnTo>
                  <a:lnTo>
                    <a:pt x="150165" y="219652"/>
                  </a:lnTo>
                  <a:lnTo>
                    <a:pt x="144315" y="226824"/>
                  </a:lnTo>
                  <a:lnTo>
                    <a:pt x="140693" y="227805"/>
                  </a:lnTo>
                  <a:lnTo>
                    <a:pt x="114730" y="228589"/>
                  </a:lnTo>
                  <a:lnTo>
                    <a:pt x="114300" y="187275"/>
                  </a:lnTo>
                  <a:lnTo>
                    <a:pt x="117122" y="180947"/>
                  </a:lnTo>
                  <a:lnTo>
                    <a:pt x="142949" y="135913"/>
                  </a:lnTo>
                  <a:lnTo>
                    <a:pt x="178991" y="88356"/>
                  </a:lnTo>
                  <a:lnTo>
                    <a:pt x="192735" y="76971"/>
                  </a:lnTo>
                  <a:lnTo>
                    <a:pt x="203135" y="69128"/>
                  </a:lnTo>
                  <a:lnTo>
                    <a:pt x="215998" y="54930"/>
                  </a:lnTo>
                  <a:lnTo>
                    <a:pt x="260259" y="32616"/>
                  </a:lnTo>
                  <a:lnTo>
                    <a:pt x="275580" y="29365"/>
                  </a:lnTo>
                  <a:lnTo>
                    <a:pt x="309296" y="28568"/>
                  </a:lnTo>
                  <a:lnTo>
                    <a:pt x="314912" y="31388"/>
                  </a:lnTo>
                  <a:lnTo>
                    <a:pt x="342783" y="57022"/>
                  </a:lnTo>
                  <a:lnTo>
                    <a:pt x="351091" y="57129"/>
                  </a:lnTo>
                  <a:lnTo>
                    <a:pt x="351536" y="56074"/>
                  </a:lnTo>
                  <a:lnTo>
                    <a:pt x="352422" y="39447"/>
                  </a:lnTo>
                  <a:lnTo>
                    <a:pt x="357481" y="33436"/>
                  </a:lnTo>
                  <a:lnTo>
                    <a:pt x="357912" y="30753"/>
                  </a:lnTo>
                  <a:lnTo>
                    <a:pt x="357142" y="27907"/>
                  </a:lnTo>
                  <a:lnTo>
                    <a:pt x="353356" y="20790"/>
                  </a:lnTo>
                  <a:lnTo>
                    <a:pt x="352449" y="9951"/>
                  </a:lnTo>
                  <a:lnTo>
                    <a:pt x="343293" y="393"/>
                  </a:lnTo>
                  <a:lnTo>
                    <a:pt x="328721" y="0"/>
                  </a:lnTo>
                  <a:lnTo>
                    <a:pt x="327097" y="1054"/>
                  </a:lnTo>
                  <a:lnTo>
                    <a:pt x="326015" y="2816"/>
                  </a:lnTo>
                  <a:lnTo>
                    <a:pt x="325293" y="5049"/>
                  </a:lnTo>
                  <a:lnTo>
                    <a:pt x="323755" y="6537"/>
                  </a:lnTo>
                  <a:lnTo>
                    <a:pt x="314234" y="10311"/>
                  </a:lnTo>
                  <a:lnTo>
                    <a:pt x="309699" y="14454"/>
                  </a:lnTo>
                  <a:lnTo>
                    <a:pt x="306977" y="19823"/>
                  </a:lnTo>
                  <a:lnTo>
                    <a:pt x="305230" y="31894"/>
                  </a:lnTo>
                  <a:lnTo>
                    <a:pt x="304029" y="33959"/>
                  </a:lnTo>
                  <a:lnTo>
                    <a:pt x="302168" y="35336"/>
                  </a:lnTo>
                  <a:lnTo>
                    <a:pt x="299871" y="36253"/>
                  </a:lnTo>
                  <a:lnTo>
                    <a:pt x="298339" y="37924"/>
                  </a:lnTo>
                  <a:lnTo>
                    <a:pt x="293058" y="48208"/>
                  </a:lnTo>
                  <a:lnTo>
                    <a:pt x="288999" y="54228"/>
                  </a:lnTo>
                  <a:lnTo>
                    <a:pt x="285655" y="63567"/>
                  </a:lnTo>
                  <a:lnTo>
                    <a:pt x="279489" y="73037"/>
                  </a:lnTo>
                  <a:lnTo>
                    <a:pt x="264523" y="116523"/>
                  </a:lnTo>
                  <a:lnTo>
                    <a:pt x="259352" y="131179"/>
                  </a:lnTo>
                  <a:lnTo>
                    <a:pt x="257200" y="177502"/>
                  </a:lnTo>
                  <a:lnTo>
                    <a:pt x="257175" y="224355"/>
                  </a:lnTo>
                  <a:lnTo>
                    <a:pt x="257175" y="233088"/>
                  </a:lnTo>
                  <a:lnTo>
                    <a:pt x="258233" y="234763"/>
                  </a:lnTo>
                  <a:lnTo>
                    <a:pt x="259997" y="235881"/>
                  </a:lnTo>
                  <a:lnTo>
                    <a:pt x="266876" y="237820"/>
                  </a:lnTo>
                  <a:lnTo>
                    <a:pt x="290288" y="238110"/>
                  </a:lnTo>
                  <a:lnTo>
                    <a:pt x="295880" y="235290"/>
                  </a:lnTo>
                  <a:lnTo>
                    <a:pt x="301894" y="231567"/>
                  </a:lnTo>
                  <a:lnTo>
                    <a:pt x="314325" y="228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103"/>
            <p:cNvSpPr/>
            <p:nvPr>
              <p:custDataLst>
                <p:tags r:id="rId226"/>
              </p:custDataLst>
            </p:nvPr>
          </p:nvSpPr>
          <p:spPr>
            <a:xfrm>
              <a:off x="8382000" y="3000414"/>
              <a:ext cx="247651" cy="171412"/>
            </a:xfrm>
            <a:custGeom>
              <a:avLst/>
              <a:gdLst/>
              <a:ahLst/>
              <a:cxnLst/>
              <a:rect l="0" t="0" r="0" b="0"/>
              <a:pathLst>
                <a:path w="247651" h="171412">
                  <a:moveTo>
                    <a:pt x="19050" y="171411"/>
                  </a:moveTo>
                  <a:lnTo>
                    <a:pt x="19050" y="171411"/>
                  </a:lnTo>
                  <a:lnTo>
                    <a:pt x="19050" y="163210"/>
                  </a:lnTo>
                  <a:lnTo>
                    <a:pt x="20108" y="162769"/>
                  </a:lnTo>
                  <a:lnTo>
                    <a:pt x="27250" y="162002"/>
                  </a:lnTo>
                  <a:lnTo>
                    <a:pt x="27987" y="159116"/>
                  </a:lnTo>
                  <a:lnTo>
                    <a:pt x="28575" y="142837"/>
                  </a:lnTo>
                  <a:lnTo>
                    <a:pt x="19166" y="142836"/>
                  </a:lnTo>
                  <a:lnTo>
                    <a:pt x="19050" y="152361"/>
                  </a:lnTo>
                  <a:lnTo>
                    <a:pt x="27250" y="152361"/>
                  </a:lnTo>
                  <a:lnTo>
                    <a:pt x="27692" y="151303"/>
                  </a:lnTo>
                  <a:lnTo>
                    <a:pt x="28575" y="128374"/>
                  </a:lnTo>
                  <a:lnTo>
                    <a:pt x="27517" y="126844"/>
                  </a:lnTo>
                  <a:lnTo>
                    <a:pt x="25753" y="125825"/>
                  </a:lnTo>
                  <a:lnTo>
                    <a:pt x="19166" y="123821"/>
                  </a:lnTo>
                  <a:lnTo>
                    <a:pt x="9920" y="123787"/>
                  </a:lnTo>
                  <a:lnTo>
                    <a:pt x="9642" y="128842"/>
                  </a:lnTo>
                  <a:lnTo>
                    <a:pt x="8544" y="130332"/>
                  </a:lnTo>
                  <a:lnTo>
                    <a:pt x="4503" y="131987"/>
                  </a:lnTo>
                  <a:lnTo>
                    <a:pt x="3002" y="133487"/>
                  </a:lnTo>
                  <a:lnTo>
                    <a:pt x="395" y="141396"/>
                  </a:lnTo>
                  <a:lnTo>
                    <a:pt x="0" y="166815"/>
                  </a:lnTo>
                  <a:lnTo>
                    <a:pt x="1058" y="168347"/>
                  </a:lnTo>
                  <a:lnTo>
                    <a:pt x="2822" y="169368"/>
                  </a:lnTo>
                  <a:lnTo>
                    <a:pt x="10361" y="170806"/>
                  </a:lnTo>
                  <a:lnTo>
                    <a:pt x="13257" y="171007"/>
                  </a:lnTo>
                  <a:lnTo>
                    <a:pt x="15188" y="170084"/>
                  </a:lnTo>
                  <a:lnTo>
                    <a:pt x="16475" y="168409"/>
                  </a:lnTo>
                  <a:lnTo>
                    <a:pt x="17333" y="166235"/>
                  </a:lnTo>
                  <a:lnTo>
                    <a:pt x="18963" y="164786"/>
                  </a:lnTo>
                  <a:lnTo>
                    <a:pt x="29185" y="159637"/>
                  </a:lnTo>
                  <a:lnTo>
                    <a:pt x="76201" y="114256"/>
                  </a:lnTo>
                  <a:lnTo>
                    <a:pt x="85725" y="101912"/>
                  </a:lnTo>
                  <a:lnTo>
                    <a:pt x="117475" y="55376"/>
                  </a:lnTo>
                  <a:lnTo>
                    <a:pt x="121003" y="48226"/>
                  </a:lnTo>
                  <a:lnTo>
                    <a:pt x="123629" y="41520"/>
                  </a:lnTo>
                  <a:lnTo>
                    <a:pt x="130000" y="31795"/>
                  </a:lnTo>
                  <a:lnTo>
                    <a:pt x="133416" y="22211"/>
                  </a:lnTo>
                  <a:lnTo>
                    <a:pt x="141420" y="11371"/>
                  </a:lnTo>
                  <a:lnTo>
                    <a:pt x="142872" y="0"/>
                  </a:lnTo>
                  <a:lnTo>
                    <a:pt x="134674" y="8165"/>
                  </a:lnTo>
                  <a:lnTo>
                    <a:pt x="133741" y="14151"/>
                  </a:lnTo>
                  <a:lnTo>
                    <a:pt x="132552" y="15771"/>
                  </a:lnTo>
                  <a:lnTo>
                    <a:pt x="128410" y="17571"/>
                  </a:lnTo>
                  <a:lnTo>
                    <a:pt x="126881" y="19109"/>
                  </a:lnTo>
                  <a:lnTo>
                    <a:pt x="125184" y="23641"/>
                  </a:lnTo>
                  <a:lnTo>
                    <a:pt x="123836" y="68498"/>
                  </a:lnTo>
                  <a:lnTo>
                    <a:pt x="121007" y="75578"/>
                  </a:lnTo>
                  <a:lnTo>
                    <a:pt x="117281" y="82252"/>
                  </a:lnTo>
                  <a:lnTo>
                    <a:pt x="115184" y="93018"/>
                  </a:lnTo>
                  <a:lnTo>
                    <a:pt x="114310" y="131312"/>
                  </a:lnTo>
                  <a:lnTo>
                    <a:pt x="121841" y="143409"/>
                  </a:lnTo>
                  <a:lnTo>
                    <a:pt x="122502" y="146393"/>
                  </a:lnTo>
                  <a:lnTo>
                    <a:pt x="124001" y="148382"/>
                  </a:lnTo>
                  <a:lnTo>
                    <a:pt x="130109" y="152240"/>
                  </a:lnTo>
                  <a:lnTo>
                    <a:pt x="131910" y="156893"/>
                  </a:lnTo>
                  <a:lnTo>
                    <a:pt x="133448" y="158558"/>
                  </a:lnTo>
                  <a:lnTo>
                    <a:pt x="141425" y="161448"/>
                  </a:lnTo>
                  <a:lnTo>
                    <a:pt x="147503" y="161756"/>
                  </a:lnTo>
                  <a:lnTo>
                    <a:pt x="149135" y="160741"/>
                  </a:lnTo>
                  <a:lnTo>
                    <a:pt x="150223" y="159006"/>
                  </a:lnTo>
                  <a:lnTo>
                    <a:pt x="150949" y="156791"/>
                  </a:lnTo>
                  <a:lnTo>
                    <a:pt x="152491" y="155315"/>
                  </a:lnTo>
                  <a:lnTo>
                    <a:pt x="162570" y="150122"/>
                  </a:lnTo>
                  <a:lnTo>
                    <a:pt x="177884" y="137250"/>
                  </a:lnTo>
                  <a:lnTo>
                    <a:pt x="190516" y="131267"/>
                  </a:lnTo>
                  <a:lnTo>
                    <a:pt x="196857" y="124994"/>
                  </a:lnTo>
                  <a:lnTo>
                    <a:pt x="224367" y="88040"/>
                  </a:lnTo>
                  <a:lnTo>
                    <a:pt x="230587" y="68669"/>
                  </a:lnTo>
                  <a:lnTo>
                    <a:pt x="234775" y="61190"/>
                  </a:lnTo>
                  <a:lnTo>
                    <a:pt x="238191" y="51029"/>
                  </a:lnTo>
                  <a:lnTo>
                    <a:pt x="244377" y="41316"/>
                  </a:lnTo>
                  <a:lnTo>
                    <a:pt x="246680" y="31734"/>
                  </a:lnTo>
                  <a:lnTo>
                    <a:pt x="247650" y="9490"/>
                  </a:lnTo>
                  <a:lnTo>
                    <a:pt x="239450" y="17688"/>
                  </a:lnTo>
                  <a:lnTo>
                    <a:pt x="238518" y="23675"/>
                  </a:lnTo>
                  <a:lnTo>
                    <a:pt x="238159" y="41367"/>
                  </a:lnTo>
                  <a:lnTo>
                    <a:pt x="235318" y="47644"/>
                  </a:lnTo>
                  <a:lnTo>
                    <a:pt x="231586" y="53962"/>
                  </a:lnTo>
                  <a:lnTo>
                    <a:pt x="229190" y="66641"/>
                  </a:lnTo>
                  <a:lnTo>
                    <a:pt x="228634" y="97062"/>
                  </a:lnTo>
                  <a:lnTo>
                    <a:pt x="225793" y="104148"/>
                  </a:lnTo>
                  <a:lnTo>
                    <a:pt x="222061" y="110825"/>
                  </a:lnTo>
                  <a:lnTo>
                    <a:pt x="219665" y="123735"/>
                  </a:lnTo>
                  <a:lnTo>
                    <a:pt x="219085" y="141346"/>
                  </a:lnTo>
                  <a:lnTo>
                    <a:pt x="228600" y="152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04"/>
            <p:cNvSpPr/>
            <p:nvPr>
              <p:custDataLst>
                <p:tags r:id="rId227"/>
              </p:custDataLst>
            </p:nvPr>
          </p:nvSpPr>
          <p:spPr>
            <a:xfrm>
              <a:off x="8686810" y="2952788"/>
              <a:ext cx="190479" cy="217668"/>
            </a:xfrm>
            <a:custGeom>
              <a:avLst/>
              <a:gdLst/>
              <a:ahLst/>
              <a:cxnLst/>
              <a:rect l="0" t="0" r="0" b="0"/>
              <a:pathLst>
                <a:path w="190479" h="217668">
                  <a:moveTo>
                    <a:pt x="123815" y="66637"/>
                  </a:moveTo>
                  <a:lnTo>
                    <a:pt x="123815" y="66637"/>
                  </a:lnTo>
                  <a:lnTo>
                    <a:pt x="123815" y="71693"/>
                  </a:lnTo>
                  <a:lnTo>
                    <a:pt x="120993" y="76998"/>
                  </a:lnTo>
                  <a:lnTo>
                    <a:pt x="117269" y="82883"/>
                  </a:lnTo>
                  <a:lnTo>
                    <a:pt x="114878" y="95285"/>
                  </a:lnTo>
                  <a:lnTo>
                    <a:pt x="114681" y="98436"/>
                  </a:lnTo>
                  <a:lnTo>
                    <a:pt x="111642" y="104759"/>
                  </a:lnTo>
                  <a:lnTo>
                    <a:pt x="109350" y="107927"/>
                  </a:lnTo>
                  <a:lnTo>
                    <a:pt x="93060" y="155010"/>
                  </a:lnTo>
                  <a:lnTo>
                    <a:pt x="87891" y="169374"/>
                  </a:lnTo>
                  <a:lnTo>
                    <a:pt x="85623" y="176856"/>
                  </a:lnTo>
                  <a:lnTo>
                    <a:pt x="74013" y="192395"/>
                  </a:lnTo>
                  <a:lnTo>
                    <a:pt x="71563" y="194925"/>
                  </a:lnTo>
                  <a:lnTo>
                    <a:pt x="68842" y="200560"/>
                  </a:lnTo>
                  <a:lnTo>
                    <a:pt x="68116" y="203544"/>
                  </a:lnTo>
                  <a:lnTo>
                    <a:pt x="66574" y="205533"/>
                  </a:lnTo>
                  <a:lnTo>
                    <a:pt x="49066" y="217667"/>
                  </a:lnTo>
                  <a:lnTo>
                    <a:pt x="47524" y="217066"/>
                  </a:lnTo>
                  <a:lnTo>
                    <a:pt x="38520" y="209869"/>
                  </a:lnTo>
                  <a:lnTo>
                    <a:pt x="38091" y="177356"/>
                  </a:lnTo>
                  <a:lnTo>
                    <a:pt x="40912" y="171232"/>
                  </a:lnTo>
                  <a:lnTo>
                    <a:pt x="44636" y="164982"/>
                  </a:lnTo>
                  <a:lnTo>
                    <a:pt x="47224" y="154233"/>
                  </a:lnTo>
                  <a:lnTo>
                    <a:pt x="55781" y="144325"/>
                  </a:lnTo>
                  <a:lnTo>
                    <a:pt x="59358" y="143498"/>
                  </a:lnTo>
                  <a:lnTo>
                    <a:pt x="65221" y="142968"/>
                  </a:lnTo>
                  <a:lnTo>
                    <a:pt x="74740" y="134647"/>
                  </a:lnTo>
                  <a:lnTo>
                    <a:pt x="76282" y="135261"/>
                  </a:lnTo>
                  <a:lnTo>
                    <a:pt x="84264" y="141630"/>
                  </a:lnTo>
                  <a:lnTo>
                    <a:pt x="93033" y="142599"/>
                  </a:lnTo>
                  <a:lnTo>
                    <a:pt x="103011" y="142805"/>
                  </a:lnTo>
                  <a:lnTo>
                    <a:pt x="118908" y="157025"/>
                  </a:lnTo>
                  <a:lnTo>
                    <a:pt x="121635" y="162548"/>
                  </a:lnTo>
                  <a:lnTo>
                    <a:pt x="123384" y="174718"/>
                  </a:lnTo>
                  <a:lnTo>
                    <a:pt x="124586" y="176791"/>
                  </a:lnTo>
                  <a:lnTo>
                    <a:pt x="126447" y="178173"/>
                  </a:lnTo>
                  <a:lnTo>
                    <a:pt x="128744" y="179095"/>
                  </a:lnTo>
                  <a:lnTo>
                    <a:pt x="130277" y="180767"/>
                  </a:lnTo>
                  <a:lnTo>
                    <a:pt x="134130" y="190530"/>
                  </a:lnTo>
                  <a:lnTo>
                    <a:pt x="141506" y="198532"/>
                  </a:lnTo>
                  <a:lnTo>
                    <a:pt x="142830" y="209082"/>
                  </a:lnTo>
                  <a:lnTo>
                    <a:pt x="160556" y="209511"/>
                  </a:lnTo>
                  <a:lnTo>
                    <a:pt x="166569" y="204456"/>
                  </a:lnTo>
                  <a:lnTo>
                    <a:pt x="169275" y="199151"/>
                  </a:lnTo>
                  <a:lnTo>
                    <a:pt x="172214" y="184002"/>
                  </a:lnTo>
                  <a:lnTo>
                    <a:pt x="178922" y="171390"/>
                  </a:lnTo>
                  <a:lnTo>
                    <a:pt x="190062" y="125472"/>
                  </a:lnTo>
                  <a:lnTo>
                    <a:pt x="190478" y="78906"/>
                  </a:lnTo>
                  <a:lnTo>
                    <a:pt x="187663" y="69268"/>
                  </a:lnTo>
                  <a:lnTo>
                    <a:pt x="183942" y="61456"/>
                  </a:lnTo>
                  <a:lnTo>
                    <a:pt x="180789" y="51108"/>
                  </a:lnTo>
                  <a:lnTo>
                    <a:pt x="174680" y="41340"/>
                  </a:lnTo>
                  <a:lnTo>
                    <a:pt x="171342" y="31742"/>
                  </a:lnTo>
                  <a:lnTo>
                    <a:pt x="166811" y="25375"/>
                  </a:lnTo>
                  <a:lnTo>
                    <a:pt x="161268" y="21840"/>
                  </a:lnTo>
                  <a:lnTo>
                    <a:pt x="127848" y="9422"/>
                  </a:lnTo>
                  <a:lnTo>
                    <a:pt x="114460" y="2144"/>
                  </a:lnTo>
                  <a:lnTo>
                    <a:pt x="82542" y="0"/>
                  </a:lnTo>
                  <a:lnTo>
                    <a:pt x="76191" y="2801"/>
                  </a:lnTo>
                  <a:lnTo>
                    <a:pt x="69840" y="6515"/>
                  </a:lnTo>
                  <a:lnTo>
                    <a:pt x="57140" y="8900"/>
                  </a:lnTo>
                  <a:lnTo>
                    <a:pt x="53965" y="9096"/>
                  </a:lnTo>
                  <a:lnTo>
                    <a:pt x="47615" y="12135"/>
                  </a:lnTo>
                  <a:lnTo>
                    <a:pt x="39972" y="17654"/>
                  </a:lnTo>
                  <a:lnTo>
                    <a:pt x="33591" y="18610"/>
                  </a:lnTo>
                  <a:lnTo>
                    <a:pt x="31917" y="19802"/>
                  </a:lnTo>
                  <a:lnTo>
                    <a:pt x="30800" y="21655"/>
                  </a:lnTo>
                  <a:lnTo>
                    <a:pt x="30054" y="23949"/>
                  </a:lnTo>
                  <a:lnTo>
                    <a:pt x="28500" y="25479"/>
                  </a:lnTo>
                  <a:lnTo>
                    <a:pt x="18401" y="30755"/>
                  </a:lnTo>
                  <a:lnTo>
                    <a:pt x="15438" y="33190"/>
                  </a:lnTo>
                  <a:lnTo>
                    <a:pt x="12147" y="38719"/>
                  </a:lnTo>
                  <a:lnTo>
                    <a:pt x="10035" y="45836"/>
                  </a:lnTo>
                  <a:lnTo>
                    <a:pt x="1360" y="55635"/>
                  </a:lnTo>
                  <a:lnTo>
                    <a:pt x="110" y="65183"/>
                  </a:lnTo>
                  <a:lnTo>
                    <a:pt x="0" y="74710"/>
                  </a:lnTo>
                  <a:lnTo>
                    <a:pt x="5049" y="80788"/>
                  </a:lnTo>
                  <a:lnTo>
                    <a:pt x="10353" y="83510"/>
                  </a:lnTo>
                  <a:lnTo>
                    <a:pt x="22382" y="85257"/>
                  </a:lnTo>
                  <a:lnTo>
                    <a:pt x="24442" y="86459"/>
                  </a:lnTo>
                  <a:lnTo>
                    <a:pt x="25816" y="88318"/>
                  </a:lnTo>
                  <a:lnTo>
                    <a:pt x="26732" y="90616"/>
                  </a:lnTo>
                  <a:lnTo>
                    <a:pt x="28401" y="92148"/>
                  </a:lnTo>
                  <a:lnTo>
                    <a:pt x="33079" y="93850"/>
                  </a:lnTo>
                  <a:lnTo>
                    <a:pt x="55964" y="95092"/>
                  </a:lnTo>
                  <a:lnTo>
                    <a:pt x="64731" y="92337"/>
                  </a:lnTo>
                  <a:lnTo>
                    <a:pt x="72155" y="88642"/>
                  </a:lnTo>
                  <a:lnTo>
                    <a:pt x="88776" y="86076"/>
                  </a:lnTo>
                  <a:lnTo>
                    <a:pt x="123815" y="856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105"/>
            <p:cNvSpPr/>
            <p:nvPr>
              <p:custDataLst>
                <p:tags r:id="rId228"/>
              </p:custDataLst>
            </p:nvPr>
          </p:nvSpPr>
          <p:spPr>
            <a:xfrm>
              <a:off x="8943975" y="30956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9410" y="9641"/>
                  </a:lnTo>
                  <a:lnTo>
                    <a:pt x="41406" y="9525"/>
                  </a:lnTo>
                  <a:lnTo>
                    <a:pt x="47683" y="6703"/>
                  </a:lnTo>
                  <a:lnTo>
                    <a:pt x="55280" y="1324"/>
                  </a:lnTo>
                  <a:lnTo>
                    <a:pt x="64386" y="261"/>
                  </a:lnTo>
                  <a:lnTo>
                    <a:pt x="111211" y="0"/>
                  </a:lnTo>
                  <a:lnTo>
                    <a:pt x="114299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106"/>
            <p:cNvSpPr/>
            <p:nvPr>
              <p:custDataLst>
                <p:tags r:id="rId229"/>
              </p:custDataLst>
            </p:nvPr>
          </p:nvSpPr>
          <p:spPr>
            <a:xfrm>
              <a:off x="9124951" y="2981363"/>
              <a:ext cx="514347" cy="333289"/>
            </a:xfrm>
            <a:custGeom>
              <a:avLst/>
              <a:gdLst/>
              <a:ahLst/>
              <a:cxnLst/>
              <a:rect l="0" t="0" r="0" b="0"/>
              <a:pathLst>
                <a:path w="514347" h="333289">
                  <a:moveTo>
                    <a:pt x="38099" y="9487"/>
                  </a:moveTo>
                  <a:lnTo>
                    <a:pt x="38099" y="9487"/>
                  </a:lnTo>
                  <a:lnTo>
                    <a:pt x="38099" y="17688"/>
                  </a:lnTo>
                  <a:lnTo>
                    <a:pt x="29898" y="27097"/>
                  </a:lnTo>
                  <a:lnTo>
                    <a:pt x="28965" y="33167"/>
                  </a:lnTo>
                  <a:lnTo>
                    <a:pt x="28577" y="79232"/>
                  </a:lnTo>
                  <a:lnTo>
                    <a:pt x="25753" y="85640"/>
                  </a:lnTo>
                  <a:lnTo>
                    <a:pt x="22029" y="92016"/>
                  </a:lnTo>
                  <a:lnTo>
                    <a:pt x="19932" y="102614"/>
                  </a:lnTo>
                  <a:lnTo>
                    <a:pt x="19083" y="136094"/>
                  </a:lnTo>
                  <a:lnTo>
                    <a:pt x="18013" y="138342"/>
                  </a:lnTo>
                  <a:lnTo>
                    <a:pt x="16242" y="139840"/>
                  </a:lnTo>
                  <a:lnTo>
                    <a:pt x="14004" y="140839"/>
                  </a:lnTo>
                  <a:lnTo>
                    <a:pt x="12510" y="142563"/>
                  </a:lnTo>
                  <a:lnTo>
                    <a:pt x="9639" y="151918"/>
                  </a:lnTo>
                  <a:lnTo>
                    <a:pt x="116" y="161767"/>
                  </a:lnTo>
                  <a:lnTo>
                    <a:pt x="0" y="144276"/>
                  </a:lnTo>
                  <a:lnTo>
                    <a:pt x="6545" y="135517"/>
                  </a:lnTo>
                  <a:lnTo>
                    <a:pt x="8643" y="126674"/>
                  </a:lnTo>
                  <a:lnTo>
                    <a:pt x="9409" y="111049"/>
                  </a:lnTo>
                  <a:lnTo>
                    <a:pt x="12295" y="104720"/>
                  </a:lnTo>
                  <a:lnTo>
                    <a:pt x="14546" y="101551"/>
                  </a:lnTo>
                  <a:lnTo>
                    <a:pt x="23710" y="74310"/>
                  </a:lnTo>
                  <a:lnTo>
                    <a:pt x="64828" y="30385"/>
                  </a:lnTo>
                  <a:lnTo>
                    <a:pt x="68676" y="29358"/>
                  </a:lnTo>
                  <a:lnTo>
                    <a:pt x="113868" y="28537"/>
                  </a:lnTo>
                  <a:lnTo>
                    <a:pt x="114299" y="73895"/>
                  </a:lnTo>
                  <a:lnTo>
                    <a:pt x="114299" y="88982"/>
                  </a:lnTo>
                  <a:lnTo>
                    <a:pt x="111477" y="95265"/>
                  </a:lnTo>
                  <a:lnTo>
                    <a:pt x="107753" y="101586"/>
                  </a:lnTo>
                  <a:lnTo>
                    <a:pt x="105362" y="114267"/>
                  </a:lnTo>
                  <a:lnTo>
                    <a:pt x="104784" y="140956"/>
                  </a:lnTo>
                  <a:lnTo>
                    <a:pt x="112976" y="150873"/>
                  </a:lnTo>
                  <a:lnTo>
                    <a:pt x="114184" y="160432"/>
                  </a:lnTo>
                  <a:lnTo>
                    <a:pt x="115281" y="160917"/>
                  </a:lnTo>
                  <a:lnTo>
                    <a:pt x="128485" y="161849"/>
                  </a:lnTo>
                  <a:lnTo>
                    <a:pt x="134009" y="159048"/>
                  </a:lnTo>
                  <a:lnTo>
                    <a:pt x="139993" y="155334"/>
                  </a:lnTo>
                  <a:lnTo>
                    <a:pt x="146180" y="153683"/>
                  </a:lnTo>
                  <a:lnTo>
                    <a:pt x="148253" y="152184"/>
                  </a:lnTo>
                  <a:lnTo>
                    <a:pt x="149636" y="150127"/>
                  </a:lnTo>
                  <a:lnTo>
                    <a:pt x="150556" y="147697"/>
                  </a:lnTo>
                  <a:lnTo>
                    <a:pt x="152229" y="146077"/>
                  </a:lnTo>
                  <a:lnTo>
                    <a:pt x="162517" y="140655"/>
                  </a:lnTo>
                  <a:lnTo>
                    <a:pt x="165495" y="138207"/>
                  </a:lnTo>
                  <a:lnTo>
                    <a:pt x="168802" y="132665"/>
                  </a:lnTo>
                  <a:lnTo>
                    <a:pt x="169685" y="129705"/>
                  </a:lnTo>
                  <a:lnTo>
                    <a:pt x="171331" y="127733"/>
                  </a:lnTo>
                  <a:lnTo>
                    <a:pt x="190678" y="116480"/>
                  </a:lnTo>
                  <a:lnTo>
                    <a:pt x="193793" y="115740"/>
                  </a:lnTo>
                  <a:lnTo>
                    <a:pt x="195869" y="114189"/>
                  </a:lnTo>
                  <a:lnTo>
                    <a:pt x="197254" y="112097"/>
                  </a:lnTo>
                  <a:lnTo>
                    <a:pt x="198178" y="109643"/>
                  </a:lnTo>
                  <a:lnTo>
                    <a:pt x="199851" y="108008"/>
                  </a:lnTo>
                  <a:lnTo>
                    <a:pt x="209109" y="104865"/>
                  </a:lnTo>
                  <a:lnTo>
                    <a:pt x="218670" y="113873"/>
                  </a:lnTo>
                  <a:lnTo>
                    <a:pt x="219074" y="152234"/>
                  </a:lnTo>
                  <a:lnTo>
                    <a:pt x="228208" y="152358"/>
                  </a:lnTo>
                  <a:lnTo>
                    <a:pt x="236126" y="145815"/>
                  </a:lnTo>
                  <a:lnTo>
                    <a:pt x="244824" y="142661"/>
                  </a:lnTo>
                  <a:lnTo>
                    <a:pt x="250979" y="138173"/>
                  </a:lnTo>
                  <a:lnTo>
                    <a:pt x="254421" y="132650"/>
                  </a:lnTo>
                  <a:lnTo>
                    <a:pt x="257009" y="126668"/>
                  </a:lnTo>
                  <a:lnTo>
                    <a:pt x="282979" y="95207"/>
                  </a:lnTo>
                  <a:lnTo>
                    <a:pt x="285576" y="88860"/>
                  </a:lnTo>
                  <a:lnTo>
                    <a:pt x="291929" y="79336"/>
                  </a:lnTo>
                  <a:lnTo>
                    <a:pt x="295342" y="69812"/>
                  </a:lnTo>
                  <a:lnTo>
                    <a:pt x="301527" y="60287"/>
                  </a:lnTo>
                  <a:lnTo>
                    <a:pt x="304368" y="49468"/>
                  </a:lnTo>
                  <a:lnTo>
                    <a:pt x="304796" y="29992"/>
                  </a:lnTo>
                  <a:lnTo>
                    <a:pt x="303739" y="29507"/>
                  </a:lnTo>
                  <a:lnTo>
                    <a:pt x="257106" y="28537"/>
                  </a:lnTo>
                  <a:lnTo>
                    <a:pt x="252557" y="28537"/>
                  </a:lnTo>
                  <a:lnTo>
                    <a:pt x="247008" y="31359"/>
                  </a:lnTo>
                  <a:lnTo>
                    <a:pt x="241014" y="35083"/>
                  </a:lnTo>
                  <a:lnTo>
                    <a:pt x="234823" y="36738"/>
                  </a:lnTo>
                  <a:lnTo>
                    <a:pt x="232748" y="38238"/>
                  </a:lnTo>
                  <a:lnTo>
                    <a:pt x="231365" y="40295"/>
                  </a:lnTo>
                  <a:lnTo>
                    <a:pt x="230443" y="42726"/>
                  </a:lnTo>
                  <a:lnTo>
                    <a:pt x="228770" y="44346"/>
                  </a:lnTo>
                  <a:lnTo>
                    <a:pt x="218481" y="49769"/>
                  </a:lnTo>
                  <a:lnTo>
                    <a:pt x="215503" y="52217"/>
                  </a:lnTo>
                  <a:lnTo>
                    <a:pt x="212196" y="57759"/>
                  </a:lnTo>
                  <a:lnTo>
                    <a:pt x="208840" y="73072"/>
                  </a:lnTo>
                  <a:lnTo>
                    <a:pt x="203107" y="82537"/>
                  </a:lnTo>
                  <a:lnTo>
                    <a:pt x="200430" y="93334"/>
                  </a:lnTo>
                  <a:lnTo>
                    <a:pt x="193559" y="102445"/>
                  </a:lnTo>
                  <a:lnTo>
                    <a:pt x="191858" y="108305"/>
                  </a:lnTo>
                  <a:lnTo>
                    <a:pt x="192464" y="111349"/>
                  </a:lnTo>
                  <a:lnTo>
                    <a:pt x="198819" y="121940"/>
                  </a:lnTo>
                  <a:lnTo>
                    <a:pt x="208120" y="131826"/>
                  </a:lnTo>
                  <a:lnTo>
                    <a:pt x="214182" y="132872"/>
                  </a:lnTo>
                  <a:lnTo>
                    <a:pt x="231902" y="133273"/>
                  </a:lnTo>
                  <a:lnTo>
                    <a:pt x="238181" y="130473"/>
                  </a:lnTo>
                  <a:lnTo>
                    <a:pt x="244500" y="126759"/>
                  </a:lnTo>
                  <a:lnTo>
                    <a:pt x="250836" y="125108"/>
                  </a:lnTo>
                  <a:lnTo>
                    <a:pt x="252948" y="123609"/>
                  </a:lnTo>
                  <a:lnTo>
                    <a:pt x="254356" y="121552"/>
                  </a:lnTo>
                  <a:lnTo>
                    <a:pt x="256981" y="116443"/>
                  </a:lnTo>
                  <a:lnTo>
                    <a:pt x="270267" y="101431"/>
                  </a:lnTo>
                  <a:lnTo>
                    <a:pt x="276398" y="97976"/>
                  </a:lnTo>
                  <a:lnTo>
                    <a:pt x="282651" y="95382"/>
                  </a:lnTo>
                  <a:lnTo>
                    <a:pt x="303311" y="77617"/>
                  </a:lnTo>
                  <a:lnTo>
                    <a:pt x="304773" y="66924"/>
                  </a:lnTo>
                  <a:lnTo>
                    <a:pt x="304796" y="66675"/>
                  </a:lnTo>
                  <a:lnTo>
                    <a:pt x="304799" y="111374"/>
                  </a:lnTo>
                  <a:lnTo>
                    <a:pt x="304799" y="142406"/>
                  </a:lnTo>
                  <a:lnTo>
                    <a:pt x="328478" y="142836"/>
                  </a:lnTo>
                  <a:lnTo>
                    <a:pt x="334021" y="140014"/>
                  </a:lnTo>
                  <a:lnTo>
                    <a:pt x="349333" y="127649"/>
                  </a:lnTo>
                  <a:lnTo>
                    <a:pt x="361967" y="121728"/>
                  </a:lnTo>
                  <a:lnTo>
                    <a:pt x="368306" y="117580"/>
                  </a:lnTo>
                  <a:lnTo>
                    <a:pt x="377826" y="114187"/>
                  </a:lnTo>
                  <a:lnTo>
                    <a:pt x="403224" y="91910"/>
                  </a:lnTo>
                  <a:lnTo>
                    <a:pt x="406752" y="85631"/>
                  </a:lnTo>
                  <a:lnTo>
                    <a:pt x="407692" y="82474"/>
                  </a:lnTo>
                  <a:lnTo>
                    <a:pt x="409378" y="80370"/>
                  </a:lnTo>
                  <a:lnTo>
                    <a:pt x="415747" y="76351"/>
                  </a:lnTo>
                  <a:lnTo>
                    <a:pt x="417610" y="71660"/>
                  </a:lnTo>
                  <a:lnTo>
                    <a:pt x="419164" y="69986"/>
                  </a:lnTo>
                  <a:lnTo>
                    <a:pt x="427170" y="67078"/>
                  </a:lnTo>
                  <a:lnTo>
                    <a:pt x="427977" y="64011"/>
                  </a:lnTo>
                  <a:lnTo>
                    <a:pt x="428497" y="58475"/>
                  </a:lnTo>
                  <a:lnTo>
                    <a:pt x="428612" y="70489"/>
                  </a:lnTo>
                  <a:lnTo>
                    <a:pt x="425797" y="76463"/>
                  </a:lnTo>
                  <a:lnTo>
                    <a:pt x="422076" y="82646"/>
                  </a:lnTo>
                  <a:lnTo>
                    <a:pt x="419687" y="95238"/>
                  </a:lnTo>
                  <a:lnTo>
                    <a:pt x="418117" y="112149"/>
                  </a:lnTo>
                  <a:lnTo>
                    <a:pt x="403292" y="156530"/>
                  </a:lnTo>
                  <a:lnTo>
                    <a:pt x="399075" y="203012"/>
                  </a:lnTo>
                  <a:lnTo>
                    <a:pt x="392527" y="221203"/>
                  </a:lnTo>
                  <a:lnTo>
                    <a:pt x="388295" y="238729"/>
                  </a:lnTo>
                  <a:lnTo>
                    <a:pt x="382440" y="258557"/>
                  </a:lnTo>
                  <a:lnTo>
                    <a:pt x="380225" y="279211"/>
                  </a:lnTo>
                  <a:lnTo>
                    <a:pt x="372835" y="297974"/>
                  </a:lnTo>
                  <a:lnTo>
                    <a:pt x="371509" y="326976"/>
                  </a:lnTo>
                  <a:lnTo>
                    <a:pt x="370439" y="329096"/>
                  </a:lnTo>
                  <a:lnTo>
                    <a:pt x="368668" y="330510"/>
                  </a:lnTo>
                  <a:lnTo>
                    <a:pt x="362064" y="333288"/>
                  </a:lnTo>
                  <a:lnTo>
                    <a:pt x="361952" y="319147"/>
                  </a:lnTo>
                  <a:lnTo>
                    <a:pt x="364773" y="313625"/>
                  </a:lnTo>
                  <a:lnTo>
                    <a:pt x="367006" y="310671"/>
                  </a:lnTo>
                  <a:lnTo>
                    <a:pt x="369489" y="301744"/>
                  </a:lnTo>
                  <a:lnTo>
                    <a:pt x="374122" y="273936"/>
                  </a:lnTo>
                  <a:lnTo>
                    <a:pt x="378961" y="256470"/>
                  </a:lnTo>
                  <a:lnTo>
                    <a:pt x="383217" y="237890"/>
                  </a:lnTo>
                  <a:lnTo>
                    <a:pt x="387277" y="224241"/>
                  </a:lnTo>
                  <a:lnTo>
                    <a:pt x="396785" y="178637"/>
                  </a:lnTo>
                  <a:lnTo>
                    <a:pt x="399858" y="133363"/>
                  </a:lnTo>
                  <a:lnTo>
                    <a:pt x="401081" y="101569"/>
                  </a:lnTo>
                  <a:lnTo>
                    <a:pt x="412221" y="54538"/>
                  </a:lnTo>
                  <a:lnTo>
                    <a:pt x="419251" y="39173"/>
                  </a:lnTo>
                  <a:lnTo>
                    <a:pt x="425377" y="31100"/>
                  </a:lnTo>
                  <a:lnTo>
                    <a:pt x="427180" y="25091"/>
                  </a:lnTo>
                  <a:lnTo>
                    <a:pt x="428719" y="23064"/>
                  </a:lnTo>
                  <a:lnTo>
                    <a:pt x="444787" y="12822"/>
                  </a:lnTo>
                  <a:lnTo>
                    <a:pt x="454108" y="9417"/>
                  </a:lnTo>
                  <a:lnTo>
                    <a:pt x="463575" y="3234"/>
                  </a:lnTo>
                  <a:lnTo>
                    <a:pt x="473081" y="932"/>
                  </a:lnTo>
                  <a:lnTo>
                    <a:pt x="490273" y="0"/>
                  </a:lnTo>
                  <a:lnTo>
                    <a:pt x="495887" y="2801"/>
                  </a:lnTo>
                  <a:lnTo>
                    <a:pt x="498867" y="5030"/>
                  </a:lnTo>
                  <a:lnTo>
                    <a:pt x="502176" y="10328"/>
                  </a:lnTo>
                  <a:lnTo>
                    <a:pt x="503059" y="13223"/>
                  </a:lnTo>
                  <a:lnTo>
                    <a:pt x="504705" y="15153"/>
                  </a:lnTo>
                  <a:lnTo>
                    <a:pt x="509358" y="17297"/>
                  </a:lnTo>
                  <a:lnTo>
                    <a:pt x="511021" y="18927"/>
                  </a:lnTo>
                  <a:lnTo>
                    <a:pt x="513911" y="27062"/>
                  </a:lnTo>
                  <a:lnTo>
                    <a:pt x="514346" y="60325"/>
                  </a:lnTo>
                  <a:lnTo>
                    <a:pt x="504026" y="101301"/>
                  </a:lnTo>
                  <a:lnTo>
                    <a:pt x="497337" y="114211"/>
                  </a:lnTo>
                  <a:lnTo>
                    <a:pt x="496658" y="117402"/>
                  </a:lnTo>
                  <a:lnTo>
                    <a:pt x="490645" y="126952"/>
                  </a:lnTo>
                  <a:lnTo>
                    <a:pt x="485117" y="130485"/>
                  </a:lnTo>
                  <a:lnTo>
                    <a:pt x="482161" y="131428"/>
                  </a:lnTo>
                  <a:lnTo>
                    <a:pt x="480190" y="133114"/>
                  </a:lnTo>
                  <a:lnTo>
                    <a:pt x="478001" y="137810"/>
                  </a:lnTo>
                  <a:lnTo>
                    <a:pt x="476358" y="139486"/>
                  </a:lnTo>
                  <a:lnTo>
                    <a:pt x="471712" y="141347"/>
                  </a:lnTo>
                  <a:lnTo>
                    <a:pt x="449520" y="142798"/>
                  </a:lnTo>
                  <a:lnTo>
                    <a:pt x="448905" y="141753"/>
                  </a:lnTo>
                  <a:lnTo>
                    <a:pt x="446980" y="135225"/>
                  </a:lnTo>
                  <a:lnTo>
                    <a:pt x="439522" y="125502"/>
                  </a:lnTo>
                  <a:lnTo>
                    <a:pt x="438269" y="115737"/>
                  </a:lnTo>
                  <a:lnTo>
                    <a:pt x="447674" y="1047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8" name="SMARTInkShape-107"/>
          <p:cNvSpPr/>
          <p:nvPr>
            <p:custDataLst>
              <p:tags r:id="rId10"/>
            </p:custDataLst>
          </p:nvPr>
        </p:nvSpPr>
        <p:spPr>
          <a:xfrm>
            <a:off x="9667878" y="2934141"/>
            <a:ext cx="2066923" cy="390071"/>
          </a:xfrm>
          <a:custGeom>
            <a:avLst/>
            <a:gdLst/>
            <a:ahLst/>
            <a:cxnLst/>
            <a:rect l="0" t="0" r="0" b="0"/>
            <a:pathLst>
              <a:path w="2066923" h="390071">
                <a:moveTo>
                  <a:pt x="123822" y="66234"/>
                </a:moveTo>
                <a:lnTo>
                  <a:pt x="123822" y="66234"/>
                </a:lnTo>
                <a:lnTo>
                  <a:pt x="123822" y="58033"/>
                </a:lnTo>
                <a:lnTo>
                  <a:pt x="114688" y="47610"/>
                </a:lnTo>
                <a:lnTo>
                  <a:pt x="109357" y="47310"/>
                </a:lnTo>
                <a:lnTo>
                  <a:pt x="107829" y="46210"/>
                </a:lnTo>
                <a:lnTo>
                  <a:pt x="106810" y="44418"/>
                </a:lnTo>
                <a:lnTo>
                  <a:pt x="106131" y="42165"/>
                </a:lnTo>
                <a:lnTo>
                  <a:pt x="104620" y="40663"/>
                </a:lnTo>
                <a:lnTo>
                  <a:pt x="96690" y="38055"/>
                </a:lnTo>
                <a:lnTo>
                  <a:pt x="87172" y="45895"/>
                </a:lnTo>
                <a:lnTo>
                  <a:pt x="78404" y="47988"/>
                </a:lnTo>
                <a:lnTo>
                  <a:pt x="57090" y="63644"/>
                </a:lnTo>
                <a:lnTo>
                  <a:pt x="53934" y="64508"/>
                </a:lnTo>
                <a:lnTo>
                  <a:pt x="51829" y="66142"/>
                </a:lnTo>
                <a:lnTo>
                  <a:pt x="31219" y="94862"/>
                </a:lnTo>
                <a:lnTo>
                  <a:pt x="28690" y="101183"/>
                </a:lnTo>
                <a:lnTo>
                  <a:pt x="12166" y="123386"/>
                </a:lnTo>
                <a:lnTo>
                  <a:pt x="9639" y="129735"/>
                </a:lnTo>
                <a:lnTo>
                  <a:pt x="3325" y="139259"/>
                </a:lnTo>
                <a:lnTo>
                  <a:pt x="983" y="148784"/>
                </a:lnTo>
                <a:lnTo>
                  <a:pt x="0" y="179045"/>
                </a:lnTo>
                <a:lnTo>
                  <a:pt x="1057" y="179541"/>
                </a:lnTo>
                <a:lnTo>
                  <a:pt x="22663" y="180523"/>
                </a:lnTo>
                <a:lnTo>
                  <a:pt x="28768" y="177707"/>
                </a:lnTo>
                <a:lnTo>
                  <a:pt x="35010" y="173986"/>
                </a:lnTo>
                <a:lnTo>
                  <a:pt x="44473" y="170832"/>
                </a:lnTo>
                <a:lnTo>
                  <a:pt x="92072" y="126551"/>
                </a:lnTo>
                <a:lnTo>
                  <a:pt x="110064" y="107508"/>
                </a:lnTo>
                <a:lnTo>
                  <a:pt x="116284" y="94809"/>
                </a:lnTo>
                <a:lnTo>
                  <a:pt x="120471" y="88459"/>
                </a:lnTo>
                <a:lnTo>
                  <a:pt x="122333" y="82109"/>
                </a:lnTo>
                <a:lnTo>
                  <a:pt x="123887" y="79992"/>
                </a:lnTo>
                <a:lnTo>
                  <a:pt x="125982" y="78581"/>
                </a:lnTo>
                <a:lnTo>
                  <a:pt x="128436" y="77640"/>
                </a:lnTo>
                <a:lnTo>
                  <a:pt x="130074" y="75955"/>
                </a:lnTo>
                <a:lnTo>
                  <a:pt x="133343" y="66251"/>
                </a:lnTo>
                <a:lnTo>
                  <a:pt x="133344" y="66245"/>
                </a:lnTo>
                <a:lnTo>
                  <a:pt x="133347" y="83844"/>
                </a:lnTo>
                <a:lnTo>
                  <a:pt x="126801" y="92604"/>
                </a:lnTo>
                <a:lnTo>
                  <a:pt x="124705" y="101447"/>
                </a:lnTo>
                <a:lnTo>
                  <a:pt x="123937" y="117072"/>
                </a:lnTo>
                <a:lnTo>
                  <a:pt x="121051" y="123401"/>
                </a:lnTo>
                <a:lnTo>
                  <a:pt x="117299" y="129742"/>
                </a:lnTo>
                <a:lnTo>
                  <a:pt x="114890" y="142436"/>
                </a:lnTo>
                <a:lnTo>
                  <a:pt x="114297" y="169646"/>
                </a:lnTo>
                <a:lnTo>
                  <a:pt x="114297" y="165549"/>
                </a:lnTo>
                <a:lnTo>
                  <a:pt x="115355" y="164194"/>
                </a:lnTo>
                <a:lnTo>
                  <a:pt x="123431" y="161590"/>
                </a:lnTo>
                <a:lnTo>
                  <a:pt x="142477" y="142830"/>
                </a:lnTo>
                <a:lnTo>
                  <a:pt x="142872" y="169566"/>
                </a:lnTo>
                <a:lnTo>
                  <a:pt x="143930" y="170047"/>
                </a:lnTo>
                <a:lnTo>
                  <a:pt x="175054" y="171008"/>
                </a:lnTo>
                <a:lnTo>
                  <a:pt x="181162" y="168186"/>
                </a:lnTo>
                <a:lnTo>
                  <a:pt x="209551" y="145183"/>
                </a:lnTo>
                <a:lnTo>
                  <a:pt x="212726" y="144266"/>
                </a:lnTo>
                <a:lnTo>
                  <a:pt x="259820" y="104456"/>
                </a:lnTo>
                <a:lnTo>
                  <a:pt x="278038" y="91658"/>
                </a:lnTo>
                <a:lnTo>
                  <a:pt x="282321" y="85294"/>
                </a:lnTo>
                <a:lnTo>
                  <a:pt x="285282" y="78938"/>
                </a:lnTo>
                <a:lnTo>
                  <a:pt x="302134" y="56709"/>
                </a:lnTo>
                <a:lnTo>
                  <a:pt x="304795" y="47193"/>
                </a:lnTo>
                <a:lnTo>
                  <a:pt x="304795" y="47190"/>
                </a:lnTo>
                <a:lnTo>
                  <a:pt x="304796" y="47188"/>
                </a:lnTo>
                <a:lnTo>
                  <a:pt x="304796" y="47186"/>
                </a:lnTo>
                <a:lnTo>
                  <a:pt x="304797" y="47184"/>
                </a:lnTo>
                <a:lnTo>
                  <a:pt x="304797" y="52240"/>
                </a:lnTo>
                <a:lnTo>
                  <a:pt x="303739" y="53730"/>
                </a:lnTo>
                <a:lnTo>
                  <a:pt x="301973" y="54723"/>
                </a:lnTo>
                <a:lnTo>
                  <a:pt x="299740" y="55385"/>
                </a:lnTo>
                <a:lnTo>
                  <a:pt x="298251" y="56885"/>
                </a:lnTo>
                <a:lnTo>
                  <a:pt x="296595" y="61373"/>
                </a:lnTo>
                <a:lnTo>
                  <a:pt x="295663" y="69850"/>
                </a:lnTo>
                <a:lnTo>
                  <a:pt x="294474" y="71820"/>
                </a:lnTo>
                <a:lnTo>
                  <a:pt x="292624" y="73133"/>
                </a:lnTo>
                <a:lnTo>
                  <a:pt x="290332" y="74008"/>
                </a:lnTo>
                <a:lnTo>
                  <a:pt x="288804" y="75650"/>
                </a:lnTo>
                <a:lnTo>
                  <a:pt x="287106" y="80297"/>
                </a:lnTo>
                <a:lnTo>
                  <a:pt x="284696" y="111574"/>
                </a:lnTo>
                <a:lnTo>
                  <a:pt x="279202" y="120473"/>
                </a:lnTo>
                <a:lnTo>
                  <a:pt x="276615" y="131062"/>
                </a:lnTo>
                <a:lnTo>
                  <a:pt x="276232" y="155251"/>
                </a:lnTo>
                <a:lnTo>
                  <a:pt x="275171" y="157329"/>
                </a:lnTo>
                <a:lnTo>
                  <a:pt x="273404" y="158714"/>
                </a:lnTo>
                <a:lnTo>
                  <a:pt x="271169" y="159637"/>
                </a:lnTo>
                <a:lnTo>
                  <a:pt x="269677" y="161311"/>
                </a:lnTo>
                <a:lnTo>
                  <a:pt x="267090" y="169523"/>
                </a:lnTo>
                <a:lnTo>
                  <a:pt x="274288" y="181175"/>
                </a:lnTo>
                <a:lnTo>
                  <a:pt x="276188" y="189905"/>
                </a:lnTo>
                <a:lnTo>
                  <a:pt x="290686" y="190057"/>
                </a:lnTo>
                <a:lnTo>
                  <a:pt x="292214" y="189000"/>
                </a:lnTo>
                <a:lnTo>
                  <a:pt x="293234" y="187236"/>
                </a:lnTo>
                <a:lnTo>
                  <a:pt x="293913" y="185003"/>
                </a:lnTo>
                <a:lnTo>
                  <a:pt x="295424" y="183513"/>
                </a:lnTo>
                <a:lnTo>
                  <a:pt x="299925" y="181858"/>
                </a:lnTo>
                <a:lnTo>
                  <a:pt x="301550" y="180358"/>
                </a:lnTo>
                <a:lnTo>
                  <a:pt x="303354" y="175870"/>
                </a:lnTo>
                <a:lnTo>
                  <a:pt x="304892" y="174250"/>
                </a:lnTo>
                <a:lnTo>
                  <a:pt x="314414" y="170235"/>
                </a:lnTo>
                <a:lnTo>
                  <a:pt x="323846" y="161485"/>
                </a:lnTo>
                <a:lnTo>
                  <a:pt x="323847" y="161484"/>
                </a:lnTo>
                <a:lnTo>
                  <a:pt x="323847" y="171009"/>
                </a:lnTo>
                <a:lnTo>
                  <a:pt x="333371" y="180533"/>
                </a:lnTo>
                <a:lnTo>
                  <a:pt x="333372" y="180534"/>
                </a:lnTo>
                <a:lnTo>
                  <a:pt x="323848" y="171010"/>
                </a:lnTo>
                <a:lnTo>
                  <a:pt x="323847" y="171009"/>
                </a:lnTo>
                <a:lnTo>
                  <a:pt x="333257" y="171009"/>
                </a:lnTo>
                <a:lnTo>
                  <a:pt x="333337" y="165953"/>
                </a:lnTo>
                <a:lnTo>
                  <a:pt x="334407" y="164463"/>
                </a:lnTo>
                <a:lnTo>
                  <a:pt x="342306" y="161659"/>
                </a:lnTo>
                <a:lnTo>
                  <a:pt x="342504" y="161600"/>
                </a:lnTo>
                <a:lnTo>
                  <a:pt x="342782" y="156462"/>
                </a:lnTo>
                <a:lnTo>
                  <a:pt x="343879" y="154961"/>
                </a:lnTo>
                <a:lnTo>
                  <a:pt x="352344" y="151982"/>
                </a:lnTo>
                <a:lnTo>
                  <a:pt x="352387" y="151969"/>
                </a:lnTo>
                <a:lnTo>
                  <a:pt x="352422" y="142469"/>
                </a:lnTo>
                <a:lnTo>
                  <a:pt x="352422" y="161484"/>
                </a:lnTo>
                <a:lnTo>
                  <a:pt x="361832" y="152075"/>
                </a:lnTo>
                <a:lnTo>
                  <a:pt x="361944" y="142830"/>
                </a:lnTo>
                <a:lnTo>
                  <a:pt x="352432" y="142434"/>
                </a:lnTo>
                <a:lnTo>
                  <a:pt x="352423" y="150635"/>
                </a:lnTo>
                <a:lnTo>
                  <a:pt x="351364" y="151076"/>
                </a:lnTo>
                <a:lnTo>
                  <a:pt x="347365" y="151567"/>
                </a:lnTo>
                <a:lnTo>
                  <a:pt x="345876" y="152756"/>
                </a:lnTo>
                <a:lnTo>
                  <a:pt x="342949" y="161305"/>
                </a:lnTo>
                <a:lnTo>
                  <a:pt x="342900" y="161474"/>
                </a:lnTo>
                <a:lnTo>
                  <a:pt x="342897" y="176031"/>
                </a:lnTo>
                <a:lnTo>
                  <a:pt x="343955" y="177532"/>
                </a:lnTo>
                <a:lnTo>
                  <a:pt x="345721" y="178533"/>
                </a:lnTo>
                <a:lnTo>
                  <a:pt x="352307" y="180499"/>
                </a:lnTo>
                <a:lnTo>
                  <a:pt x="375087" y="180534"/>
                </a:lnTo>
                <a:lnTo>
                  <a:pt x="377057" y="179476"/>
                </a:lnTo>
                <a:lnTo>
                  <a:pt x="378371" y="177712"/>
                </a:lnTo>
                <a:lnTo>
                  <a:pt x="379246" y="175478"/>
                </a:lnTo>
                <a:lnTo>
                  <a:pt x="380888" y="173988"/>
                </a:lnTo>
                <a:lnTo>
                  <a:pt x="385535" y="172333"/>
                </a:lnTo>
                <a:lnTo>
                  <a:pt x="397142" y="170212"/>
                </a:lnTo>
                <a:lnTo>
                  <a:pt x="406477" y="164540"/>
                </a:lnTo>
                <a:lnTo>
                  <a:pt x="415946" y="161331"/>
                </a:lnTo>
                <a:lnTo>
                  <a:pt x="422282" y="156831"/>
                </a:lnTo>
                <a:lnTo>
                  <a:pt x="425804" y="151302"/>
                </a:lnTo>
                <a:lnTo>
                  <a:pt x="428427" y="145317"/>
                </a:lnTo>
                <a:lnTo>
                  <a:pt x="463569" y="100961"/>
                </a:lnTo>
                <a:lnTo>
                  <a:pt x="472021" y="89341"/>
                </a:lnTo>
                <a:lnTo>
                  <a:pt x="478234" y="75933"/>
                </a:lnTo>
                <a:lnTo>
                  <a:pt x="491325" y="59907"/>
                </a:lnTo>
                <a:lnTo>
                  <a:pt x="494774" y="49068"/>
                </a:lnTo>
                <a:lnTo>
                  <a:pt x="496006" y="48440"/>
                </a:lnTo>
                <a:lnTo>
                  <a:pt x="503452" y="47349"/>
                </a:lnTo>
                <a:lnTo>
                  <a:pt x="504212" y="44435"/>
                </a:lnTo>
                <a:lnTo>
                  <a:pt x="504786" y="38055"/>
                </a:lnTo>
                <a:lnTo>
                  <a:pt x="504812" y="42833"/>
                </a:lnTo>
                <a:lnTo>
                  <a:pt x="503755" y="44283"/>
                </a:lnTo>
                <a:lnTo>
                  <a:pt x="496620" y="46802"/>
                </a:lnTo>
                <a:lnTo>
                  <a:pt x="495885" y="49837"/>
                </a:lnTo>
                <a:lnTo>
                  <a:pt x="495412" y="60407"/>
                </a:lnTo>
                <a:lnTo>
                  <a:pt x="494315" y="62350"/>
                </a:lnTo>
                <a:lnTo>
                  <a:pt x="492526" y="63644"/>
                </a:lnTo>
                <a:lnTo>
                  <a:pt x="490275" y="64508"/>
                </a:lnTo>
                <a:lnTo>
                  <a:pt x="488774" y="66142"/>
                </a:lnTo>
                <a:lnTo>
                  <a:pt x="487108" y="70779"/>
                </a:lnTo>
                <a:lnTo>
                  <a:pt x="484978" y="82380"/>
                </a:lnTo>
                <a:lnTo>
                  <a:pt x="479305" y="91714"/>
                </a:lnTo>
                <a:lnTo>
                  <a:pt x="476851" y="104350"/>
                </a:lnTo>
                <a:lnTo>
                  <a:pt x="476367" y="117038"/>
                </a:lnTo>
                <a:lnTo>
                  <a:pt x="473477" y="123386"/>
                </a:lnTo>
                <a:lnTo>
                  <a:pt x="469724" y="129735"/>
                </a:lnTo>
                <a:lnTo>
                  <a:pt x="467315" y="142434"/>
                </a:lnTo>
                <a:lnTo>
                  <a:pt x="466722" y="170577"/>
                </a:lnTo>
                <a:lnTo>
                  <a:pt x="490425" y="171009"/>
                </a:lnTo>
                <a:lnTo>
                  <a:pt x="495954" y="168187"/>
                </a:lnTo>
                <a:lnTo>
                  <a:pt x="501939" y="164463"/>
                </a:lnTo>
                <a:lnTo>
                  <a:pt x="511259" y="161308"/>
                </a:lnTo>
                <a:lnTo>
                  <a:pt x="517562" y="156820"/>
                </a:lnTo>
                <a:lnTo>
                  <a:pt x="521067" y="151298"/>
                </a:lnTo>
                <a:lnTo>
                  <a:pt x="522002" y="148343"/>
                </a:lnTo>
                <a:lnTo>
                  <a:pt x="528686" y="142238"/>
                </a:lnTo>
                <a:lnTo>
                  <a:pt x="565064" y="110680"/>
                </a:lnTo>
                <a:lnTo>
                  <a:pt x="568638" y="104332"/>
                </a:lnTo>
                <a:lnTo>
                  <a:pt x="571284" y="97983"/>
                </a:lnTo>
                <a:lnTo>
                  <a:pt x="584588" y="82109"/>
                </a:lnTo>
                <a:lnTo>
                  <a:pt x="590721" y="78581"/>
                </a:lnTo>
                <a:lnTo>
                  <a:pt x="593837" y="77640"/>
                </a:lnTo>
                <a:lnTo>
                  <a:pt x="595915" y="75955"/>
                </a:lnTo>
                <a:lnTo>
                  <a:pt x="609476" y="56837"/>
                </a:lnTo>
                <a:lnTo>
                  <a:pt x="609587" y="48519"/>
                </a:lnTo>
                <a:lnTo>
                  <a:pt x="608530" y="48074"/>
                </a:lnTo>
                <a:lnTo>
                  <a:pt x="585617" y="47185"/>
                </a:lnTo>
                <a:lnTo>
                  <a:pt x="584085" y="46126"/>
                </a:lnTo>
                <a:lnTo>
                  <a:pt x="583065" y="44362"/>
                </a:lnTo>
                <a:lnTo>
                  <a:pt x="582383" y="42128"/>
                </a:lnTo>
                <a:lnTo>
                  <a:pt x="580871" y="41697"/>
                </a:lnTo>
                <a:lnTo>
                  <a:pt x="571402" y="46563"/>
                </a:lnTo>
                <a:lnTo>
                  <a:pt x="553898" y="47177"/>
                </a:lnTo>
                <a:lnTo>
                  <a:pt x="544373" y="55384"/>
                </a:lnTo>
                <a:lnTo>
                  <a:pt x="543352" y="61373"/>
                </a:lnTo>
                <a:lnTo>
                  <a:pt x="542150" y="62993"/>
                </a:lnTo>
                <a:lnTo>
                  <a:pt x="537993" y="64794"/>
                </a:lnTo>
                <a:lnTo>
                  <a:pt x="536460" y="66332"/>
                </a:lnTo>
                <a:lnTo>
                  <a:pt x="534758" y="70864"/>
                </a:lnTo>
                <a:lnTo>
                  <a:pt x="533517" y="83530"/>
                </a:lnTo>
                <a:lnTo>
                  <a:pt x="526874" y="92542"/>
                </a:lnTo>
                <a:lnTo>
                  <a:pt x="524762" y="101428"/>
                </a:lnTo>
                <a:lnTo>
                  <a:pt x="523907" y="126570"/>
                </a:lnTo>
                <a:lnTo>
                  <a:pt x="526709" y="132914"/>
                </a:lnTo>
                <a:lnTo>
                  <a:pt x="532075" y="140553"/>
                </a:lnTo>
                <a:lnTo>
                  <a:pt x="534195" y="149667"/>
                </a:lnTo>
                <a:lnTo>
                  <a:pt x="541563" y="159719"/>
                </a:lnTo>
                <a:lnTo>
                  <a:pt x="545140" y="160700"/>
                </a:lnTo>
                <a:lnTo>
                  <a:pt x="584316" y="161482"/>
                </a:lnTo>
                <a:lnTo>
                  <a:pt x="590600" y="158661"/>
                </a:lnTo>
                <a:lnTo>
                  <a:pt x="596921" y="154938"/>
                </a:lnTo>
                <a:lnTo>
                  <a:pt x="606431" y="151783"/>
                </a:lnTo>
                <a:lnTo>
                  <a:pt x="629235" y="135085"/>
                </a:lnTo>
                <a:lnTo>
                  <a:pt x="632215" y="134359"/>
                </a:lnTo>
                <a:lnTo>
                  <a:pt x="641462" y="128282"/>
                </a:lnTo>
                <a:lnTo>
                  <a:pt x="644926" y="122738"/>
                </a:lnTo>
                <a:lnTo>
                  <a:pt x="645849" y="119779"/>
                </a:lnTo>
                <a:lnTo>
                  <a:pt x="647523" y="117805"/>
                </a:lnTo>
                <a:lnTo>
                  <a:pt x="656782" y="114013"/>
                </a:lnTo>
                <a:lnTo>
                  <a:pt x="666344" y="113863"/>
                </a:lnTo>
                <a:lnTo>
                  <a:pt x="666737" y="131193"/>
                </a:lnTo>
                <a:lnTo>
                  <a:pt x="658545" y="140959"/>
                </a:lnTo>
                <a:lnTo>
                  <a:pt x="659163" y="142509"/>
                </a:lnTo>
                <a:lnTo>
                  <a:pt x="666642" y="151831"/>
                </a:lnTo>
                <a:lnTo>
                  <a:pt x="666716" y="156978"/>
                </a:lnTo>
                <a:lnTo>
                  <a:pt x="667786" y="158480"/>
                </a:lnTo>
                <a:lnTo>
                  <a:pt x="669556" y="159481"/>
                </a:lnTo>
                <a:lnTo>
                  <a:pt x="671795" y="160149"/>
                </a:lnTo>
                <a:lnTo>
                  <a:pt x="673287" y="159535"/>
                </a:lnTo>
                <a:lnTo>
                  <a:pt x="674282" y="158068"/>
                </a:lnTo>
                <a:lnTo>
                  <a:pt x="674945" y="156032"/>
                </a:lnTo>
                <a:lnTo>
                  <a:pt x="677504" y="154674"/>
                </a:lnTo>
                <a:lnTo>
                  <a:pt x="689102" y="151705"/>
                </a:lnTo>
                <a:lnTo>
                  <a:pt x="691176" y="149673"/>
                </a:lnTo>
                <a:lnTo>
                  <a:pt x="692559" y="147260"/>
                </a:lnTo>
                <a:lnTo>
                  <a:pt x="694538" y="145652"/>
                </a:lnTo>
                <a:lnTo>
                  <a:pt x="705319" y="140247"/>
                </a:lnTo>
                <a:lnTo>
                  <a:pt x="711406" y="136170"/>
                </a:lnTo>
                <a:lnTo>
                  <a:pt x="717640" y="134359"/>
                </a:lnTo>
                <a:lnTo>
                  <a:pt x="723938" y="127909"/>
                </a:lnTo>
                <a:lnTo>
                  <a:pt x="730266" y="120103"/>
                </a:lnTo>
                <a:lnTo>
                  <a:pt x="746125" y="109625"/>
                </a:lnTo>
                <a:lnTo>
                  <a:pt x="755647" y="95789"/>
                </a:lnTo>
                <a:lnTo>
                  <a:pt x="761801" y="80813"/>
                </a:lnTo>
                <a:lnTo>
                  <a:pt x="763984" y="79129"/>
                </a:lnTo>
                <a:lnTo>
                  <a:pt x="766496" y="78005"/>
                </a:lnTo>
                <a:lnTo>
                  <a:pt x="768171" y="76198"/>
                </a:lnTo>
                <a:lnTo>
                  <a:pt x="773683" y="65694"/>
                </a:lnTo>
                <a:lnTo>
                  <a:pt x="779593" y="58484"/>
                </a:lnTo>
                <a:lnTo>
                  <a:pt x="781043" y="47242"/>
                </a:lnTo>
                <a:lnTo>
                  <a:pt x="781046" y="47195"/>
                </a:lnTo>
                <a:lnTo>
                  <a:pt x="781047" y="47192"/>
                </a:lnTo>
                <a:lnTo>
                  <a:pt x="781047" y="47185"/>
                </a:lnTo>
                <a:lnTo>
                  <a:pt x="781047" y="55385"/>
                </a:lnTo>
                <a:lnTo>
                  <a:pt x="772845" y="64794"/>
                </a:lnTo>
                <a:lnTo>
                  <a:pt x="771913" y="70864"/>
                </a:lnTo>
                <a:lnTo>
                  <a:pt x="771637" y="79366"/>
                </a:lnTo>
                <a:lnTo>
                  <a:pt x="770540" y="81338"/>
                </a:lnTo>
                <a:lnTo>
                  <a:pt x="768751" y="82653"/>
                </a:lnTo>
                <a:lnTo>
                  <a:pt x="766500" y="83530"/>
                </a:lnTo>
                <a:lnTo>
                  <a:pt x="764999" y="85173"/>
                </a:lnTo>
                <a:lnTo>
                  <a:pt x="763333" y="89821"/>
                </a:lnTo>
                <a:lnTo>
                  <a:pt x="761203" y="101428"/>
                </a:lnTo>
                <a:lnTo>
                  <a:pt x="755530" y="110764"/>
                </a:lnTo>
                <a:lnTo>
                  <a:pt x="753076" y="123400"/>
                </a:lnTo>
                <a:lnTo>
                  <a:pt x="752472" y="160149"/>
                </a:lnTo>
                <a:lnTo>
                  <a:pt x="753530" y="160594"/>
                </a:lnTo>
                <a:lnTo>
                  <a:pt x="757529" y="161088"/>
                </a:lnTo>
                <a:lnTo>
                  <a:pt x="759018" y="160162"/>
                </a:lnTo>
                <a:lnTo>
                  <a:pt x="760010" y="158486"/>
                </a:lnTo>
                <a:lnTo>
                  <a:pt x="760674" y="156310"/>
                </a:lnTo>
                <a:lnTo>
                  <a:pt x="762174" y="154860"/>
                </a:lnTo>
                <a:lnTo>
                  <a:pt x="766663" y="153248"/>
                </a:lnTo>
                <a:lnTo>
                  <a:pt x="768282" y="151760"/>
                </a:lnTo>
                <a:lnTo>
                  <a:pt x="776152" y="138815"/>
                </a:lnTo>
                <a:lnTo>
                  <a:pt x="781694" y="135534"/>
                </a:lnTo>
                <a:lnTo>
                  <a:pt x="784654" y="134659"/>
                </a:lnTo>
                <a:lnTo>
                  <a:pt x="790762" y="128042"/>
                </a:lnTo>
                <a:lnTo>
                  <a:pt x="831847" y="82133"/>
                </a:lnTo>
                <a:lnTo>
                  <a:pt x="843489" y="69413"/>
                </a:lnTo>
                <a:lnTo>
                  <a:pt x="849709" y="56710"/>
                </a:lnTo>
                <a:lnTo>
                  <a:pt x="855758" y="49065"/>
                </a:lnTo>
                <a:lnTo>
                  <a:pt x="857243" y="37717"/>
                </a:lnTo>
                <a:lnTo>
                  <a:pt x="857246" y="37670"/>
                </a:lnTo>
                <a:lnTo>
                  <a:pt x="857247" y="51849"/>
                </a:lnTo>
                <a:lnTo>
                  <a:pt x="854423" y="57371"/>
                </a:lnTo>
                <a:lnTo>
                  <a:pt x="850701" y="63353"/>
                </a:lnTo>
                <a:lnTo>
                  <a:pt x="849045" y="69540"/>
                </a:lnTo>
                <a:lnTo>
                  <a:pt x="847545" y="71613"/>
                </a:lnTo>
                <a:lnTo>
                  <a:pt x="845487" y="72995"/>
                </a:lnTo>
                <a:lnTo>
                  <a:pt x="843056" y="73917"/>
                </a:lnTo>
                <a:lnTo>
                  <a:pt x="841437" y="75589"/>
                </a:lnTo>
                <a:lnTo>
                  <a:pt x="839638" y="80269"/>
                </a:lnTo>
                <a:lnTo>
                  <a:pt x="837424" y="91898"/>
                </a:lnTo>
                <a:lnTo>
                  <a:pt x="831735" y="101237"/>
                </a:lnTo>
                <a:lnTo>
                  <a:pt x="829277" y="113874"/>
                </a:lnTo>
                <a:lnTo>
                  <a:pt x="828675" y="140945"/>
                </a:lnTo>
                <a:lnTo>
                  <a:pt x="836874" y="150504"/>
                </a:lnTo>
                <a:lnTo>
                  <a:pt x="840432" y="151312"/>
                </a:lnTo>
                <a:lnTo>
                  <a:pt x="842863" y="151527"/>
                </a:lnTo>
                <a:lnTo>
                  <a:pt x="848383" y="148945"/>
                </a:lnTo>
                <a:lnTo>
                  <a:pt x="855496" y="143720"/>
                </a:lnTo>
                <a:lnTo>
                  <a:pt x="864505" y="141630"/>
                </a:lnTo>
                <a:lnTo>
                  <a:pt x="873391" y="135963"/>
                </a:lnTo>
                <a:lnTo>
                  <a:pt x="882725" y="132756"/>
                </a:lnTo>
                <a:lnTo>
                  <a:pt x="908051" y="110554"/>
                </a:lnTo>
                <a:lnTo>
                  <a:pt x="911576" y="104276"/>
                </a:lnTo>
                <a:lnTo>
                  <a:pt x="914202" y="97958"/>
                </a:lnTo>
                <a:lnTo>
                  <a:pt x="920571" y="88451"/>
                </a:lnTo>
                <a:lnTo>
                  <a:pt x="922929" y="78932"/>
                </a:lnTo>
                <a:lnTo>
                  <a:pt x="923910" y="49065"/>
                </a:lnTo>
                <a:lnTo>
                  <a:pt x="906313" y="29589"/>
                </a:lnTo>
                <a:lnTo>
                  <a:pt x="900242" y="28566"/>
                </a:lnTo>
                <a:lnTo>
                  <a:pt x="891740" y="28262"/>
                </a:lnTo>
                <a:lnTo>
                  <a:pt x="885632" y="31013"/>
                </a:lnTo>
                <a:lnTo>
                  <a:pt x="863201" y="50801"/>
                </a:lnTo>
                <a:lnTo>
                  <a:pt x="859893" y="56905"/>
                </a:lnTo>
                <a:lnTo>
                  <a:pt x="857770" y="64392"/>
                </a:lnTo>
                <a:lnTo>
                  <a:pt x="849092" y="74273"/>
                </a:lnTo>
                <a:lnTo>
                  <a:pt x="849694" y="75827"/>
                </a:lnTo>
                <a:lnTo>
                  <a:pt x="856890" y="84853"/>
                </a:lnTo>
                <a:lnTo>
                  <a:pt x="898176" y="85280"/>
                </a:lnTo>
                <a:lnTo>
                  <a:pt x="904719" y="82460"/>
                </a:lnTo>
                <a:lnTo>
                  <a:pt x="922599" y="72026"/>
                </a:lnTo>
                <a:lnTo>
                  <a:pt x="949918" y="64175"/>
                </a:lnTo>
                <a:lnTo>
                  <a:pt x="974579" y="51146"/>
                </a:lnTo>
                <a:lnTo>
                  <a:pt x="1015027" y="37586"/>
                </a:lnTo>
                <a:lnTo>
                  <a:pt x="1028507" y="30315"/>
                </a:lnTo>
                <a:lnTo>
                  <a:pt x="1061770" y="28145"/>
                </a:lnTo>
                <a:lnTo>
                  <a:pt x="1063446" y="29200"/>
                </a:lnTo>
                <a:lnTo>
                  <a:pt x="1064562" y="30961"/>
                </a:lnTo>
                <a:lnTo>
                  <a:pt x="1066666" y="37267"/>
                </a:lnTo>
                <a:lnTo>
                  <a:pt x="1066796" y="60322"/>
                </a:lnTo>
                <a:lnTo>
                  <a:pt x="1065739" y="62293"/>
                </a:lnTo>
                <a:lnTo>
                  <a:pt x="1063973" y="63606"/>
                </a:lnTo>
                <a:lnTo>
                  <a:pt x="1061740" y="64483"/>
                </a:lnTo>
                <a:lnTo>
                  <a:pt x="1060251" y="66125"/>
                </a:lnTo>
                <a:lnTo>
                  <a:pt x="1058595" y="70772"/>
                </a:lnTo>
                <a:lnTo>
                  <a:pt x="1056474" y="82378"/>
                </a:lnTo>
                <a:lnTo>
                  <a:pt x="1050804" y="91714"/>
                </a:lnTo>
                <a:lnTo>
                  <a:pt x="1048351" y="104350"/>
                </a:lnTo>
                <a:lnTo>
                  <a:pt x="1048149" y="107520"/>
                </a:lnTo>
                <a:lnTo>
                  <a:pt x="1046956" y="109633"/>
                </a:lnTo>
                <a:lnTo>
                  <a:pt x="1045103" y="111042"/>
                </a:lnTo>
                <a:lnTo>
                  <a:pt x="1042809" y="111981"/>
                </a:lnTo>
                <a:lnTo>
                  <a:pt x="1041280" y="113665"/>
                </a:lnTo>
                <a:lnTo>
                  <a:pt x="1039581" y="118359"/>
                </a:lnTo>
                <a:lnTo>
                  <a:pt x="1038223" y="150587"/>
                </a:lnTo>
                <a:lnTo>
                  <a:pt x="1039280" y="151045"/>
                </a:lnTo>
                <a:lnTo>
                  <a:pt x="1060888" y="151948"/>
                </a:lnTo>
                <a:lnTo>
                  <a:pt x="1066993" y="149132"/>
                </a:lnTo>
                <a:lnTo>
                  <a:pt x="1082697" y="136770"/>
                </a:lnTo>
                <a:lnTo>
                  <a:pt x="1095376" y="130849"/>
                </a:lnTo>
                <a:lnTo>
                  <a:pt x="1129416" y="106370"/>
                </a:lnTo>
                <a:lnTo>
                  <a:pt x="1168391" y="58902"/>
                </a:lnTo>
                <a:lnTo>
                  <a:pt x="1177920" y="44894"/>
                </a:lnTo>
                <a:lnTo>
                  <a:pt x="1193797" y="33555"/>
                </a:lnTo>
                <a:lnTo>
                  <a:pt x="1197323" y="27721"/>
                </a:lnTo>
                <a:lnTo>
                  <a:pt x="1198266" y="24684"/>
                </a:lnTo>
                <a:lnTo>
                  <a:pt x="1199951" y="22659"/>
                </a:lnTo>
                <a:lnTo>
                  <a:pt x="1204646" y="20409"/>
                </a:lnTo>
                <a:lnTo>
                  <a:pt x="1206321" y="18751"/>
                </a:lnTo>
                <a:lnTo>
                  <a:pt x="1209668" y="9101"/>
                </a:lnTo>
                <a:lnTo>
                  <a:pt x="1209669" y="9095"/>
                </a:lnTo>
                <a:lnTo>
                  <a:pt x="1209672" y="40965"/>
                </a:lnTo>
                <a:lnTo>
                  <a:pt x="1206848" y="47242"/>
                </a:lnTo>
                <a:lnTo>
                  <a:pt x="1204615" y="50398"/>
                </a:lnTo>
                <a:lnTo>
                  <a:pt x="1197912" y="73778"/>
                </a:lnTo>
                <a:lnTo>
                  <a:pt x="1195481" y="77613"/>
                </a:lnTo>
                <a:lnTo>
                  <a:pt x="1188442" y="102174"/>
                </a:lnTo>
                <a:lnTo>
                  <a:pt x="1177490" y="121664"/>
                </a:lnTo>
                <a:lnTo>
                  <a:pt x="1164314" y="164744"/>
                </a:lnTo>
                <a:lnTo>
                  <a:pt x="1147989" y="207262"/>
                </a:lnTo>
                <a:lnTo>
                  <a:pt x="1135685" y="249403"/>
                </a:lnTo>
                <a:lnTo>
                  <a:pt x="1127895" y="262911"/>
                </a:lnTo>
                <a:lnTo>
                  <a:pt x="1119410" y="292055"/>
                </a:lnTo>
                <a:lnTo>
                  <a:pt x="1099527" y="327490"/>
                </a:lnTo>
                <a:lnTo>
                  <a:pt x="1095546" y="344844"/>
                </a:lnTo>
                <a:lnTo>
                  <a:pt x="1088076" y="360726"/>
                </a:lnTo>
                <a:lnTo>
                  <a:pt x="1085780" y="367511"/>
                </a:lnTo>
                <a:lnTo>
                  <a:pt x="1079594" y="377281"/>
                </a:lnTo>
                <a:lnTo>
                  <a:pt x="1077776" y="383689"/>
                </a:lnTo>
                <a:lnTo>
                  <a:pt x="1076233" y="385820"/>
                </a:lnTo>
                <a:lnTo>
                  <a:pt x="1074146" y="387242"/>
                </a:lnTo>
                <a:lnTo>
                  <a:pt x="1066925" y="390034"/>
                </a:lnTo>
                <a:lnTo>
                  <a:pt x="1061778" y="390070"/>
                </a:lnTo>
                <a:lnTo>
                  <a:pt x="1060276" y="389016"/>
                </a:lnTo>
                <a:lnTo>
                  <a:pt x="1059275" y="387255"/>
                </a:lnTo>
                <a:lnTo>
                  <a:pt x="1058608" y="385023"/>
                </a:lnTo>
                <a:lnTo>
                  <a:pt x="1059221" y="382477"/>
                </a:lnTo>
                <a:lnTo>
                  <a:pt x="1064986" y="370786"/>
                </a:lnTo>
                <a:lnTo>
                  <a:pt x="1071822" y="326022"/>
                </a:lnTo>
                <a:lnTo>
                  <a:pt x="1080983" y="283378"/>
                </a:lnTo>
                <a:lnTo>
                  <a:pt x="1090477" y="241247"/>
                </a:lnTo>
                <a:lnTo>
                  <a:pt x="1099998" y="194592"/>
                </a:lnTo>
                <a:lnTo>
                  <a:pt x="1111790" y="161663"/>
                </a:lnTo>
                <a:lnTo>
                  <a:pt x="1112667" y="155253"/>
                </a:lnTo>
                <a:lnTo>
                  <a:pt x="1119288" y="142487"/>
                </a:lnTo>
                <a:lnTo>
                  <a:pt x="1127168" y="129757"/>
                </a:lnTo>
                <a:lnTo>
                  <a:pt x="1135050" y="107161"/>
                </a:lnTo>
                <a:lnTo>
                  <a:pt x="1139465" y="99241"/>
                </a:lnTo>
                <a:lnTo>
                  <a:pt x="1143009" y="88831"/>
                </a:lnTo>
                <a:lnTo>
                  <a:pt x="1165346" y="54872"/>
                </a:lnTo>
                <a:lnTo>
                  <a:pt x="1171627" y="50601"/>
                </a:lnTo>
                <a:lnTo>
                  <a:pt x="1177946" y="47644"/>
                </a:lnTo>
                <a:lnTo>
                  <a:pt x="1209672" y="21384"/>
                </a:lnTo>
                <a:lnTo>
                  <a:pt x="1225547" y="17916"/>
                </a:lnTo>
                <a:lnTo>
                  <a:pt x="1238247" y="11142"/>
                </a:lnTo>
                <a:lnTo>
                  <a:pt x="1252271" y="9205"/>
                </a:lnTo>
                <a:lnTo>
                  <a:pt x="1257885" y="11960"/>
                </a:lnTo>
                <a:lnTo>
                  <a:pt x="1271723" y="23550"/>
                </a:lnTo>
                <a:lnTo>
                  <a:pt x="1274291" y="28919"/>
                </a:lnTo>
                <a:lnTo>
                  <a:pt x="1276227" y="45348"/>
                </a:lnTo>
                <a:lnTo>
                  <a:pt x="1268134" y="68481"/>
                </a:lnTo>
                <a:lnTo>
                  <a:pt x="1266023" y="82984"/>
                </a:lnTo>
                <a:lnTo>
                  <a:pt x="1255079" y="113260"/>
                </a:lnTo>
                <a:lnTo>
                  <a:pt x="1242189" y="129655"/>
                </a:lnTo>
                <a:lnTo>
                  <a:pt x="1239415" y="139236"/>
                </a:lnTo>
                <a:lnTo>
                  <a:pt x="1238767" y="145599"/>
                </a:lnTo>
                <a:lnTo>
                  <a:pt x="1237536" y="147719"/>
                </a:lnTo>
                <a:lnTo>
                  <a:pt x="1235655" y="149132"/>
                </a:lnTo>
                <a:lnTo>
                  <a:pt x="1230092" y="151401"/>
                </a:lnTo>
                <a:lnTo>
                  <a:pt x="1219625" y="151944"/>
                </a:lnTo>
                <a:lnTo>
                  <a:pt x="1219235" y="143757"/>
                </a:lnTo>
                <a:lnTo>
                  <a:pt x="1225752" y="135091"/>
                </a:lnTo>
                <a:lnTo>
                  <a:pt x="1228900" y="126265"/>
                </a:lnTo>
                <a:lnTo>
                  <a:pt x="1235008" y="116947"/>
                </a:lnTo>
                <a:lnTo>
                  <a:pt x="1238346" y="107483"/>
                </a:lnTo>
                <a:lnTo>
                  <a:pt x="1260599" y="82108"/>
                </a:lnTo>
                <a:lnTo>
                  <a:pt x="1291345" y="60942"/>
                </a:lnTo>
                <a:lnTo>
                  <a:pt x="1325789" y="48673"/>
                </a:lnTo>
                <a:lnTo>
                  <a:pt x="1355839" y="46213"/>
                </a:lnTo>
                <a:lnTo>
                  <a:pt x="1374370" y="38994"/>
                </a:lnTo>
                <a:lnTo>
                  <a:pt x="1415780" y="36624"/>
                </a:lnTo>
                <a:lnTo>
                  <a:pt x="1428694" y="30125"/>
                </a:lnTo>
                <a:lnTo>
                  <a:pt x="1442768" y="28250"/>
                </a:lnTo>
                <a:lnTo>
                  <a:pt x="1444445" y="29270"/>
                </a:lnTo>
                <a:lnTo>
                  <a:pt x="1445562" y="31008"/>
                </a:lnTo>
                <a:lnTo>
                  <a:pt x="1446308" y="33225"/>
                </a:lnTo>
                <a:lnTo>
                  <a:pt x="1447862" y="34703"/>
                </a:lnTo>
                <a:lnTo>
                  <a:pt x="1457310" y="37656"/>
                </a:lnTo>
                <a:lnTo>
                  <a:pt x="1457322" y="47183"/>
                </a:lnTo>
                <a:lnTo>
                  <a:pt x="1457322" y="37775"/>
                </a:lnTo>
                <a:lnTo>
                  <a:pt x="1438667" y="19005"/>
                </a:lnTo>
                <a:lnTo>
                  <a:pt x="1430106" y="26845"/>
                </a:lnTo>
                <a:lnTo>
                  <a:pt x="1421411" y="28938"/>
                </a:lnTo>
                <a:lnTo>
                  <a:pt x="1399567" y="45019"/>
                </a:lnTo>
                <a:lnTo>
                  <a:pt x="1396594" y="45741"/>
                </a:lnTo>
                <a:lnTo>
                  <a:pt x="1387353" y="51813"/>
                </a:lnTo>
                <a:lnTo>
                  <a:pt x="1377912" y="60314"/>
                </a:lnTo>
                <a:lnTo>
                  <a:pt x="1374403" y="66425"/>
                </a:lnTo>
                <a:lnTo>
                  <a:pt x="1371786" y="72669"/>
                </a:lnTo>
                <a:lnTo>
                  <a:pt x="1355193" y="94814"/>
                </a:lnTo>
                <a:lnTo>
                  <a:pt x="1351838" y="110685"/>
                </a:lnTo>
                <a:lnTo>
                  <a:pt x="1345078" y="123384"/>
                </a:lnTo>
                <a:lnTo>
                  <a:pt x="1343428" y="136084"/>
                </a:lnTo>
                <a:lnTo>
                  <a:pt x="1344351" y="138201"/>
                </a:lnTo>
                <a:lnTo>
                  <a:pt x="1346024" y="139612"/>
                </a:lnTo>
                <a:lnTo>
                  <a:pt x="1351259" y="141876"/>
                </a:lnTo>
                <a:lnTo>
                  <a:pt x="1351973" y="145008"/>
                </a:lnTo>
                <a:lnTo>
                  <a:pt x="1352165" y="147325"/>
                </a:lnTo>
                <a:lnTo>
                  <a:pt x="1353350" y="148870"/>
                </a:lnTo>
                <a:lnTo>
                  <a:pt x="1360715" y="151552"/>
                </a:lnTo>
                <a:lnTo>
                  <a:pt x="1372254" y="144366"/>
                </a:lnTo>
                <a:lnTo>
                  <a:pt x="1384426" y="142816"/>
                </a:lnTo>
                <a:lnTo>
                  <a:pt x="1386499" y="141630"/>
                </a:lnTo>
                <a:lnTo>
                  <a:pt x="1387882" y="139781"/>
                </a:lnTo>
                <a:lnTo>
                  <a:pt x="1390476" y="134905"/>
                </a:lnTo>
                <a:lnTo>
                  <a:pt x="1435106" y="88456"/>
                </a:lnTo>
                <a:lnTo>
                  <a:pt x="1453089" y="69409"/>
                </a:lnTo>
                <a:lnTo>
                  <a:pt x="1459309" y="56709"/>
                </a:lnTo>
                <a:lnTo>
                  <a:pt x="1461821" y="53534"/>
                </a:lnTo>
                <a:lnTo>
                  <a:pt x="1467435" y="50006"/>
                </a:lnTo>
                <a:lnTo>
                  <a:pt x="1470415" y="49065"/>
                </a:lnTo>
                <a:lnTo>
                  <a:pt x="1472400" y="47380"/>
                </a:lnTo>
                <a:lnTo>
                  <a:pt x="1475849" y="39148"/>
                </a:lnTo>
                <a:lnTo>
                  <a:pt x="1478961" y="38320"/>
                </a:lnTo>
                <a:lnTo>
                  <a:pt x="1484527" y="37790"/>
                </a:lnTo>
                <a:lnTo>
                  <a:pt x="1484985" y="38805"/>
                </a:lnTo>
                <a:lnTo>
                  <a:pt x="1485491" y="42754"/>
                </a:lnTo>
                <a:lnTo>
                  <a:pt x="1484568" y="44231"/>
                </a:lnTo>
                <a:lnTo>
                  <a:pt x="1482895" y="45215"/>
                </a:lnTo>
                <a:lnTo>
                  <a:pt x="1480721" y="45871"/>
                </a:lnTo>
                <a:lnTo>
                  <a:pt x="1479272" y="47368"/>
                </a:lnTo>
                <a:lnTo>
                  <a:pt x="1477660" y="51851"/>
                </a:lnTo>
                <a:lnTo>
                  <a:pt x="1476486" y="64484"/>
                </a:lnTo>
                <a:lnTo>
                  <a:pt x="1469848" y="73492"/>
                </a:lnTo>
                <a:lnTo>
                  <a:pt x="1467737" y="82378"/>
                </a:lnTo>
                <a:lnTo>
                  <a:pt x="1466882" y="107520"/>
                </a:lnTo>
                <a:lnTo>
                  <a:pt x="1464041" y="113864"/>
                </a:lnTo>
                <a:lnTo>
                  <a:pt x="1461802" y="117038"/>
                </a:lnTo>
                <a:lnTo>
                  <a:pt x="1461366" y="120211"/>
                </a:lnTo>
                <a:lnTo>
                  <a:pt x="1466764" y="140945"/>
                </a:lnTo>
                <a:lnTo>
                  <a:pt x="1467851" y="141441"/>
                </a:lnTo>
                <a:lnTo>
                  <a:pt x="1471879" y="141993"/>
                </a:lnTo>
                <a:lnTo>
                  <a:pt x="1473377" y="143198"/>
                </a:lnTo>
                <a:lnTo>
                  <a:pt x="1475041" y="147360"/>
                </a:lnTo>
                <a:lnTo>
                  <a:pt x="1475485" y="147834"/>
                </a:lnTo>
                <a:lnTo>
                  <a:pt x="1475781" y="147093"/>
                </a:lnTo>
                <a:lnTo>
                  <a:pt x="1475978" y="145540"/>
                </a:lnTo>
                <a:lnTo>
                  <a:pt x="1477168" y="144504"/>
                </a:lnTo>
                <a:lnTo>
                  <a:pt x="1481311" y="143355"/>
                </a:lnTo>
                <a:lnTo>
                  <a:pt x="1493696" y="142515"/>
                </a:lnTo>
                <a:lnTo>
                  <a:pt x="1502686" y="135904"/>
                </a:lnTo>
                <a:lnTo>
                  <a:pt x="1508528" y="134240"/>
                </a:lnTo>
                <a:lnTo>
                  <a:pt x="1510509" y="132738"/>
                </a:lnTo>
                <a:lnTo>
                  <a:pt x="1514357" y="126626"/>
                </a:lnTo>
                <a:lnTo>
                  <a:pt x="1519007" y="124825"/>
                </a:lnTo>
                <a:lnTo>
                  <a:pt x="1520669" y="123286"/>
                </a:lnTo>
                <a:lnTo>
                  <a:pt x="1523868" y="114289"/>
                </a:lnTo>
                <a:lnTo>
                  <a:pt x="1532186" y="113897"/>
                </a:lnTo>
                <a:lnTo>
                  <a:pt x="1525204" y="113863"/>
                </a:lnTo>
                <a:lnTo>
                  <a:pt x="1524533" y="116683"/>
                </a:lnTo>
                <a:lnTo>
                  <a:pt x="1523997" y="151832"/>
                </a:lnTo>
                <a:lnTo>
                  <a:pt x="1537254" y="151948"/>
                </a:lnTo>
                <a:lnTo>
                  <a:pt x="1543293" y="149132"/>
                </a:lnTo>
                <a:lnTo>
                  <a:pt x="1549506" y="145411"/>
                </a:lnTo>
                <a:lnTo>
                  <a:pt x="1558955" y="142257"/>
                </a:lnTo>
                <a:lnTo>
                  <a:pt x="1606547" y="97976"/>
                </a:lnTo>
                <a:lnTo>
                  <a:pt x="1654172" y="50359"/>
                </a:lnTo>
                <a:lnTo>
                  <a:pt x="1666315" y="38217"/>
                </a:lnTo>
                <a:lnTo>
                  <a:pt x="1666872" y="28138"/>
                </a:lnTo>
                <a:lnTo>
                  <a:pt x="1666872" y="36336"/>
                </a:lnTo>
                <a:lnTo>
                  <a:pt x="1658670" y="45744"/>
                </a:lnTo>
                <a:lnTo>
                  <a:pt x="1657738" y="51814"/>
                </a:lnTo>
                <a:lnTo>
                  <a:pt x="1656549" y="53446"/>
                </a:lnTo>
                <a:lnTo>
                  <a:pt x="1654699" y="54533"/>
                </a:lnTo>
                <a:lnTo>
                  <a:pt x="1652407" y="55259"/>
                </a:lnTo>
                <a:lnTo>
                  <a:pt x="1650879" y="56800"/>
                </a:lnTo>
                <a:lnTo>
                  <a:pt x="1649181" y="61336"/>
                </a:lnTo>
                <a:lnTo>
                  <a:pt x="1647942" y="79061"/>
                </a:lnTo>
                <a:lnTo>
                  <a:pt x="1646843" y="81136"/>
                </a:lnTo>
                <a:lnTo>
                  <a:pt x="1645052" y="82518"/>
                </a:lnTo>
                <a:lnTo>
                  <a:pt x="1642800" y="83440"/>
                </a:lnTo>
                <a:lnTo>
                  <a:pt x="1641299" y="85113"/>
                </a:lnTo>
                <a:lnTo>
                  <a:pt x="1639633" y="89794"/>
                </a:lnTo>
                <a:lnTo>
                  <a:pt x="1638298" y="137409"/>
                </a:lnTo>
                <a:lnTo>
                  <a:pt x="1638297" y="150194"/>
                </a:lnTo>
                <a:lnTo>
                  <a:pt x="1639355" y="150782"/>
                </a:lnTo>
                <a:lnTo>
                  <a:pt x="1643354" y="151436"/>
                </a:lnTo>
                <a:lnTo>
                  <a:pt x="1644843" y="152668"/>
                </a:lnTo>
                <a:lnTo>
                  <a:pt x="1646499" y="156861"/>
                </a:lnTo>
                <a:lnTo>
                  <a:pt x="1647999" y="157344"/>
                </a:lnTo>
                <a:lnTo>
                  <a:pt x="1654107" y="154025"/>
                </a:lnTo>
                <a:lnTo>
                  <a:pt x="1655906" y="152877"/>
                </a:lnTo>
                <a:lnTo>
                  <a:pt x="1661977" y="152231"/>
                </a:lnTo>
                <a:lnTo>
                  <a:pt x="1663608" y="151082"/>
                </a:lnTo>
                <a:lnTo>
                  <a:pt x="1664696" y="149258"/>
                </a:lnTo>
                <a:lnTo>
                  <a:pt x="1665422" y="146983"/>
                </a:lnTo>
                <a:lnTo>
                  <a:pt x="1666964" y="145467"/>
                </a:lnTo>
                <a:lnTo>
                  <a:pt x="1677044" y="140211"/>
                </a:lnTo>
                <a:lnTo>
                  <a:pt x="1698659" y="120079"/>
                </a:lnTo>
                <a:lnTo>
                  <a:pt x="1736722" y="72699"/>
                </a:lnTo>
                <a:lnTo>
                  <a:pt x="1749422" y="54419"/>
                </a:lnTo>
                <a:lnTo>
                  <a:pt x="1757889" y="48269"/>
                </a:lnTo>
                <a:lnTo>
                  <a:pt x="1760241" y="43080"/>
                </a:lnTo>
                <a:lnTo>
                  <a:pt x="1761565" y="34209"/>
                </a:lnTo>
                <a:lnTo>
                  <a:pt x="1762810" y="32184"/>
                </a:lnTo>
                <a:lnTo>
                  <a:pt x="1764696" y="30834"/>
                </a:lnTo>
                <a:lnTo>
                  <a:pt x="1767014" y="29934"/>
                </a:lnTo>
                <a:lnTo>
                  <a:pt x="1768559" y="28276"/>
                </a:lnTo>
                <a:lnTo>
                  <a:pt x="1771643" y="18626"/>
                </a:lnTo>
                <a:lnTo>
                  <a:pt x="1771644" y="18620"/>
                </a:lnTo>
                <a:lnTo>
                  <a:pt x="1763445" y="10409"/>
                </a:lnTo>
                <a:lnTo>
                  <a:pt x="1763005" y="11026"/>
                </a:lnTo>
                <a:lnTo>
                  <a:pt x="1762131" y="18503"/>
                </a:lnTo>
                <a:lnTo>
                  <a:pt x="1757069" y="23634"/>
                </a:lnTo>
                <a:lnTo>
                  <a:pt x="1754584" y="28956"/>
                </a:lnTo>
                <a:lnTo>
                  <a:pt x="1752988" y="35940"/>
                </a:lnTo>
                <a:lnTo>
                  <a:pt x="1744431" y="45709"/>
                </a:lnTo>
                <a:lnTo>
                  <a:pt x="1742281" y="54497"/>
                </a:lnTo>
                <a:lnTo>
                  <a:pt x="1736605" y="63344"/>
                </a:lnTo>
                <a:lnTo>
                  <a:pt x="1734151" y="75815"/>
                </a:lnTo>
                <a:lnTo>
                  <a:pt x="1733949" y="78972"/>
                </a:lnTo>
                <a:lnTo>
                  <a:pt x="1730903" y="85300"/>
                </a:lnTo>
                <a:lnTo>
                  <a:pt x="1727080" y="91642"/>
                </a:lnTo>
                <a:lnTo>
                  <a:pt x="1724626" y="104336"/>
                </a:lnTo>
                <a:lnTo>
                  <a:pt x="1724022" y="150470"/>
                </a:lnTo>
                <a:lnTo>
                  <a:pt x="1724022" y="156574"/>
                </a:lnTo>
                <a:lnTo>
                  <a:pt x="1725080" y="158211"/>
                </a:lnTo>
                <a:lnTo>
                  <a:pt x="1726846" y="159302"/>
                </a:lnTo>
                <a:lnTo>
                  <a:pt x="1733156" y="161356"/>
                </a:lnTo>
                <a:lnTo>
                  <a:pt x="1747725" y="161480"/>
                </a:lnTo>
                <a:lnTo>
                  <a:pt x="1753252" y="158660"/>
                </a:lnTo>
                <a:lnTo>
                  <a:pt x="1760371" y="153282"/>
                </a:lnTo>
                <a:lnTo>
                  <a:pt x="1766659" y="152351"/>
                </a:lnTo>
                <a:lnTo>
                  <a:pt x="1768321" y="151162"/>
                </a:lnTo>
                <a:lnTo>
                  <a:pt x="1769430" y="149311"/>
                </a:lnTo>
                <a:lnTo>
                  <a:pt x="1770169" y="147019"/>
                </a:lnTo>
                <a:lnTo>
                  <a:pt x="1771721" y="145490"/>
                </a:lnTo>
                <a:lnTo>
                  <a:pt x="1776265" y="143792"/>
                </a:lnTo>
                <a:lnTo>
                  <a:pt x="1800212" y="142434"/>
                </a:lnTo>
                <a:lnTo>
                  <a:pt x="1800222" y="151949"/>
                </a:lnTo>
                <a:lnTo>
                  <a:pt x="1809632" y="161368"/>
                </a:lnTo>
                <a:lnTo>
                  <a:pt x="1817936" y="153273"/>
                </a:lnTo>
                <a:lnTo>
                  <a:pt x="1823933" y="152348"/>
                </a:lnTo>
                <a:lnTo>
                  <a:pt x="1825554" y="151160"/>
                </a:lnTo>
                <a:lnTo>
                  <a:pt x="1827355" y="147018"/>
                </a:lnTo>
                <a:lnTo>
                  <a:pt x="1828894" y="145490"/>
                </a:lnTo>
                <a:lnTo>
                  <a:pt x="1838414" y="141644"/>
                </a:lnTo>
                <a:lnTo>
                  <a:pt x="1857369" y="123387"/>
                </a:lnTo>
                <a:lnTo>
                  <a:pt x="1838437" y="142318"/>
                </a:lnTo>
                <a:lnTo>
                  <a:pt x="1838323" y="151842"/>
                </a:lnTo>
                <a:lnTo>
                  <a:pt x="1852787" y="151958"/>
                </a:lnTo>
                <a:lnTo>
                  <a:pt x="1854315" y="150900"/>
                </a:lnTo>
                <a:lnTo>
                  <a:pt x="1855334" y="149136"/>
                </a:lnTo>
                <a:lnTo>
                  <a:pt x="1856013" y="146903"/>
                </a:lnTo>
                <a:lnTo>
                  <a:pt x="1857524" y="145413"/>
                </a:lnTo>
                <a:lnTo>
                  <a:pt x="1862025" y="143758"/>
                </a:lnTo>
                <a:lnTo>
                  <a:pt x="1873539" y="141637"/>
                </a:lnTo>
                <a:lnTo>
                  <a:pt x="1892322" y="126210"/>
                </a:lnTo>
                <a:lnTo>
                  <a:pt x="1936747" y="82108"/>
                </a:lnTo>
                <a:lnTo>
                  <a:pt x="1974847" y="34600"/>
                </a:lnTo>
                <a:lnTo>
                  <a:pt x="1998365" y="10968"/>
                </a:lnTo>
                <a:lnTo>
                  <a:pt x="1999411" y="7099"/>
                </a:lnTo>
                <a:lnTo>
                  <a:pt x="2000197" y="0"/>
                </a:lnTo>
                <a:lnTo>
                  <a:pt x="2000243" y="7799"/>
                </a:lnTo>
                <a:lnTo>
                  <a:pt x="1983771" y="28331"/>
                </a:lnTo>
                <a:lnTo>
                  <a:pt x="1981283" y="34572"/>
                </a:lnTo>
                <a:lnTo>
                  <a:pt x="1955391" y="66236"/>
                </a:lnTo>
                <a:lnTo>
                  <a:pt x="1953170" y="78935"/>
                </a:lnTo>
                <a:lnTo>
                  <a:pt x="1951927" y="81051"/>
                </a:lnTo>
                <a:lnTo>
                  <a:pt x="1950042" y="82462"/>
                </a:lnTo>
                <a:lnTo>
                  <a:pt x="1947727" y="83403"/>
                </a:lnTo>
                <a:lnTo>
                  <a:pt x="1946184" y="85088"/>
                </a:lnTo>
                <a:lnTo>
                  <a:pt x="1944470" y="89783"/>
                </a:lnTo>
                <a:lnTo>
                  <a:pt x="1943097" y="132389"/>
                </a:lnTo>
                <a:lnTo>
                  <a:pt x="1952231" y="142028"/>
                </a:lnTo>
                <a:lnTo>
                  <a:pt x="1975285" y="142430"/>
                </a:lnTo>
                <a:lnTo>
                  <a:pt x="1981392" y="139610"/>
                </a:lnTo>
                <a:lnTo>
                  <a:pt x="1987634" y="135887"/>
                </a:lnTo>
                <a:lnTo>
                  <a:pt x="1993937" y="134232"/>
                </a:lnTo>
                <a:lnTo>
                  <a:pt x="1996040" y="132733"/>
                </a:lnTo>
                <a:lnTo>
                  <a:pt x="1997442" y="130675"/>
                </a:lnTo>
                <a:lnTo>
                  <a:pt x="2000059" y="125566"/>
                </a:lnTo>
                <a:lnTo>
                  <a:pt x="2004750" y="119768"/>
                </a:lnTo>
                <a:lnTo>
                  <a:pt x="2010363" y="116485"/>
                </a:lnTo>
                <a:lnTo>
                  <a:pt x="2016385" y="113968"/>
                </a:lnTo>
                <a:lnTo>
                  <a:pt x="2041531" y="91514"/>
                </a:lnTo>
                <a:lnTo>
                  <a:pt x="2045054" y="85231"/>
                </a:lnTo>
                <a:lnTo>
                  <a:pt x="2045994" y="82073"/>
                </a:lnTo>
                <a:lnTo>
                  <a:pt x="2047677" y="79969"/>
                </a:lnTo>
                <a:lnTo>
                  <a:pt x="2054046" y="75948"/>
                </a:lnTo>
                <a:lnTo>
                  <a:pt x="2055908" y="71257"/>
                </a:lnTo>
                <a:lnTo>
                  <a:pt x="2057462" y="69583"/>
                </a:lnTo>
                <a:lnTo>
                  <a:pt x="2066491" y="66365"/>
                </a:lnTo>
                <a:lnTo>
                  <a:pt x="2066920" y="56826"/>
                </a:lnTo>
                <a:lnTo>
                  <a:pt x="2066922" y="64920"/>
                </a:lnTo>
                <a:lnTo>
                  <a:pt x="2065864" y="65358"/>
                </a:lnTo>
                <a:lnTo>
                  <a:pt x="2061864" y="65845"/>
                </a:lnTo>
                <a:lnTo>
                  <a:pt x="2060376" y="67033"/>
                </a:lnTo>
                <a:lnTo>
                  <a:pt x="2058720" y="71175"/>
                </a:lnTo>
                <a:lnTo>
                  <a:pt x="2057220" y="72703"/>
                </a:lnTo>
                <a:lnTo>
                  <a:pt x="2052731" y="74401"/>
                </a:lnTo>
                <a:lnTo>
                  <a:pt x="2051112" y="75912"/>
                </a:lnTo>
                <a:lnTo>
                  <a:pt x="2040523" y="95004"/>
                </a:lnTo>
                <a:lnTo>
                  <a:pt x="2039797" y="98114"/>
                </a:lnTo>
                <a:lnTo>
                  <a:pt x="2038255" y="100187"/>
                </a:lnTo>
                <a:lnTo>
                  <a:pt x="2036170" y="101569"/>
                </a:lnTo>
                <a:lnTo>
                  <a:pt x="2033719" y="102491"/>
                </a:lnTo>
                <a:lnTo>
                  <a:pt x="2032087" y="104164"/>
                </a:lnTo>
                <a:lnTo>
                  <a:pt x="2026645" y="114453"/>
                </a:lnTo>
                <a:lnTo>
                  <a:pt x="2022562" y="120473"/>
                </a:lnTo>
                <a:lnTo>
                  <a:pt x="2019727" y="131062"/>
                </a:lnTo>
                <a:lnTo>
                  <a:pt x="2010174" y="141994"/>
                </a:lnTo>
                <a:lnTo>
                  <a:pt x="2009782" y="151555"/>
                </a:lnTo>
                <a:lnTo>
                  <a:pt x="2018906" y="151948"/>
                </a:lnTo>
                <a:lnTo>
                  <a:pt x="2028822" y="14243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SMARTInkShape-Group29"/>
          <p:cNvGrpSpPr/>
          <p:nvPr/>
        </p:nvGrpSpPr>
        <p:grpSpPr>
          <a:xfrm>
            <a:off x="1276350" y="3486184"/>
            <a:ext cx="1466851" cy="352392"/>
            <a:chOff x="1276350" y="3486184"/>
            <a:chExt cx="1466851" cy="352392"/>
          </a:xfrm>
        </p:grpSpPr>
        <p:sp>
          <p:nvSpPr>
            <p:cNvPr id="129" name="SMARTInkShape-108"/>
            <p:cNvSpPr/>
            <p:nvPr>
              <p:custDataLst>
                <p:tags r:id="rId219"/>
              </p:custDataLst>
            </p:nvPr>
          </p:nvSpPr>
          <p:spPr>
            <a:xfrm>
              <a:off x="1276350" y="3533775"/>
              <a:ext cx="38101" cy="209551"/>
            </a:xfrm>
            <a:custGeom>
              <a:avLst/>
              <a:gdLst/>
              <a:ahLst/>
              <a:cxnLst/>
              <a:rect l="0" t="0" r="0" b="0"/>
              <a:pathLst>
                <a:path w="38101" h="209551">
                  <a:moveTo>
                    <a:pt x="38100" y="0"/>
                  </a:moveTo>
                  <a:lnTo>
                    <a:pt x="38100" y="0"/>
                  </a:lnTo>
                  <a:lnTo>
                    <a:pt x="38100" y="44476"/>
                  </a:lnTo>
                  <a:lnTo>
                    <a:pt x="38100" y="60328"/>
                  </a:lnTo>
                  <a:lnTo>
                    <a:pt x="35278" y="66677"/>
                  </a:lnTo>
                  <a:lnTo>
                    <a:pt x="31554" y="73026"/>
                  </a:lnTo>
                  <a:lnTo>
                    <a:pt x="29163" y="85725"/>
                  </a:lnTo>
                  <a:lnTo>
                    <a:pt x="28578" y="132057"/>
                  </a:lnTo>
                  <a:lnTo>
                    <a:pt x="27519" y="135663"/>
                  </a:lnTo>
                  <a:lnTo>
                    <a:pt x="25754" y="138067"/>
                  </a:lnTo>
                  <a:lnTo>
                    <a:pt x="23519" y="139670"/>
                  </a:lnTo>
                  <a:lnTo>
                    <a:pt x="22030" y="141796"/>
                  </a:lnTo>
                  <a:lnTo>
                    <a:pt x="20374" y="146981"/>
                  </a:lnTo>
                  <a:lnTo>
                    <a:pt x="18069" y="168330"/>
                  </a:lnTo>
                  <a:lnTo>
                    <a:pt x="10859" y="179101"/>
                  </a:lnTo>
                  <a:lnTo>
                    <a:pt x="9642" y="189012"/>
                  </a:lnTo>
                  <a:lnTo>
                    <a:pt x="9560" y="195116"/>
                  </a:lnTo>
                  <a:lnTo>
                    <a:pt x="8490" y="196752"/>
                  </a:lnTo>
                  <a:lnTo>
                    <a:pt x="6718" y="197843"/>
                  </a:lnTo>
                  <a:lnTo>
                    <a:pt x="4479" y="198570"/>
                  </a:lnTo>
                  <a:lnTo>
                    <a:pt x="2986" y="200114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109"/>
            <p:cNvSpPr/>
            <p:nvPr>
              <p:custDataLst>
                <p:tags r:id="rId220"/>
              </p:custDataLst>
            </p:nvPr>
          </p:nvSpPr>
          <p:spPr>
            <a:xfrm>
              <a:off x="1304925" y="3486184"/>
              <a:ext cx="419101" cy="294835"/>
            </a:xfrm>
            <a:custGeom>
              <a:avLst/>
              <a:gdLst/>
              <a:ahLst/>
              <a:cxnLst/>
              <a:rect l="0" t="0" r="0" b="0"/>
              <a:pathLst>
                <a:path w="419101" h="294835">
                  <a:moveTo>
                    <a:pt x="0" y="38066"/>
                  </a:moveTo>
                  <a:lnTo>
                    <a:pt x="0" y="38066"/>
                  </a:lnTo>
                  <a:lnTo>
                    <a:pt x="0" y="29865"/>
                  </a:lnTo>
                  <a:lnTo>
                    <a:pt x="8201" y="20456"/>
                  </a:lnTo>
                  <a:lnTo>
                    <a:pt x="14189" y="19442"/>
                  </a:lnTo>
                  <a:lnTo>
                    <a:pt x="15810" y="18242"/>
                  </a:lnTo>
                  <a:lnTo>
                    <a:pt x="17610" y="14086"/>
                  </a:lnTo>
                  <a:lnTo>
                    <a:pt x="19148" y="12554"/>
                  </a:lnTo>
                  <a:lnTo>
                    <a:pt x="27125" y="9894"/>
                  </a:lnTo>
                  <a:lnTo>
                    <a:pt x="33202" y="9611"/>
                  </a:lnTo>
                  <a:lnTo>
                    <a:pt x="34835" y="8512"/>
                  </a:lnTo>
                  <a:lnTo>
                    <a:pt x="35923" y="6722"/>
                  </a:lnTo>
                  <a:lnTo>
                    <a:pt x="36649" y="4470"/>
                  </a:lnTo>
                  <a:lnTo>
                    <a:pt x="38191" y="2969"/>
                  </a:lnTo>
                  <a:lnTo>
                    <a:pt x="46174" y="362"/>
                  </a:lnTo>
                  <a:lnTo>
                    <a:pt x="60755" y="0"/>
                  </a:lnTo>
                  <a:lnTo>
                    <a:pt x="62728" y="1047"/>
                  </a:lnTo>
                  <a:lnTo>
                    <a:pt x="64044" y="2803"/>
                  </a:lnTo>
                  <a:lnTo>
                    <a:pt x="66155" y="8170"/>
                  </a:lnTo>
                  <a:lnTo>
                    <a:pt x="69266" y="8904"/>
                  </a:lnTo>
                  <a:lnTo>
                    <a:pt x="71577" y="9100"/>
                  </a:lnTo>
                  <a:lnTo>
                    <a:pt x="73118" y="10288"/>
                  </a:lnTo>
                  <a:lnTo>
                    <a:pt x="75794" y="17658"/>
                  </a:lnTo>
                  <a:lnTo>
                    <a:pt x="76200" y="60329"/>
                  </a:lnTo>
                  <a:lnTo>
                    <a:pt x="73377" y="66658"/>
                  </a:lnTo>
                  <a:lnTo>
                    <a:pt x="60390" y="83399"/>
                  </a:lnTo>
                  <a:lnTo>
                    <a:pt x="57052" y="92303"/>
                  </a:lnTo>
                  <a:lnTo>
                    <a:pt x="49075" y="102894"/>
                  </a:lnTo>
                  <a:lnTo>
                    <a:pt x="48055" y="109250"/>
                  </a:lnTo>
                  <a:lnTo>
                    <a:pt x="46853" y="110922"/>
                  </a:lnTo>
                  <a:lnTo>
                    <a:pt x="44994" y="112037"/>
                  </a:lnTo>
                  <a:lnTo>
                    <a:pt x="38503" y="114136"/>
                  </a:lnTo>
                  <a:lnTo>
                    <a:pt x="38100" y="123781"/>
                  </a:lnTo>
                  <a:lnTo>
                    <a:pt x="38100" y="114658"/>
                  </a:lnTo>
                  <a:lnTo>
                    <a:pt x="43157" y="114382"/>
                  </a:lnTo>
                  <a:lnTo>
                    <a:pt x="44646" y="113285"/>
                  </a:lnTo>
                  <a:lnTo>
                    <a:pt x="46301" y="109243"/>
                  </a:lnTo>
                  <a:lnTo>
                    <a:pt x="47801" y="107743"/>
                  </a:lnTo>
                  <a:lnTo>
                    <a:pt x="52289" y="106075"/>
                  </a:lnTo>
                  <a:lnTo>
                    <a:pt x="53910" y="104572"/>
                  </a:lnTo>
                  <a:lnTo>
                    <a:pt x="55710" y="100080"/>
                  </a:lnTo>
                  <a:lnTo>
                    <a:pt x="57248" y="98458"/>
                  </a:lnTo>
                  <a:lnTo>
                    <a:pt x="65225" y="95643"/>
                  </a:lnTo>
                  <a:lnTo>
                    <a:pt x="71302" y="95343"/>
                  </a:lnTo>
                  <a:lnTo>
                    <a:pt x="72935" y="94242"/>
                  </a:lnTo>
                  <a:lnTo>
                    <a:pt x="74023" y="92450"/>
                  </a:lnTo>
                  <a:lnTo>
                    <a:pt x="74749" y="90197"/>
                  </a:lnTo>
                  <a:lnTo>
                    <a:pt x="76291" y="89754"/>
                  </a:lnTo>
                  <a:lnTo>
                    <a:pt x="85816" y="94597"/>
                  </a:lnTo>
                  <a:lnTo>
                    <a:pt x="90351" y="94941"/>
                  </a:lnTo>
                  <a:lnTo>
                    <a:pt x="91984" y="96091"/>
                  </a:lnTo>
                  <a:lnTo>
                    <a:pt x="93073" y="97916"/>
                  </a:lnTo>
                  <a:lnTo>
                    <a:pt x="93799" y="100191"/>
                  </a:lnTo>
                  <a:lnTo>
                    <a:pt x="95341" y="101707"/>
                  </a:lnTo>
                  <a:lnTo>
                    <a:pt x="99876" y="103393"/>
                  </a:lnTo>
                  <a:lnTo>
                    <a:pt x="101509" y="104900"/>
                  </a:lnTo>
                  <a:lnTo>
                    <a:pt x="103324" y="109398"/>
                  </a:lnTo>
                  <a:lnTo>
                    <a:pt x="107406" y="126808"/>
                  </a:lnTo>
                  <a:lnTo>
                    <a:pt x="112938" y="139674"/>
                  </a:lnTo>
                  <a:lnTo>
                    <a:pt x="114276" y="184106"/>
                  </a:lnTo>
                  <a:lnTo>
                    <a:pt x="113235" y="196931"/>
                  </a:lnTo>
                  <a:lnTo>
                    <a:pt x="105657" y="224426"/>
                  </a:lnTo>
                  <a:lnTo>
                    <a:pt x="105167" y="231312"/>
                  </a:lnTo>
                  <a:lnTo>
                    <a:pt x="102127" y="237900"/>
                  </a:lnTo>
                  <a:lnTo>
                    <a:pt x="98306" y="244356"/>
                  </a:lnTo>
                  <a:lnTo>
                    <a:pt x="95097" y="253941"/>
                  </a:lnTo>
                  <a:lnTo>
                    <a:pt x="78827" y="276189"/>
                  </a:lnTo>
                  <a:lnTo>
                    <a:pt x="77952" y="279365"/>
                  </a:lnTo>
                  <a:lnTo>
                    <a:pt x="76309" y="281482"/>
                  </a:lnTo>
                  <a:lnTo>
                    <a:pt x="58604" y="293868"/>
                  </a:lnTo>
                  <a:lnTo>
                    <a:pt x="52524" y="294834"/>
                  </a:lnTo>
                  <a:lnTo>
                    <a:pt x="50891" y="293912"/>
                  </a:lnTo>
                  <a:lnTo>
                    <a:pt x="49802" y="292238"/>
                  </a:lnTo>
                  <a:lnTo>
                    <a:pt x="49077" y="290064"/>
                  </a:lnTo>
                  <a:lnTo>
                    <a:pt x="47534" y="288615"/>
                  </a:lnTo>
                  <a:lnTo>
                    <a:pt x="39551" y="286098"/>
                  </a:lnTo>
                  <a:lnTo>
                    <a:pt x="38745" y="283063"/>
                  </a:lnTo>
                  <a:lnTo>
                    <a:pt x="38227" y="277549"/>
                  </a:lnTo>
                  <a:lnTo>
                    <a:pt x="44671" y="268855"/>
                  </a:lnTo>
                  <a:lnTo>
                    <a:pt x="46312" y="263053"/>
                  </a:lnTo>
                  <a:lnTo>
                    <a:pt x="47808" y="261082"/>
                  </a:lnTo>
                  <a:lnTo>
                    <a:pt x="69981" y="244037"/>
                  </a:lnTo>
                  <a:lnTo>
                    <a:pt x="73436" y="237912"/>
                  </a:lnTo>
                  <a:lnTo>
                    <a:pt x="74357" y="234796"/>
                  </a:lnTo>
                  <a:lnTo>
                    <a:pt x="117000" y="187817"/>
                  </a:lnTo>
                  <a:lnTo>
                    <a:pt x="145098" y="162494"/>
                  </a:lnTo>
                  <a:lnTo>
                    <a:pt x="155505" y="154751"/>
                  </a:lnTo>
                  <a:lnTo>
                    <a:pt x="173631" y="135355"/>
                  </a:lnTo>
                  <a:lnTo>
                    <a:pt x="221118" y="104794"/>
                  </a:lnTo>
                  <a:lnTo>
                    <a:pt x="246993" y="85696"/>
                  </a:lnTo>
                  <a:lnTo>
                    <a:pt x="263439" y="70875"/>
                  </a:lnTo>
                  <a:lnTo>
                    <a:pt x="269837" y="68523"/>
                  </a:lnTo>
                  <a:lnTo>
                    <a:pt x="271966" y="66837"/>
                  </a:lnTo>
                  <a:lnTo>
                    <a:pt x="276021" y="60467"/>
                  </a:lnTo>
                  <a:lnTo>
                    <a:pt x="284260" y="57557"/>
                  </a:lnTo>
                  <a:lnTo>
                    <a:pt x="290365" y="57247"/>
                  </a:lnTo>
                  <a:lnTo>
                    <a:pt x="292002" y="58262"/>
                  </a:lnTo>
                  <a:lnTo>
                    <a:pt x="293093" y="59996"/>
                  </a:lnTo>
                  <a:lnTo>
                    <a:pt x="294988" y="66824"/>
                  </a:lnTo>
                  <a:lnTo>
                    <a:pt x="295275" y="114271"/>
                  </a:lnTo>
                  <a:lnTo>
                    <a:pt x="294217" y="136687"/>
                  </a:lnTo>
                  <a:lnTo>
                    <a:pt x="277665" y="182758"/>
                  </a:lnTo>
                  <a:lnTo>
                    <a:pt x="274043" y="189862"/>
                  </a:lnTo>
                  <a:lnTo>
                    <a:pt x="271595" y="193238"/>
                  </a:lnTo>
                  <a:lnTo>
                    <a:pt x="268876" y="202635"/>
                  </a:lnTo>
                  <a:lnTo>
                    <a:pt x="268150" y="208104"/>
                  </a:lnTo>
                  <a:lnTo>
                    <a:pt x="266609" y="211749"/>
                  </a:lnTo>
                  <a:lnTo>
                    <a:pt x="264522" y="214180"/>
                  </a:lnTo>
                  <a:lnTo>
                    <a:pt x="262073" y="215800"/>
                  </a:lnTo>
                  <a:lnTo>
                    <a:pt x="260440" y="217939"/>
                  </a:lnTo>
                  <a:lnTo>
                    <a:pt x="254998" y="228976"/>
                  </a:lnTo>
                  <a:lnTo>
                    <a:pt x="249101" y="236291"/>
                  </a:lnTo>
                  <a:lnTo>
                    <a:pt x="245473" y="237291"/>
                  </a:lnTo>
                  <a:lnTo>
                    <a:pt x="238555" y="238044"/>
                  </a:lnTo>
                  <a:lnTo>
                    <a:pt x="238126" y="205934"/>
                  </a:lnTo>
                  <a:lnTo>
                    <a:pt x="239184" y="203953"/>
                  </a:lnTo>
                  <a:lnTo>
                    <a:pt x="240948" y="202632"/>
                  </a:lnTo>
                  <a:lnTo>
                    <a:pt x="243182" y="201752"/>
                  </a:lnTo>
                  <a:lnTo>
                    <a:pt x="244671" y="200107"/>
                  </a:lnTo>
                  <a:lnTo>
                    <a:pt x="247257" y="191945"/>
                  </a:lnTo>
                  <a:lnTo>
                    <a:pt x="250298" y="191123"/>
                  </a:lnTo>
                  <a:lnTo>
                    <a:pt x="266272" y="190469"/>
                  </a:lnTo>
                  <a:lnTo>
                    <a:pt x="274863" y="198667"/>
                  </a:lnTo>
                  <a:lnTo>
                    <a:pt x="280878" y="199599"/>
                  </a:lnTo>
                  <a:lnTo>
                    <a:pt x="282502" y="200788"/>
                  </a:lnTo>
                  <a:lnTo>
                    <a:pt x="283585" y="202639"/>
                  </a:lnTo>
                  <a:lnTo>
                    <a:pt x="285322" y="208158"/>
                  </a:lnTo>
                  <a:lnTo>
                    <a:pt x="292211" y="216852"/>
                  </a:lnTo>
                  <a:lnTo>
                    <a:pt x="294872" y="226815"/>
                  </a:lnTo>
                  <a:lnTo>
                    <a:pt x="296064" y="227398"/>
                  </a:lnTo>
                  <a:lnTo>
                    <a:pt x="300212" y="228047"/>
                  </a:lnTo>
                  <a:lnTo>
                    <a:pt x="301741" y="229278"/>
                  </a:lnTo>
                  <a:lnTo>
                    <a:pt x="304765" y="237970"/>
                  </a:lnTo>
                  <a:lnTo>
                    <a:pt x="313932" y="238088"/>
                  </a:lnTo>
                  <a:lnTo>
                    <a:pt x="319265" y="233034"/>
                  </a:lnTo>
                  <a:lnTo>
                    <a:pt x="321812" y="227729"/>
                  </a:lnTo>
                  <a:lnTo>
                    <a:pt x="323448" y="220758"/>
                  </a:lnTo>
                  <a:lnTo>
                    <a:pt x="330316" y="211776"/>
                  </a:lnTo>
                  <a:lnTo>
                    <a:pt x="332016" y="205934"/>
                  </a:lnTo>
                  <a:lnTo>
                    <a:pt x="333352" y="158775"/>
                  </a:lnTo>
                  <a:lnTo>
                    <a:pt x="333374" y="112088"/>
                  </a:lnTo>
                  <a:lnTo>
                    <a:pt x="332317" y="101657"/>
                  </a:lnTo>
                  <a:lnTo>
                    <a:pt x="325836" y="83514"/>
                  </a:lnTo>
                  <a:lnTo>
                    <a:pt x="323674" y="73082"/>
                  </a:lnTo>
                  <a:lnTo>
                    <a:pt x="316485" y="57761"/>
                  </a:lnTo>
                  <a:lnTo>
                    <a:pt x="314752" y="49600"/>
                  </a:lnTo>
                  <a:lnTo>
                    <a:pt x="309395" y="43130"/>
                  </a:lnTo>
                  <a:lnTo>
                    <a:pt x="304020" y="40317"/>
                  </a:lnTo>
                  <a:lnTo>
                    <a:pt x="301105" y="39566"/>
                  </a:lnTo>
                  <a:lnTo>
                    <a:pt x="287586" y="29997"/>
                  </a:lnTo>
                  <a:lnTo>
                    <a:pt x="285915" y="30570"/>
                  </a:lnTo>
                  <a:lnTo>
                    <a:pt x="278508" y="35375"/>
                  </a:lnTo>
                  <a:lnTo>
                    <a:pt x="268464" y="37712"/>
                  </a:lnTo>
                  <a:lnTo>
                    <a:pt x="247471" y="54528"/>
                  </a:lnTo>
                  <a:lnTo>
                    <a:pt x="241221" y="57024"/>
                  </a:lnTo>
                  <a:lnTo>
                    <a:pt x="225415" y="70222"/>
                  </a:lnTo>
                  <a:lnTo>
                    <a:pt x="221893" y="76346"/>
                  </a:lnTo>
                  <a:lnTo>
                    <a:pt x="218388" y="92065"/>
                  </a:lnTo>
                  <a:lnTo>
                    <a:pt x="210923" y="102862"/>
                  </a:lnTo>
                  <a:lnTo>
                    <a:pt x="209671" y="112777"/>
                  </a:lnTo>
                  <a:lnTo>
                    <a:pt x="209586" y="118881"/>
                  </a:lnTo>
                  <a:lnTo>
                    <a:pt x="210632" y="120518"/>
                  </a:lnTo>
                  <a:lnTo>
                    <a:pt x="212388" y="121609"/>
                  </a:lnTo>
                  <a:lnTo>
                    <a:pt x="219253" y="123503"/>
                  </a:lnTo>
                  <a:lnTo>
                    <a:pt x="255920" y="123788"/>
                  </a:lnTo>
                  <a:lnTo>
                    <a:pt x="264731" y="120967"/>
                  </a:lnTo>
                  <a:lnTo>
                    <a:pt x="288862" y="108602"/>
                  </a:lnTo>
                  <a:lnTo>
                    <a:pt x="317412" y="97476"/>
                  </a:lnTo>
                  <a:lnTo>
                    <a:pt x="345985" y="80319"/>
                  </a:lnTo>
                  <a:lnTo>
                    <a:pt x="374559" y="68927"/>
                  </a:lnTo>
                  <a:lnTo>
                    <a:pt x="399859" y="50361"/>
                  </a:lnTo>
                  <a:lnTo>
                    <a:pt x="419100" y="475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110"/>
            <p:cNvSpPr/>
            <p:nvPr>
              <p:custDataLst>
                <p:tags r:id="rId221"/>
              </p:custDataLst>
            </p:nvPr>
          </p:nvSpPr>
          <p:spPr>
            <a:xfrm>
              <a:off x="1828800" y="3514725"/>
              <a:ext cx="28576" cy="238126"/>
            </a:xfrm>
            <a:custGeom>
              <a:avLst/>
              <a:gdLst/>
              <a:ahLst/>
              <a:cxnLst/>
              <a:rect l="0" t="0" r="0" b="0"/>
              <a:pathLst>
                <a:path w="28576" h="238126">
                  <a:moveTo>
                    <a:pt x="28575" y="0"/>
                  </a:moveTo>
                  <a:lnTo>
                    <a:pt x="28575" y="0"/>
                  </a:lnTo>
                  <a:lnTo>
                    <a:pt x="19442" y="9132"/>
                  </a:lnTo>
                  <a:lnTo>
                    <a:pt x="19050" y="55297"/>
                  </a:lnTo>
                  <a:lnTo>
                    <a:pt x="19050" y="101524"/>
                  </a:lnTo>
                  <a:lnTo>
                    <a:pt x="17992" y="127190"/>
                  </a:lnTo>
                  <a:lnTo>
                    <a:pt x="10849" y="145657"/>
                  </a:lnTo>
                  <a:lnTo>
                    <a:pt x="9530" y="190499"/>
                  </a:lnTo>
                  <a:lnTo>
                    <a:pt x="9528" y="193674"/>
                  </a:lnTo>
                  <a:lnTo>
                    <a:pt x="6704" y="200025"/>
                  </a:lnTo>
                  <a:lnTo>
                    <a:pt x="2980" y="206375"/>
                  </a:lnTo>
                  <a:lnTo>
                    <a:pt x="589" y="219075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111"/>
            <p:cNvSpPr/>
            <p:nvPr>
              <p:custDataLst>
                <p:tags r:id="rId222"/>
              </p:custDataLst>
            </p:nvPr>
          </p:nvSpPr>
          <p:spPr>
            <a:xfrm>
              <a:off x="1943100" y="3505200"/>
              <a:ext cx="9526" cy="257176"/>
            </a:xfrm>
            <a:custGeom>
              <a:avLst/>
              <a:gdLst/>
              <a:ahLst/>
              <a:cxnLst/>
              <a:rect l="0" t="0" r="0" b="0"/>
              <a:pathLst>
                <a:path w="9526" h="257176">
                  <a:moveTo>
                    <a:pt x="9525" y="0"/>
                  </a:moveTo>
                  <a:lnTo>
                    <a:pt x="9525" y="0"/>
                  </a:lnTo>
                  <a:lnTo>
                    <a:pt x="9525" y="45358"/>
                  </a:lnTo>
                  <a:lnTo>
                    <a:pt x="9525" y="92879"/>
                  </a:lnTo>
                  <a:lnTo>
                    <a:pt x="8467" y="136453"/>
                  </a:lnTo>
                  <a:lnTo>
                    <a:pt x="1324" y="155148"/>
                  </a:lnTo>
                  <a:lnTo>
                    <a:pt x="15" y="199432"/>
                  </a:lnTo>
                  <a:lnTo>
                    <a:pt x="0" y="245357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12"/>
            <p:cNvSpPr/>
            <p:nvPr>
              <p:custDataLst>
                <p:tags r:id="rId223"/>
              </p:custDataLst>
            </p:nvPr>
          </p:nvSpPr>
          <p:spPr>
            <a:xfrm>
              <a:off x="2124478" y="3514728"/>
              <a:ext cx="371073" cy="224189"/>
            </a:xfrm>
            <a:custGeom>
              <a:avLst/>
              <a:gdLst/>
              <a:ahLst/>
              <a:cxnLst/>
              <a:rect l="0" t="0" r="0" b="0"/>
              <a:pathLst>
                <a:path w="371073" h="224189">
                  <a:moveTo>
                    <a:pt x="94847" y="38097"/>
                  </a:moveTo>
                  <a:lnTo>
                    <a:pt x="94847" y="38097"/>
                  </a:lnTo>
                  <a:lnTo>
                    <a:pt x="85323" y="38097"/>
                  </a:lnTo>
                  <a:lnTo>
                    <a:pt x="85322" y="85711"/>
                  </a:lnTo>
                  <a:lnTo>
                    <a:pt x="93523" y="77520"/>
                  </a:lnTo>
                  <a:lnTo>
                    <a:pt x="94731" y="68112"/>
                  </a:lnTo>
                  <a:lnTo>
                    <a:pt x="94847" y="22215"/>
                  </a:lnTo>
                  <a:lnTo>
                    <a:pt x="94847" y="1486"/>
                  </a:lnTo>
                  <a:lnTo>
                    <a:pt x="93789" y="990"/>
                  </a:lnTo>
                  <a:lnTo>
                    <a:pt x="71167" y="0"/>
                  </a:lnTo>
                  <a:lnTo>
                    <a:pt x="69535" y="1058"/>
                  </a:lnTo>
                  <a:lnTo>
                    <a:pt x="68448" y="2821"/>
                  </a:lnTo>
                  <a:lnTo>
                    <a:pt x="66702" y="8198"/>
                  </a:lnTo>
                  <a:lnTo>
                    <a:pt x="41828" y="35009"/>
                  </a:lnTo>
                  <a:lnTo>
                    <a:pt x="35691" y="47639"/>
                  </a:lnTo>
                  <a:lnTo>
                    <a:pt x="24601" y="65382"/>
                  </a:lnTo>
                  <a:lnTo>
                    <a:pt x="20411" y="78049"/>
                  </a:lnTo>
                  <a:lnTo>
                    <a:pt x="17937" y="98357"/>
                  </a:lnTo>
                  <a:lnTo>
                    <a:pt x="10492" y="117045"/>
                  </a:lnTo>
                  <a:lnTo>
                    <a:pt x="8334" y="136634"/>
                  </a:lnTo>
                  <a:lnTo>
                    <a:pt x="957" y="155169"/>
                  </a:lnTo>
                  <a:lnTo>
                    <a:pt x="0" y="164977"/>
                  </a:lnTo>
                  <a:lnTo>
                    <a:pt x="2598" y="171394"/>
                  </a:lnTo>
                  <a:lnTo>
                    <a:pt x="6223" y="177773"/>
                  </a:lnTo>
                  <a:lnTo>
                    <a:pt x="9321" y="187315"/>
                  </a:lnTo>
                  <a:lnTo>
                    <a:pt x="15413" y="196845"/>
                  </a:lnTo>
                  <a:lnTo>
                    <a:pt x="18747" y="206371"/>
                  </a:lnTo>
                  <a:lnTo>
                    <a:pt x="23278" y="212722"/>
                  </a:lnTo>
                  <a:lnTo>
                    <a:pt x="28819" y="216250"/>
                  </a:lnTo>
                  <a:lnTo>
                    <a:pt x="34810" y="218876"/>
                  </a:lnTo>
                  <a:lnTo>
                    <a:pt x="41000" y="223571"/>
                  </a:lnTo>
                  <a:lnTo>
                    <a:pt x="43074" y="224188"/>
                  </a:lnTo>
                  <a:lnTo>
                    <a:pt x="44456" y="223541"/>
                  </a:lnTo>
                  <a:lnTo>
                    <a:pt x="45379" y="222051"/>
                  </a:lnTo>
                  <a:lnTo>
                    <a:pt x="52047" y="220396"/>
                  </a:lnTo>
                  <a:lnTo>
                    <a:pt x="63462" y="219334"/>
                  </a:lnTo>
                  <a:lnTo>
                    <a:pt x="76263" y="211567"/>
                  </a:lnTo>
                  <a:lnTo>
                    <a:pt x="79283" y="210894"/>
                  </a:lnTo>
                  <a:lnTo>
                    <a:pt x="88589" y="204890"/>
                  </a:lnTo>
                  <a:lnTo>
                    <a:pt x="107555" y="187192"/>
                  </a:lnTo>
                  <a:lnTo>
                    <a:pt x="111079" y="180914"/>
                  </a:lnTo>
                  <a:lnTo>
                    <a:pt x="112018" y="177759"/>
                  </a:lnTo>
                  <a:lnTo>
                    <a:pt x="113703" y="175654"/>
                  </a:lnTo>
                  <a:lnTo>
                    <a:pt x="120072" y="171635"/>
                  </a:lnTo>
                  <a:lnTo>
                    <a:pt x="121933" y="166945"/>
                  </a:lnTo>
                  <a:lnTo>
                    <a:pt x="123488" y="165270"/>
                  </a:lnTo>
                  <a:lnTo>
                    <a:pt x="128037" y="163410"/>
                  </a:lnTo>
                  <a:lnTo>
                    <a:pt x="129674" y="161856"/>
                  </a:lnTo>
                  <a:lnTo>
                    <a:pt x="131492" y="157306"/>
                  </a:lnTo>
                  <a:lnTo>
                    <a:pt x="133035" y="155670"/>
                  </a:lnTo>
                  <a:lnTo>
                    <a:pt x="142042" y="152525"/>
                  </a:lnTo>
                  <a:lnTo>
                    <a:pt x="150635" y="152408"/>
                  </a:lnTo>
                  <a:lnTo>
                    <a:pt x="151089" y="153462"/>
                  </a:lnTo>
                  <a:lnTo>
                    <a:pt x="151593" y="157457"/>
                  </a:lnTo>
                  <a:lnTo>
                    <a:pt x="152786" y="158945"/>
                  </a:lnTo>
                  <a:lnTo>
                    <a:pt x="160163" y="161530"/>
                  </a:lnTo>
                  <a:lnTo>
                    <a:pt x="160918" y="164570"/>
                  </a:lnTo>
                  <a:lnTo>
                    <a:pt x="161512" y="179528"/>
                  </a:lnTo>
                  <a:lnTo>
                    <a:pt x="170655" y="190067"/>
                  </a:lnTo>
                  <a:lnTo>
                    <a:pt x="180170" y="190486"/>
                  </a:lnTo>
                  <a:lnTo>
                    <a:pt x="188097" y="183949"/>
                  </a:lnTo>
                  <a:lnTo>
                    <a:pt x="193794" y="182295"/>
                  </a:lnTo>
                  <a:lnTo>
                    <a:pt x="195737" y="180796"/>
                  </a:lnTo>
                  <a:lnTo>
                    <a:pt x="216030" y="152339"/>
                  </a:lnTo>
                  <a:lnTo>
                    <a:pt x="218556" y="146021"/>
                  </a:lnTo>
                  <a:lnTo>
                    <a:pt x="224870" y="135456"/>
                  </a:lnTo>
                  <a:lnTo>
                    <a:pt x="228270" y="120449"/>
                  </a:lnTo>
                  <a:lnTo>
                    <a:pt x="235541" y="105360"/>
                  </a:lnTo>
                  <a:lnTo>
                    <a:pt x="247120" y="59148"/>
                  </a:lnTo>
                  <a:lnTo>
                    <a:pt x="255437" y="49122"/>
                  </a:lnTo>
                  <a:lnTo>
                    <a:pt x="256737" y="38528"/>
                  </a:lnTo>
                  <a:lnTo>
                    <a:pt x="248568" y="38135"/>
                  </a:lnTo>
                  <a:lnTo>
                    <a:pt x="248128" y="39181"/>
                  </a:lnTo>
                  <a:lnTo>
                    <a:pt x="247638" y="43165"/>
                  </a:lnTo>
                  <a:lnTo>
                    <a:pt x="246450" y="44650"/>
                  </a:lnTo>
                  <a:lnTo>
                    <a:pt x="242307" y="46301"/>
                  </a:lnTo>
                  <a:lnTo>
                    <a:pt x="240778" y="47800"/>
                  </a:lnTo>
                  <a:lnTo>
                    <a:pt x="238124" y="55707"/>
                  </a:lnTo>
                  <a:lnTo>
                    <a:pt x="237841" y="61777"/>
                  </a:lnTo>
                  <a:lnTo>
                    <a:pt x="234953" y="67319"/>
                  </a:lnTo>
                  <a:lnTo>
                    <a:pt x="231200" y="73310"/>
                  </a:lnTo>
                  <a:lnTo>
                    <a:pt x="229087" y="83690"/>
                  </a:lnTo>
                  <a:lnTo>
                    <a:pt x="228314" y="106634"/>
                  </a:lnTo>
                  <a:lnTo>
                    <a:pt x="225427" y="113714"/>
                  </a:lnTo>
                  <a:lnTo>
                    <a:pt x="223175" y="117083"/>
                  </a:lnTo>
                  <a:lnTo>
                    <a:pt x="220006" y="131938"/>
                  </a:lnTo>
                  <a:lnTo>
                    <a:pt x="218789" y="155169"/>
                  </a:lnTo>
                  <a:lnTo>
                    <a:pt x="221546" y="161743"/>
                  </a:lnTo>
                  <a:lnTo>
                    <a:pt x="225241" y="168193"/>
                  </a:lnTo>
                  <a:lnTo>
                    <a:pt x="227613" y="180956"/>
                  </a:lnTo>
                  <a:lnTo>
                    <a:pt x="227808" y="184137"/>
                  </a:lnTo>
                  <a:lnTo>
                    <a:pt x="230846" y="190492"/>
                  </a:lnTo>
                  <a:lnTo>
                    <a:pt x="245804" y="208058"/>
                  </a:lnTo>
                  <a:lnTo>
                    <a:pt x="255321" y="209416"/>
                  </a:lnTo>
                  <a:lnTo>
                    <a:pt x="261399" y="209508"/>
                  </a:lnTo>
                  <a:lnTo>
                    <a:pt x="266942" y="206708"/>
                  </a:lnTo>
                  <a:lnTo>
                    <a:pt x="307575" y="168258"/>
                  </a:lnTo>
                  <a:lnTo>
                    <a:pt x="339322" y="120712"/>
                  </a:lnTo>
                  <a:lnTo>
                    <a:pt x="347789" y="107849"/>
                  </a:lnTo>
                  <a:lnTo>
                    <a:pt x="354008" y="87897"/>
                  </a:lnTo>
                  <a:lnTo>
                    <a:pt x="356521" y="83997"/>
                  </a:lnTo>
                  <a:lnTo>
                    <a:pt x="370641" y="40106"/>
                  </a:lnTo>
                  <a:lnTo>
                    <a:pt x="371072" y="19093"/>
                  </a:lnTo>
                  <a:lnTo>
                    <a:pt x="371072" y="24117"/>
                  </a:lnTo>
                  <a:lnTo>
                    <a:pt x="370014" y="25602"/>
                  </a:lnTo>
                  <a:lnTo>
                    <a:pt x="368250" y="26592"/>
                  </a:lnTo>
                  <a:lnTo>
                    <a:pt x="366016" y="27252"/>
                  </a:lnTo>
                  <a:lnTo>
                    <a:pt x="364526" y="28750"/>
                  </a:lnTo>
                  <a:lnTo>
                    <a:pt x="362871" y="33237"/>
                  </a:lnTo>
                  <a:lnTo>
                    <a:pt x="360566" y="54059"/>
                  </a:lnTo>
                  <a:lnTo>
                    <a:pt x="354023" y="66689"/>
                  </a:lnTo>
                  <a:lnTo>
                    <a:pt x="350987" y="110239"/>
                  </a:lnTo>
                  <a:lnTo>
                    <a:pt x="344488" y="123648"/>
                  </a:lnTo>
                  <a:lnTo>
                    <a:pt x="342504" y="168272"/>
                  </a:lnTo>
                  <a:lnTo>
                    <a:pt x="342500" y="174622"/>
                  </a:lnTo>
                  <a:lnTo>
                    <a:pt x="345321" y="180972"/>
                  </a:lnTo>
                  <a:lnTo>
                    <a:pt x="349044" y="187322"/>
                  </a:lnTo>
                  <a:lnTo>
                    <a:pt x="351630" y="198140"/>
                  </a:lnTo>
                  <a:lnTo>
                    <a:pt x="352022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13"/>
            <p:cNvSpPr/>
            <p:nvPr>
              <p:custDataLst>
                <p:tags r:id="rId224"/>
              </p:custDataLst>
            </p:nvPr>
          </p:nvSpPr>
          <p:spPr>
            <a:xfrm>
              <a:off x="2676525" y="3714750"/>
              <a:ext cx="66676" cy="123826"/>
            </a:xfrm>
            <a:custGeom>
              <a:avLst/>
              <a:gdLst/>
              <a:ahLst/>
              <a:cxnLst/>
              <a:rect l="0" t="0" r="0" b="0"/>
              <a:pathLst>
                <a:path w="66676" h="123826">
                  <a:moveTo>
                    <a:pt x="66675" y="0"/>
                  </a:moveTo>
                  <a:lnTo>
                    <a:pt x="66675" y="0"/>
                  </a:lnTo>
                  <a:lnTo>
                    <a:pt x="66675" y="22748"/>
                  </a:lnTo>
                  <a:lnTo>
                    <a:pt x="65617" y="24690"/>
                  </a:lnTo>
                  <a:lnTo>
                    <a:pt x="63853" y="25985"/>
                  </a:lnTo>
                  <a:lnTo>
                    <a:pt x="61619" y="26848"/>
                  </a:lnTo>
                  <a:lnTo>
                    <a:pt x="60129" y="28482"/>
                  </a:lnTo>
                  <a:lnTo>
                    <a:pt x="57542" y="36624"/>
                  </a:lnTo>
                  <a:lnTo>
                    <a:pt x="57266" y="42719"/>
                  </a:lnTo>
                  <a:lnTo>
                    <a:pt x="54380" y="48267"/>
                  </a:lnTo>
                  <a:lnTo>
                    <a:pt x="50627" y="54260"/>
                  </a:lnTo>
                  <a:lnTo>
                    <a:pt x="47456" y="63584"/>
                  </a:lnTo>
                  <a:lnTo>
                    <a:pt x="41342" y="73050"/>
                  </a:lnTo>
                  <a:lnTo>
                    <a:pt x="38002" y="82557"/>
                  </a:lnTo>
                  <a:lnTo>
                    <a:pt x="21681" y="104775"/>
                  </a:lnTo>
                  <a:lnTo>
                    <a:pt x="20804" y="107950"/>
                  </a:lnTo>
                  <a:lnTo>
                    <a:pt x="19161" y="110067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2" name="SMARTInkShape-Group30"/>
          <p:cNvGrpSpPr/>
          <p:nvPr/>
        </p:nvGrpSpPr>
        <p:grpSpPr>
          <a:xfrm>
            <a:off x="2991242" y="3476636"/>
            <a:ext cx="733034" cy="247640"/>
            <a:chOff x="2991242" y="3476636"/>
            <a:chExt cx="733034" cy="247640"/>
          </a:xfrm>
        </p:grpSpPr>
        <p:sp>
          <p:nvSpPr>
            <p:cNvPr id="136" name="SMARTInkShape-114"/>
            <p:cNvSpPr/>
            <p:nvPr>
              <p:custDataLst>
                <p:tags r:id="rId213"/>
              </p:custDataLst>
            </p:nvPr>
          </p:nvSpPr>
          <p:spPr>
            <a:xfrm>
              <a:off x="2991242" y="3524250"/>
              <a:ext cx="18659" cy="200026"/>
            </a:xfrm>
            <a:custGeom>
              <a:avLst/>
              <a:gdLst/>
              <a:ahLst/>
              <a:cxnLst/>
              <a:rect l="0" t="0" r="0" b="0"/>
              <a:pathLst>
                <a:path w="18659" h="200026">
                  <a:moveTo>
                    <a:pt x="18658" y="0"/>
                  </a:moveTo>
                  <a:lnTo>
                    <a:pt x="18658" y="0"/>
                  </a:lnTo>
                  <a:lnTo>
                    <a:pt x="18658" y="44476"/>
                  </a:lnTo>
                  <a:lnTo>
                    <a:pt x="18658" y="91192"/>
                  </a:lnTo>
                  <a:lnTo>
                    <a:pt x="18658" y="107834"/>
                  </a:lnTo>
                  <a:lnTo>
                    <a:pt x="9211" y="151505"/>
                  </a:lnTo>
                  <a:lnTo>
                    <a:pt x="9133" y="188626"/>
                  </a:lnTo>
                  <a:lnTo>
                    <a:pt x="0" y="199584"/>
                  </a:lnTo>
                  <a:lnTo>
                    <a:pt x="9133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115"/>
            <p:cNvSpPr/>
            <p:nvPr>
              <p:custDataLst>
                <p:tags r:id="rId214"/>
              </p:custDataLst>
            </p:nvPr>
          </p:nvSpPr>
          <p:spPr>
            <a:xfrm>
              <a:off x="3000375" y="3495678"/>
              <a:ext cx="132014" cy="190495"/>
            </a:xfrm>
            <a:custGeom>
              <a:avLst/>
              <a:gdLst/>
              <a:ahLst/>
              <a:cxnLst/>
              <a:rect l="0" t="0" r="0" b="0"/>
              <a:pathLst>
                <a:path w="132014" h="190495">
                  <a:moveTo>
                    <a:pt x="0" y="76197"/>
                  </a:moveTo>
                  <a:lnTo>
                    <a:pt x="0" y="76197"/>
                  </a:lnTo>
                  <a:lnTo>
                    <a:pt x="0" y="33563"/>
                  </a:lnTo>
                  <a:lnTo>
                    <a:pt x="1058" y="31899"/>
                  </a:lnTo>
                  <a:lnTo>
                    <a:pt x="2822" y="30790"/>
                  </a:lnTo>
                  <a:lnTo>
                    <a:pt x="5056" y="30051"/>
                  </a:lnTo>
                  <a:lnTo>
                    <a:pt x="6546" y="28500"/>
                  </a:lnTo>
                  <a:lnTo>
                    <a:pt x="8201" y="23953"/>
                  </a:lnTo>
                  <a:lnTo>
                    <a:pt x="9701" y="22318"/>
                  </a:lnTo>
                  <a:lnTo>
                    <a:pt x="14189" y="20501"/>
                  </a:lnTo>
                  <a:lnTo>
                    <a:pt x="15809" y="18958"/>
                  </a:lnTo>
                  <a:lnTo>
                    <a:pt x="17610" y="14421"/>
                  </a:lnTo>
                  <a:lnTo>
                    <a:pt x="19148" y="12788"/>
                  </a:lnTo>
                  <a:lnTo>
                    <a:pt x="23680" y="10973"/>
                  </a:lnTo>
                  <a:lnTo>
                    <a:pt x="32182" y="9952"/>
                  </a:lnTo>
                  <a:lnTo>
                    <a:pt x="34154" y="8750"/>
                  </a:lnTo>
                  <a:lnTo>
                    <a:pt x="35469" y="6891"/>
                  </a:lnTo>
                  <a:lnTo>
                    <a:pt x="36346" y="4592"/>
                  </a:lnTo>
                  <a:lnTo>
                    <a:pt x="37989" y="3061"/>
                  </a:lnTo>
                  <a:lnTo>
                    <a:pt x="47187" y="117"/>
                  </a:lnTo>
                  <a:lnTo>
                    <a:pt x="61803" y="0"/>
                  </a:lnTo>
                  <a:lnTo>
                    <a:pt x="63427" y="1058"/>
                  </a:lnTo>
                  <a:lnTo>
                    <a:pt x="64509" y="2821"/>
                  </a:lnTo>
                  <a:lnTo>
                    <a:pt x="66390" y="9698"/>
                  </a:lnTo>
                  <a:lnTo>
                    <a:pt x="66674" y="55865"/>
                  </a:lnTo>
                  <a:lnTo>
                    <a:pt x="65616" y="59467"/>
                  </a:lnTo>
                  <a:lnTo>
                    <a:pt x="63852" y="61869"/>
                  </a:lnTo>
                  <a:lnTo>
                    <a:pt x="61619" y="63470"/>
                  </a:lnTo>
                  <a:lnTo>
                    <a:pt x="59136" y="70893"/>
                  </a:lnTo>
                  <a:lnTo>
                    <a:pt x="57266" y="98112"/>
                  </a:lnTo>
                  <a:lnTo>
                    <a:pt x="56169" y="100332"/>
                  </a:lnTo>
                  <a:lnTo>
                    <a:pt x="54380" y="101812"/>
                  </a:lnTo>
                  <a:lnTo>
                    <a:pt x="52128" y="102798"/>
                  </a:lnTo>
                  <a:lnTo>
                    <a:pt x="50627" y="104515"/>
                  </a:lnTo>
                  <a:lnTo>
                    <a:pt x="47742" y="113853"/>
                  </a:lnTo>
                  <a:lnTo>
                    <a:pt x="47635" y="122459"/>
                  </a:lnTo>
                  <a:lnTo>
                    <a:pt x="47625" y="106202"/>
                  </a:lnTo>
                  <a:lnTo>
                    <a:pt x="71305" y="81095"/>
                  </a:lnTo>
                  <a:lnTo>
                    <a:pt x="76847" y="78374"/>
                  </a:lnTo>
                  <a:lnTo>
                    <a:pt x="93772" y="76235"/>
                  </a:lnTo>
                  <a:lnTo>
                    <a:pt x="99869" y="76208"/>
                  </a:lnTo>
                  <a:lnTo>
                    <a:pt x="101504" y="77262"/>
                  </a:lnTo>
                  <a:lnTo>
                    <a:pt x="102594" y="79024"/>
                  </a:lnTo>
                  <a:lnTo>
                    <a:pt x="103321" y="81257"/>
                  </a:lnTo>
                  <a:lnTo>
                    <a:pt x="109400" y="89456"/>
                  </a:lnTo>
                  <a:lnTo>
                    <a:pt x="114945" y="92673"/>
                  </a:lnTo>
                  <a:lnTo>
                    <a:pt x="117905" y="93531"/>
                  </a:lnTo>
                  <a:lnTo>
                    <a:pt x="119879" y="95161"/>
                  </a:lnTo>
                  <a:lnTo>
                    <a:pt x="122071" y="99795"/>
                  </a:lnTo>
                  <a:lnTo>
                    <a:pt x="123671" y="112536"/>
                  </a:lnTo>
                  <a:lnTo>
                    <a:pt x="130340" y="121553"/>
                  </a:lnTo>
                  <a:lnTo>
                    <a:pt x="132013" y="127400"/>
                  </a:lnTo>
                  <a:lnTo>
                    <a:pt x="131400" y="130441"/>
                  </a:lnTo>
                  <a:lnTo>
                    <a:pt x="125635" y="142925"/>
                  </a:lnTo>
                  <a:lnTo>
                    <a:pt x="123931" y="160043"/>
                  </a:lnTo>
                  <a:lnTo>
                    <a:pt x="106216" y="179517"/>
                  </a:lnTo>
                  <a:lnTo>
                    <a:pt x="100145" y="180541"/>
                  </a:lnTo>
                  <a:lnTo>
                    <a:pt x="98514" y="181743"/>
                  </a:lnTo>
                  <a:lnTo>
                    <a:pt x="96700" y="185900"/>
                  </a:lnTo>
                  <a:lnTo>
                    <a:pt x="95159" y="187432"/>
                  </a:lnTo>
                  <a:lnTo>
                    <a:pt x="87176" y="190094"/>
                  </a:lnTo>
                  <a:lnTo>
                    <a:pt x="71271" y="190494"/>
                  </a:lnTo>
                  <a:lnTo>
                    <a:pt x="69739" y="189436"/>
                  </a:lnTo>
                  <a:lnTo>
                    <a:pt x="68718" y="187673"/>
                  </a:lnTo>
                  <a:lnTo>
                    <a:pt x="6667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116"/>
            <p:cNvSpPr/>
            <p:nvPr>
              <p:custDataLst>
                <p:tags r:id="rId215"/>
              </p:custDataLst>
            </p:nvPr>
          </p:nvSpPr>
          <p:spPr>
            <a:xfrm>
              <a:off x="3324225" y="3514759"/>
              <a:ext cx="19051" cy="9492"/>
            </a:xfrm>
            <a:custGeom>
              <a:avLst/>
              <a:gdLst/>
              <a:ahLst/>
              <a:cxnLst/>
              <a:rect l="0" t="0" r="0" b="0"/>
              <a:pathLst>
                <a:path w="19051" h="9492">
                  <a:moveTo>
                    <a:pt x="0" y="9491"/>
                  </a:moveTo>
                  <a:lnTo>
                    <a:pt x="0" y="9491"/>
                  </a:lnTo>
                  <a:lnTo>
                    <a:pt x="9132" y="359"/>
                  </a:lnTo>
                  <a:lnTo>
                    <a:pt x="17692" y="0"/>
                  </a:lnTo>
                  <a:lnTo>
                    <a:pt x="18145" y="1047"/>
                  </a:lnTo>
                  <a:lnTo>
                    <a:pt x="19050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17"/>
            <p:cNvSpPr/>
            <p:nvPr>
              <p:custDataLst>
                <p:tags r:id="rId216"/>
              </p:custDataLst>
            </p:nvPr>
          </p:nvSpPr>
          <p:spPr>
            <a:xfrm>
              <a:off x="3228975" y="3476636"/>
              <a:ext cx="171331" cy="219054"/>
            </a:xfrm>
            <a:custGeom>
              <a:avLst/>
              <a:gdLst/>
              <a:ahLst/>
              <a:cxnLst/>
              <a:rect l="0" t="0" r="0" b="0"/>
              <a:pathLst>
                <a:path w="171331" h="219054">
                  <a:moveTo>
                    <a:pt x="114300" y="85714"/>
                  </a:moveTo>
                  <a:lnTo>
                    <a:pt x="114300" y="85714"/>
                  </a:lnTo>
                  <a:lnTo>
                    <a:pt x="109243" y="90771"/>
                  </a:lnTo>
                  <a:lnTo>
                    <a:pt x="106761" y="96075"/>
                  </a:lnTo>
                  <a:lnTo>
                    <a:pt x="106099" y="98971"/>
                  </a:lnTo>
                  <a:lnTo>
                    <a:pt x="97410" y="114362"/>
                  </a:lnTo>
                  <a:lnTo>
                    <a:pt x="90620" y="132060"/>
                  </a:lnTo>
                  <a:lnTo>
                    <a:pt x="69440" y="161740"/>
                  </a:lnTo>
                  <a:lnTo>
                    <a:pt x="66846" y="168187"/>
                  </a:lnTo>
                  <a:lnTo>
                    <a:pt x="50271" y="190484"/>
                  </a:lnTo>
                  <a:lnTo>
                    <a:pt x="47743" y="196837"/>
                  </a:lnTo>
                  <a:lnTo>
                    <a:pt x="43091" y="203188"/>
                  </a:lnTo>
                  <a:lnTo>
                    <a:pt x="37496" y="206716"/>
                  </a:lnTo>
                  <a:lnTo>
                    <a:pt x="31482" y="209343"/>
                  </a:lnTo>
                  <a:lnTo>
                    <a:pt x="20896" y="217575"/>
                  </a:lnTo>
                  <a:lnTo>
                    <a:pt x="11011" y="218933"/>
                  </a:lnTo>
                  <a:lnTo>
                    <a:pt x="1455" y="219053"/>
                  </a:lnTo>
                  <a:lnTo>
                    <a:pt x="970" y="217998"/>
                  </a:lnTo>
                  <a:lnTo>
                    <a:pt x="0" y="177385"/>
                  </a:lnTo>
                  <a:lnTo>
                    <a:pt x="1059" y="175403"/>
                  </a:lnTo>
                  <a:lnTo>
                    <a:pt x="2822" y="174082"/>
                  </a:lnTo>
                  <a:lnTo>
                    <a:pt x="5056" y="173201"/>
                  </a:lnTo>
                  <a:lnTo>
                    <a:pt x="6546" y="171555"/>
                  </a:lnTo>
                  <a:lnTo>
                    <a:pt x="8201" y="166905"/>
                  </a:lnTo>
                  <a:lnTo>
                    <a:pt x="9701" y="165241"/>
                  </a:lnTo>
                  <a:lnTo>
                    <a:pt x="17610" y="162352"/>
                  </a:lnTo>
                  <a:lnTo>
                    <a:pt x="51203" y="161915"/>
                  </a:lnTo>
                  <a:lnTo>
                    <a:pt x="53186" y="162973"/>
                  </a:lnTo>
                  <a:lnTo>
                    <a:pt x="54507" y="164737"/>
                  </a:lnTo>
                  <a:lnTo>
                    <a:pt x="55388" y="166971"/>
                  </a:lnTo>
                  <a:lnTo>
                    <a:pt x="57034" y="168460"/>
                  </a:lnTo>
                  <a:lnTo>
                    <a:pt x="67279" y="173673"/>
                  </a:lnTo>
                  <a:lnTo>
                    <a:pt x="73294" y="177723"/>
                  </a:lnTo>
                  <a:lnTo>
                    <a:pt x="83879" y="180538"/>
                  </a:lnTo>
                  <a:lnTo>
                    <a:pt x="92964" y="187426"/>
                  </a:lnTo>
                  <a:lnTo>
                    <a:pt x="98820" y="189127"/>
                  </a:lnTo>
                  <a:lnTo>
                    <a:pt x="100805" y="190640"/>
                  </a:lnTo>
                  <a:lnTo>
                    <a:pt x="104657" y="196766"/>
                  </a:lnTo>
                  <a:lnTo>
                    <a:pt x="112821" y="199586"/>
                  </a:lnTo>
                  <a:lnTo>
                    <a:pt x="131595" y="200003"/>
                  </a:lnTo>
                  <a:lnTo>
                    <a:pt x="157026" y="176334"/>
                  </a:lnTo>
                  <a:lnTo>
                    <a:pt x="159748" y="170792"/>
                  </a:lnTo>
                  <a:lnTo>
                    <a:pt x="164556" y="144793"/>
                  </a:lnTo>
                  <a:lnTo>
                    <a:pt x="168386" y="137372"/>
                  </a:lnTo>
                  <a:lnTo>
                    <a:pt x="170845" y="123983"/>
                  </a:lnTo>
                  <a:lnTo>
                    <a:pt x="171330" y="106091"/>
                  </a:lnTo>
                  <a:lnTo>
                    <a:pt x="168575" y="97240"/>
                  </a:lnTo>
                  <a:lnTo>
                    <a:pt x="164880" y="88720"/>
                  </a:lnTo>
                  <a:lnTo>
                    <a:pt x="161126" y="61275"/>
                  </a:lnTo>
                  <a:lnTo>
                    <a:pt x="154437" y="47804"/>
                  </a:lnTo>
                  <a:lnTo>
                    <a:pt x="153758" y="44566"/>
                  </a:lnTo>
                  <a:lnTo>
                    <a:pt x="138246" y="15867"/>
                  </a:lnTo>
                  <a:lnTo>
                    <a:pt x="132704" y="12338"/>
                  </a:lnTo>
                  <a:lnTo>
                    <a:pt x="126713" y="9710"/>
                  </a:lnTo>
                  <a:lnTo>
                    <a:pt x="117390" y="3340"/>
                  </a:lnTo>
                  <a:lnTo>
                    <a:pt x="107925" y="982"/>
                  </a:lnTo>
                  <a:lnTo>
                    <a:pt x="73025" y="0"/>
                  </a:lnTo>
                  <a:lnTo>
                    <a:pt x="66675" y="2816"/>
                  </a:lnTo>
                  <a:lnTo>
                    <a:pt x="49917" y="15799"/>
                  </a:lnTo>
                  <a:lnTo>
                    <a:pt x="41013" y="19137"/>
                  </a:lnTo>
                  <a:lnTo>
                    <a:pt x="31672" y="25301"/>
                  </a:lnTo>
                  <a:lnTo>
                    <a:pt x="25366" y="27113"/>
                  </a:lnTo>
                  <a:lnTo>
                    <a:pt x="23261" y="28655"/>
                  </a:lnTo>
                  <a:lnTo>
                    <a:pt x="21857" y="30742"/>
                  </a:lnTo>
                  <a:lnTo>
                    <a:pt x="19882" y="38734"/>
                  </a:lnTo>
                  <a:lnTo>
                    <a:pt x="19604" y="41694"/>
                  </a:lnTo>
                  <a:lnTo>
                    <a:pt x="18361" y="43667"/>
                  </a:lnTo>
                  <a:lnTo>
                    <a:pt x="16474" y="44983"/>
                  </a:lnTo>
                  <a:lnTo>
                    <a:pt x="14158" y="45860"/>
                  </a:lnTo>
                  <a:lnTo>
                    <a:pt x="12614" y="47503"/>
                  </a:lnTo>
                  <a:lnTo>
                    <a:pt x="9932" y="55661"/>
                  </a:lnTo>
                  <a:lnTo>
                    <a:pt x="10854" y="56153"/>
                  </a:lnTo>
                  <a:lnTo>
                    <a:pt x="14702" y="56701"/>
                  </a:lnTo>
                  <a:lnTo>
                    <a:pt x="16152" y="57906"/>
                  </a:lnTo>
                  <a:lnTo>
                    <a:pt x="17762" y="62065"/>
                  </a:lnTo>
                  <a:lnTo>
                    <a:pt x="19249" y="63598"/>
                  </a:lnTo>
                  <a:lnTo>
                    <a:pt x="29241" y="68881"/>
                  </a:lnTo>
                  <a:lnTo>
                    <a:pt x="35221" y="72941"/>
                  </a:lnTo>
                  <a:lnTo>
                    <a:pt x="45783" y="75761"/>
                  </a:lnTo>
                  <a:lnTo>
                    <a:pt x="52135" y="81119"/>
                  </a:lnTo>
                  <a:lnTo>
                    <a:pt x="60566" y="83672"/>
                  </a:lnTo>
                  <a:lnTo>
                    <a:pt x="107919" y="85703"/>
                  </a:lnTo>
                  <a:lnTo>
                    <a:pt x="142875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18"/>
            <p:cNvSpPr/>
            <p:nvPr>
              <p:custDataLst>
                <p:tags r:id="rId217"/>
              </p:custDataLst>
            </p:nvPr>
          </p:nvSpPr>
          <p:spPr>
            <a:xfrm>
              <a:off x="3533775" y="3571909"/>
              <a:ext cx="171451" cy="19017"/>
            </a:xfrm>
            <a:custGeom>
              <a:avLst/>
              <a:gdLst/>
              <a:ahLst/>
              <a:cxnLst/>
              <a:rect l="0" t="0" r="0" b="0"/>
              <a:pathLst>
                <a:path w="171451" h="19017">
                  <a:moveTo>
                    <a:pt x="0" y="19016"/>
                  </a:moveTo>
                  <a:lnTo>
                    <a:pt x="0" y="19016"/>
                  </a:lnTo>
                  <a:lnTo>
                    <a:pt x="44736" y="19016"/>
                  </a:lnTo>
                  <a:lnTo>
                    <a:pt x="88901" y="19016"/>
                  </a:lnTo>
                  <a:lnTo>
                    <a:pt x="133175" y="9666"/>
                  </a:lnTo>
                  <a:lnTo>
                    <a:pt x="146016" y="9525"/>
                  </a:lnTo>
                  <a:lnTo>
                    <a:pt x="148144" y="8456"/>
                  </a:lnTo>
                  <a:lnTo>
                    <a:pt x="149563" y="6684"/>
                  </a:lnTo>
                  <a:lnTo>
                    <a:pt x="150508" y="4444"/>
                  </a:lnTo>
                  <a:lnTo>
                    <a:pt x="152197" y="2952"/>
                  </a:lnTo>
                  <a:lnTo>
                    <a:pt x="160435" y="359"/>
                  </a:lnTo>
                  <a:lnTo>
                    <a:pt x="169995" y="0"/>
                  </a:lnTo>
                  <a:lnTo>
                    <a:pt x="170480" y="1047"/>
                  </a:lnTo>
                  <a:lnTo>
                    <a:pt x="171450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19"/>
            <p:cNvSpPr/>
            <p:nvPr>
              <p:custDataLst>
                <p:tags r:id="rId218"/>
              </p:custDataLst>
            </p:nvPr>
          </p:nvSpPr>
          <p:spPr>
            <a:xfrm>
              <a:off x="3515118" y="3629025"/>
              <a:ext cx="209158" cy="38101"/>
            </a:xfrm>
            <a:custGeom>
              <a:avLst/>
              <a:gdLst/>
              <a:ahLst/>
              <a:cxnLst/>
              <a:rect l="0" t="0" r="0" b="0"/>
              <a:pathLst>
                <a:path w="209158" h="38101">
                  <a:moveTo>
                    <a:pt x="9132" y="38100"/>
                  </a:moveTo>
                  <a:lnTo>
                    <a:pt x="9132" y="38100"/>
                  </a:lnTo>
                  <a:lnTo>
                    <a:pt x="0" y="38100"/>
                  </a:lnTo>
                  <a:lnTo>
                    <a:pt x="31795" y="38100"/>
                  </a:lnTo>
                  <a:lnTo>
                    <a:pt x="33766" y="37042"/>
                  </a:lnTo>
                  <a:lnTo>
                    <a:pt x="35080" y="35278"/>
                  </a:lnTo>
                  <a:lnTo>
                    <a:pt x="35956" y="33043"/>
                  </a:lnTo>
                  <a:lnTo>
                    <a:pt x="37598" y="31554"/>
                  </a:lnTo>
                  <a:lnTo>
                    <a:pt x="42244" y="29899"/>
                  </a:lnTo>
                  <a:lnTo>
                    <a:pt x="88510" y="28578"/>
                  </a:lnTo>
                  <a:lnTo>
                    <a:pt x="126607" y="28575"/>
                  </a:lnTo>
                  <a:lnTo>
                    <a:pt x="132957" y="25753"/>
                  </a:lnTo>
                  <a:lnTo>
                    <a:pt x="139307" y="22029"/>
                  </a:lnTo>
                  <a:lnTo>
                    <a:pt x="152007" y="19639"/>
                  </a:lnTo>
                  <a:lnTo>
                    <a:pt x="164707" y="19167"/>
                  </a:lnTo>
                  <a:lnTo>
                    <a:pt x="171057" y="16280"/>
                  </a:lnTo>
                  <a:lnTo>
                    <a:pt x="177407" y="12527"/>
                  </a:lnTo>
                  <a:lnTo>
                    <a:pt x="190107" y="10118"/>
                  </a:lnTo>
                  <a:lnTo>
                    <a:pt x="193282" y="9921"/>
                  </a:lnTo>
                  <a:lnTo>
                    <a:pt x="199632" y="6879"/>
                  </a:lnTo>
                  <a:lnTo>
                    <a:pt x="2091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3" name="SMARTInkShape-120"/>
          <p:cNvSpPr/>
          <p:nvPr>
            <p:custDataLst>
              <p:tags r:id="rId11"/>
            </p:custDataLst>
          </p:nvPr>
        </p:nvSpPr>
        <p:spPr>
          <a:xfrm>
            <a:off x="3952878" y="3467103"/>
            <a:ext cx="409573" cy="198660"/>
          </a:xfrm>
          <a:custGeom>
            <a:avLst/>
            <a:gdLst/>
            <a:ahLst/>
            <a:cxnLst/>
            <a:rect l="0" t="0" r="0" b="0"/>
            <a:pathLst>
              <a:path w="409573" h="198660">
                <a:moveTo>
                  <a:pt x="95247" y="38097"/>
                </a:moveTo>
                <a:lnTo>
                  <a:pt x="95247" y="38097"/>
                </a:lnTo>
                <a:lnTo>
                  <a:pt x="90190" y="38097"/>
                </a:lnTo>
                <a:lnTo>
                  <a:pt x="88701" y="37039"/>
                </a:lnTo>
                <a:lnTo>
                  <a:pt x="87708" y="35275"/>
                </a:lnTo>
                <a:lnTo>
                  <a:pt x="85756" y="28689"/>
                </a:lnTo>
                <a:lnTo>
                  <a:pt x="76590" y="37708"/>
                </a:lnTo>
                <a:lnTo>
                  <a:pt x="76197" y="66669"/>
                </a:lnTo>
                <a:lnTo>
                  <a:pt x="81254" y="66671"/>
                </a:lnTo>
                <a:lnTo>
                  <a:pt x="82743" y="65613"/>
                </a:lnTo>
                <a:lnTo>
                  <a:pt x="83736" y="63849"/>
                </a:lnTo>
                <a:lnTo>
                  <a:pt x="85329" y="58471"/>
                </a:lnTo>
                <a:lnTo>
                  <a:pt x="88370" y="57736"/>
                </a:lnTo>
                <a:lnTo>
                  <a:pt x="90662" y="57540"/>
                </a:lnTo>
                <a:lnTo>
                  <a:pt x="92191" y="56350"/>
                </a:lnTo>
                <a:lnTo>
                  <a:pt x="93889" y="52207"/>
                </a:lnTo>
                <a:lnTo>
                  <a:pt x="95247" y="4985"/>
                </a:lnTo>
                <a:lnTo>
                  <a:pt x="94189" y="3323"/>
                </a:lnTo>
                <a:lnTo>
                  <a:pt x="92425" y="2214"/>
                </a:lnTo>
                <a:lnTo>
                  <a:pt x="86115" y="127"/>
                </a:lnTo>
                <a:lnTo>
                  <a:pt x="68399" y="0"/>
                </a:lnTo>
                <a:lnTo>
                  <a:pt x="62127" y="5054"/>
                </a:lnTo>
                <a:lnTo>
                  <a:pt x="59360" y="10359"/>
                </a:lnTo>
                <a:lnTo>
                  <a:pt x="58623" y="13255"/>
                </a:lnTo>
                <a:lnTo>
                  <a:pt x="52528" y="22387"/>
                </a:lnTo>
                <a:lnTo>
                  <a:pt x="46980" y="25823"/>
                </a:lnTo>
                <a:lnTo>
                  <a:pt x="44019" y="26740"/>
                </a:lnTo>
                <a:lnTo>
                  <a:pt x="42045" y="28409"/>
                </a:lnTo>
                <a:lnTo>
                  <a:pt x="21690" y="66136"/>
                </a:lnTo>
                <a:lnTo>
                  <a:pt x="9450" y="100694"/>
                </a:lnTo>
                <a:lnTo>
                  <a:pt x="3268" y="111913"/>
                </a:lnTo>
                <a:lnTo>
                  <a:pt x="22" y="158668"/>
                </a:lnTo>
                <a:lnTo>
                  <a:pt x="0" y="174612"/>
                </a:lnTo>
                <a:lnTo>
                  <a:pt x="1058" y="176732"/>
                </a:lnTo>
                <a:lnTo>
                  <a:pt x="2821" y="178145"/>
                </a:lnTo>
                <a:lnTo>
                  <a:pt x="7602" y="180774"/>
                </a:lnTo>
                <a:lnTo>
                  <a:pt x="16244" y="187146"/>
                </a:lnTo>
                <a:lnTo>
                  <a:pt x="26740" y="190056"/>
                </a:lnTo>
                <a:lnTo>
                  <a:pt x="35814" y="196956"/>
                </a:lnTo>
                <a:lnTo>
                  <a:pt x="41668" y="198659"/>
                </a:lnTo>
                <a:lnTo>
                  <a:pt x="44712" y="198055"/>
                </a:lnTo>
                <a:lnTo>
                  <a:pt x="57199" y="192303"/>
                </a:lnTo>
                <a:lnTo>
                  <a:pt x="60357" y="191701"/>
                </a:lnTo>
                <a:lnTo>
                  <a:pt x="79024" y="183116"/>
                </a:lnTo>
                <a:lnTo>
                  <a:pt x="89095" y="180867"/>
                </a:lnTo>
                <a:lnTo>
                  <a:pt x="100715" y="173650"/>
                </a:lnTo>
                <a:lnTo>
                  <a:pt x="147487" y="128731"/>
                </a:lnTo>
                <a:lnTo>
                  <a:pt x="152269" y="123950"/>
                </a:lnTo>
                <a:lnTo>
                  <a:pt x="160587" y="123833"/>
                </a:lnTo>
                <a:lnTo>
                  <a:pt x="161032" y="124887"/>
                </a:lnTo>
                <a:lnTo>
                  <a:pt x="161805" y="132024"/>
                </a:lnTo>
                <a:lnTo>
                  <a:pt x="170113" y="141432"/>
                </a:lnTo>
                <a:lnTo>
                  <a:pt x="171051" y="147502"/>
                </a:lnTo>
                <a:lnTo>
                  <a:pt x="171413" y="160168"/>
                </a:lnTo>
                <a:lnTo>
                  <a:pt x="172482" y="160753"/>
                </a:lnTo>
                <a:lnTo>
                  <a:pt x="176494" y="161403"/>
                </a:lnTo>
                <a:lnTo>
                  <a:pt x="177986" y="162634"/>
                </a:lnTo>
                <a:lnTo>
                  <a:pt x="179645" y="166824"/>
                </a:lnTo>
                <a:lnTo>
                  <a:pt x="181146" y="168365"/>
                </a:lnTo>
                <a:lnTo>
                  <a:pt x="189056" y="171041"/>
                </a:lnTo>
                <a:lnTo>
                  <a:pt x="195127" y="171326"/>
                </a:lnTo>
                <a:lnTo>
                  <a:pt x="196758" y="170308"/>
                </a:lnTo>
                <a:lnTo>
                  <a:pt x="197846" y="168572"/>
                </a:lnTo>
                <a:lnTo>
                  <a:pt x="198571" y="166355"/>
                </a:lnTo>
                <a:lnTo>
                  <a:pt x="200113" y="164877"/>
                </a:lnTo>
                <a:lnTo>
                  <a:pt x="210192" y="159683"/>
                </a:lnTo>
                <a:lnTo>
                  <a:pt x="231810" y="139566"/>
                </a:lnTo>
                <a:lnTo>
                  <a:pt x="235317" y="133289"/>
                </a:lnTo>
                <a:lnTo>
                  <a:pt x="237934" y="126971"/>
                </a:lnTo>
                <a:lnTo>
                  <a:pt x="272011" y="80255"/>
                </a:lnTo>
                <a:lnTo>
                  <a:pt x="278213" y="66846"/>
                </a:lnTo>
                <a:lnTo>
                  <a:pt x="282398" y="60400"/>
                </a:lnTo>
                <a:lnTo>
                  <a:pt x="284755" y="50820"/>
                </a:lnTo>
                <a:lnTo>
                  <a:pt x="285736" y="29130"/>
                </a:lnTo>
                <a:lnTo>
                  <a:pt x="293947" y="28621"/>
                </a:lnTo>
                <a:lnTo>
                  <a:pt x="286955" y="20375"/>
                </a:lnTo>
                <a:lnTo>
                  <a:pt x="286552" y="20991"/>
                </a:lnTo>
                <a:lnTo>
                  <a:pt x="285853" y="27365"/>
                </a:lnTo>
                <a:lnTo>
                  <a:pt x="277555" y="36667"/>
                </a:lnTo>
                <a:lnTo>
                  <a:pt x="275427" y="45419"/>
                </a:lnTo>
                <a:lnTo>
                  <a:pt x="269754" y="54260"/>
                </a:lnTo>
                <a:lnTo>
                  <a:pt x="267603" y="64641"/>
                </a:lnTo>
                <a:lnTo>
                  <a:pt x="265646" y="112104"/>
                </a:lnTo>
                <a:lnTo>
                  <a:pt x="258497" y="135188"/>
                </a:lnTo>
                <a:lnTo>
                  <a:pt x="259114" y="138808"/>
                </a:lnTo>
                <a:lnTo>
                  <a:pt x="267516" y="161703"/>
                </a:lnTo>
                <a:lnTo>
                  <a:pt x="271647" y="166411"/>
                </a:lnTo>
                <a:lnTo>
                  <a:pt x="277011" y="169209"/>
                </a:lnTo>
                <a:lnTo>
                  <a:pt x="287802" y="171251"/>
                </a:lnTo>
                <a:lnTo>
                  <a:pt x="298853" y="171408"/>
                </a:lnTo>
                <a:lnTo>
                  <a:pt x="304977" y="168608"/>
                </a:lnTo>
                <a:lnTo>
                  <a:pt x="320696" y="156256"/>
                </a:lnTo>
                <a:lnTo>
                  <a:pt x="327032" y="154112"/>
                </a:lnTo>
                <a:lnTo>
                  <a:pt x="333377" y="147515"/>
                </a:lnTo>
                <a:lnTo>
                  <a:pt x="367239" y="106942"/>
                </a:lnTo>
                <a:lnTo>
                  <a:pt x="373458" y="87718"/>
                </a:lnTo>
                <a:lnTo>
                  <a:pt x="377646" y="80260"/>
                </a:lnTo>
                <a:lnTo>
                  <a:pt x="381062" y="70110"/>
                </a:lnTo>
                <a:lnTo>
                  <a:pt x="387249" y="60400"/>
                </a:lnTo>
                <a:lnTo>
                  <a:pt x="390610" y="50820"/>
                </a:lnTo>
                <a:lnTo>
                  <a:pt x="396781" y="41279"/>
                </a:lnTo>
                <a:lnTo>
                  <a:pt x="400047" y="28576"/>
                </a:lnTo>
                <a:lnTo>
                  <a:pt x="400047" y="28574"/>
                </a:lnTo>
                <a:lnTo>
                  <a:pt x="391846" y="36773"/>
                </a:lnTo>
                <a:lnTo>
                  <a:pt x="390914" y="42761"/>
                </a:lnTo>
                <a:lnTo>
                  <a:pt x="390639" y="51238"/>
                </a:lnTo>
                <a:lnTo>
                  <a:pt x="387752" y="57343"/>
                </a:lnTo>
                <a:lnTo>
                  <a:pt x="384000" y="63584"/>
                </a:lnTo>
                <a:lnTo>
                  <a:pt x="381590" y="76214"/>
                </a:lnTo>
                <a:lnTo>
                  <a:pt x="379962" y="102656"/>
                </a:lnTo>
                <a:lnTo>
                  <a:pt x="372357" y="129289"/>
                </a:lnTo>
                <a:lnTo>
                  <a:pt x="371865" y="136130"/>
                </a:lnTo>
                <a:lnTo>
                  <a:pt x="374469" y="142697"/>
                </a:lnTo>
                <a:lnTo>
                  <a:pt x="379708" y="150481"/>
                </a:lnTo>
                <a:lnTo>
                  <a:pt x="380827" y="162506"/>
                </a:lnTo>
                <a:lnTo>
                  <a:pt x="380883" y="165487"/>
                </a:lnTo>
                <a:lnTo>
                  <a:pt x="381980" y="167473"/>
                </a:lnTo>
                <a:lnTo>
                  <a:pt x="383769" y="168798"/>
                </a:lnTo>
                <a:lnTo>
                  <a:pt x="389188" y="170924"/>
                </a:lnTo>
                <a:lnTo>
                  <a:pt x="409572" y="1714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8" name="SMARTInkShape-Group32"/>
          <p:cNvGrpSpPr/>
          <p:nvPr/>
        </p:nvGrpSpPr>
        <p:grpSpPr>
          <a:xfrm>
            <a:off x="76200" y="3638561"/>
            <a:ext cx="1104901" cy="419051"/>
            <a:chOff x="76200" y="3638561"/>
            <a:chExt cx="1104901" cy="419051"/>
          </a:xfrm>
        </p:grpSpPr>
        <p:sp>
          <p:nvSpPr>
            <p:cNvPr id="144" name="SMARTInkShape-121"/>
            <p:cNvSpPr/>
            <p:nvPr>
              <p:custDataLst>
                <p:tags r:id="rId209"/>
              </p:custDataLst>
            </p:nvPr>
          </p:nvSpPr>
          <p:spPr>
            <a:xfrm>
              <a:off x="76200" y="3714750"/>
              <a:ext cx="209541" cy="131896"/>
            </a:xfrm>
            <a:custGeom>
              <a:avLst/>
              <a:gdLst/>
              <a:ahLst/>
              <a:cxnLst/>
              <a:rect l="0" t="0" r="0" b="0"/>
              <a:pathLst>
                <a:path w="209541" h="131896">
                  <a:moveTo>
                    <a:pt x="0" y="0"/>
                  </a:moveTo>
                  <a:lnTo>
                    <a:pt x="0" y="0"/>
                  </a:lnTo>
                  <a:lnTo>
                    <a:pt x="0" y="42926"/>
                  </a:lnTo>
                  <a:lnTo>
                    <a:pt x="0" y="59397"/>
                  </a:lnTo>
                  <a:lnTo>
                    <a:pt x="2822" y="66263"/>
                  </a:lnTo>
                  <a:lnTo>
                    <a:pt x="6546" y="72842"/>
                  </a:lnTo>
                  <a:lnTo>
                    <a:pt x="8937" y="85689"/>
                  </a:lnTo>
                  <a:lnTo>
                    <a:pt x="9525" y="123825"/>
                  </a:lnTo>
                  <a:lnTo>
                    <a:pt x="9525" y="101159"/>
                  </a:lnTo>
                  <a:lnTo>
                    <a:pt x="10583" y="99189"/>
                  </a:lnTo>
                  <a:lnTo>
                    <a:pt x="12347" y="97876"/>
                  </a:lnTo>
                  <a:lnTo>
                    <a:pt x="14581" y="97001"/>
                  </a:lnTo>
                  <a:lnTo>
                    <a:pt x="16071" y="95359"/>
                  </a:lnTo>
                  <a:lnTo>
                    <a:pt x="17726" y="90712"/>
                  </a:lnTo>
                  <a:lnTo>
                    <a:pt x="19040" y="44556"/>
                  </a:lnTo>
                  <a:lnTo>
                    <a:pt x="20102" y="42404"/>
                  </a:lnTo>
                  <a:lnTo>
                    <a:pt x="21868" y="40969"/>
                  </a:lnTo>
                  <a:lnTo>
                    <a:pt x="24103" y="40013"/>
                  </a:lnTo>
                  <a:lnTo>
                    <a:pt x="25594" y="38317"/>
                  </a:lnTo>
                  <a:lnTo>
                    <a:pt x="27250" y="33610"/>
                  </a:lnTo>
                  <a:lnTo>
                    <a:pt x="29372" y="21966"/>
                  </a:lnTo>
                  <a:lnTo>
                    <a:pt x="36742" y="11372"/>
                  </a:lnTo>
                  <a:lnTo>
                    <a:pt x="37981" y="1486"/>
                  </a:lnTo>
                  <a:lnTo>
                    <a:pt x="39079" y="991"/>
                  </a:lnTo>
                  <a:lnTo>
                    <a:pt x="52647" y="3"/>
                  </a:lnTo>
                  <a:lnTo>
                    <a:pt x="54148" y="1061"/>
                  </a:lnTo>
                  <a:lnTo>
                    <a:pt x="55149" y="2824"/>
                  </a:lnTo>
                  <a:lnTo>
                    <a:pt x="56886" y="9701"/>
                  </a:lnTo>
                  <a:lnTo>
                    <a:pt x="57150" y="57203"/>
                  </a:lnTo>
                  <a:lnTo>
                    <a:pt x="57150" y="60361"/>
                  </a:lnTo>
                  <a:lnTo>
                    <a:pt x="59972" y="66691"/>
                  </a:lnTo>
                  <a:lnTo>
                    <a:pt x="63696" y="73032"/>
                  </a:lnTo>
                  <a:lnTo>
                    <a:pt x="66087" y="85727"/>
                  </a:lnTo>
                  <a:lnTo>
                    <a:pt x="66559" y="98425"/>
                  </a:lnTo>
                  <a:lnTo>
                    <a:pt x="67656" y="100542"/>
                  </a:lnTo>
                  <a:lnTo>
                    <a:pt x="69446" y="101953"/>
                  </a:lnTo>
                  <a:lnTo>
                    <a:pt x="71697" y="102893"/>
                  </a:lnTo>
                  <a:lnTo>
                    <a:pt x="73198" y="104579"/>
                  </a:lnTo>
                  <a:lnTo>
                    <a:pt x="76995" y="114365"/>
                  </a:lnTo>
                  <a:lnTo>
                    <a:pt x="81139" y="118915"/>
                  </a:lnTo>
                  <a:lnTo>
                    <a:pt x="86509" y="121643"/>
                  </a:lnTo>
                  <a:lnTo>
                    <a:pt x="99795" y="123697"/>
                  </a:lnTo>
                  <a:lnTo>
                    <a:pt x="105384" y="120946"/>
                  </a:lnTo>
                  <a:lnTo>
                    <a:pt x="118835" y="109632"/>
                  </a:lnTo>
                  <a:lnTo>
                    <a:pt x="121607" y="104112"/>
                  </a:lnTo>
                  <a:lnTo>
                    <a:pt x="122346" y="101158"/>
                  </a:lnTo>
                  <a:lnTo>
                    <a:pt x="132381" y="85895"/>
                  </a:lnTo>
                  <a:lnTo>
                    <a:pt x="134323" y="69586"/>
                  </a:lnTo>
                  <a:lnTo>
                    <a:pt x="141540" y="58997"/>
                  </a:lnTo>
                  <a:lnTo>
                    <a:pt x="142872" y="47664"/>
                  </a:lnTo>
                  <a:lnTo>
                    <a:pt x="142875" y="65235"/>
                  </a:lnTo>
                  <a:lnTo>
                    <a:pt x="149421" y="73995"/>
                  </a:lnTo>
                  <a:lnTo>
                    <a:pt x="151517" y="82838"/>
                  </a:lnTo>
                  <a:lnTo>
                    <a:pt x="152008" y="89028"/>
                  </a:lnTo>
                  <a:lnTo>
                    <a:pt x="155048" y="95307"/>
                  </a:lnTo>
                  <a:lnTo>
                    <a:pt x="158869" y="101625"/>
                  </a:lnTo>
                  <a:lnTo>
                    <a:pt x="160567" y="107961"/>
                  </a:lnTo>
                  <a:lnTo>
                    <a:pt x="162078" y="110074"/>
                  </a:lnTo>
                  <a:lnTo>
                    <a:pt x="164143" y="111483"/>
                  </a:lnTo>
                  <a:lnTo>
                    <a:pt x="166579" y="112421"/>
                  </a:lnTo>
                  <a:lnTo>
                    <a:pt x="168203" y="114106"/>
                  </a:lnTo>
                  <a:lnTo>
                    <a:pt x="170007" y="118800"/>
                  </a:lnTo>
                  <a:lnTo>
                    <a:pt x="171546" y="120475"/>
                  </a:lnTo>
                  <a:lnTo>
                    <a:pt x="176079" y="122336"/>
                  </a:lnTo>
                  <a:lnTo>
                    <a:pt x="177711" y="123890"/>
                  </a:lnTo>
                  <a:lnTo>
                    <a:pt x="179524" y="128440"/>
                  </a:lnTo>
                  <a:lnTo>
                    <a:pt x="181066" y="130077"/>
                  </a:lnTo>
                  <a:lnTo>
                    <a:pt x="185602" y="131895"/>
                  </a:lnTo>
                  <a:lnTo>
                    <a:pt x="187234" y="131322"/>
                  </a:lnTo>
                  <a:lnTo>
                    <a:pt x="188323" y="129881"/>
                  </a:lnTo>
                  <a:lnTo>
                    <a:pt x="190070" y="125021"/>
                  </a:lnTo>
                  <a:lnTo>
                    <a:pt x="193131" y="124356"/>
                  </a:lnTo>
                  <a:lnTo>
                    <a:pt x="195429" y="124179"/>
                  </a:lnTo>
                  <a:lnTo>
                    <a:pt x="196961" y="123003"/>
                  </a:lnTo>
                  <a:lnTo>
                    <a:pt x="198663" y="118874"/>
                  </a:lnTo>
                  <a:lnTo>
                    <a:pt x="199622" y="110598"/>
                  </a:lnTo>
                  <a:lnTo>
                    <a:pt x="200814" y="108657"/>
                  </a:lnTo>
                  <a:lnTo>
                    <a:pt x="202668" y="107363"/>
                  </a:lnTo>
                  <a:lnTo>
                    <a:pt x="204962" y="106500"/>
                  </a:lnTo>
                  <a:lnTo>
                    <a:pt x="206491" y="104867"/>
                  </a:lnTo>
                  <a:lnTo>
                    <a:pt x="208191" y="100230"/>
                  </a:lnTo>
                  <a:lnTo>
                    <a:pt x="209540" y="63490"/>
                  </a:lnTo>
                  <a:lnTo>
                    <a:pt x="206723" y="57145"/>
                  </a:lnTo>
                  <a:lnTo>
                    <a:pt x="201348" y="49506"/>
                  </a:lnTo>
                  <a:lnTo>
                    <a:pt x="200417" y="43126"/>
                  </a:lnTo>
                  <a:lnTo>
                    <a:pt x="199228" y="41451"/>
                  </a:lnTo>
                  <a:lnTo>
                    <a:pt x="197377" y="40334"/>
                  </a:lnTo>
                  <a:lnTo>
                    <a:pt x="195085" y="39589"/>
                  </a:lnTo>
                  <a:lnTo>
                    <a:pt x="193556" y="38035"/>
                  </a:lnTo>
                  <a:lnTo>
                    <a:pt x="191858" y="33485"/>
                  </a:lnTo>
                  <a:lnTo>
                    <a:pt x="190347" y="31848"/>
                  </a:lnTo>
                  <a:lnTo>
                    <a:pt x="185846" y="30030"/>
                  </a:lnTo>
                  <a:lnTo>
                    <a:pt x="184222" y="28487"/>
                  </a:lnTo>
                  <a:lnTo>
                    <a:pt x="182418" y="23950"/>
                  </a:lnTo>
                  <a:lnTo>
                    <a:pt x="180879" y="22316"/>
                  </a:lnTo>
                  <a:lnTo>
                    <a:pt x="172901" y="19480"/>
                  </a:lnTo>
                  <a:lnTo>
                    <a:pt x="163376" y="19088"/>
                  </a:lnTo>
                  <a:lnTo>
                    <a:pt x="162893" y="20134"/>
                  </a:lnTo>
                  <a:lnTo>
                    <a:pt x="162052" y="27254"/>
                  </a:lnTo>
                  <a:lnTo>
                    <a:pt x="153735" y="36660"/>
                  </a:lnTo>
                  <a:lnTo>
                    <a:pt x="15240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122"/>
            <p:cNvSpPr/>
            <p:nvPr>
              <p:custDataLst>
                <p:tags r:id="rId210"/>
              </p:custDataLst>
            </p:nvPr>
          </p:nvSpPr>
          <p:spPr>
            <a:xfrm>
              <a:off x="266700" y="3676650"/>
              <a:ext cx="276226" cy="190098"/>
            </a:xfrm>
            <a:custGeom>
              <a:avLst/>
              <a:gdLst/>
              <a:ahLst/>
              <a:cxnLst/>
              <a:rect l="0" t="0" r="0" b="0"/>
              <a:pathLst>
                <a:path w="276226" h="190098">
                  <a:moveTo>
                    <a:pt x="0" y="85725"/>
                  </a:moveTo>
                  <a:lnTo>
                    <a:pt x="0" y="85725"/>
                  </a:lnTo>
                  <a:lnTo>
                    <a:pt x="0" y="71178"/>
                  </a:lnTo>
                  <a:lnTo>
                    <a:pt x="1058" y="69677"/>
                  </a:lnTo>
                  <a:lnTo>
                    <a:pt x="2822" y="68676"/>
                  </a:lnTo>
                  <a:lnTo>
                    <a:pt x="5056" y="68009"/>
                  </a:lnTo>
                  <a:lnTo>
                    <a:pt x="6546" y="66506"/>
                  </a:lnTo>
                  <a:lnTo>
                    <a:pt x="8201" y="62014"/>
                  </a:lnTo>
                  <a:lnTo>
                    <a:pt x="9701" y="60392"/>
                  </a:lnTo>
                  <a:lnTo>
                    <a:pt x="17610" y="57577"/>
                  </a:lnTo>
                  <a:lnTo>
                    <a:pt x="18410" y="54518"/>
                  </a:lnTo>
                  <a:lnTo>
                    <a:pt x="18623" y="52220"/>
                  </a:lnTo>
                  <a:lnTo>
                    <a:pt x="19824" y="50688"/>
                  </a:lnTo>
                  <a:lnTo>
                    <a:pt x="38331" y="40265"/>
                  </a:lnTo>
                  <a:lnTo>
                    <a:pt x="55282" y="38227"/>
                  </a:lnTo>
                  <a:lnTo>
                    <a:pt x="65187" y="29910"/>
                  </a:lnTo>
                  <a:lnTo>
                    <a:pt x="74745" y="28692"/>
                  </a:lnTo>
                  <a:lnTo>
                    <a:pt x="93799" y="46186"/>
                  </a:lnTo>
                  <a:lnTo>
                    <a:pt x="94820" y="52255"/>
                  </a:lnTo>
                  <a:lnTo>
                    <a:pt x="96022" y="53887"/>
                  </a:lnTo>
                  <a:lnTo>
                    <a:pt x="100179" y="55699"/>
                  </a:lnTo>
                  <a:lnTo>
                    <a:pt x="101711" y="57241"/>
                  </a:lnTo>
                  <a:lnTo>
                    <a:pt x="103413" y="61777"/>
                  </a:lnTo>
                  <a:lnTo>
                    <a:pt x="105564" y="73311"/>
                  </a:lnTo>
                  <a:lnTo>
                    <a:pt x="111241" y="82635"/>
                  </a:lnTo>
                  <a:lnTo>
                    <a:pt x="113897" y="93380"/>
                  </a:lnTo>
                  <a:lnTo>
                    <a:pt x="115279" y="103543"/>
                  </a:lnTo>
                  <a:lnTo>
                    <a:pt x="122935" y="122824"/>
                  </a:lnTo>
                  <a:lnTo>
                    <a:pt x="123824" y="166427"/>
                  </a:lnTo>
                  <a:lnTo>
                    <a:pt x="122766" y="168101"/>
                  </a:lnTo>
                  <a:lnTo>
                    <a:pt x="121002" y="169217"/>
                  </a:lnTo>
                  <a:lnTo>
                    <a:pt x="118768" y="169962"/>
                  </a:lnTo>
                  <a:lnTo>
                    <a:pt x="117279" y="171516"/>
                  </a:lnTo>
                  <a:lnTo>
                    <a:pt x="114416" y="180544"/>
                  </a:lnTo>
                  <a:lnTo>
                    <a:pt x="106109" y="189138"/>
                  </a:lnTo>
                  <a:lnTo>
                    <a:pt x="100114" y="190097"/>
                  </a:lnTo>
                  <a:lnTo>
                    <a:pt x="98493" y="189173"/>
                  </a:lnTo>
                  <a:lnTo>
                    <a:pt x="97412" y="187498"/>
                  </a:lnTo>
                  <a:lnTo>
                    <a:pt x="95677" y="182264"/>
                  </a:lnTo>
                  <a:lnTo>
                    <a:pt x="92618" y="181547"/>
                  </a:lnTo>
                  <a:lnTo>
                    <a:pt x="87087" y="181088"/>
                  </a:lnTo>
                  <a:lnTo>
                    <a:pt x="86633" y="179992"/>
                  </a:lnTo>
                  <a:lnTo>
                    <a:pt x="86128" y="175952"/>
                  </a:lnTo>
                  <a:lnTo>
                    <a:pt x="84936" y="174451"/>
                  </a:lnTo>
                  <a:lnTo>
                    <a:pt x="76603" y="171567"/>
                  </a:lnTo>
                  <a:lnTo>
                    <a:pt x="76200" y="153725"/>
                  </a:lnTo>
                  <a:lnTo>
                    <a:pt x="77258" y="153283"/>
                  </a:lnTo>
                  <a:lnTo>
                    <a:pt x="81256" y="152793"/>
                  </a:lnTo>
                  <a:lnTo>
                    <a:pt x="82746" y="151604"/>
                  </a:lnTo>
                  <a:lnTo>
                    <a:pt x="84401" y="147460"/>
                  </a:lnTo>
                  <a:lnTo>
                    <a:pt x="85901" y="145931"/>
                  </a:lnTo>
                  <a:lnTo>
                    <a:pt x="90389" y="144233"/>
                  </a:lnTo>
                  <a:lnTo>
                    <a:pt x="92009" y="142722"/>
                  </a:lnTo>
                  <a:lnTo>
                    <a:pt x="93810" y="138221"/>
                  </a:lnTo>
                  <a:lnTo>
                    <a:pt x="95348" y="136597"/>
                  </a:lnTo>
                  <a:lnTo>
                    <a:pt x="99880" y="134794"/>
                  </a:lnTo>
                  <a:lnTo>
                    <a:pt x="111412" y="132577"/>
                  </a:lnTo>
                  <a:lnTo>
                    <a:pt x="117603" y="128420"/>
                  </a:lnTo>
                  <a:lnTo>
                    <a:pt x="121060" y="123045"/>
                  </a:lnTo>
                  <a:lnTo>
                    <a:pt x="123654" y="117128"/>
                  </a:lnTo>
                  <a:lnTo>
                    <a:pt x="128335" y="110970"/>
                  </a:lnTo>
                  <a:lnTo>
                    <a:pt x="133943" y="107529"/>
                  </a:lnTo>
                  <a:lnTo>
                    <a:pt x="139964" y="104940"/>
                  </a:lnTo>
                  <a:lnTo>
                    <a:pt x="180976" y="69482"/>
                  </a:lnTo>
                  <a:lnTo>
                    <a:pt x="187326" y="66864"/>
                  </a:lnTo>
                  <a:lnTo>
                    <a:pt x="216783" y="41428"/>
                  </a:lnTo>
                  <a:lnTo>
                    <a:pt x="228554" y="38111"/>
                  </a:lnTo>
                  <a:lnTo>
                    <a:pt x="233643" y="38103"/>
                  </a:lnTo>
                  <a:lnTo>
                    <a:pt x="235137" y="39161"/>
                  </a:lnTo>
                  <a:lnTo>
                    <a:pt x="236133" y="40924"/>
                  </a:lnTo>
                  <a:lnTo>
                    <a:pt x="237863" y="47801"/>
                  </a:lnTo>
                  <a:lnTo>
                    <a:pt x="238115" y="69981"/>
                  </a:lnTo>
                  <a:lnTo>
                    <a:pt x="240943" y="76258"/>
                  </a:lnTo>
                  <a:lnTo>
                    <a:pt x="244669" y="82576"/>
                  </a:lnTo>
                  <a:lnTo>
                    <a:pt x="247061" y="95255"/>
                  </a:lnTo>
                  <a:lnTo>
                    <a:pt x="247647" y="136525"/>
                  </a:lnTo>
                  <a:lnTo>
                    <a:pt x="250471" y="142875"/>
                  </a:lnTo>
                  <a:lnTo>
                    <a:pt x="252706" y="146050"/>
                  </a:lnTo>
                  <a:lnTo>
                    <a:pt x="253137" y="149225"/>
                  </a:lnTo>
                  <a:lnTo>
                    <a:pt x="247705" y="171515"/>
                  </a:lnTo>
                  <a:lnTo>
                    <a:pt x="247651" y="180847"/>
                  </a:lnTo>
                  <a:lnTo>
                    <a:pt x="247650" y="166782"/>
                  </a:lnTo>
                  <a:lnTo>
                    <a:pt x="246592" y="165164"/>
                  </a:lnTo>
                  <a:lnTo>
                    <a:pt x="244828" y="164084"/>
                  </a:lnTo>
                  <a:lnTo>
                    <a:pt x="242594" y="163364"/>
                  </a:lnTo>
                  <a:lnTo>
                    <a:pt x="241104" y="161826"/>
                  </a:lnTo>
                  <a:lnTo>
                    <a:pt x="235891" y="151753"/>
                  </a:lnTo>
                  <a:lnTo>
                    <a:pt x="231841" y="145762"/>
                  </a:lnTo>
                  <a:lnTo>
                    <a:pt x="228502" y="136440"/>
                  </a:lnTo>
                  <a:lnTo>
                    <a:pt x="222338" y="126975"/>
                  </a:lnTo>
                  <a:lnTo>
                    <a:pt x="218984" y="117468"/>
                  </a:lnTo>
                  <a:lnTo>
                    <a:pt x="212815" y="107948"/>
                  </a:lnTo>
                  <a:lnTo>
                    <a:pt x="209459" y="98424"/>
                  </a:lnTo>
                  <a:lnTo>
                    <a:pt x="196420" y="82550"/>
                  </a:lnTo>
                  <a:lnTo>
                    <a:pt x="190309" y="79022"/>
                  </a:lnTo>
                  <a:lnTo>
                    <a:pt x="187198" y="78082"/>
                  </a:lnTo>
                  <a:lnTo>
                    <a:pt x="185123" y="76396"/>
                  </a:lnTo>
                  <a:lnTo>
                    <a:pt x="181146" y="70026"/>
                  </a:lnTo>
                  <a:lnTo>
                    <a:pt x="163689" y="58605"/>
                  </a:lnTo>
                  <a:lnTo>
                    <a:pt x="162709" y="54975"/>
                  </a:lnTo>
                  <a:lnTo>
                    <a:pt x="162080" y="49076"/>
                  </a:lnTo>
                  <a:lnTo>
                    <a:pt x="160970" y="48593"/>
                  </a:lnTo>
                  <a:lnTo>
                    <a:pt x="156914" y="48055"/>
                  </a:lnTo>
                  <a:lnTo>
                    <a:pt x="155410" y="46853"/>
                  </a:lnTo>
                  <a:lnTo>
                    <a:pt x="152403" y="38111"/>
                  </a:lnTo>
                  <a:lnTo>
                    <a:pt x="166865" y="23635"/>
                  </a:lnTo>
                  <a:lnTo>
                    <a:pt x="172235" y="21087"/>
                  </a:lnTo>
                  <a:lnTo>
                    <a:pt x="188238" y="18071"/>
                  </a:lnTo>
                  <a:lnTo>
                    <a:pt x="197121" y="12528"/>
                  </a:lnTo>
                  <a:lnTo>
                    <a:pt x="207704" y="9921"/>
                  </a:lnTo>
                  <a:lnTo>
                    <a:pt x="223691" y="9535"/>
                  </a:lnTo>
                  <a:lnTo>
                    <a:pt x="229241" y="6707"/>
                  </a:lnTo>
                  <a:lnTo>
                    <a:pt x="235235" y="2981"/>
                  </a:lnTo>
                  <a:lnTo>
                    <a:pt x="247104" y="117"/>
                  </a:lnTo>
                  <a:lnTo>
                    <a:pt x="265340" y="0"/>
                  </a:lnTo>
                  <a:lnTo>
                    <a:pt x="2762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123"/>
            <p:cNvSpPr/>
            <p:nvPr>
              <p:custDataLst>
                <p:tags r:id="rId211"/>
              </p:custDataLst>
            </p:nvPr>
          </p:nvSpPr>
          <p:spPr>
            <a:xfrm>
              <a:off x="581025" y="3714761"/>
              <a:ext cx="85715" cy="131967"/>
            </a:xfrm>
            <a:custGeom>
              <a:avLst/>
              <a:gdLst/>
              <a:ahLst/>
              <a:cxnLst/>
              <a:rect l="0" t="0" r="0" b="0"/>
              <a:pathLst>
                <a:path w="85715" h="131967">
                  <a:moveTo>
                    <a:pt x="0" y="38089"/>
                  </a:moveTo>
                  <a:lnTo>
                    <a:pt x="0" y="38089"/>
                  </a:lnTo>
                  <a:lnTo>
                    <a:pt x="0" y="52278"/>
                  </a:lnTo>
                  <a:lnTo>
                    <a:pt x="1058" y="53898"/>
                  </a:lnTo>
                  <a:lnTo>
                    <a:pt x="2822" y="54979"/>
                  </a:lnTo>
                  <a:lnTo>
                    <a:pt x="5056" y="55699"/>
                  </a:lnTo>
                  <a:lnTo>
                    <a:pt x="6546" y="57237"/>
                  </a:lnTo>
                  <a:lnTo>
                    <a:pt x="8201" y="61769"/>
                  </a:lnTo>
                  <a:lnTo>
                    <a:pt x="10577" y="92333"/>
                  </a:lnTo>
                  <a:lnTo>
                    <a:pt x="17063" y="104817"/>
                  </a:lnTo>
                  <a:lnTo>
                    <a:pt x="17725" y="107975"/>
                  </a:lnTo>
                  <a:lnTo>
                    <a:pt x="28148" y="123257"/>
                  </a:lnTo>
                  <a:lnTo>
                    <a:pt x="36739" y="131966"/>
                  </a:lnTo>
                  <a:lnTo>
                    <a:pt x="38251" y="131365"/>
                  </a:lnTo>
                  <a:lnTo>
                    <a:pt x="45435" y="126522"/>
                  </a:lnTo>
                  <a:lnTo>
                    <a:pt x="57345" y="124349"/>
                  </a:lnTo>
                  <a:lnTo>
                    <a:pt x="60455" y="124171"/>
                  </a:lnTo>
                  <a:lnTo>
                    <a:pt x="62528" y="122994"/>
                  </a:lnTo>
                  <a:lnTo>
                    <a:pt x="63910" y="121150"/>
                  </a:lnTo>
                  <a:lnTo>
                    <a:pt x="66505" y="116280"/>
                  </a:lnTo>
                  <a:lnTo>
                    <a:pt x="72857" y="107588"/>
                  </a:lnTo>
                  <a:lnTo>
                    <a:pt x="76268" y="98311"/>
                  </a:lnTo>
                  <a:lnTo>
                    <a:pt x="82453" y="87800"/>
                  </a:lnTo>
                  <a:lnTo>
                    <a:pt x="85708" y="40963"/>
                  </a:lnTo>
                  <a:lnTo>
                    <a:pt x="85714" y="40005"/>
                  </a:lnTo>
                  <a:lnTo>
                    <a:pt x="79177" y="30863"/>
                  </a:lnTo>
                  <a:lnTo>
                    <a:pt x="76024" y="21955"/>
                  </a:lnTo>
                  <a:lnTo>
                    <a:pt x="68115" y="11361"/>
                  </a:lnTo>
                  <a:lnTo>
                    <a:pt x="64493" y="10335"/>
                  </a:lnTo>
                  <a:lnTo>
                    <a:pt x="62045" y="10061"/>
                  </a:lnTo>
                  <a:lnTo>
                    <a:pt x="56503" y="6935"/>
                  </a:lnTo>
                  <a:lnTo>
                    <a:pt x="49379" y="1361"/>
                  </a:lnTo>
                  <a:lnTo>
                    <a:pt x="39578" y="110"/>
                  </a:lnTo>
                  <a:lnTo>
                    <a:pt x="30029" y="0"/>
                  </a:lnTo>
                  <a:lnTo>
                    <a:pt x="21258" y="6537"/>
                  </a:lnTo>
                  <a:lnTo>
                    <a:pt x="15445" y="8191"/>
                  </a:lnTo>
                  <a:lnTo>
                    <a:pt x="13472" y="9690"/>
                  </a:lnTo>
                  <a:lnTo>
                    <a:pt x="11279" y="14178"/>
                  </a:lnTo>
                  <a:lnTo>
                    <a:pt x="8813" y="25683"/>
                  </a:lnTo>
                  <a:lnTo>
                    <a:pt x="3082" y="35001"/>
                  </a:lnTo>
                  <a:lnTo>
                    <a:pt x="609" y="47631"/>
                  </a:lnTo>
                  <a:lnTo>
                    <a:pt x="36" y="69840"/>
                  </a:lnTo>
                  <a:lnTo>
                    <a:pt x="2838" y="76189"/>
                  </a:lnTo>
                  <a:lnTo>
                    <a:pt x="9525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124"/>
            <p:cNvSpPr/>
            <p:nvPr>
              <p:custDataLst>
                <p:tags r:id="rId212"/>
              </p:custDataLst>
            </p:nvPr>
          </p:nvSpPr>
          <p:spPr>
            <a:xfrm>
              <a:off x="704850" y="3638561"/>
              <a:ext cx="476251" cy="419051"/>
            </a:xfrm>
            <a:custGeom>
              <a:avLst/>
              <a:gdLst/>
              <a:ahLst/>
              <a:cxnLst/>
              <a:rect l="0" t="0" r="0" b="0"/>
              <a:pathLst>
                <a:path w="476251" h="419051">
                  <a:moveTo>
                    <a:pt x="0" y="190489"/>
                  </a:moveTo>
                  <a:lnTo>
                    <a:pt x="0" y="190489"/>
                  </a:lnTo>
                  <a:lnTo>
                    <a:pt x="0" y="199980"/>
                  </a:lnTo>
                  <a:lnTo>
                    <a:pt x="14547" y="200014"/>
                  </a:lnTo>
                  <a:lnTo>
                    <a:pt x="16048" y="198956"/>
                  </a:lnTo>
                  <a:lnTo>
                    <a:pt x="17049" y="197192"/>
                  </a:lnTo>
                  <a:lnTo>
                    <a:pt x="18655" y="191813"/>
                  </a:lnTo>
                  <a:lnTo>
                    <a:pt x="21697" y="191078"/>
                  </a:lnTo>
                  <a:lnTo>
                    <a:pt x="27216" y="190606"/>
                  </a:lnTo>
                  <a:lnTo>
                    <a:pt x="27669" y="189508"/>
                  </a:lnTo>
                  <a:lnTo>
                    <a:pt x="28172" y="185467"/>
                  </a:lnTo>
                  <a:lnTo>
                    <a:pt x="29365" y="183966"/>
                  </a:lnTo>
                  <a:lnTo>
                    <a:pt x="33512" y="182298"/>
                  </a:lnTo>
                  <a:lnTo>
                    <a:pt x="35041" y="180795"/>
                  </a:lnTo>
                  <a:lnTo>
                    <a:pt x="36741" y="176303"/>
                  </a:lnTo>
                  <a:lnTo>
                    <a:pt x="38890" y="164796"/>
                  </a:lnTo>
                  <a:lnTo>
                    <a:pt x="44566" y="155477"/>
                  </a:lnTo>
                  <a:lnTo>
                    <a:pt x="47021" y="142847"/>
                  </a:lnTo>
                  <a:lnTo>
                    <a:pt x="47622" y="96532"/>
                  </a:lnTo>
                  <a:lnTo>
                    <a:pt x="47625" y="57153"/>
                  </a:lnTo>
                  <a:lnTo>
                    <a:pt x="47625" y="102836"/>
                  </a:lnTo>
                  <a:lnTo>
                    <a:pt x="47625" y="106654"/>
                  </a:lnTo>
                  <a:lnTo>
                    <a:pt x="50447" y="113717"/>
                  </a:lnTo>
                  <a:lnTo>
                    <a:pt x="54171" y="120385"/>
                  </a:lnTo>
                  <a:lnTo>
                    <a:pt x="56267" y="131147"/>
                  </a:lnTo>
                  <a:lnTo>
                    <a:pt x="57947" y="146213"/>
                  </a:lnTo>
                  <a:lnTo>
                    <a:pt x="65317" y="159637"/>
                  </a:lnTo>
                  <a:lnTo>
                    <a:pt x="71329" y="166296"/>
                  </a:lnTo>
                  <a:lnTo>
                    <a:pt x="76857" y="169153"/>
                  </a:lnTo>
                  <a:lnTo>
                    <a:pt x="87769" y="171238"/>
                  </a:lnTo>
                  <a:lnTo>
                    <a:pt x="90263" y="171305"/>
                  </a:lnTo>
                  <a:lnTo>
                    <a:pt x="95856" y="168557"/>
                  </a:lnTo>
                  <a:lnTo>
                    <a:pt x="101869" y="164867"/>
                  </a:lnTo>
                  <a:lnTo>
                    <a:pt x="108070" y="163226"/>
                  </a:lnTo>
                  <a:lnTo>
                    <a:pt x="110146" y="161731"/>
                  </a:lnTo>
                  <a:lnTo>
                    <a:pt x="111531" y="159675"/>
                  </a:lnTo>
                  <a:lnTo>
                    <a:pt x="114128" y="154569"/>
                  </a:lnTo>
                  <a:lnTo>
                    <a:pt x="129380" y="136427"/>
                  </a:lnTo>
                  <a:lnTo>
                    <a:pt x="135388" y="123797"/>
                  </a:lnTo>
                  <a:lnTo>
                    <a:pt x="137884" y="120628"/>
                  </a:lnTo>
                  <a:lnTo>
                    <a:pt x="140657" y="111462"/>
                  </a:lnTo>
                  <a:lnTo>
                    <a:pt x="142870" y="66505"/>
                  </a:lnTo>
                  <a:lnTo>
                    <a:pt x="142875" y="48010"/>
                  </a:lnTo>
                  <a:lnTo>
                    <a:pt x="142875" y="95281"/>
                  </a:lnTo>
                  <a:lnTo>
                    <a:pt x="142875" y="107011"/>
                  </a:lnTo>
                  <a:lnTo>
                    <a:pt x="145697" y="113877"/>
                  </a:lnTo>
                  <a:lnTo>
                    <a:pt x="149421" y="120456"/>
                  </a:lnTo>
                  <a:lnTo>
                    <a:pt x="151812" y="133303"/>
                  </a:lnTo>
                  <a:lnTo>
                    <a:pt x="152366" y="147361"/>
                  </a:lnTo>
                  <a:lnTo>
                    <a:pt x="153435" y="149037"/>
                  </a:lnTo>
                  <a:lnTo>
                    <a:pt x="155207" y="150154"/>
                  </a:lnTo>
                  <a:lnTo>
                    <a:pt x="162099" y="152095"/>
                  </a:lnTo>
                  <a:lnTo>
                    <a:pt x="166588" y="152258"/>
                  </a:lnTo>
                  <a:lnTo>
                    <a:pt x="168209" y="151243"/>
                  </a:lnTo>
                  <a:lnTo>
                    <a:pt x="169289" y="149509"/>
                  </a:lnTo>
                  <a:lnTo>
                    <a:pt x="170009" y="147294"/>
                  </a:lnTo>
                  <a:lnTo>
                    <a:pt x="171548" y="145817"/>
                  </a:lnTo>
                  <a:lnTo>
                    <a:pt x="181622" y="140625"/>
                  </a:lnTo>
                  <a:lnTo>
                    <a:pt x="187612" y="134461"/>
                  </a:lnTo>
                  <a:lnTo>
                    <a:pt x="195877" y="120148"/>
                  </a:lnTo>
                  <a:lnTo>
                    <a:pt x="199854" y="108734"/>
                  </a:lnTo>
                  <a:lnTo>
                    <a:pt x="206207" y="97591"/>
                  </a:lnTo>
                  <a:lnTo>
                    <a:pt x="209618" y="82413"/>
                  </a:lnTo>
                  <a:lnTo>
                    <a:pt x="216893" y="67266"/>
                  </a:lnTo>
                  <a:lnTo>
                    <a:pt x="219072" y="38255"/>
                  </a:lnTo>
                  <a:lnTo>
                    <a:pt x="227276" y="29903"/>
                  </a:lnTo>
                  <a:lnTo>
                    <a:pt x="227717" y="30515"/>
                  </a:lnTo>
                  <a:lnTo>
                    <a:pt x="228599" y="60469"/>
                  </a:lnTo>
                  <a:lnTo>
                    <a:pt x="229658" y="62534"/>
                  </a:lnTo>
                  <a:lnTo>
                    <a:pt x="231422" y="63911"/>
                  </a:lnTo>
                  <a:lnTo>
                    <a:pt x="233656" y="64828"/>
                  </a:lnTo>
                  <a:lnTo>
                    <a:pt x="235146" y="66499"/>
                  </a:lnTo>
                  <a:lnTo>
                    <a:pt x="236801" y="71177"/>
                  </a:lnTo>
                  <a:lnTo>
                    <a:pt x="238922" y="82803"/>
                  </a:lnTo>
                  <a:lnTo>
                    <a:pt x="244594" y="92142"/>
                  </a:lnTo>
                  <a:lnTo>
                    <a:pt x="247803" y="101612"/>
                  </a:lnTo>
                  <a:lnTo>
                    <a:pt x="253928" y="111121"/>
                  </a:lnTo>
                  <a:lnTo>
                    <a:pt x="255732" y="117467"/>
                  </a:lnTo>
                  <a:lnTo>
                    <a:pt x="257271" y="119583"/>
                  </a:lnTo>
                  <a:lnTo>
                    <a:pt x="259356" y="120993"/>
                  </a:lnTo>
                  <a:lnTo>
                    <a:pt x="264494" y="123619"/>
                  </a:lnTo>
                  <a:lnTo>
                    <a:pt x="274471" y="131850"/>
                  </a:lnTo>
                  <a:lnTo>
                    <a:pt x="280762" y="132898"/>
                  </a:lnTo>
                  <a:lnTo>
                    <a:pt x="289328" y="133208"/>
                  </a:lnTo>
                  <a:lnTo>
                    <a:pt x="291311" y="132193"/>
                  </a:lnTo>
                  <a:lnTo>
                    <a:pt x="292632" y="130459"/>
                  </a:lnTo>
                  <a:lnTo>
                    <a:pt x="295159" y="125709"/>
                  </a:lnTo>
                  <a:lnTo>
                    <a:pt x="301473" y="117085"/>
                  </a:lnTo>
                  <a:lnTo>
                    <a:pt x="304873" y="107827"/>
                  </a:lnTo>
                  <a:lnTo>
                    <a:pt x="321218" y="85707"/>
                  </a:lnTo>
                  <a:lnTo>
                    <a:pt x="323738" y="79361"/>
                  </a:lnTo>
                  <a:lnTo>
                    <a:pt x="338936" y="53768"/>
                  </a:lnTo>
                  <a:lnTo>
                    <a:pt x="342117" y="38678"/>
                  </a:lnTo>
                  <a:lnTo>
                    <a:pt x="342378" y="35306"/>
                  </a:lnTo>
                  <a:lnTo>
                    <a:pt x="345490" y="28739"/>
                  </a:lnTo>
                  <a:lnTo>
                    <a:pt x="349343" y="22292"/>
                  </a:lnTo>
                  <a:lnTo>
                    <a:pt x="352019" y="11406"/>
                  </a:lnTo>
                  <a:lnTo>
                    <a:pt x="352425" y="0"/>
                  </a:lnTo>
                  <a:lnTo>
                    <a:pt x="352425" y="14178"/>
                  </a:lnTo>
                  <a:lnTo>
                    <a:pt x="349603" y="19701"/>
                  </a:lnTo>
                  <a:lnTo>
                    <a:pt x="345879" y="25683"/>
                  </a:lnTo>
                  <a:lnTo>
                    <a:pt x="343488" y="38147"/>
                  </a:lnTo>
                  <a:lnTo>
                    <a:pt x="342903" y="84421"/>
                  </a:lnTo>
                  <a:lnTo>
                    <a:pt x="345724" y="93253"/>
                  </a:lnTo>
                  <a:lnTo>
                    <a:pt x="349447" y="101765"/>
                  </a:lnTo>
                  <a:lnTo>
                    <a:pt x="353406" y="145950"/>
                  </a:lnTo>
                  <a:lnTo>
                    <a:pt x="359949" y="164092"/>
                  </a:lnTo>
                  <a:lnTo>
                    <a:pt x="364597" y="200205"/>
                  </a:lnTo>
                  <a:lnTo>
                    <a:pt x="369437" y="219121"/>
                  </a:lnTo>
                  <a:lnTo>
                    <a:pt x="374118" y="257169"/>
                  </a:lnTo>
                  <a:lnTo>
                    <a:pt x="378961" y="276216"/>
                  </a:lnTo>
                  <a:lnTo>
                    <a:pt x="380881" y="323809"/>
                  </a:lnTo>
                  <a:lnTo>
                    <a:pt x="380997" y="369695"/>
                  </a:lnTo>
                  <a:lnTo>
                    <a:pt x="381000" y="403085"/>
                  </a:lnTo>
                  <a:lnTo>
                    <a:pt x="379942" y="405245"/>
                  </a:lnTo>
                  <a:lnTo>
                    <a:pt x="378178" y="406685"/>
                  </a:lnTo>
                  <a:lnTo>
                    <a:pt x="375943" y="407644"/>
                  </a:lnTo>
                  <a:lnTo>
                    <a:pt x="374454" y="409343"/>
                  </a:lnTo>
                  <a:lnTo>
                    <a:pt x="371867" y="417596"/>
                  </a:lnTo>
                  <a:lnTo>
                    <a:pt x="368827" y="418426"/>
                  </a:lnTo>
                  <a:lnTo>
                    <a:pt x="357296" y="419050"/>
                  </a:lnTo>
                  <a:lnTo>
                    <a:pt x="355672" y="418005"/>
                  </a:lnTo>
                  <a:lnTo>
                    <a:pt x="354590" y="416250"/>
                  </a:lnTo>
                  <a:lnTo>
                    <a:pt x="352853" y="410885"/>
                  </a:lnTo>
                  <a:lnTo>
                    <a:pt x="345963" y="402221"/>
                  </a:lnTo>
                  <a:lnTo>
                    <a:pt x="343303" y="392265"/>
                  </a:lnTo>
                  <a:lnTo>
                    <a:pt x="336434" y="383256"/>
                  </a:lnTo>
                  <a:lnTo>
                    <a:pt x="334281" y="374370"/>
                  </a:lnTo>
                  <a:lnTo>
                    <a:pt x="333410" y="349229"/>
                  </a:lnTo>
                  <a:lnTo>
                    <a:pt x="336213" y="342884"/>
                  </a:lnTo>
                  <a:lnTo>
                    <a:pt x="339928" y="336537"/>
                  </a:lnTo>
                  <a:lnTo>
                    <a:pt x="354607" y="293030"/>
                  </a:lnTo>
                  <a:lnTo>
                    <a:pt x="374778" y="250683"/>
                  </a:lnTo>
                  <a:lnTo>
                    <a:pt x="393364" y="219047"/>
                  </a:lnTo>
                  <a:lnTo>
                    <a:pt x="403428" y="205298"/>
                  </a:lnTo>
                  <a:lnTo>
                    <a:pt x="421884" y="161356"/>
                  </a:lnTo>
                  <a:lnTo>
                    <a:pt x="435956" y="131308"/>
                  </a:lnTo>
                  <a:lnTo>
                    <a:pt x="476250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9" name="SMARTInkShape-125"/>
          <p:cNvSpPr/>
          <p:nvPr>
            <p:custDataLst>
              <p:tags r:id="rId12"/>
            </p:custDataLst>
          </p:nvPr>
        </p:nvSpPr>
        <p:spPr>
          <a:xfrm>
            <a:off x="4495800" y="3695700"/>
            <a:ext cx="19051" cy="36777"/>
          </a:xfrm>
          <a:custGeom>
            <a:avLst/>
            <a:gdLst/>
            <a:ahLst/>
            <a:cxnLst/>
            <a:rect l="0" t="0" r="0" b="0"/>
            <a:pathLst>
              <a:path w="19051" h="36777">
                <a:moveTo>
                  <a:pt x="0" y="28575"/>
                </a:moveTo>
                <a:lnTo>
                  <a:pt x="0" y="28575"/>
                </a:lnTo>
                <a:lnTo>
                  <a:pt x="0" y="36776"/>
                </a:lnTo>
                <a:lnTo>
                  <a:pt x="9133" y="28933"/>
                </a:lnTo>
                <a:lnTo>
                  <a:pt x="9525" y="0"/>
                </a:lnTo>
                <a:lnTo>
                  <a:pt x="1905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7" name="SMARTInkShape-Group34"/>
          <p:cNvGrpSpPr/>
          <p:nvPr/>
        </p:nvGrpSpPr>
        <p:grpSpPr>
          <a:xfrm>
            <a:off x="5010266" y="3476625"/>
            <a:ext cx="742825" cy="256746"/>
            <a:chOff x="5010266" y="3476625"/>
            <a:chExt cx="742825" cy="256746"/>
          </a:xfrm>
        </p:grpSpPr>
        <p:sp>
          <p:nvSpPr>
            <p:cNvPr id="150" name="SMARTInkShape-126"/>
            <p:cNvSpPr/>
            <p:nvPr>
              <p:custDataLst>
                <p:tags r:id="rId202"/>
              </p:custDataLst>
            </p:nvPr>
          </p:nvSpPr>
          <p:spPr>
            <a:xfrm>
              <a:off x="5010266" y="3476625"/>
              <a:ext cx="142760" cy="256746"/>
            </a:xfrm>
            <a:custGeom>
              <a:avLst/>
              <a:gdLst/>
              <a:ahLst/>
              <a:cxnLst/>
              <a:rect l="0" t="0" r="0" b="0"/>
              <a:pathLst>
                <a:path w="142760" h="256746">
                  <a:moveTo>
                    <a:pt x="142759" y="0"/>
                  </a:moveTo>
                  <a:lnTo>
                    <a:pt x="142759" y="0"/>
                  </a:lnTo>
                  <a:lnTo>
                    <a:pt x="128211" y="0"/>
                  </a:lnTo>
                  <a:lnTo>
                    <a:pt x="126710" y="1058"/>
                  </a:lnTo>
                  <a:lnTo>
                    <a:pt x="125710" y="2822"/>
                  </a:lnTo>
                  <a:lnTo>
                    <a:pt x="124104" y="8201"/>
                  </a:lnTo>
                  <a:lnTo>
                    <a:pt x="121063" y="8936"/>
                  </a:lnTo>
                  <a:lnTo>
                    <a:pt x="115542" y="9408"/>
                  </a:lnTo>
                  <a:lnTo>
                    <a:pt x="96496" y="27217"/>
                  </a:lnTo>
                  <a:lnTo>
                    <a:pt x="90481" y="28173"/>
                  </a:lnTo>
                  <a:lnTo>
                    <a:pt x="88857" y="29365"/>
                  </a:lnTo>
                  <a:lnTo>
                    <a:pt x="87774" y="31219"/>
                  </a:lnTo>
                  <a:lnTo>
                    <a:pt x="87052" y="33512"/>
                  </a:lnTo>
                  <a:lnTo>
                    <a:pt x="75993" y="47532"/>
                  </a:lnTo>
                  <a:lnTo>
                    <a:pt x="68010" y="55674"/>
                  </a:lnTo>
                  <a:lnTo>
                    <a:pt x="65787" y="64463"/>
                  </a:lnTo>
                  <a:lnTo>
                    <a:pt x="50101" y="85781"/>
                  </a:lnTo>
                  <a:lnTo>
                    <a:pt x="47602" y="92100"/>
                  </a:lnTo>
                  <a:lnTo>
                    <a:pt x="41304" y="101607"/>
                  </a:lnTo>
                  <a:lnTo>
                    <a:pt x="38968" y="111127"/>
                  </a:lnTo>
                  <a:lnTo>
                    <a:pt x="38421" y="117476"/>
                  </a:lnTo>
                  <a:lnTo>
                    <a:pt x="35356" y="123825"/>
                  </a:lnTo>
                  <a:lnTo>
                    <a:pt x="31524" y="130175"/>
                  </a:lnTo>
                  <a:lnTo>
                    <a:pt x="29065" y="142875"/>
                  </a:lnTo>
                  <a:lnTo>
                    <a:pt x="27670" y="150283"/>
                  </a:lnTo>
                  <a:lnTo>
                    <a:pt x="20293" y="173301"/>
                  </a:lnTo>
                  <a:lnTo>
                    <a:pt x="19053" y="188502"/>
                  </a:lnTo>
                  <a:lnTo>
                    <a:pt x="12412" y="197710"/>
                  </a:lnTo>
                  <a:lnTo>
                    <a:pt x="10298" y="206630"/>
                  </a:lnTo>
                  <a:lnTo>
                    <a:pt x="9409" y="242741"/>
                  </a:lnTo>
                  <a:lnTo>
                    <a:pt x="8351" y="244377"/>
                  </a:lnTo>
                  <a:lnTo>
                    <a:pt x="6587" y="245468"/>
                  </a:lnTo>
                  <a:lnTo>
                    <a:pt x="4353" y="246195"/>
                  </a:lnTo>
                  <a:lnTo>
                    <a:pt x="2864" y="247739"/>
                  </a:lnTo>
                  <a:lnTo>
                    <a:pt x="0" y="256745"/>
                  </a:lnTo>
                  <a:lnTo>
                    <a:pt x="9409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27"/>
            <p:cNvSpPr/>
            <p:nvPr>
              <p:custDataLst>
                <p:tags r:id="rId203"/>
              </p:custDataLst>
            </p:nvPr>
          </p:nvSpPr>
          <p:spPr>
            <a:xfrm>
              <a:off x="5143500" y="3514725"/>
              <a:ext cx="19051" cy="180976"/>
            </a:xfrm>
            <a:custGeom>
              <a:avLst/>
              <a:gdLst/>
              <a:ahLst/>
              <a:cxnLst/>
              <a:rect l="0" t="0" r="0" b="0"/>
              <a:pathLst>
                <a:path w="19051" h="180976">
                  <a:moveTo>
                    <a:pt x="19050" y="0"/>
                  </a:moveTo>
                  <a:lnTo>
                    <a:pt x="19050" y="0"/>
                  </a:lnTo>
                  <a:lnTo>
                    <a:pt x="19050" y="41396"/>
                  </a:lnTo>
                  <a:lnTo>
                    <a:pt x="16228" y="47678"/>
                  </a:lnTo>
                  <a:lnTo>
                    <a:pt x="12505" y="53999"/>
                  </a:lnTo>
                  <a:lnTo>
                    <a:pt x="10113" y="66680"/>
                  </a:lnTo>
                  <a:lnTo>
                    <a:pt x="9530" y="113711"/>
                  </a:lnTo>
                  <a:lnTo>
                    <a:pt x="9525" y="136491"/>
                  </a:lnTo>
                  <a:lnTo>
                    <a:pt x="6703" y="142860"/>
                  </a:lnTo>
                  <a:lnTo>
                    <a:pt x="2980" y="149218"/>
                  </a:lnTo>
                  <a:lnTo>
                    <a:pt x="392" y="160043"/>
                  </a:lnTo>
                  <a:lnTo>
                    <a:pt x="0" y="180937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28"/>
            <p:cNvSpPr/>
            <p:nvPr>
              <p:custDataLst>
                <p:tags r:id="rId204"/>
              </p:custDataLst>
            </p:nvPr>
          </p:nvSpPr>
          <p:spPr>
            <a:xfrm>
              <a:off x="5057775" y="360997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47509" y="28575"/>
                  </a:lnTo>
                  <a:lnTo>
                    <a:pt x="92960" y="28575"/>
                  </a:lnTo>
                  <a:lnTo>
                    <a:pt x="98818" y="28575"/>
                  </a:lnTo>
                  <a:lnTo>
                    <a:pt x="104950" y="25753"/>
                  </a:lnTo>
                  <a:lnTo>
                    <a:pt x="112453" y="20374"/>
                  </a:lnTo>
                  <a:lnTo>
                    <a:pt x="121539" y="19312"/>
                  </a:lnTo>
                  <a:lnTo>
                    <a:pt x="138252" y="19053"/>
                  </a:lnTo>
                  <a:lnTo>
                    <a:pt x="139793" y="17994"/>
                  </a:lnTo>
                  <a:lnTo>
                    <a:pt x="140820" y="16229"/>
                  </a:lnTo>
                  <a:lnTo>
                    <a:pt x="141506" y="13994"/>
                  </a:lnTo>
                  <a:lnTo>
                    <a:pt x="143020" y="12504"/>
                  </a:lnTo>
                  <a:lnTo>
                    <a:pt x="152495" y="8728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29"/>
            <p:cNvSpPr/>
            <p:nvPr>
              <p:custDataLst>
                <p:tags r:id="rId205"/>
              </p:custDataLst>
            </p:nvPr>
          </p:nvSpPr>
          <p:spPr>
            <a:xfrm>
              <a:off x="5299944" y="3495675"/>
              <a:ext cx="138832" cy="200026"/>
            </a:xfrm>
            <a:custGeom>
              <a:avLst/>
              <a:gdLst/>
              <a:ahLst/>
              <a:cxnLst/>
              <a:rect l="0" t="0" r="0" b="0"/>
              <a:pathLst>
                <a:path w="138832" h="200026">
                  <a:moveTo>
                    <a:pt x="129306" y="19050"/>
                  </a:moveTo>
                  <a:lnTo>
                    <a:pt x="129306" y="19050"/>
                  </a:lnTo>
                  <a:lnTo>
                    <a:pt x="129306" y="10849"/>
                  </a:lnTo>
                  <a:lnTo>
                    <a:pt x="128248" y="10408"/>
                  </a:lnTo>
                  <a:lnTo>
                    <a:pt x="121105" y="9642"/>
                  </a:lnTo>
                  <a:lnTo>
                    <a:pt x="120369" y="6755"/>
                  </a:lnTo>
                  <a:lnTo>
                    <a:pt x="119897" y="1334"/>
                  </a:lnTo>
                  <a:lnTo>
                    <a:pt x="117010" y="593"/>
                  </a:lnTo>
                  <a:lnTo>
                    <a:pt x="69990" y="0"/>
                  </a:lnTo>
                  <a:lnTo>
                    <a:pt x="67537" y="0"/>
                  </a:lnTo>
                  <a:lnTo>
                    <a:pt x="61989" y="2822"/>
                  </a:lnTo>
                  <a:lnTo>
                    <a:pt x="45849" y="15809"/>
                  </a:lnTo>
                  <a:lnTo>
                    <a:pt x="40003" y="17610"/>
                  </a:lnTo>
                  <a:lnTo>
                    <a:pt x="38020" y="19148"/>
                  </a:lnTo>
                  <a:lnTo>
                    <a:pt x="35818" y="23680"/>
                  </a:lnTo>
                  <a:lnTo>
                    <a:pt x="34578" y="32181"/>
                  </a:lnTo>
                  <a:lnTo>
                    <a:pt x="33346" y="34154"/>
                  </a:lnTo>
                  <a:lnTo>
                    <a:pt x="31466" y="35470"/>
                  </a:lnTo>
                  <a:lnTo>
                    <a:pt x="29154" y="36346"/>
                  </a:lnTo>
                  <a:lnTo>
                    <a:pt x="27613" y="37989"/>
                  </a:lnTo>
                  <a:lnTo>
                    <a:pt x="22318" y="48230"/>
                  </a:lnTo>
                  <a:lnTo>
                    <a:pt x="18255" y="54244"/>
                  </a:lnTo>
                  <a:lnTo>
                    <a:pt x="15434" y="64829"/>
                  </a:lnTo>
                  <a:lnTo>
                    <a:pt x="8544" y="73914"/>
                  </a:lnTo>
                  <a:lnTo>
                    <a:pt x="6388" y="82814"/>
                  </a:lnTo>
                  <a:lnTo>
                    <a:pt x="5517" y="102903"/>
                  </a:lnTo>
                  <a:lnTo>
                    <a:pt x="435" y="109277"/>
                  </a:lnTo>
                  <a:lnTo>
                    <a:pt x="0" y="112010"/>
                  </a:lnTo>
                  <a:lnTo>
                    <a:pt x="768" y="114890"/>
                  </a:lnTo>
                  <a:lnTo>
                    <a:pt x="3387" y="120912"/>
                  </a:lnTo>
                  <a:lnTo>
                    <a:pt x="5457" y="146445"/>
                  </a:lnTo>
                  <a:lnTo>
                    <a:pt x="6523" y="148430"/>
                  </a:lnTo>
                  <a:lnTo>
                    <a:pt x="8292" y="149754"/>
                  </a:lnTo>
                  <a:lnTo>
                    <a:pt x="10530" y="150636"/>
                  </a:lnTo>
                  <a:lnTo>
                    <a:pt x="12022" y="152282"/>
                  </a:lnTo>
                  <a:lnTo>
                    <a:pt x="17239" y="162529"/>
                  </a:lnTo>
                  <a:lnTo>
                    <a:pt x="38683" y="185594"/>
                  </a:lnTo>
                  <a:lnTo>
                    <a:pt x="44226" y="188319"/>
                  </a:lnTo>
                  <a:lnTo>
                    <a:pt x="60363" y="191474"/>
                  </a:lnTo>
                  <a:lnTo>
                    <a:pt x="69250" y="197021"/>
                  </a:lnTo>
                  <a:lnTo>
                    <a:pt x="81735" y="199432"/>
                  </a:lnTo>
                  <a:lnTo>
                    <a:pt x="127435" y="200025"/>
                  </a:lnTo>
                  <a:lnTo>
                    <a:pt x="128058" y="198967"/>
                  </a:lnTo>
                  <a:lnTo>
                    <a:pt x="129258" y="190893"/>
                  </a:lnTo>
                  <a:lnTo>
                    <a:pt x="138831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130"/>
            <p:cNvSpPr/>
            <p:nvPr>
              <p:custDataLst>
                <p:tags r:id="rId206"/>
              </p:custDataLst>
            </p:nvPr>
          </p:nvSpPr>
          <p:spPr>
            <a:xfrm>
              <a:off x="5581650" y="3590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131"/>
            <p:cNvSpPr/>
            <p:nvPr>
              <p:custDataLst>
                <p:tags r:id="rId207"/>
              </p:custDataLst>
            </p:nvPr>
          </p:nvSpPr>
          <p:spPr>
            <a:xfrm>
              <a:off x="5600700" y="3581400"/>
              <a:ext cx="152391" cy="9526"/>
            </a:xfrm>
            <a:custGeom>
              <a:avLst/>
              <a:gdLst/>
              <a:ahLst/>
              <a:cxnLst/>
              <a:rect l="0" t="0" r="0" b="0"/>
              <a:pathLst>
                <a:path w="152391" h="9526">
                  <a:moveTo>
                    <a:pt x="0" y="9525"/>
                  </a:moveTo>
                  <a:lnTo>
                    <a:pt x="0" y="9525"/>
                  </a:lnTo>
                  <a:lnTo>
                    <a:pt x="45419" y="9525"/>
                  </a:lnTo>
                  <a:lnTo>
                    <a:pt x="92484" y="9525"/>
                  </a:lnTo>
                  <a:lnTo>
                    <a:pt x="99760" y="9525"/>
                  </a:lnTo>
                  <a:lnTo>
                    <a:pt x="105368" y="6703"/>
                  </a:lnTo>
                  <a:lnTo>
                    <a:pt x="111389" y="2979"/>
                  </a:lnTo>
                  <a:lnTo>
                    <a:pt x="121978" y="393"/>
                  </a:lnTo>
                  <a:lnTo>
                    <a:pt x="152390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32"/>
            <p:cNvSpPr/>
            <p:nvPr>
              <p:custDataLst>
                <p:tags r:id="rId208"/>
              </p:custDataLst>
            </p:nvPr>
          </p:nvSpPr>
          <p:spPr>
            <a:xfrm>
              <a:off x="5600700" y="36385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36373" y="9525"/>
                  </a:lnTo>
                  <a:lnTo>
                    <a:pt x="46150" y="1324"/>
                  </a:lnTo>
                  <a:lnTo>
                    <a:pt x="52244" y="393"/>
                  </a:lnTo>
                  <a:lnTo>
                    <a:pt x="99869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9" name="SMARTInkShape-Group35"/>
          <p:cNvGrpSpPr/>
          <p:nvPr/>
        </p:nvGrpSpPr>
        <p:grpSpPr>
          <a:xfrm>
            <a:off x="5943600" y="3438525"/>
            <a:ext cx="1533526" cy="238126"/>
            <a:chOff x="5943600" y="3438525"/>
            <a:chExt cx="1533526" cy="238126"/>
          </a:xfrm>
        </p:grpSpPr>
        <p:sp>
          <p:nvSpPr>
            <p:cNvPr id="158" name="SMARTInkShape-133"/>
            <p:cNvSpPr/>
            <p:nvPr>
              <p:custDataLst>
                <p:tags r:id="rId191"/>
              </p:custDataLst>
            </p:nvPr>
          </p:nvSpPr>
          <p:spPr>
            <a:xfrm>
              <a:off x="5943600" y="3467100"/>
              <a:ext cx="133351" cy="209551"/>
            </a:xfrm>
            <a:custGeom>
              <a:avLst/>
              <a:gdLst/>
              <a:ahLst/>
              <a:cxnLst/>
              <a:rect l="0" t="0" r="0" b="0"/>
              <a:pathLst>
                <a:path w="133351" h="209551">
                  <a:moveTo>
                    <a:pt x="133350" y="0"/>
                  </a:moveTo>
                  <a:lnTo>
                    <a:pt x="133350" y="0"/>
                  </a:lnTo>
                  <a:lnTo>
                    <a:pt x="124218" y="0"/>
                  </a:lnTo>
                  <a:lnTo>
                    <a:pt x="115658" y="8201"/>
                  </a:lnTo>
                  <a:lnTo>
                    <a:pt x="109646" y="9132"/>
                  </a:lnTo>
                  <a:lnTo>
                    <a:pt x="108022" y="10322"/>
                  </a:lnTo>
                  <a:lnTo>
                    <a:pt x="106940" y="12173"/>
                  </a:lnTo>
                  <a:lnTo>
                    <a:pt x="106218" y="14465"/>
                  </a:lnTo>
                  <a:lnTo>
                    <a:pt x="104679" y="15994"/>
                  </a:lnTo>
                  <a:lnTo>
                    <a:pt x="95159" y="19840"/>
                  </a:lnTo>
                  <a:lnTo>
                    <a:pt x="87933" y="25517"/>
                  </a:lnTo>
                  <a:lnTo>
                    <a:pt x="82120" y="27215"/>
                  </a:lnTo>
                  <a:lnTo>
                    <a:pt x="80147" y="28727"/>
                  </a:lnTo>
                  <a:lnTo>
                    <a:pt x="71664" y="41713"/>
                  </a:lnTo>
                  <a:lnTo>
                    <a:pt x="66070" y="44998"/>
                  </a:lnTo>
                  <a:lnTo>
                    <a:pt x="63096" y="45874"/>
                  </a:lnTo>
                  <a:lnTo>
                    <a:pt x="61114" y="47516"/>
                  </a:lnTo>
                  <a:lnTo>
                    <a:pt x="49843" y="66854"/>
                  </a:lnTo>
                  <a:lnTo>
                    <a:pt x="49104" y="69970"/>
                  </a:lnTo>
                  <a:lnTo>
                    <a:pt x="40280" y="85741"/>
                  </a:lnTo>
                  <a:lnTo>
                    <a:pt x="39554" y="88910"/>
                  </a:lnTo>
                  <a:lnTo>
                    <a:pt x="21681" y="121839"/>
                  </a:lnTo>
                  <a:lnTo>
                    <a:pt x="19161" y="129292"/>
                  </a:lnTo>
                  <a:lnTo>
                    <a:pt x="12850" y="139438"/>
                  </a:lnTo>
                  <a:lnTo>
                    <a:pt x="10511" y="149147"/>
                  </a:lnTo>
                  <a:lnTo>
                    <a:pt x="9655" y="165090"/>
                  </a:lnTo>
                  <a:lnTo>
                    <a:pt x="6760" y="171445"/>
                  </a:lnTo>
                  <a:lnTo>
                    <a:pt x="3004" y="177798"/>
                  </a:lnTo>
                  <a:lnTo>
                    <a:pt x="395" y="188618"/>
                  </a:lnTo>
                  <a:lnTo>
                    <a:pt x="0" y="209539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34"/>
            <p:cNvSpPr/>
            <p:nvPr>
              <p:custDataLst>
                <p:tags r:id="rId192"/>
              </p:custDataLst>
            </p:nvPr>
          </p:nvSpPr>
          <p:spPr>
            <a:xfrm>
              <a:off x="6038850" y="3505200"/>
              <a:ext cx="19051" cy="171451"/>
            </a:xfrm>
            <a:custGeom>
              <a:avLst/>
              <a:gdLst/>
              <a:ahLst/>
              <a:cxnLst/>
              <a:rect l="0" t="0" r="0" b="0"/>
              <a:pathLst>
                <a:path w="19051" h="171451">
                  <a:moveTo>
                    <a:pt x="19050" y="0"/>
                  </a:moveTo>
                  <a:lnTo>
                    <a:pt x="19050" y="0"/>
                  </a:lnTo>
                  <a:lnTo>
                    <a:pt x="19050" y="23980"/>
                  </a:lnTo>
                  <a:lnTo>
                    <a:pt x="16228" y="29355"/>
                  </a:lnTo>
                  <a:lnTo>
                    <a:pt x="12505" y="35272"/>
                  </a:lnTo>
                  <a:lnTo>
                    <a:pt x="10113" y="47694"/>
                  </a:lnTo>
                  <a:lnTo>
                    <a:pt x="8489" y="65444"/>
                  </a:lnTo>
                  <a:lnTo>
                    <a:pt x="1327" y="87693"/>
                  </a:lnTo>
                  <a:lnTo>
                    <a:pt x="5" y="133346"/>
                  </a:lnTo>
                  <a:lnTo>
                    <a:pt x="0" y="150911"/>
                  </a:lnTo>
                  <a:lnTo>
                    <a:pt x="8201" y="160470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135"/>
            <p:cNvSpPr/>
            <p:nvPr>
              <p:custDataLst>
                <p:tags r:id="rId193"/>
              </p:custDataLst>
            </p:nvPr>
          </p:nvSpPr>
          <p:spPr>
            <a:xfrm>
              <a:off x="5953125" y="3590925"/>
              <a:ext cx="171451" cy="57151"/>
            </a:xfrm>
            <a:custGeom>
              <a:avLst/>
              <a:gdLst/>
              <a:ahLst/>
              <a:cxnLst/>
              <a:rect l="0" t="0" r="0" b="0"/>
              <a:pathLst>
                <a:path w="171451" h="57151">
                  <a:moveTo>
                    <a:pt x="0" y="57150"/>
                  </a:moveTo>
                  <a:lnTo>
                    <a:pt x="0" y="57150"/>
                  </a:lnTo>
                  <a:lnTo>
                    <a:pt x="0" y="48949"/>
                  </a:lnTo>
                  <a:lnTo>
                    <a:pt x="1058" y="48508"/>
                  </a:lnTo>
                  <a:lnTo>
                    <a:pt x="31881" y="47628"/>
                  </a:lnTo>
                  <a:lnTo>
                    <a:pt x="33953" y="46569"/>
                  </a:lnTo>
                  <a:lnTo>
                    <a:pt x="35336" y="44804"/>
                  </a:lnTo>
                  <a:lnTo>
                    <a:pt x="36258" y="42569"/>
                  </a:lnTo>
                  <a:lnTo>
                    <a:pt x="37931" y="41079"/>
                  </a:lnTo>
                  <a:lnTo>
                    <a:pt x="42610" y="39424"/>
                  </a:lnTo>
                  <a:lnTo>
                    <a:pt x="63578" y="37119"/>
                  </a:lnTo>
                  <a:lnTo>
                    <a:pt x="76216" y="30576"/>
                  </a:lnTo>
                  <a:lnTo>
                    <a:pt x="101600" y="27595"/>
                  </a:lnTo>
                  <a:lnTo>
                    <a:pt x="114300" y="21051"/>
                  </a:lnTo>
                  <a:lnTo>
                    <a:pt x="130175" y="18255"/>
                  </a:lnTo>
                  <a:lnTo>
                    <a:pt x="142875" y="11563"/>
                  </a:lnTo>
                  <a:lnTo>
                    <a:pt x="146050" y="10883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136"/>
            <p:cNvSpPr/>
            <p:nvPr>
              <p:custDataLst>
                <p:tags r:id="rId194"/>
              </p:custDataLst>
            </p:nvPr>
          </p:nvSpPr>
          <p:spPr>
            <a:xfrm>
              <a:off x="6181725" y="3457703"/>
              <a:ext cx="161915" cy="209016"/>
            </a:xfrm>
            <a:custGeom>
              <a:avLst/>
              <a:gdLst/>
              <a:ahLst/>
              <a:cxnLst/>
              <a:rect l="0" t="0" r="0" b="0"/>
              <a:pathLst>
                <a:path w="161915" h="209016">
                  <a:moveTo>
                    <a:pt x="95250" y="57022"/>
                  </a:moveTo>
                  <a:lnTo>
                    <a:pt x="95250" y="57022"/>
                  </a:lnTo>
                  <a:lnTo>
                    <a:pt x="95250" y="65223"/>
                  </a:lnTo>
                  <a:lnTo>
                    <a:pt x="87049" y="74632"/>
                  </a:lnTo>
                  <a:lnTo>
                    <a:pt x="85841" y="84146"/>
                  </a:lnTo>
                  <a:lnTo>
                    <a:pt x="79201" y="92915"/>
                  </a:lnTo>
                  <a:lnTo>
                    <a:pt x="77089" y="101758"/>
                  </a:lnTo>
                  <a:lnTo>
                    <a:pt x="76595" y="107950"/>
                  </a:lnTo>
                  <a:lnTo>
                    <a:pt x="73554" y="114229"/>
                  </a:lnTo>
                  <a:lnTo>
                    <a:pt x="69732" y="120547"/>
                  </a:lnTo>
                  <a:lnTo>
                    <a:pt x="67279" y="133227"/>
                  </a:lnTo>
                  <a:lnTo>
                    <a:pt x="67077" y="136400"/>
                  </a:lnTo>
                  <a:lnTo>
                    <a:pt x="64032" y="142749"/>
                  </a:lnTo>
                  <a:lnTo>
                    <a:pt x="60209" y="149098"/>
                  </a:lnTo>
                  <a:lnTo>
                    <a:pt x="56998" y="158622"/>
                  </a:lnTo>
                  <a:lnTo>
                    <a:pt x="40276" y="181436"/>
                  </a:lnTo>
                  <a:lnTo>
                    <a:pt x="39551" y="184415"/>
                  </a:lnTo>
                  <a:lnTo>
                    <a:pt x="33474" y="193663"/>
                  </a:lnTo>
                  <a:lnTo>
                    <a:pt x="27930" y="197127"/>
                  </a:lnTo>
                  <a:lnTo>
                    <a:pt x="20804" y="199350"/>
                  </a:lnTo>
                  <a:lnTo>
                    <a:pt x="9963" y="209015"/>
                  </a:lnTo>
                  <a:lnTo>
                    <a:pt x="404" y="200279"/>
                  </a:lnTo>
                  <a:lnTo>
                    <a:pt x="0" y="173073"/>
                  </a:lnTo>
                  <a:lnTo>
                    <a:pt x="1059" y="172490"/>
                  </a:lnTo>
                  <a:lnTo>
                    <a:pt x="5056" y="171841"/>
                  </a:lnTo>
                  <a:lnTo>
                    <a:pt x="6545" y="170610"/>
                  </a:lnTo>
                  <a:lnTo>
                    <a:pt x="10321" y="161652"/>
                  </a:lnTo>
                  <a:lnTo>
                    <a:pt x="17692" y="153716"/>
                  </a:lnTo>
                  <a:lnTo>
                    <a:pt x="27132" y="152399"/>
                  </a:lnTo>
                  <a:lnTo>
                    <a:pt x="61686" y="152272"/>
                  </a:lnTo>
                  <a:lnTo>
                    <a:pt x="63350" y="153330"/>
                  </a:lnTo>
                  <a:lnTo>
                    <a:pt x="64458" y="155094"/>
                  </a:lnTo>
                  <a:lnTo>
                    <a:pt x="65197" y="157329"/>
                  </a:lnTo>
                  <a:lnTo>
                    <a:pt x="66748" y="158818"/>
                  </a:lnTo>
                  <a:lnTo>
                    <a:pt x="71294" y="160473"/>
                  </a:lnTo>
                  <a:lnTo>
                    <a:pt x="72929" y="161973"/>
                  </a:lnTo>
                  <a:lnTo>
                    <a:pt x="74746" y="166461"/>
                  </a:lnTo>
                  <a:lnTo>
                    <a:pt x="76289" y="168081"/>
                  </a:lnTo>
                  <a:lnTo>
                    <a:pt x="84274" y="170896"/>
                  </a:lnTo>
                  <a:lnTo>
                    <a:pt x="85080" y="173955"/>
                  </a:lnTo>
                  <a:lnTo>
                    <a:pt x="85295" y="176252"/>
                  </a:lnTo>
                  <a:lnTo>
                    <a:pt x="88356" y="181627"/>
                  </a:lnTo>
                  <a:lnTo>
                    <a:pt x="93888" y="188645"/>
                  </a:lnTo>
                  <a:lnTo>
                    <a:pt x="97467" y="189604"/>
                  </a:lnTo>
                  <a:lnTo>
                    <a:pt x="99903" y="189860"/>
                  </a:lnTo>
                  <a:lnTo>
                    <a:pt x="101527" y="191089"/>
                  </a:lnTo>
                  <a:lnTo>
                    <a:pt x="104648" y="199491"/>
                  </a:lnTo>
                  <a:lnTo>
                    <a:pt x="113905" y="199886"/>
                  </a:lnTo>
                  <a:lnTo>
                    <a:pt x="128479" y="185708"/>
                  </a:lnTo>
                  <a:lnTo>
                    <a:pt x="131185" y="180185"/>
                  </a:lnTo>
                  <a:lnTo>
                    <a:pt x="131907" y="177231"/>
                  </a:lnTo>
                  <a:lnTo>
                    <a:pt x="140699" y="161739"/>
                  </a:lnTo>
                  <a:lnTo>
                    <a:pt x="141424" y="158584"/>
                  </a:lnTo>
                  <a:lnTo>
                    <a:pt x="150223" y="142742"/>
                  </a:lnTo>
                  <a:lnTo>
                    <a:pt x="161495" y="96808"/>
                  </a:lnTo>
                  <a:lnTo>
                    <a:pt x="161914" y="63498"/>
                  </a:lnTo>
                  <a:lnTo>
                    <a:pt x="159098" y="57078"/>
                  </a:lnTo>
                  <a:lnTo>
                    <a:pt x="155377" y="50697"/>
                  </a:lnTo>
                  <a:lnTo>
                    <a:pt x="152988" y="37977"/>
                  </a:lnTo>
                  <a:lnTo>
                    <a:pt x="152792" y="34800"/>
                  </a:lnTo>
                  <a:lnTo>
                    <a:pt x="149751" y="28449"/>
                  </a:lnTo>
                  <a:lnTo>
                    <a:pt x="147460" y="25273"/>
                  </a:lnTo>
                  <a:lnTo>
                    <a:pt x="142091" y="21745"/>
                  </a:lnTo>
                  <a:lnTo>
                    <a:pt x="136177" y="19118"/>
                  </a:lnTo>
                  <a:lnTo>
                    <a:pt x="126897" y="12748"/>
                  </a:lnTo>
                  <a:lnTo>
                    <a:pt x="117444" y="9332"/>
                  </a:lnTo>
                  <a:lnTo>
                    <a:pt x="107941" y="3145"/>
                  </a:lnTo>
                  <a:lnTo>
                    <a:pt x="98422" y="842"/>
                  </a:lnTo>
                  <a:lnTo>
                    <a:pt x="82550" y="0"/>
                  </a:lnTo>
                  <a:lnTo>
                    <a:pt x="76200" y="2751"/>
                  </a:lnTo>
                  <a:lnTo>
                    <a:pt x="69850" y="6443"/>
                  </a:lnTo>
                  <a:lnTo>
                    <a:pt x="57150" y="8814"/>
                  </a:lnTo>
                  <a:lnTo>
                    <a:pt x="44450" y="9282"/>
                  </a:lnTo>
                  <a:lnTo>
                    <a:pt x="38100" y="12168"/>
                  </a:lnTo>
                  <a:lnTo>
                    <a:pt x="11290" y="36221"/>
                  </a:lnTo>
                  <a:lnTo>
                    <a:pt x="10309" y="40016"/>
                  </a:lnTo>
                  <a:lnTo>
                    <a:pt x="10048" y="42510"/>
                  </a:lnTo>
                  <a:lnTo>
                    <a:pt x="8815" y="44172"/>
                  </a:lnTo>
                  <a:lnTo>
                    <a:pt x="4623" y="46020"/>
                  </a:lnTo>
                  <a:lnTo>
                    <a:pt x="3082" y="47570"/>
                  </a:lnTo>
                  <a:lnTo>
                    <a:pt x="1369" y="52116"/>
                  </a:lnTo>
                  <a:lnTo>
                    <a:pt x="1972" y="53751"/>
                  </a:lnTo>
                  <a:lnTo>
                    <a:pt x="3431" y="54842"/>
                  </a:lnTo>
                  <a:lnTo>
                    <a:pt x="5462" y="55568"/>
                  </a:lnTo>
                  <a:lnTo>
                    <a:pt x="6817" y="57111"/>
                  </a:lnTo>
                  <a:lnTo>
                    <a:pt x="9168" y="65096"/>
                  </a:lnTo>
                  <a:lnTo>
                    <a:pt x="14475" y="71173"/>
                  </a:lnTo>
                  <a:lnTo>
                    <a:pt x="19839" y="73895"/>
                  </a:lnTo>
                  <a:lnTo>
                    <a:pt x="41322" y="75944"/>
                  </a:lnTo>
                  <a:lnTo>
                    <a:pt x="87576" y="76071"/>
                  </a:lnTo>
                  <a:lnTo>
                    <a:pt x="134757" y="76072"/>
                  </a:lnTo>
                  <a:lnTo>
                    <a:pt x="142875" y="76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137"/>
            <p:cNvSpPr/>
            <p:nvPr>
              <p:custDataLst>
                <p:tags r:id="rId195"/>
              </p:custDataLst>
            </p:nvPr>
          </p:nvSpPr>
          <p:spPr>
            <a:xfrm>
              <a:off x="6543675" y="35433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5417" y="9525"/>
                  </a:lnTo>
                  <a:lnTo>
                    <a:pt x="51230" y="9525"/>
                  </a:lnTo>
                  <a:lnTo>
                    <a:pt x="57341" y="6703"/>
                  </a:lnTo>
                  <a:lnTo>
                    <a:pt x="63585" y="2979"/>
                  </a:lnTo>
                  <a:lnTo>
                    <a:pt x="74330" y="393"/>
                  </a:lnTo>
                  <a:lnTo>
                    <a:pt x="121648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38"/>
            <p:cNvSpPr/>
            <p:nvPr>
              <p:custDataLst>
                <p:tags r:id="rId196"/>
              </p:custDataLst>
            </p:nvPr>
          </p:nvSpPr>
          <p:spPr>
            <a:xfrm>
              <a:off x="6581775" y="3495792"/>
              <a:ext cx="37985" cy="152284"/>
            </a:xfrm>
            <a:custGeom>
              <a:avLst/>
              <a:gdLst/>
              <a:ahLst/>
              <a:cxnLst/>
              <a:rect l="0" t="0" r="0" b="0"/>
              <a:pathLst>
                <a:path w="37985" h="152284">
                  <a:moveTo>
                    <a:pt x="28575" y="9408"/>
                  </a:moveTo>
                  <a:lnTo>
                    <a:pt x="28575" y="9408"/>
                  </a:lnTo>
                  <a:lnTo>
                    <a:pt x="23519" y="9408"/>
                  </a:lnTo>
                  <a:lnTo>
                    <a:pt x="22030" y="8350"/>
                  </a:lnTo>
                  <a:lnTo>
                    <a:pt x="21037" y="6586"/>
                  </a:lnTo>
                  <a:lnTo>
                    <a:pt x="19166" y="276"/>
                  </a:lnTo>
                  <a:lnTo>
                    <a:pt x="24140" y="0"/>
                  </a:lnTo>
                  <a:lnTo>
                    <a:pt x="25619" y="1019"/>
                  </a:lnTo>
                  <a:lnTo>
                    <a:pt x="26604" y="2757"/>
                  </a:lnTo>
                  <a:lnTo>
                    <a:pt x="28460" y="9019"/>
                  </a:lnTo>
                  <a:lnTo>
                    <a:pt x="28541" y="14349"/>
                  </a:lnTo>
                  <a:lnTo>
                    <a:pt x="29611" y="15877"/>
                  </a:lnTo>
                  <a:lnTo>
                    <a:pt x="31382" y="16896"/>
                  </a:lnTo>
                  <a:lnTo>
                    <a:pt x="33621" y="17575"/>
                  </a:lnTo>
                  <a:lnTo>
                    <a:pt x="35114" y="19086"/>
                  </a:lnTo>
                  <a:lnTo>
                    <a:pt x="37707" y="27015"/>
                  </a:lnTo>
                  <a:lnTo>
                    <a:pt x="37984" y="33087"/>
                  </a:lnTo>
                  <a:lnTo>
                    <a:pt x="35227" y="38629"/>
                  </a:lnTo>
                  <a:lnTo>
                    <a:pt x="31531" y="44620"/>
                  </a:lnTo>
                  <a:lnTo>
                    <a:pt x="29159" y="57090"/>
                  </a:lnTo>
                  <a:lnTo>
                    <a:pt x="28690" y="69744"/>
                  </a:lnTo>
                  <a:lnTo>
                    <a:pt x="27594" y="71857"/>
                  </a:lnTo>
                  <a:lnTo>
                    <a:pt x="25804" y="73266"/>
                  </a:lnTo>
                  <a:lnTo>
                    <a:pt x="23553" y="74204"/>
                  </a:lnTo>
                  <a:lnTo>
                    <a:pt x="22051" y="75889"/>
                  </a:lnTo>
                  <a:lnTo>
                    <a:pt x="20384" y="80583"/>
                  </a:lnTo>
                  <a:lnTo>
                    <a:pt x="18255" y="92220"/>
                  </a:lnTo>
                  <a:lnTo>
                    <a:pt x="12582" y="101561"/>
                  </a:lnTo>
                  <a:lnTo>
                    <a:pt x="10129" y="114198"/>
                  </a:lnTo>
                  <a:lnTo>
                    <a:pt x="9927" y="117368"/>
                  </a:lnTo>
                  <a:lnTo>
                    <a:pt x="6882" y="123713"/>
                  </a:lnTo>
                  <a:lnTo>
                    <a:pt x="1359" y="131352"/>
                  </a:lnTo>
                  <a:lnTo>
                    <a:pt x="268" y="140466"/>
                  </a:lnTo>
                  <a:lnTo>
                    <a:pt x="0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39"/>
            <p:cNvSpPr/>
            <p:nvPr>
              <p:custDataLst>
                <p:tags r:id="rId197"/>
              </p:custDataLst>
            </p:nvPr>
          </p:nvSpPr>
          <p:spPr>
            <a:xfrm>
              <a:off x="6743700" y="3514725"/>
              <a:ext cx="38101" cy="114301"/>
            </a:xfrm>
            <a:custGeom>
              <a:avLst/>
              <a:gdLst/>
              <a:ahLst/>
              <a:cxnLst/>
              <a:rect l="0" t="0" r="0" b="0"/>
              <a:pathLst>
                <a:path w="38101" h="114301">
                  <a:moveTo>
                    <a:pt x="38100" y="0"/>
                  </a:moveTo>
                  <a:lnTo>
                    <a:pt x="38100" y="0"/>
                  </a:lnTo>
                  <a:lnTo>
                    <a:pt x="33044" y="5057"/>
                  </a:lnTo>
                  <a:lnTo>
                    <a:pt x="30562" y="10361"/>
                  </a:lnTo>
                  <a:lnTo>
                    <a:pt x="29900" y="13257"/>
                  </a:lnTo>
                  <a:lnTo>
                    <a:pt x="21210" y="28648"/>
                  </a:lnTo>
                  <a:lnTo>
                    <a:pt x="18276" y="44460"/>
                  </a:lnTo>
                  <a:lnTo>
                    <a:pt x="11567" y="57152"/>
                  </a:lnTo>
                  <a:lnTo>
                    <a:pt x="8736" y="73025"/>
                  </a:lnTo>
                  <a:lnTo>
                    <a:pt x="2039" y="85725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140"/>
            <p:cNvSpPr/>
            <p:nvPr>
              <p:custDataLst>
                <p:tags r:id="rId198"/>
              </p:custDataLst>
            </p:nvPr>
          </p:nvSpPr>
          <p:spPr>
            <a:xfrm>
              <a:off x="6753225" y="3457575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0" y="28575"/>
                  </a:moveTo>
                  <a:lnTo>
                    <a:pt x="0" y="28575"/>
                  </a:lnTo>
                  <a:lnTo>
                    <a:pt x="0" y="14110"/>
                  </a:lnTo>
                  <a:lnTo>
                    <a:pt x="1058" y="12581"/>
                  </a:lnTo>
                  <a:lnTo>
                    <a:pt x="2822" y="11562"/>
                  </a:lnTo>
                  <a:lnTo>
                    <a:pt x="5056" y="10883"/>
                  </a:lnTo>
                  <a:lnTo>
                    <a:pt x="6545" y="9372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141"/>
            <p:cNvSpPr/>
            <p:nvPr>
              <p:custDataLst>
                <p:tags r:id="rId199"/>
              </p:custDataLst>
            </p:nvPr>
          </p:nvSpPr>
          <p:spPr>
            <a:xfrm>
              <a:off x="6781803" y="3438525"/>
              <a:ext cx="352423" cy="190500"/>
            </a:xfrm>
            <a:custGeom>
              <a:avLst/>
              <a:gdLst/>
              <a:ahLst/>
              <a:cxnLst/>
              <a:rect l="0" t="0" r="0" b="0"/>
              <a:pathLst>
                <a:path w="352423" h="190500">
                  <a:moveTo>
                    <a:pt x="28572" y="0"/>
                  </a:moveTo>
                  <a:lnTo>
                    <a:pt x="28572" y="0"/>
                  </a:lnTo>
                  <a:lnTo>
                    <a:pt x="36772" y="8201"/>
                  </a:lnTo>
                  <a:lnTo>
                    <a:pt x="38893" y="16868"/>
                  </a:lnTo>
                  <a:lnTo>
                    <a:pt x="46263" y="26824"/>
                  </a:lnTo>
                  <a:lnTo>
                    <a:pt x="47354" y="35833"/>
                  </a:lnTo>
                  <a:lnTo>
                    <a:pt x="47619" y="64804"/>
                  </a:lnTo>
                  <a:lnTo>
                    <a:pt x="41075" y="73910"/>
                  </a:lnTo>
                  <a:lnTo>
                    <a:pt x="38980" y="82812"/>
                  </a:lnTo>
                  <a:lnTo>
                    <a:pt x="38488" y="89016"/>
                  </a:lnTo>
                  <a:lnTo>
                    <a:pt x="35448" y="95302"/>
                  </a:lnTo>
                  <a:lnTo>
                    <a:pt x="20406" y="112928"/>
                  </a:lnTo>
                  <a:lnTo>
                    <a:pt x="10965" y="114179"/>
                  </a:lnTo>
                  <a:lnTo>
                    <a:pt x="427" y="114297"/>
                  </a:lnTo>
                  <a:lnTo>
                    <a:pt x="0" y="96690"/>
                  </a:lnTo>
                  <a:lnTo>
                    <a:pt x="1057" y="96210"/>
                  </a:lnTo>
                  <a:lnTo>
                    <a:pt x="5054" y="95676"/>
                  </a:lnTo>
                  <a:lnTo>
                    <a:pt x="6544" y="94476"/>
                  </a:lnTo>
                  <a:lnTo>
                    <a:pt x="8198" y="90320"/>
                  </a:lnTo>
                  <a:lnTo>
                    <a:pt x="9698" y="88788"/>
                  </a:lnTo>
                  <a:lnTo>
                    <a:pt x="17607" y="86128"/>
                  </a:lnTo>
                  <a:lnTo>
                    <a:pt x="18407" y="83082"/>
                  </a:lnTo>
                  <a:lnTo>
                    <a:pt x="18620" y="80788"/>
                  </a:lnTo>
                  <a:lnTo>
                    <a:pt x="19821" y="79259"/>
                  </a:lnTo>
                  <a:lnTo>
                    <a:pt x="27210" y="76603"/>
                  </a:lnTo>
                  <a:lnTo>
                    <a:pt x="70277" y="76200"/>
                  </a:lnTo>
                  <a:lnTo>
                    <a:pt x="72250" y="77258"/>
                  </a:lnTo>
                  <a:lnTo>
                    <a:pt x="73565" y="79022"/>
                  </a:lnTo>
                  <a:lnTo>
                    <a:pt x="74443" y="81257"/>
                  </a:lnTo>
                  <a:lnTo>
                    <a:pt x="76086" y="82746"/>
                  </a:lnTo>
                  <a:lnTo>
                    <a:pt x="80733" y="84401"/>
                  </a:lnTo>
                  <a:lnTo>
                    <a:pt x="82397" y="85901"/>
                  </a:lnTo>
                  <a:lnTo>
                    <a:pt x="84244" y="90389"/>
                  </a:lnTo>
                  <a:lnTo>
                    <a:pt x="85796" y="92009"/>
                  </a:lnTo>
                  <a:lnTo>
                    <a:pt x="90341" y="93810"/>
                  </a:lnTo>
                  <a:lnTo>
                    <a:pt x="91977" y="95348"/>
                  </a:lnTo>
                  <a:lnTo>
                    <a:pt x="93793" y="99880"/>
                  </a:lnTo>
                  <a:lnTo>
                    <a:pt x="95336" y="101512"/>
                  </a:lnTo>
                  <a:lnTo>
                    <a:pt x="99873" y="103324"/>
                  </a:lnTo>
                  <a:lnTo>
                    <a:pt x="101506" y="104866"/>
                  </a:lnTo>
                  <a:lnTo>
                    <a:pt x="103321" y="109402"/>
                  </a:lnTo>
                  <a:lnTo>
                    <a:pt x="104772" y="155978"/>
                  </a:lnTo>
                  <a:lnTo>
                    <a:pt x="104772" y="160163"/>
                  </a:lnTo>
                  <a:lnTo>
                    <a:pt x="96572" y="169971"/>
                  </a:lnTo>
                  <a:lnTo>
                    <a:pt x="95640" y="176069"/>
                  </a:lnTo>
                  <a:lnTo>
                    <a:pt x="94451" y="177704"/>
                  </a:lnTo>
                  <a:lnTo>
                    <a:pt x="92599" y="178794"/>
                  </a:lnTo>
                  <a:lnTo>
                    <a:pt x="86124" y="180847"/>
                  </a:lnTo>
                  <a:lnTo>
                    <a:pt x="77556" y="180964"/>
                  </a:lnTo>
                  <a:lnTo>
                    <a:pt x="77103" y="179910"/>
                  </a:lnTo>
                  <a:lnTo>
                    <a:pt x="76198" y="148794"/>
                  </a:lnTo>
                  <a:lnTo>
                    <a:pt x="79019" y="142683"/>
                  </a:lnTo>
                  <a:lnTo>
                    <a:pt x="117487" y="101599"/>
                  </a:lnTo>
                  <a:lnTo>
                    <a:pt x="136720" y="87842"/>
                  </a:lnTo>
                  <a:lnTo>
                    <a:pt x="154632" y="68661"/>
                  </a:lnTo>
                  <a:lnTo>
                    <a:pt x="169287" y="60561"/>
                  </a:lnTo>
                  <a:lnTo>
                    <a:pt x="176837" y="57608"/>
                  </a:lnTo>
                  <a:lnTo>
                    <a:pt x="197821" y="42095"/>
                  </a:lnTo>
                  <a:lnTo>
                    <a:pt x="215856" y="38626"/>
                  </a:lnTo>
                  <a:lnTo>
                    <a:pt x="227099" y="31658"/>
                  </a:lnTo>
                  <a:lnTo>
                    <a:pt x="244522" y="28981"/>
                  </a:lnTo>
                  <a:lnTo>
                    <a:pt x="249081" y="31578"/>
                  </a:lnTo>
                  <a:lnTo>
                    <a:pt x="254634" y="35201"/>
                  </a:lnTo>
                  <a:lnTo>
                    <a:pt x="264900" y="37718"/>
                  </a:lnTo>
                  <a:lnTo>
                    <a:pt x="274741" y="38067"/>
                  </a:lnTo>
                  <a:lnTo>
                    <a:pt x="275234" y="39136"/>
                  </a:lnTo>
                  <a:lnTo>
                    <a:pt x="275783" y="43147"/>
                  </a:lnTo>
                  <a:lnTo>
                    <a:pt x="276988" y="44640"/>
                  </a:lnTo>
                  <a:lnTo>
                    <a:pt x="285694" y="47610"/>
                  </a:lnTo>
                  <a:lnTo>
                    <a:pt x="285744" y="47625"/>
                  </a:lnTo>
                  <a:lnTo>
                    <a:pt x="285747" y="47625"/>
                  </a:lnTo>
                  <a:lnTo>
                    <a:pt x="285747" y="28977"/>
                  </a:lnTo>
                  <a:lnTo>
                    <a:pt x="277547" y="20410"/>
                  </a:lnTo>
                  <a:lnTo>
                    <a:pt x="276615" y="14396"/>
                  </a:lnTo>
                  <a:lnTo>
                    <a:pt x="275426" y="12772"/>
                  </a:lnTo>
                  <a:lnTo>
                    <a:pt x="273574" y="11690"/>
                  </a:lnTo>
                  <a:lnTo>
                    <a:pt x="266544" y="9810"/>
                  </a:lnTo>
                  <a:lnTo>
                    <a:pt x="244042" y="9528"/>
                  </a:lnTo>
                  <a:lnTo>
                    <a:pt x="242068" y="10586"/>
                  </a:lnTo>
                  <a:lnTo>
                    <a:pt x="240754" y="12349"/>
                  </a:lnTo>
                  <a:lnTo>
                    <a:pt x="239876" y="14582"/>
                  </a:lnTo>
                  <a:lnTo>
                    <a:pt x="238233" y="16071"/>
                  </a:lnTo>
                  <a:lnTo>
                    <a:pt x="233586" y="17726"/>
                  </a:lnTo>
                  <a:lnTo>
                    <a:pt x="225018" y="18658"/>
                  </a:lnTo>
                  <a:lnTo>
                    <a:pt x="223036" y="19847"/>
                  </a:lnTo>
                  <a:lnTo>
                    <a:pt x="221714" y="21698"/>
                  </a:lnTo>
                  <a:lnTo>
                    <a:pt x="219594" y="27217"/>
                  </a:lnTo>
                  <a:lnTo>
                    <a:pt x="203271" y="45419"/>
                  </a:lnTo>
                  <a:lnTo>
                    <a:pt x="199927" y="54262"/>
                  </a:lnTo>
                  <a:lnTo>
                    <a:pt x="191948" y="64831"/>
                  </a:lnTo>
                  <a:lnTo>
                    <a:pt x="190927" y="71185"/>
                  </a:lnTo>
                  <a:lnTo>
                    <a:pt x="190624" y="79770"/>
                  </a:lnTo>
                  <a:lnTo>
                    <a:pt x="187731" y="85901"/>
                  </a:lnTo>
                  <a:lnTo>
                    <a:pt x="183976" y="92153"/>
                  </a:lnTo>
                  <a:lnTo>
                    <a:pt x="181565" y="104790"/>
                  </a:lnTo>
                  <a:lnTo>
                    <a:pt x="180975" y="146050"/>
                  </a:lnTo>
                  <a:lnTo>
                    <a:pt x="182032" y="148167"/>
                  </a:lnTo>
                  <a:lnTo>
                    <a:pt x="183796" y="149578"/>
                  </a:lnTo>
                  <a:lnTo>
                    <a:pt x="186029" y="150518"/>
                  </a:lnTo>
                  <a:lnTo>
                    <a:pt x="187519" y="152204"/>
                  </a:lnTo>
                  <a:lnTo>
                    <a:pt x="192732" y="162514"/>
                  </a:lnTo>
                  <a:lnTo>
                    <a:pt x="196781" y="168537"/>
                  </a:lnTo>
                  <a:lnTo>
                    <a:pt x="198582" y="174741"/>
                  </a:lnTo>
                  <a:lnTo>
                    <a:pt x="200120" y="176819"/>
                  </a:lnTo>
                  <a:lnTo>
                    <a:pt x="202204" y="178205"/>
                  </a:lnTo>
                  <a:lnTo>
                    <a:pt x="204652" y="179128"/>
                  </a:lnTo>
                  <a:lnTo>
                    <a:pt x="206284" y="180802"/>
                  </a:lnTo>
                  <a:lnTo>
                    <a:pt x="208097" y="185484"/>
                  </a:lnTo>
                  <a:lnTo>
                    <a:pt x="209638" y="187156"/>
                  </a:lnTo>
                  <a:lnTo>
                    <a:pt x="217621" y="190060"/>
                  </a:lnTo>
                  <a:lnTo>
                    <a:pt x="260358" y="190499"/>
                  </a:lnTo>
                  <a:lnTo>
                    <a:pt x="301361" y="180178"/>
                  </a:lnTo>
                  <a:lnTo>
                    <a:pt x="314270" y="173487"/>
                  </a:lnTo>
                  <a:lnTo>
                    <a:pt x="317462" y="172808"/>
                  </a:lnTo>
                  <a:lnTo>
                    <a:pt x="341014" y="162353"/>
                  </a:lnTo>
                  <a:lnTo>
                    <a:pt x="347395" y="162052"/>
                  </a:lnTo>
                  <a:lnTo>
                    <a:pt x="349071" y="160951"/>
                  </a:lnTo>
                  <a:lnTo>
                    <a:pt x="350187" y="159159"/>
                  </a:lnTo>
                  <a:lnTo>
                    <a:pt x="352421" y="152403"/>
                  </a:lnTo>
                  <a:lnTo>
                    <a:pt x="35242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42"/>
            <p:cNvSpPr/>
            <p:nvPr>
              <p:custDataLst>
                <p:tags r:id="rId200"/>
              </p:custDataLst>
            </p:nvPr>
          </p:nvSpPr>
          <p:spPr>
            <a:xfrm>
              <a:off x="7324725" y="3524250"/>
              <a:ext cx="152401" cy="1"/>
            </a:xfrm>
            <a:custGeom>
              <a:avLst/>
              <a:gdLst/>
              <a:ahLst/>
              <a:cxnLst/>
              <a:rect l="0" t="0" r="0" b="0"/>
              <a:pathLst>
                <a:path w="152401" h="1">
                  <a:moveTo>
                    <a:pt x="0" y="0"/>
                  </a:moveTo>
                  <a:lnTo>
                    <a:pt x="0" y="0"/>
                  </a:lnTo>
                  <a:lnTo>
                    <a:pt x="47514" y="0"/>
                  </a:lnTo>
                  <a:lnTo>
                    <a:pt x="92981" y="0"/>
                  </a:lnTo>
                  <a:lnTo>
                    <a:pt x="139605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43"/>
            <p:cNvSpPr/>
            <p:nvPr>
              <p:custDataLst>
                <p:tags r:id="rId201"/>
              </p:custDataLst>
            </p:nvPr>
          </p:nvSpPr>
          <p:spPr>
            <a:xfrm>
              <a:off x="7353300" y="35814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5434" y="9525"/>
                  </a:lnTo>
                  <a:lnTo>
                    <a:pt x="80826" y="9525"/>
                  </a:lnTo>
                  <a:lnTo>
                    <a:pt x="82459" y="8467"/>
                  </a:lnTo>
                  <a:lnTo>
                    <a:pt x="83548" y="6703"/>
                  </a:lnTo>
                  <a:lnTo>
                    <a:pt x="84274" y="4468"/>
                  </a:lnTo>
                  <a:lnTo>
                    <a:pt x="85816" y="2979"/>
                  </a:lnTo>
                  <a:lnTo>
                    <a:pt x="90351" y="132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0" name="SMARTInkShape-Group36"/>
          <p:cNvGrpSpPr/>
          <p:nvPr/>
        </p:nvGrpSpPr>
        <p:grpSpPr>
          <a:xfrm>
            <a:off x="7705725" y="3352811"/>
            <a:ext cx="1552576" cy="266690"/>
            <a:chOff x="7705725" y="3352811"/>
            <a:chExt cx="1552576" cy="266690"/>
          </a:xfrm>
        </p:grpSpPr>
        <p:sp>
          <p:nvSpPr>
            <p:cNvPr id="170" name="SMARTInkShape-144"/>
            <p:cNvSpPr/>
            <p:nvPr>
              <p:custDataLst>
                <p:tags r:id="rId181"/>
              </p:custDataLst>
            </p:nvPr>
          </p:nvSpPr>
          <p:spPr>
            <a:xfrm>
              <a:off x="7705725" y="3429000"/>
              <a:ext cx="76201" cy="171451"/>
            </a:xfrm>
            <a:custGeom>
              <a:avLst/>
              <a:gdLst/>
              <a:ahLst/>
              <a:cxnLst/>
              <a:rect l="0" t="0" r="0" b="0"/>
              <a:pathLst>
                <a:path w="76201" h="171451">
                  <a:moveTo>
                    <a:pt x="76200" y="0"/>
                  </a:moveTo>
                  <a:lnTo>
                    <a:pt x="76200" y="0"/>
                  </a:lnTo>
                  <a:lnTo>
                    <a:pt x="76200" y="8201"/>
                  </a:lnTo>
                  <a:lnTo>
                    <a:pt x="69655" y="16868"/>
                  </a:lnTo>
                  <a:lnTo>
                    <a:pt x="66499" y="25694"/>
                  </a:lnTo>
                  <a:lnTo>
                    <a:pt x="50888" y="45340"/>
                  </a:lnTo>
                  <a:lnTo>
                    <a:pt x="47533" y="54239"/>
                  </a:lnTo>
                  <a:lnTo>
                    <a:pt x="31207" y="76215"/>
                  </a:lnTo>
                  <a:lnTo>
                    <a:pt x="28686" y="82557"/>
                  </a:lnTo>
                  <a:lnTo>
                    <a:pt x="22375" y="92077"/>
                  </a:lnTo>
                  <a:lnTo>
                    <a:pt x="20035" y="101600"/>
                  </a:lnTo>
                  <a:lnTo>
                    <a:pt x="19488" y="107950"/>
                  </a:lnTo>
                  <a:lnTo>
                    <a:pt x="16423" y="114300"/>
                  </a:lnTo>
                  <a:lnTo>
                    <a:pt x="12591" y="120650"/>
                  </a:lnTo>
                  <a:lnTo>
                    <a:pt x="10130" y="133350"/>
                  </a:lnTo>
                  <a:lnTo>
                    <a:pt x="9561" y="147374"/>
                  </a:lnTo>
                  <a:lnTo>
                    <a:pt x="8491" y="149049"/>
                  </a:lnTo>
                  <a:lnTo>
                    <a:pt x="6718" y="150166"/>
                  </a:lnTo>
                  <a:lnTo>
                    <a:pt x="4479" y="150911"/>
                  </a:lnTo>
                  <a:lnTo>
                    <a:pt x="2986" y="152465"/>
                  </a:lnTo>
                  <a:lnTo>
                    <a:pt x="393" y="160470"/>
                  </a:lnTo>
                  <a:lnTo>
                    <a:pt x="0" y="171439"/>
                  </a:lnTo>
                  <a:lnTo>
                    <a:pt x="95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145"/>
            <p:cNvSpPr/>
            <p:nvPr>
              <p:custDataLst>
                <p:tags r:id="rId182"/>
              </p:custDataLst>
            </p:nvPr>
          </p:nvSpPr>
          <p:spPr>
            <a:xfrm>
              <a:off x="7791450" y="3448050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28575" y="0"/>
                  </a:moveTo>
                  <a:lnTo>
                    <a:pt x="28575" y="0"/>
                  </a:lnTo>
                  <a:lnTo>
                    <a:pt x="28575" y="5057"/>
                  </a:lnTo>
                  <a:lnTo>
                    <a:pt x="27517" y="6546"/>
                  </a:lnTo>
                  <a:lnTo>
                    <a:pt x="25753" y="7539"/>
                  </a:lnTo>
                  <a:lnTo>
                    <a:pt x="23519" y="8201"/>
                  </a:lnTo>
                  <a:lnTo>
                    <a:pt x="22030" y="9701"/>
                  </a:lnTo>
                  <a:lnTo>
                    <a:pt x="20375" y="14189"/>
                  </a:lnTo>
                  <a:lnTo>
                    <a:pt x="18014" y="35833"/>
                  </a:lnTo>
                  <a:lnTo>
                    <a:pt x="12511" y="44719"/>
                  </a:lnTo>
                  <a:lnTo>
                    <a:pt x="10115" y="57203"/>
                  </a:lnTo>
                  <a:lnTo>
                    <a:pt x="9559" y="79378"/>
                  </a:lnTo>
                  <a:lnTo>
                    <a:pt x="6718" y="85727"/>
                  </a:lnTo>
                  <a:lnTo>
                    <a:pt x="2986" y="92076"/>
                  </a:lnTo>
                  <a:lnTo>
                    <a:pt x="590" y="104775"/>
                  </a:lnTo>
                  <a:lnTo>
                    <a:pt x="0" y="150914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46"/>
            <p:cNvSpPr/>
            <p:nvPr>
              <p:custDataLst>
                <p:tags r:id="rId183"/>
              </p:custDataLst>
            </p:nvPr>
          </p:nvSpPr>
          <p:spPr>
            <a:xfrm>
              <a:off x="7724775" y="35147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41290" y="19050"/>
                  </a:lnTo>
                  <a:lnTo>
                    <a:pt x="47632" y="16228"/>
                  </a:lnTo>
                  <a:lnTo>
                    <a:pt x="53977" y="12504"/>
                  </a:lnTo>
                  <a:lnTo>
                    <a:pt x="66676" y="10114"/>
                  </a:lnTo>
                  <a:lnTo>
                    <a:pt x="98425" y="9535"/>
                  </a:lnTo>
                  <a:lnTo>
                    <a:pt x="104775" y="6707"/>
                  </a:lnTo>
                  <a:lnTo>
                    <a:pt x="111125" y="2981"/>
                  </a:lnTo>
                  <a:lnTo>
                    <a:pt x="123825" y="58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147"/>
            <p:cNvSpPr/>
            <p:nvPr>
              <p:custDataLst>
                <p:tags r:id="rId184"/>
              </p:custDataLst>
            </p:nvPr>
          </p:nvSpPr>
          <p:spPr>
            <a:xfrm>
              <a:off x="7915395" y="3390911"/>
              <a:ext cx="218956" cy="200004"/>
            </a:xfrm>
            <a:custGeom>
              <a:avLst/>
              <a:gdLst/>
              <a:ahLst/>
              <a:cxnLst/>
              <a:rect l="0" t="0" r="0" b="0"/>
              <a:pathLst>
                <a:path w="218956" h="200004">
                  <a:moveTo>
                    <a:pt x="161805" y="57139"/>
                  </a:moveTo>
                  <a:lnTo>
                    <a:pt x="161805" y="57139"/>
                  </a:lnTo>
                  <a:lnTo>
                    <a:pt x="146617" y="73386"/>
                  </a:lnTo>
                  <a:lnTo>
                    <a:pt x="140695" y="85787"/>
                  </a:lnTo>
                  <a:lnTo>
                    <a:pt x="136548" y="92097"/>
                  </a:lnTo>
                  <a:lnTo>
                    <a:pt x="133155" y="101599"/>
                  </a:lnTo>
                  <a:lnTo>
                    <a:pt x="118129" y="121698"/>
                  </a:lnTo>
                  <a:lnTo>
                    <a:pt x="112138" y="140878"/>
                  </a:lnTo>
                  <a:lnTo>
                    <a:pt x="101076" y="155172"/>
                  </a:lnTo>
                  <a:lnTo>
                    <a:pt x="94951" y="158917"/>
                  </a:lnTo>
                  <a:lnTo>
                    <a:pt x="91835" y="159916"/>
                  </a:lnTo>
                  <a:lnTo>
                    <a:pt x="89758" y="161640"/>
                  </a:lnTo>
                  <a:lnTo>
                    <a:pt x="72509" y="184253"/>
                  </a:lnTo>
                  <a:lnTo>
                    <a:pt x="66379" y="187717"/>
                  </a:lnTo>
                  <a:lnTo>
                    <a:pt x="63263" y="188641"/>
                  </a:lnTo>
                  <a:lnTo>
                    <a:pt x="61185" y="190315"/>
                  </a:lnTo>
                  <a:lnTo>
                    <a:pt x="57203" y="196670"/>
                  </a:lnTo>
                  <a:lnTo>
                    <a:pt x="52521" y="198528"/>
                  </a:lnTo>
                  <a:lnTo>
                    <a:pt x="33079" y="200003"/>
                  </a:lnTo>
                  <a:lnTo>
                    <a:pt x="27688" y="197187"/>
                  </a:lnTo>
                  <a:lnTo>
                    <a:pt x="20660" y="191812"/>
                  </a:lnTo>
                  <a:lnTo>
                    <a:pt x="14387" y="190881"/>
                  </a:lnTo>
                  <a:lnTo>
                    <a:pt x="12727" y="189692"/>
                  </a:lnTo>
                  <a:lnTo>
                    <a:pt x="11619" y="187841"/>
                  </a:lnTo>
                  <a:lnTo>
                    <a:pt x="9841" y="182322"/>
                  </a:lnTo>
                  <a:lnTo>
                    <a:pt x="284" y="171867"/>
                  </a:lnTo>
                  <a:lnTo>
                    <a:pt x="0" y="166509"/>
                  </a:lnTo>
                  <a:lnTo>
                    <a:pt x="1019" y="164977"/>
                  </a:lnTo>
                  <a:lnTo>
                    <a:pt x="2755" y="163956"/>
                  </a:lnTo>
                  <a:lnTo>
                    <a:pt x="9587" y="162183"/>
                  </a:lnTo>
                  <a:lnTo>
                    <a:pt x="14072" y="162034"/>
                  </a:lnTo>
                  <a:lnTo>
                    <a:pt x="15692" y="160935"/>
                  </a:lnTo>
                  <a:lnTo>
                    <a:pt x="16771" y="159145"/>
                  </a:lnTo>
                  <a:lnTo>
                    <a:pt x="17491" y="156893"/>
                  </a:lnTo>
                  <a:lnTo>
                    <a:pt x="19029" y="155392"/>
                  </a:lnTo>
                  <a:lnTo>
                    <a:pt x="29102" y="150160"/>
                  </a:lnTo>
                  <a:lnTo>
                    <a:pt x="36227" y="144305"/>
                  </a:lnTo>
                  <a:lnTo>
                    <a:pt x="45238" y="142090"/>
                  </a:lnTo>
                  <a:lnTo>
                    <a:pt x="54124" y="136402"/>
                  </a:lnTo>
                  <a:lnTo>
                    <a:pt x="66608" y="133944"/>
                  </a:lnTo>
                  <a:lnTo>
                    <a:pt x="79266" y="133459"/>
                  </a:lnTo>
                  <a:lnTo>
                    <a:pt x="81379" y="134477"/>
                  </a:lnTo>
                  <a:lnTo>
                    <a:pt x="82787" y="136214"/>
                  </a:lnTo>
                  <a:lnTo>
                    <a:pt x="83727" y="138431"/>
                  </a:lnTo>
                  <a:lnTo>
                    <a:pt x="85411" y="139909"/>
                  </a:lnTo>
                  <a:lnTo>
                    <a:pt x="90105" y="141551"/>
                  </a:lnTo>
                  <a:lnTo>
                    <a:pt x="98698" y="142475"/>
                  </a:lnTo>
                  <a:lnTo>
                    <a:pt x="100684" y="143663"/>
                  </a:lnTo>
                  <a:lnTo>
                    <a:pt x="102007" y="145513"/>
                  </a:lnTo>
                  <a:lnTo>
                    <a:pt x="102890" y="147805"/>
                  </a:lnTo>
                  <a:lnTo>
                    <a:pt x="104536" y="149333"/>
                  </a:lnTo>
                  <a:lnTo>
                    <a:pt x="114784" y="154608"/>
                  </a:lnTo>
                  <a:lnTo>
                    <a:pt x="117757" y="157043"/>
                  </a:lnTo>
                  <a:lnTo>
                    <a:pt x="121062" y="162572"/>
                  </a:lnTo>
                  <a:lnTo>
                    <a:pt x="121942" y="165527"/>
                  </a:lnTo>
                  <a:lnTo>
                    <a:pt x="123588" y="167498"/>
                  </a:lnTo>
                  <a:lnTo>
                    <a:pt x="128239" y="169688"/>
                  </a:lnTo>
                  <a:lnTo>
                    <a:pt x="129902" y="171330"/>
                  </a:lnTo>
                  <a:lnTo>
                    <a:pt x="133997" y="181037"/>
                  </a:lnTo>
                  <a:lnTo>
                    <a:pt x="141392" y="189035"/>
                  </a:lnTo>
                  <a:lnTo>
                    <a:pt x="142351" y="195115"/>
                  </a:lnTo>
                  <a:lnTo>
                    <a:pt x="143544" y="196748"/>
                  </a:lnTo>
                  <a:lnTo>
                    <a:pt x="145397" y="197837"/>
                  </a:lnTo>
                  <a:lnTo>
                    <a:pt x="152432" y="199728"/>
                  </a:lnTo>
                  <a:lnTo>
                    <a:pt x="160362" y="199976"/>
                  </a:lnTo>
                  <a:lnTo>
                    <a:pt x="175956" y="185824"/>
                  </a:lnTo>
                  <a:lnTo>
                    <a:pt x="178678" y="180302"/>
                  </a:lnTo>
                  <a:lnTo>
                    <a:pt x="179404" y="177348"/>
                  </a:lnTo>
                  <a:lnTo>
                    <a:pt x="185481" y="168133"/>
                  </a:lnTo>
                  <a:lnTo>
                    <a:pt x="195958" y="155538"/>
                  </a:lnTo>
                  <a:lnTo>
                    <a:pt x="207952" y="121962"/>
                  </a:lnTo>
                  <a:lnTo>
                    <a:pt x="210197" y="101654"/>
                  </a:lnTo>
                  <a:lnTo>
                    <a:pt x="217592" y="82966"/>
                  </a:lnTo>
                  <a:lnTo>
                    <a:pt x="208610" y="41533"/>
                  </a:lnTo>
                  <a:lnTo>
                    <a:pt x="199116" y="28617"/>
                  </a:lnTo>
                  <a:lnTo>
                    <a:pt x="185835" y="14543"/>
                  </a:lnTo>
                  <a:lnTo>
                    <a:pt x="180247" y="11749"/>
                  </a:lnTo>
                  <a:lnTo>
                    <a:pt x="177275" y="11004"/>
                  </a:lnTo>
                  <a:lnTo>
                    <a:pt x="161752" y="2171"/>
                  </a:lnTo>
                  <a:lnTo>
                    <a:pt x="114354" y="6"/>
                  </a:lnTo>
                  <a:lnTo>
                    <a:pt x="111120" y="0"/>
                  </a:lnTo>
                  <a:lnTo>
                    <a:pt x="104707" y="2816"/>
                  </a:lnTo>
                  <a:lnTo>
                    <a:pt x="98328" y="6537"/>
                  </a:lnTo>
                  <a:lnTo>
                    <a:pt x="85610" y="8926"/>
                  </a:lnTo>
                  <a:lnTo>
                    <a:pt x="72906" y="9398"/>
                  </a:lnTo>
                  <a:lnTo>
                    <a:pt x="66555" y="12285"/>
                  </a:lnTo>
                  <a:lnTo>
                    <a:pt x="49797" y="25322"/>
                  </a:lnTo>
                  <a:lnTo>
                    <a:pt x="43937" y="27123"/>
                  </a:lnTo>
                  <a:lnTo>
                    <a:pt x="41951" y="28662"/>
                  </a:lnTo>
                  <a:lnTo>
                    <a:pt x="30510" y="48259"/>
                  </a:lnTo>
                  <a:lnTo>
                    <a:pt x="28466" y="74427"/>
                  </a:lnTo>
                  <a:lnTo>
                    <a:pt x="28458" y="80723"/>
                  </a:lnTo>
                  <a:lnTo>
                    <a:pt x="29515" y="82387"/>
                  </a:lnTo>
                  <a:lnTo>
                    <a:pt x="31279" y="83496"/>
                  </a:lnTo>
                  <a:lnTo>
                    <a:pt x="33512" y="84235"/>
                  </a:lnTo>
                  <a:lnTo>
                    <a:pt x="35002" y="85786"/>
                  </a:lnTo>
                  <a:lnTo>
                    <a:pt x="37589" y="93785"/>
                  </a:lnTo>
                  <a:lnTo>
                    <a:pt x="40629" y="94593"/>
                  </a:lnTo>
                  <a:lnTo>
                    <a:pt x="42920" y="94808"/>
                  </a:lnTo>
                  <a:lnTo>
                    <a:pt x="44449" y="96010"/>
                  </a:lnTo>
                  <a:lnTo>
                    <a:pt x="46146" y="100168"/>
                  </a:lnTo>
                  <a:lnTo>
                    <a:pt x="47658" y="101700"/>
                  </a:lnTo>
                  <a:lnTo>
                    <a:pt x="52159" y="103402"/>
                  </a:lnTo>
                  <a:lnTo>
                    <a:pt x="79294" y="104729"/>
                  </a:lnTo>
                  <a:lnTo>
                    <a:pt x="85622" y="101926"/>
                  </a:lnTo>
                  <a:lnTo>
                    <a:pt x="88791" y="99697"/>
                  </a:lnTo>
                  <a:lnTo>
                    <a:pt x="103365" y="96560"/>
                  </a:lnTo>
                  <a:lnTo>
                    <a:pt x="119649" y="94442"/>
                  </a:lnTo>
                  <a:lnTo>
                    <a:pt x="130853" y="88770"/>
                  </a:lnTo>
                  <a:lnTo>
                    <a:pt x="157725" y="84924"/>
                  </a:lnTo>
                  <a:lnTo>
                    <a:pt x="171151" y="78228"/>
                  </a:lnTo>
                  <a:lnTo>
                    <a:pt x="218955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148"/>
            <p:cNvSpPr/>
            <p:nvPr>
              <p:custDataLst>
                <p:tags r:id="rId185"/>
              </p:custDataLst>
            </p:nvPr>
          </p:nvSpPr>
          <p:spPr>
            <a:xfrm>
              <a:off x="8239125" y="3476742"/>
              <a:ext cx="133351" cy="28459"/>
            </a:xfrm>
            <a:custGeom>
              <a:avLst/>
              <a:gdLst/>
              <a:ahLst/>
              <a:cxnLst/>
              <a:rect l="0" t="0" r="0" b="0"/>
              <a:pathLst>
                <a:path w="133351" h="28459">
                  <a:moveTo>
                    <a:pt x="0" y="28458"/>
                  </a:moveTo>
                  <a:lnTo>
                    <a:pt x="0" y="28458"/>
                  </a:lnTo>
                  <a:lnTo>
                    <a:pt x="0" y="19050"/>
                  </a:lnTo>
                  <a:lnTo>
                    <a:pt x="45871" y="18933"/>
                  </a:lnTo>
                  <a:lnTo>
                    <a:pt x="54883" y="12387"/>
                  </a:lnTo>
                  <a:lnTo>
                    <a:pt x="64913" y="9801"/>
                  </a:lnTo>
                  <a:lnTo>
                    <a:pt x="109401" y="9408"/>
                  </a:lnTo>
                  <a:lnTo>
                    <a:pt x="111034" y="8350"/>
                  </a:lnTo>
                  <a:lnTo>
                    <a:pt x="112123" y="6586"/>
                  </a:lnTo>
                  <a:lnTo>
                    <a:pt x="112849" y="4351"/>
                  </a:lnTo>
                  <a:lnTo>
                    <a:pt x="114391" y="2862"/>
                  </a:lnTo>
                  <a:lnTo>
                    <a:pt x="123395" y="0"/>
                  </a:lnTo>
                  <a:lnTo>
                    <a:pt x="123814" y="9019"/>
                  </a:lnTo>
                  <a:lnTo>
                    <a:pt x="133350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49"/>
            <p:cNvSpPr/>
            <p:nvPr>
              <p:custDataLst>
                <p:tags r:id="rId186"/>
              </p:custDataLst>
            </p:nvPr>
          </p:nvSpPr>
          <p:spPr>
            <a:xfrm>
              <a:off x="8286750" y="3457575"/>
              <a:ext cx="28576" cy="114301"/>
            </a:xfrm>
            <a:custGeom>
              <a:avLst/>
              <a:gdLst/>
              <a:ahLst/>
              <a:cxnLst/>
              <a:rect l="0" t="0" r="0" b="0"/>
              <a:pathLst>
                <a:path w="28576" h="114301">
                  <a:moveTo>
                    <a:pt x="28575" y="0"/>
                  </a:moveTo>
                  <a:lnTo>
                    <a:pt x="28575" y="0"/>
                  </a:lnTo>
                  <a:lnTo>
                    <a:pt x="28575" y="14189"/>
                  </a:lnTo>
                  <a:lnTo>
                    <a:pt x="27517" y="15809"/>
                  </a:lnTo>
                  <a:lnTo>
                    <a:pt x="25753" y="16890"/>
                  </a:lnTo>
                  <a:lnTo>
                    <a:pt x="20375" y="18624"/>
                  </a:lnTo>
                  <a:lnTo>
                    <a:pt x="19638" y="21683"/>
                  </a:lnTo>
                  <a:lnTo>
                    <a:pt x="19060" y="42645"/>
                  </a:lnTo>
                  <a:lnTo>
                    <a:pt x="17999" y="44305"/>
                  </a:lnTo>
                  <a:lnTo>
                    <a:pt x="16232" y="45412"/>
                  </a:lnTo>
                  <a:lnTo>
                    <a:pt x="13997" y="46149"/>
                  </a:lnTo>
                  <a:lnTo>
                    <a:pt x="12506" y="47699"/>
                  </a:lnTo>
                  <a:lnTo>
                    <a:pt x="9918" y="55696"/>
                  </a:lnTo>
                  <a:lnTo>
                    <a:pt x="9535" y="71301"/>
                  </a:lnTo>
                  <a:lnTo>
                    <a:pt x="8474" y="72934"/>
                  </a:lnTo>
                  <a:lnTo>
                    <a:pt x="6707" y="74023"/>
                  </a:lnTo>
                  <a:lnTo>
                    <a:pt x="4472" y="74749"/>
                  </a:lnTo>
                  <a:lnTo>
                    <a:pt x="2981" y="76290"/>
                  </a:lnTo>
                  <a:lnTo>
                    <a:pt x="1325" y="80826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50"/>
            <p:cNvSpPr/>
            <p:nvPr>
              <p:custDataLst>
                <p:tags r:id="rId187"/>
              </p:custDataLst>
            </p:nvPr>
          </p:nvSpPr>
          <p:spPr>
            <a:xfrm>
              <a:off x="8486786" y="3352811"/>
              <a:ext cx="161904" cy="190487"/>
            </a:xfrm>
            <a:custGeom>
              <a:avLst/>
              <a:gdLst/>
              <a:ahLst/>
              <a:cxnLst/>
              <a:rect l="0" t="0" r="0" b="0"/>
              <a:pathLst>
                <a:path w="161904" h="190487">
                  <a:moveTo>
                    <a:pt x="85714" y="85714"/>
                  </a:moveTo>
                  <a:lnTo>
                    <a:pt x="85714" y="85714"/>
                  </a:lnTo>
                  <a:lnTo>
                    <a:pt x="85714" y="99903"/>
                  </a:lnTo>
                  <a:lnTo>
                    <a:pt x="84656" y="101523"/>
                  </a:lnTo>
                  <a:lnTo>
                    <a:pt x="82892" y="102604"/>
                  </a:lnTo>
                  <a:lnTo>
                    <a:pt x="80658" y="103324"/>
                  </a:lnTo>
                  <a:lnTo>
                    <a:pt x="79169" y="104862"/>
                  </a:lnTo>
                  <a:lnTo>
                    <a:pt x="76582" y="112838"/>
                  </a:lnTo>
                  <a:lnTo>
                    <a:pt x="76305" y="118916"/>
                  </a:lnTo>
                  <a:lnTo>
                    <a:pt x="73418" y="124459"/>
                  </a:lnTo>
                  <a:lnTo>
                    <a:pt x="67998" y="131585"/>
                  </a:lnTo>
                  <a:lnTo>
                    <a:pt x="65869" y="140597"/>
                  </a:lnTo>
                  <a:lnTo>
                    <a:pt x="49779" y="162518"/>
                  </a:lnTo>
                  <a:lnTo>
                    <a:pt x="49057" y="165492"/>
                  </a:lnTo>
                  <a:lnTo>
                    <a:pt x="38519" y="180417"/>
                  </a:lnTo>
                  <a:lnTo>
                    <a:pt x="29926" y="189117"/>
                  </a:lnTo>
                  <a:lnTo>
                    <a:pt x="19467" y="190453"/>
                  </a:lnTo>
                  <a:lnTo>
                    <a:pt x="10876" y="190486"/>
                  </a:lnTo>
                  <a:lnTo>
                    <a:pt x="10422" y="189428"/>
                  </a:lnTo>
                  <a:lnTo>
                    <a:pt x="9514" y="166778"/>
                  </a:lnTo>
                  <a:lnTo>
                    <a:pt x="10572" y="165156"/>
                  </a:lnTo>
                  <a:lnTo>
                    <a:pt x="12336" y="164075"/>
                  </a:lnTo>
                  <a:lnTo>
                    <a:pt x="14570" y="163355"/>
                  </a:lnTo>
                  <a:lnTo>
                    <a:pt x="16059" y="161816"/>
                  </a:lnTo>
                  <a:lnTo>
                    <a:pt x="18646" y="153840"/>
                  </a:lnTo>
                  <a:lnTo>
                    <a:pt x="21687" y="153034"/>
                  </a:lnTo>
                  <a:lnTo>
                    <a:pt x="32262" y="152517"/>
                  </a:lnTo>
                  <a:lnTo>
                    <a:pt x="34205" y="151415"/>
                  </a:lnTo>
                  <a:lnTo>
                    <a:pt x="35499" y="149624"/>
                  </a:lnTo>
                  <a:lnTo>
                    <a:pt x="37578" y="144199"/>
                  </a:lnTo>
                  <a:lnTo>
                    <a:pt x="40684" y="143457"/>
                  </a:lnTo>
                  <a:lnTo>
                    <a:pt x="55695" y="142874"/>
                  </a:lnTo>
                  <a:lnTo>
                    <a:pt x="56176" y="143929"/>
                  </a:lnTo>
                  <a:lnTo>
                    <a:pt x="56711" y="147924"/>
                  </a:lnTo>
                  <a:lnTo>
                    <a:pt x="57913" y="149412"/>
                  </a:lnTo>
                  <a:lnTo>
                    <a:pt x="65302" y="151997"/>
                  </a:lnTo>
                  <a:lnTo>
                    <a:pt x="66059" y="155037"/>
                  </a:lnTo>
                  <a:lnTo>
                    <a:pt x="66544" y="160556"/>
                  </a:lnTo>
                  <a:lnTo>
                    <a:pt x="67642" y="161009"/>
                  </a:lnTo>
                  <a:lnTo>
                    <a:pt x="71685" y="161512"/>
                  </a:lnTo>
                  <a:lnTo>
                    <a:pt x="73187" y="162704"/>
                  </a:lnTo>
                  <a:lnTo>
                    <a:pt x="75794" y="170079"/>
                  </a:lnTo>
                  <a:lnTo>
                    <a:pt x="76072" y="176093"/>
                  </a:lnTo>
                  <a:lnTo>
                    <a:pt x="77170" y="177717"/>
                  </a:lnTo>
                  <a:lnTo>
                    <a:pt x="78959" y="178799"/>
                  </a:lnTo>
                  <a:lnTo>
                    <a:pt x="85319" y="180837"/>
                  </a:lnTo>
                  <a:lnTo>
                    <a:pt x="85597" y="185983"/>
                  </a:lnTo>
                  <a:lnTo>
                    <a:pt x="86695" y="187485"/>
                  </a:lnTo>
                  <a:lnTo>
                    <a:pt x="90736" y="189154"/>
                  </a:lnTo>
                  <a:lnTo>
                    <a:pt x="93295" y="188541"/>
                  </a:lnTo>
                  <a:lnTo>
                    <a:pt x="103044" y="182171"/>
                  </a:lnTo>
                  <a:lnTo>
                    <a:pt x="112029" y="174657"/>
                  </a:lnTo>
                  <a:lnTo>
                    <a:pt x="117871" y="172869"/>
                  </a:lnTo>
                  <a:lnTo>
                    <a:pt x="119851" y="171334"/>
                  </a:lnTo>
                  <a:lnTo>
                    <a:pt x="140221" y="142807"/>
                  </a:lnTo>
                  <a:lnTo>
                    <a:pt x="142747" y="136489"/>
                  </a:lnTo>
                  <a:lnTo>
                    <a:pt x="149061" y="126982"/>
                  </a:lnTo>
                  <a:lnTo>
                    <a:pt x="152462" y="117462"/>
                  </a:lnTo>
                  <a:lnTo>
                    <a:pt x="158644" y="107938"/>
                  </a:lnTo>
                  <a:lnTo>
                    <a:pt x="160945" y="97356"/>
                  </a:lnTo>
                  <a:lnTo>
                    <a:pt x="161903" y="54081"/>
                  </a:lnTo>
                  <a:lnTo>
                    <a:pt x="160848" y="51925"/>
                  </a:lnTo>
                  <a:lnTo>
                    <a:pt x="159087" y="50488"/>
                  </a:lnTo>
                  <a:lnTo>
                    <a:pt x="156854" y="49530"/>
                  </a:lnTo>
                  <a:lnTo>
                    <a:pt x="155366" y="47833"/>
                  </a:lnTo>
                  <a:lnTo>
                    <a:pt x="150154" y="37505"/>
                  </a:lnTo>
                  <a:lnTo>
                    <a:pt x="146105" y="31480"/>
                  </a:lnTo>
                  <a:lnTo>
                    <a:pt x="144304" y="25274"/>
                  </a:lnTo>
                  <a:lnTo>
                    <a:pt x="142766" y="23195"/>
                  </a:lnTo>
                  <a:lnTo>
                    <a:pt x="140682" y="21810"/>
                  </a:lnTo>
                  <a:lnTo>
                    <a:pt x="138234" y="20886"/>
                  </a:lnTo>
                  <a:lnTo>
                    <a:pt x="136602" y="19212"/>
                  </a:lnTo>
                  <a:lnTo>
                    <a:pt x="134789" y="14530"/>
                  </a:lnTo>
                  <a:lnTo>
                    <a:pt x="133247" y="12858"/>
                  </a:lnTo>
                  <a:lnTo>
                    <a:pt x="114098" y="2171"/>
                  </a:lnTo>
                  <a:lnTo>
                    <a:pt x="82537" y="27"/>
                  </a:lnTo>
                  <a:lnTo>
                    <a:pt x="73013" y="0"/>
                  </a:lnTo>
                  <a:lnTo>
                    <a:pt x="45764" y="8191"/>
                  </a:lnTo>
                  <a:lnTo>
                    <a:pt x="43205" y="9690"/>
                  </a:lnTo>
                  <a:lnTo>
                    <a:pt x="41500" y="11748"/>
                  </a:lnTo>
                  <a:lnTo>
                    <a:pt x="40363" y="14178"/>
                  </a:lnTo>
                  <a:lnTo>
                    <a:pt x="38546" y="15799"/>
                  </a:lnTo>
                  <a:lnTo>
                    <a:pt x="28028" y="21221"/>
                  </a:lnTo>
                  <a:lnTo>
                    <a:pt x="21974" y="25301"/>
                  </a:lnTo>
                  <a:lnTo>
                    <a:pt x="15758" y="27113"/>
                  </a:lnTo>
                  <a:lnTo>
                    <a:pt x="13677" y="28655"/>
                  </a:lnTo>
                  <a:lnTo>
                    <a:pt x="12289" y="30742"/>
                  </a:lnTo>
                  <a:lnTo>
                    <a:pt x="9688" y="35882"/>
                  </a:lnTo>
                  <a:lnTo>
                    <a:pt x="1475" y="45860"/>
                  </a:lnTo>
                  <a:lnTo>
                    <a:pt x="429" y="52151"/>
                  </a:lnTo>
                  <a:lnTo>
                    <a:pt x="0" y="71198"/>
                  </a:lnTo>
                  <a:lnTo>
                    <a:pt x="2816" y="76793"/>
                  </a:lnTo>
                  <a:lnTo>
                    <a:pt x="14179" y="90248"/>
                  </a:lnTo>
                  <a:lnTo>
                    <a:pt x="19701" y="93021"/>
                  </a:lnTo>
                  <a:lnTo>
                    <a:pt x="22655" y="93760"/>
                  </a:lnTo>
                  <a:lnTo>
                    <a:pt x="38147" y="102583"/>
                  </a:lnTo>
                  <a:lnTo>
                    <a:pt x="76189" y="104747"/>
                  </a:lnTo>
                  <a:lnTo>
                    <a:pt x="123814" y="104764"/>
                  </a:lnTo>
                  <a:lnTo>
                    <a:pt x="126989" y="104764"/>
                  </a:lnTo>
                  <a:lnTo>
                    <a:pt x="129106" y="105822"/>
                  </a:lnTo>
                  <a:lnTo>
                    <a:pt x="130517" y="107586"/>
                  </a:lnTo>
                  <a:lnTo>
                    <a:pt x="133339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51"/>
            <p:cNvSpPr/>
            <p:nvPr>
              <p:custDataLst>
                <p:tags r:id="rId188"/>
              </p:custDataLst>
            </p:nvPr>
          </p:nvSpPr>
          <p:spPr>
            <a:xfrm>
              <a:off x="8700362" y="3371852"/>
              <a:ext cx="272179" cy="161924"/>
            </a:xfrm>
            <a:custGeom>
              <a:avLst/>
              <a:gdLst/>
              <a:ahLst/>
              <a:cxnLst/>
              <a:rect l="0" t="0" r="0" b="0"/>
              <a:pathLst>
                <a:path w="272179" h="161924">
                  <a:moveTo>
                    <a:pt x="5488" y="133348"/>
                  </a:moveTo>
                  <a:lnTo>
                    <a:pt x="5488" y="133348"/>
                  </a:lnTo>
                  <a:lnTo>
                    <a:pt x="0" y="133348"/>
                  </a:lnTo>
                  <a:lnTo>
                    <a:pt x="2343" y="133348"/>
                  </a:lnTo>
                  <a:lnTo>
                    <a:pt x="3392" y="134406"/>
                  </a:lnTo>
                  <a:lnTo>
                    <a:pt x="5212" y="141549"/>
                  </a:lnTo>
                  <a:lnTo>
                    <a:pt x="5481" y="151972"/>
                  </a:lnTo>
                  <a:lnTo>
                    <a:pt x="10542" y="152272"/>
                  </a:lnTo>
                  <a:lnTo>
                    <a:pt x="12033" y="153372"/>
                  </a:lnTo>
                  <a:lnTo>
                    <a:pt x="14622" y="160588"/>
                  </a:lnTo>
                  <a:lnTo>
                    <a:pt x="17661" y="158507"/>
                  </a:lnTo>
                  <a:lnTo>
                    <a:pt x="19953" y="156471"/>
                  </a:lnTo>
                  <a:lnTo>
                    <a:pt x="25322" y="154208"/>
                  </a:lnTo>
                  <a:lnTo>
                    <a:pt x="40516" y="151578"/>
                  </a:lnTo>
                  <a:lnTo>
                    <a:pt x="87157" y="117442"/>
                  </a:lnTo>
                  <a:lnTo>
                    <a:pt x="107010" y="97362"/>
                  </a:lnTo>
                  <a:lnTo>
                    <a:pt x="138837" y="54500"/>
                  </a:lnTo>
                  <a:lnTo>
                    <a:pt x="155066" y="29177"/>
                  </a:lnTo>
                  <a:lnTo>
                    <a:pt x="157692" y="22492"/>
                  </a:lnTo>
                  <a:lnTo>
                    <a:pt x="165924" y="11440"/>
                  </a:lnTo>
                  <a:lnTo>
                    <a:pt x="167413" y="5"/>
                  </a:lnTo>
                  <a:lnTo>
                    <a:pt x="167413" y="1"/>
                  </a:lnTo>
                  <a:lnTo>
                    <a:pt x="167413" y="8199"/>
                  </a:lnTo>
                  <a:lnTo>
                    <a:pt x="160867" y="16866"/>
                  </a:lnTo>
                  <a:lnTo>
                    <a:pt x="158769" y="25692"/>
                  </a:lnTo>
                  <a:lnTo>
                    <a:pt x="157891" y="61648"/>
                  </a:lnTo>
                  <a:lnTo>
                    <a:pt x="155067" y="67262"/>
                  </a:lnTo>
                  <a:lnTo>
                    <a:pt x="151343" y="73285"/>
                  </a:lnTo>
                  <a:lnTo>
                    <a:pt x="148951" y="85775"/>
                  </a:lnTo>
                  <a:lnTo>
                    <a:pt x="148363" y="122344"/>
                  </a:lnTo>
                  <a:lnTo>
                    <a:pt x="149421" y="122837"/>
                  </a:lnTo>
                  <a:lnTo>
                    <a:pt x="172067" y="123822"/>
                  </a:lnTo>
                  <a:lnTo>
                    <a:pt x="177595" y="121000"/>
                  </a:lnTo>
                  <a:lnTo>
                    <a:pt x="183580" y="117277"/>
                  </a:lnTo>
                  <a:lnTo>
                    <a:pt x="192899" y="114122"/>
                  </a:lnTo>
                  <a:lnTo>
                    <a:pt x="237263" y="73012"/>
                  </a:lnTo>
                  <a:lnTo>
                    <a:pt x="248905" y="53775"/>
                  </a:lnTo>
                  <a:lnTo>
                    <a:pt x="252942" y="42155"/>
                  </a:lnTo>
                  <a:lnTo>
                    <a:pt x="259311" y="32010"/>
                  </a:lnTo>
                  <a:lnTo>
                    <a:pt x="262220" y="20964"/>
                  </a:lnTo>
                  <a:lnTo>
                    <a:pt x="269122" y="11822"/>
                  </a:lnTo>
                  <a:lnTo>
                    <a:pt x="272178" y="44"/>
                  </a:lnTo>
                  <a:lnTo>
                    <a:pt x="263054" y="0"/>
                  </a:lnTo>
                  <a:lnTo>
                    <a:pt x="254497" y="8199"/>
                  </a:lnTo>
                  <a:lnTo>
                    <a:pt x="253540" y="14187"/>
                  </a:lnTo>
                  <a:lnTo>
                    <a:pt x="253257" y="22664"/>
                  </a:lnTo>
                  <a:lnTo>
                    <a:pt x="250368" y="28769"/>
                  </a:lnTo>
                  <a:lnTo>
                    <a:pt x="246615" y="35010"/>
                  </a:lnTo>
                  <a:lnTo>
                    <a:pt x="244206" y="47640"/>
                  </a:lnTo>
                  <a:lnTo>
                    <a:pt x="244008" y="50809"/>
                  </a:lnTo>
                  <a:lnTo>
                    <a:pt x="240966" y="57153"/>
                  </a:lnTo>
                  <a:lnTo>
                    <a:pt x="237145" y="63500"/>
                  </a:lnTo>
                  <a:lnTo>
                    <a:pt x="234692" y="76198"/>
                  </a:lnTo>
                  <a:lnTo>
                    <a:pt x="234490" y="79373"/>
                  </a:lnTo>
                  <a:lnTo>
                    <a:pt x="231444" y="85723"/>
                  </a:lnTo>
                  <a:lnTo>
                    <a:pt x="227621" y="92073"/>
                  </a:lnTo>
                  <a:lnTo>
                    <a:pt x="225167" y="104773"/>
                  </a:lnTo>
                  <a:lnTo>
                    <a:pt x="224563" y="150943"/>
                  </a:lnTo>
                  <a:lnTo>
                    <a:pt x="224563" y="157023"/>
                  </a:lnTo>
                  <a:lnTo>
                    <a:pt x="225621" y="158657"/>
                  </a:lnTo>
                  <a:lnTo>
                    <a:pt x="227385" y="159745"/>
                  </a:lnTo>
                  <a:lnTo>
                    <a:pt x="234088" y="1619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52"/>
            <p:cNvSpPr/>
            <p:nvPr>
              <p:custDataLst>
                <p:tags r:id="rId189"/>
              </p:custDataLst>
            </p:nvPr>
          </p:nvSpPr>
          <p:spPr>
            <a:xfrm>
              <a:off x="9077325" y="3409950"/>
              <a:ext cx="171448" cy="28576"/>
            </a:xfrm>
            <a:custGeom>
              <a:avLst/>
              <a:gdLst/>
              <a:ahLst/>
              <a:cxnLst/>
              <a:rect l="0" t="0" r="0" b="0"/>
              <a:pathLst>
                <a:path w="171448" h="28576">
                  <a:moveTo>
                    <a:pt x="0" y="28575"/>
                  </a:moveTo>
                  <a:lnTo>
                    <a:pt x="0" y="28575"/>
                  </a:lnTo>
                  <a:lnTo>
                    <a:pt x="45789" y="28575"/>
                  </a:lnTo>
                  <a:lnTo>
                    <a:pt x="54866" y="22029"/>
                  </a:lnTo>
                  <a:lnTo>
                    <a:pt x="63764" y="19933"/>
                  </a:lnTo>
                  <a:lnTo>
                    <a:pt x="88910" y="19084"/>
                  </a:lnTo>
                  <a:lnTo>
                    <a:pt x="95255" y="16243"/>
                  </a:lnTo>
                  <a:lnTo>
                    <a:pt x="101602" y="12511"/>
                  </a:lnTo>
                  <a:lnTo>
                    <a:pt x="114300" y="10115"/>
                  </a:lnTo>
                  <a:lnTo>
                    <a:pt x="131468" y="9559"/>
                  </a:lnTo>
                  <a:lnTo>
                    <a:pt x="140583" y="2986"/>
                  </a:lnTo>
                  <a:lnTo>
                    <a:pt x="150635" y="393"/>
                  </a:lnTo>
                  <a:lnTo>
                    <a:pt x="171415" y="0"/>
                  </a:lnTo>
                  <a:lnTo>
                    <a:pt x="171447" y="8201"/>
                  </a:lnTo>
                  <a:lnTo>
                    <a:pt x="170390" y="8642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153"/>
            <p:cNvSpPr/>
            <p:nvPr>
              <p:custDataLst>
                <p:tags r:id="rId190"/>
              </p:custDataLst>
            </p:nvPr>
          </p:nvSpPr>
          <p:spPr>
            <a:xfrm>
              <a:off x="9124950" y="348615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3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9701" y="9787"/>
                  </a:lnTo>
                  <a:lnTo>
                    <a:pt x="57207" y="9525"/>
                  </a:lnTo>
                  <a:lnTo>
                    <a:pt x="80700" y="9525"/>
                  </a:lnTo>
                  <a:lnTo>
                    <a:pt x="86314" y="6703"/>
                  </a:lnTo>
                  <a:lnTo>
                    <a:pt x="92336" y="2979"/>
                  </a:lnTo>
                  <a:lnTo>
                    <a:pt x="102928" y="393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" name="SMARTInkShape-Group37"/>
          <p:cNvGrpSpPr/>
          <p:nvPr/>
        </p:nvGrpSpPr>
        <p:grpSpPr>
          <a:xfrm>
            <a:off x="9410700" y="3267078"/>
            <a:ext cx="704851" cy="285710"/>
            <a:chOff x="9410700" y="3267078"/>
            <a:chExt cx="704851" cy="285710"/>
          </a:xfrm>
        </p:grpSpPr>
        <p:sp>
          <p:nvSpPr>
            <p:cNvPr id="181" name="SMARTInkShape-154"/>
            <p:cNvSpPr/>
            <p:nvPr>
              <p:custDataLst>
                <p:tags r:id="rId178"/>
              </p:custDataLst>
            </p:nvPr>
          </p:nvSpPr>
          <p:spPr>
            <a:xfrm>
              <a:off x="9410700" y="3267078"/>
              <a:ext cx="209551" cy="228479"/>
            </a:xfrm>
            <a:custGeom>
              <a:avLst/>
              <a:gdLst/>
              <a:ahLst/>
              <a:cxnLst/>
              <a:rect l="0" t="0" r="0" b="0"/>
              <a:pathLst>
                <a:path w="209551" h="228479">
                  <a:moveTo>
                    <a:pt x="0" y="200022"/>
                  </a:moveTo>
                  <a:lnTo>
                    <a:pt x="0" y="200022"/>
                  </a:lnTo>
                  <a:lnTo>
                    <a:pt x="0" y="218670"/>
                  </a:lnTo>
                  <a:lnTo>
                    <a:pt x="9134" y="228194"/>
                  </a:lnTo>
                  <a:lnTo>
                    <a:pt x="14465" y="228478"/>
                  </a:lnTo>
                  <a:lnTo>
                    <a:pt x="15994" y="227459"/>
                  </a:lnTo>
                  <a:lnTo>
                    <a:pt x="17012" y="225722"/>
                  </a:lnTo>
                  <a:lnTo>
                    <a:pt x="17691" y="223505"/>
                  </a:lnTo>
                  <a:lnTo>
                    <a:pt x="19202" y="222027"/>
                  </a:lnTo>
                  <a:lnTo>
                    <a:pt x="29232" y="216833"/>
                  </a:lnTo>
                  <a:lnTo>
                    <a:pt x="60337" y="187284"/>
                  </a:lnTo>
                  <a:lnTo>
                    <a:pt x="97102" y="141412"/>
                  </a:lnTo>
                  <a:lnTo>
                    <a:pt x="141155" y="93833"/>
                  </a:lnTo>
                  <a:lnTo>
                    <a:pt x="167989" y="60250"/>
                  </a:lnTo>
                  <a:lnTo>
                    <a:pt x="184112" y="36376"/>
                  </a:lnTo>
                  <a:lnTo>
                    <a:pt x="190482" y="32040"/>
                  </a:lnTo>
                  <a:lnTo>
                    <a:pt x="193663" y="30884"/>
                  </a:lnTo>
                  <a:lnTo>
                    <a:pt x="195784" y="29055"/>
                  </a:lnTo>
                  <a:lnTo>
                    <a:pt x="208061" y="11298"/>
                  </a:lnTo>
                  <a:lnTo>
                    <a:pt x="209550" y="4"/>
                  </a:lnTo>
                  <a:lnTo>
                    <a:pt x="209550" y="0"/>
                  </a:lnTo>
                  <a:lnTo>
                    <a:pt x="209550" y="26845"/>
                  </a:lnTo>
                  <a:lnTo>
                    <a:pt x="203004" y="35835"/>
                  </a:lnTo>
                  <a:lnTo>
                    <a:pt x="200906" y="44718"/>
                  </a:lnTo>
                  <a:lnTo>
                    <a:pt x="200140" y="55301"/>
                  </a:lnTo>
                  <a:lnTo>
                    <a:pt x="193502" y="64386"/>
                  </a:lnTo>
                  <a:lnTo>
                    <a:pt x="191390" y="73286"/>
                  </a:lnTo>
                  <a:lnTo>
                    <a:pt x="190895" y="79489"/>
                  </a:lnTo>
                  <a:lnTo>
                    <a:pt x="187853" y="85774"/>
                  </a:lnTo>
                  <a:lnTo>
                    <a:pt x="184032" y="92095"/>
                  </a:lnTo>
                  <a:lnTo>
                    <a:pt x="180823" y="101604"/>
                  </a:lnTo>
                  <a:lnTo>
                    <a:pt x="174697" y="112182"/>
                  </a:lnTo>
                  <a:lnTo>
                    <a:pt x="170476" y="148960"/>
                  </a:lnTo>
                  <a:lnTo>
                    <a:pt x="163928" y="161870"/>
                  </a:lnTo>
                  <a:lnTo>
                    <a:pt x="161925" y="209489"/>
                  </a:lnTo>
                  <a:lnTo>
                    <a:pt x="161925" y="209547"/>
                  </a:lnTo>
                  <a:lnTo>
                    <a:pt x="161925" y="165017"/>
                  </a:lnTo>
                  <a:lnTo>
                    <a:pt x="161925" y="139694"/>
                  </a:lnTo>
                  <a:lnTo>
                    <a:pt x="159103" y="133345"/>
                  </a:lnTo>
                  <a:lnTo>
                    <a:pt x="147734" y="119323"/>
                  </a:lnTo>
                  <a:lnTo>
                    <a:pt x="142212" y="116531"/>
                  </a:lnTo>
                  <a:lnTo>
                    <a:pt x="139259" y="115786"/>
                  </a:lnTo>
                  <a:lnTo>
                    <a:pt x="137290" y="114232"/>
                  </a:lnTo>
                  <a:lnTo>
                    <a:pt x="135101" y="109682"/>
                  </a:lnTo>
                  <a:lnTo>
                    <a:pt x="133459" y="108045"/>
                  </a:lnTo>
                  <a:lnTo>
                    <a:pt x="128812" y="106227"/>
                  </a:lnTo>
                  <a:lnTo>
                    <a:pt x="82547" y="104775"/>
                  </a:lnTo>
                  <a:lnTo>
                    <a:pt x="73024" y="104773"/>
                  </a:lnTo>
                  <a:lnTo>
                    <a:pt x="70908" y="105831"/>
                  </a:lnTo>
                  <a:lnTo>
                    <a:pt x="69497" y="107595"/>
                  </a:lnTo>
                  <a:lnTo>
                    <a:pt x="68557" y="109829"/>
                  </a:lnTo>
                  <a:lnTo>
                    <a:pt x="66871" y="111318"/>
                  </a:lnTo>
                  <a:lnTo>
                    <a:pt x="56562" y="116531"/>
                  </a:lnTo>
                  <a:lnTo>
                    <a:pt x="49390" y="122382"/>
                  </a:lnTo>
                  <a:lnTo>
                    <a:pt x="43091" y="123396"/>
                  </a:lnTo>
                  <a:lnTo>
                    <a:pt x="41428" y="124596"/>
                  </a:lnTo>
                  <a:lnTo>
                    <a:pt x="40318" y="126455"/>
                  </a:lnTo>
                  <a:lnTo>
                    <a:pt x="38229" y="132944"/>
                  </a:lnTo>
                  <a:lnTo>
                    <a:pt x="38101" y="147809"/>
                  </a:lnTo>
                  <a:lnTo>
                    <a:pt x="39158" y="149339"/>
                  </a:lnTo>
                  <a:lnTo>
                    <a:pt x="40922" y="150358"/>
                  </a:lnTo>
                  <a:lnTo>
                    <a:pt x="46301" y="151994"/>
                  </a:lnTo>
                  <a:lnTo>
                    <a:pt x="54968" y="158864"/>
                  </a:lnTo>
                  <a:lnTo>
                    <a:pt x="64924" y="161519"/>
                  </a:lnTo>
                  <a:lnTo>
                    <a:pt x="11430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55"/>
            <p:cNvSpPr/>
            <p:nvPr>
              <p:custDataLst>
                <p:tags r:id="rId179"/>
              </p:custDataLst>
            </p:nvPr>
          </p:nvSpPr>
          <p:spPr>
            <a:xfrm>
              <a:off x="9620250" y="3295778"/>
              <a:ext cx="371476" cy="171204"/>
            </a:xfrm>
            <a:custGeom>
              <a:avLst/>
              <a:gdLst/>
              <a:ahLst/>
              <a:cxnLst/>
              <a:rect l="0" t="0" r="0" b="0"/>
              <a:pathLst>
                <a:path w="371476" h="171204">
                  <a:moveTo>
                    <a:pt x="0" y="133222"/>
                  </a:moveTo>
                  <a:lnTo>
                    <a:pt x="0" y="133222"/>
                  </a:lnTo>
                  <a:lnTo>
                    <a:pt x="9525" y="142747"/>
                  </a:lnTo>
                  <a:lnTo>
                    <a:pt x="9525" y="161395"/>
                  </a:lnTo>
                  <a:lnTo>
                    <a:pt x="17726" y="169962"/>
                  </a:lnTo>
                  <a:lnTo>
                    <a:pt x="23716" y="170919"/>
                  </a:lnTo>
                  <a:lnTo>
                    <a:pt x="32191" y="171203"/>
                  </a:lnTo>
                  <a:lnTo>
                    <a:pt x="34160" y="170184"/>
                  </a:lnTo>
                  <a:lnTo>
                    <a:pt x="35474" y="168447"/>
                  </a:lnTo>
                  <a:lnTo>
                    <a:pt x="36349" y="166230"/>
                  </a:lnTo>
                  <a:lnTo>
                    <a:pt x="37991" y="164752"/>
                  </a:lnTo>
                  <a:lnTo>
                    <a:pt x="48230" y="159558"/>
                  </a:lnTo>
                  <a:lnTo>
                    <a:pt x="94666" y="123680"/>
                  </a:lnTo>
                  <a:lnTo>
                    <a:pt x="111047" y="106761"/>
                  </a:lnTo>
                  <a:lnTo>
                    <a:pt x="121686" y="91751"/>
                  </a:lnTo>
                  <a:lnTo>
                    <a:pt x="135656" y="79071"/>
                  </a:lnTo>
                  <a:lnTo>
                    <a:pt x="146980" y="55287"/>
                  </a:lnTo>
                  <a:lnTo>
                    <a:pt x="157876" y="41431"/>
                  </a:lnTo>
                  <a:lnTo>
                    <a:pt x="163949" y="28503"/>
                  </a:lnTo>
                  <a:lnTo>
                    <a:pt x="169968" y="20815"/>
                  </a:lnTo>
                  <a:lnTo>
                    <a:pt x="171320" y="10887"/>
                  </a:lnTo>
                  <a:lnTo>
                    <a:pt x="171449" y="0"/>
                  </a:lnTo>
                  <a:lnTo>
                    <a:pt x="171450" y="17483"/>
                  </a:lnTo>
                  <a:lnTo>
                    <a:pt x="164904" y="26242"/>
                  </a:lnTo>
                  <a:lnTo>
                    <a:pt x="162808" y="35085"/>
                  </a:lnTo>
                  <a:lnTo>
                    <a:pt x="161960" y="52007"/>
                  </a:lnTo>
                  <a:lnTo>
                    <a:pt x="159118" y="57615"/>
                  </a:lnTo>
                  <a:lnTo>
                    <a:pt x="155386" y="63636"/>
                  </a:lnTo>
                  <a:lnTo>
                    <a:pt x="152991" y="76124"/>
                  </a:lnTo>
                  <a:lnTo>
                    <a:pt x="152400" y="123501"/>
                  </a:lnTo>
                  <a:lnTo>
                    <a:pt x="152400" y="132781"/>
                  </a:lnTo>
                  <a:lnTo>
                    <a:pt x="176080" y="133221"/>
                  </a:lnTo>
                  <a:lnTo>
                    <a:pt x="181622" y="130399"/>
                  </a:lnTo>
                  <a:lnTo>
                    <a:pt x="184582" y="128165"/>
                  </a:lnTo>
                  <a:lnTo>
                    <a:pt x="187870" y="122861"/>
                  </a:lnTo>
                  <a:lnTo>
                    <a:pt x="190389" y="116975"/>
                  </a:lnTo>
                  <a:lnTo>
                    <a:pt x="234959" y="69721"/>
                  </a:lnTo>
                  <a:lnTo>
                    <a:pt x="243418" y="60197"/>
                  </a:lnTo>
                  <a:lnTo>
                    <a:pt x="249637" y="47497"/>
                  </a:lnTo>
                  <a:lnTo>
                    <a:pt x="253824" y="41147"/>
                  </a:lnTo>
                  <a:lnTo>
                    <a:pt x="255686" y="34797"/>
                  </a:lnTo>
                  <a:lnTo>
                    <a:pt x="257241" y="32680"/>
                  </a:lnTo>
                  <a:lnTo>
                    <a:pt x="259336" y="31269"/>
                  </a:lnTo>
                  <a:lnTo>
                    <a:pt x="261791" y="30329"/>
                  </a:lnTo>
                  <a:lnTo>
                    <a:pt x="263428" y="28643"/>
                  </a:lnTo>
                  <a:lnTo>
                    <a:pt x="266696" y="18939"/>
                  </a:lnTo>
                  <a:lnTo>
                    <a:pt x="266699" y="18925"/>
                  </a:lnTo>
                  <a:lnTo>
                    <a:pt x="266700" y="18922"/>
                  </a:lnTo>
                  <a:lnTo>
                    <a:pt x="266700" y="28054"/>
                  </a:lnTo>
                  <a:lnTo>
                    <a:pt x="258498" y="36614"/>
                  </a:lnTo>
                  <a:lnTo>
                    <a:pt x="257290" y="46053"/>
                  </a:lnTo>
                  <a:lnTo>
                    <a:pt x="257178" y="61649"/>
                  </a:lnTo>
                  <a:lnTo>
                    <a:pt x="256118" y="63282"/>
                  </a:lnTo>
                  <a:lnTo>
                    <a:pt x="254354" y="64370"/>
                  </a:lnTo>
                  <a:lnTo>
                    <a:pt x="252119" y="65096"/>
                  </a:lnTo>
                  <a:lnTo>
                    <a:pt x="250630" y="66638"/>
                  </a:lnTo>
                  <a:lnTo>
                    <a:pt x="248974" y="71174"/>
                  </a:lnTo>
                  <a:lnTo>
                    <a:pt x="247650" y="118791"/>
                  </a:lnTo>
                  <a:lnTo>
                    <a:pt x="247650" y="128626"/>
                  </a:lnTo>
                  <a:lnTo>
                    <a:pt x="248708" y="130158"/>
                  </a:lnTo>
                  <a:lnTo>
                    <a:pt x="250474" y="131179"/>
                  </a:lnTo>
                  <a:lnTo>
                    <a:pt x="256784" y="133102"/>
                  </a:lnTo>
                  <a:lnTo>
                    <a:pt x="270398" y="133211"/>
                  </a:lnTo>
                  <a:lnTo>
                    <a:pt x="272340" y="132157"/>
                  </a:lnTo>
                  <a:lnTo>
                    <a:pt x="273636" y="130395"/>
                  </a:lnTo>
                  <a:lnTo>
                    <a:pt x="274499" y="128162"/>
                  </a:lnTo>
                  <a:lnTo>
                    <a:pt x="276133" y="126674"/>
                  </a:lnTo>
                  <a:lnTo>
                    <a:pt x="280770" y="125020"/>
                  </a:lnTo>
                  <a:lnTo>
                    <a:pt x="289331" y="124089"/>
                  </a:lnTo>
                  <a:lnTo>
                    <a:pt x="291312" y="122900"/>
                  </a:lnTo>
                  <a:lnTo>
                    <a:pt x="292633" y="121049"/>
                  </a:lnTo>
                  <a:lnTo>
                    <a:pt x="293514" y="118757"/>
                  </a:lnTo>
                  <a:lnTo>
                    <a:pt x="295160" y="117228"/>
                  </a:lnTo>
                  <a:lnTo>
                    <a:pt x="299810" y="115530"/>
                  </a:lnTo>
                  <a:lnTo>
                    <a:pt x="311419" y="113382"/>
                  </a:lnTo>
                  <a:lnTo>
                    <a:pt x="320753" y="107705"/>
                  </a:lnTo>
                  <a:lnTo>
                    <a:pt x="331505" y="105050"/>
                  </a:lnTo>
                  <a:lnTo>
                    <a:pt x="341412" y="96482"/>
                  </a:lnTo>
                  <a:lnTo>
                    <a:pt x="347516" y="95525"/>
                  </a:lnTo>
                  <a:lnTo>
                    <a:pt x="349153" y="94332"/>
                  </a:lnTo>
                  <a:lnTo>
                    <a:pt x="350245" y="92478"/>
                  </a:lnTo>
                  <a:lnTo>
                    <a:pt x="350971" y="90185"/>
                  </a:lnTo>
                  <a:lnTo>
                    <a:pt x="352514" y="88655"/>
                  </a:lnTo>
                  <a:lnTo>
                    <a:pt x="360498" y="86000"/>
                  </a:lnTo>
                  <a:lnTo>
                    <a:pt x="371475" y="85597"/>
                  </a:lnTo>
                  <a:lnTo>
                    <a:pt x="361950" y="85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56"/>
            <p:cNvSpPr/>
            <p:nvPr>
              <p:custDataLst>
                <p:tags r:id="rId180"/>
              </p:custDataLst>
            </p:nvPr>
          </p:nvSpPr>
          <p:spPr>
            <a:xfrm>
              <a:off x="10040711" y="3438525"/>
              <a:ext cx="74840" cy="114263"/>
            </a:xfrm>
            <a:custGeom>
              <a:avLst/>
              <a:gdLst/>
              <a:ahLst/>
              <a:cxnLst/>
              <a:rect l="0" t="0" r="0" b="0"/>
              <a:pathLst>
                <a:path w="74840" h="114263">
                  <a:moveTo>
                    <a:pt x="74839" y="0"/>
                  </a:moveTo>
                  <a:lnTo>
                    <a:pt x="74839" y="0"/>
                  </a:lnTo>
                  <a:lnTo>
                    <a:pt x="74839" y="5057"/>
                  </a:lnTo>
                  <a:lnTo>
                    <a:pt x="73781" y="6546"/>
                  </a:lnTo>
                  <a:lnTo>
                    <a:pt x="72015" y="7539"/>
                  </a:lnTo>
                  <a:lnTo>
                    <a:pt x="66637" y="9132"/>
                  </a:lnTo>
                  <a:lnTo>
                    <a:pt x="65902" y="12173"/>
                  </a:lnTo>
                  <a:lnTo>
                    <a:pt x="65317" y="33204"/>
                  </a:lnTo>
                  <a:lnTo>
                    <a:pt x="64257" y="34836"/>
                  </a:lnTo>
                  <a:lnTo>
                    <a:pt x="62493" y="35924"/>
                  </a:lnTo>
                  <a:lnTo>
                    <a:pt x="60258" y="36649"/>
                  </a:lnTo>
                  <a:lnTo>
                    <a:pt x="58769" y="38191"/>
                  </a:lnTo>
                  <a:lnTo>
                    <a:pt x="57113" y="42727"/>
                  </a:lnTo>
                  <a:lnTo>
                    <a:pt x="54991" y="54261"/>
                  </a:lnTo>
                  <a:lnTo>
                    <a:pt x="47623" y="64831"/>
                  </a:lnTo>
                  <a:lnTo>
                    <a:pt x="45473" y="73915"/>
                  </a:lnTo>
                  <a:lnTo>
                    <a:pt x="8594" y="113870"/>
                  </a:lnTo>
                  <a:lnTo>
                    <a:pt x="0" y="114262"/>
                  </a:lnTo>
                  <a:lnTo>
                    <a:pt x="816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6" name="SMARTInkShape-Group38"/>
          <p:cNvGrpSpPr/>
          <p:nvPr/>
        </p:nvGrpSpPr>
        <p:grpSpPr>
          <a:xfrm>
            <a:off x="10353710" y="3238500"/>
            <a:ext cx="1400141" cy="228562"/>
            <a:chOff x="10353710" y="3238500"/>
            <a:chExt cx="1400141" cy="228562"/>
          </a:xfrm>
        </p:grpSpPr>
        <p:sp>
          <p:nvSpPr>
            <p:cNvPr id="185" name="SMARTInkShape-157"/>
            <p:cNvSpPr/>
            <p:nvPr>
              <p:custDataLst>
                <p:tags r:id="rId167"/>
              </p:custDataLst>
            </p:nvPr>
          </p:nvSpPr>
          <p:spPr>
            <a:xfrm>
              <a:off x="10353710" y="3248025"/>
              <a:ext cx="142841" cy="199988"/>
            </a:xfrm>
            <a:custGeom>
              <a:avLst/>
              <a:gdLst/>
              <a:ahLst/>
              <a:cxnLst/>
              <a:rect l="0" t="0" r="0" b="0"/>
              <a:pathLst>
                <a:path w="142841" h="199988">
                  <a:moveTo>
                    <a:pt x="142840" y="0"/>
                  </a:moveTo>
                  <a:lnTo>
                    <a:pt x="142840" y="0"/>
                  </a:lnTo>
                  <a:lnTo>
                    <a:pt x="134638" y="0"/>
                  </a:lnTo>
                  <a:lnTo>
                    <a:pt x="88594" y="44721"/>
                  </a:lnTo>
                  <a:lnTo>
                    <a:pt x="80317" y="54055"/>
                  </a:lnTo>
                  <a:lnTo>
                    <a:pt x="74163" y="66691"/>
                  </a:lnTo>
                  <a:lnTo>
                    <a:pt x="69985" y="73032"/>
                  </a:lnTo>
                  <a:lnTo>
                    <a:pt x="66573" y="82552"/>
                  </a:lnTo>
                  <a:lnTo>
                    <a:pt x="42214" y="117671"/>
                  </a:lnTo>
                  <a:lnTo>
                    <a:pt x="38236" y="129292"/>
                  </a:lnTo>
                  <a:lnTo>
                    <a:pt x="22985" y="155693"/>
                  </a:lnTo>
                  <a:lnTo>
                    <a:pt x="19133" y="167369"/>
                  </a:lnTo>
                  <a:lnTo>
                    <a:pt x="10969" y="178974"/>
                  </a:lnTo>
                  <a:lnTo>
                    <a:pt x="9927" y="185438"/>
                  </a:lnTo>
                  <a:lnTo>
                    <a:pt x="8724" y="187126"/>
                  </a:lnTo>
                  <a:lnTo>
                    <a:pt x="6863" y="188251"/>
                  </a:lnTo>
                  <a:lnTo>
                    <a:pt x="4563" y="189000"/>
                  </a:lnTo>
                  <a:lnTo>
                    <a:pt x="3031" y="190559"/>
                  </a:lnTo>
                  <a:lnTo>
                    <a:pt x="0" y="199897"/>
                  </a:lnTo>
                  <a:lnTo>
                    <a:pt x="5032" y="199987"/>
                  </a:lnTo>
                  <a:lnTo>
                    <a:pt x="6517" y="198941"/>
                  </a:lnTo>
                  <a:lnTo>
                    <a:pt x="7508" y="197186"/>
                  </a:lnTo>
                  <a:lnTo>
                    <a:pt x="8168" y="194957"/>
                  </a:lnTo>
                  <a:lnTo>
                    <a:pt x="9667" y="193472"/>
                  </a:lnTo>
                  <a:lnTo>
                    <a:pt x="14156" y="191821"/>
                  </a:lnTo>
                  <a:lnTo>
                    <a:pt x="15775" y="190322"/>
                  </a:lnTo>
                  <a:lnTo>
                    <a:pt x="1901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58"/>
            <p:cNvSpPr/>
            <p:nvPr>
              <p:custDataLst>
                <p:tags r:id="rId168"/>
              </p:custDataLst>
            </p:nvPr>
          </p:nvSpPr>
          <p:spPr>
            <a:xfrm>
              <a:off x="10458450" y="3248025"/>
              <a:ext cx="28576" cy="200026"/>
            </a:xfrm>
            <a:custGeom>
              <a:avLst/>
              <a:gdLst/>
              <a:ahLst/>
              <a:cxnLst/>
              <a:rect l="0" t="0" r="0" b="0"/>
              <a:pathLst>
                <a:path w="28576" h="200026">
                  <a:moveTo>
                    <a:pt x="28575" y="0"/>
                  </a:moveTo>
                  <a:lnTo>
                    <a:pt x="28575" y="0"/>
                  </a:lnTo>
                  <a:lnTo>
                    <a:pt x="28575" y="33202"/>
                  </a:lnTo>
                  <a:lnTo>
                    <a:pt x="25751" y="38745"/>
                  </a:lnTo>
                  <a:lnTo>
                    <a:pt x="20373" y="45871"/>
                  </a:lnTo>
                  <a:lnTo>
                    <a:pt x="19310" y="54883"/>
                  </a:lnTo>
                  <a:lnTo>
                    <a:pt x="19165" y="60728"/>
                  </a:lnTo>
                  <a:lnTo>
                    <a:pt x="16279" y="66854"/>
                  </a:lnTo>
                  <a:lnTo>
                    <a:pt x="12527" y="73105"/>
                  </a:lnTo>
                  <a:lnTo>
                    <a:pt x="9357" y="82574"/>
                  </a:lnTo>
                  <a:lnTo>
                    <a:pt x="1442" y="93371"/>
                  </a:lnTo>
                  <a:lnTo>
                    <a:pt x="7" y="139645"/>
                  </a:lnTo>
                  <a:lnTo>
                    <a:pt x="0" y="186267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59"/>
            <p:cNvSpPr/>
            <p:nvPr>
              <p:custDataLst>
                <p:tags r:id="rId169"/>
              </p:custDataLst>
            </p:nvPr>
          </p:nvSpPr>
          <p:spPr>
            <a:xfrm>
              <a:off x="10382250" y="336232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23598" y="28575"/>
                  </a:lnTo>
                  <a:lnTo>
                    <a:pt x="29185" y="25753"/>
                  </a:lnTo>
                  <a:lnTo>
                    <a:pt x="35196" y="22029"/>
                  </a:lnTo>
                  <a:lnTo>
                    <a:pt x="45589" y="19933"/>
                  </a:lnTo>
                  <a:lnTo>
                    <a:pt x="73208" y="18069"/>
                  </a:lnTo>
                  <a:lnTo>
                    <a:pt x="88838" y="11469"/>
                  </a:lnTo>
                  <a:lnTo>
                    <a:pt x="101699" y="386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60"/>
            <p:cNvSpPr/>
            <p:nvPr>
              <p:custDataLst>
                <p:tags r:id="rId170"/>
              </p:custDataLst>
            </p:nvPr>
          </p:nvSpPr>
          <p:spPr>
            <a:xfrm>
              <a:off x="10573145" y="3286125"/>
              <a:ext cx="123431" cy="180937"/>
            </a:xfrm>
            <a:custGeom>
              <a:avLst/>
              <a:gdLst/>
              <a:ahLst/>
              <a:cxnLst/>
              <a:rect l="0" t="0" r="0" b="0"/>
              <a:pathLst>
                <a:path w="123431" h="180937">
                  <a:moveTo>
                    <a:pt x="94855" y="19050"/>
                  </a:moveTo>
                  <a:lnTo>
                    <a:pt x="94855" y="19050"/>
                  </a:lnTo>
                  <a:lnTo>
                    <a:pt x="94855" y="27251"/>
                  </a:lnTo>
                  <a:lnTo>
                    <a:pt x="95913" y="27692"/>
                  </a:lnTo>
                  <a:lnTo>
                    <a:pt x="104380" y="28575"/>
                  </a:lnTo>
                  <a:lnTo>
                    <a:pt x="104380" y="9951"/>
                  </a:lnTo>
                  <a:lnTo>
                    <a:pt x="94970" y="120"/>
                  </a:lnTo>
                  <a:lnTo>
                    <a:pt x="68006" y="0"/>
                  </a:lnTo>
                  <a:lnTo>
                    <a:pt x="48683" y="17610"/>
                  </a:lnTo>
                  <a:lnTo>
                    <a:pt x="46459" y="26370"/>
                  </a:lnTo>
                  <a:lnTo>
                    <a:pt x="29623" y="46147"/>
                  </a:lnTo>
                  <a:lnTo>
                    <a:pt x="27407" y="54937"/>
                  </a:lnTo>
                  <a:lnTo>
                    <a:pt x="21718" y="63785"/>
                  </a:lnTo>
                  <a:lnTo>
                    <a:pt x="18504" y="73109"/>
                  </a:lnTo>
                  <a:lnTo>
                    <a:pt x="12379" y="82575"/>
                  </a:lnTo>
                  <a:lnTo>
                    <a:pt x="10094" y="92082"/>
                  </a:lnTo>
                  <a:lnTo>
                    <a:pt x="9257" y="107951"/>
                  </a:lnTo>
                  <a:lnTo>
                    <a:pt x="6364" y="114300"/>
                  </a:lnTo>
                  <a:lnTo>
                    <a:pt x="2609" y="120650"/>
                  </a:lnTo>
                  <a:lnTo>
                    <a:pt x="198" y="133350"/>
                  </a:lnTo>
                  <a:lnTo>
                    <a:pt x="0" y="136525"/>
                  </a:lnTo>
                  <a:lnTo>
                    <a:pt x="2603" y="142875"/>
                  </a:lnTo>
                  <a:lnTo>
                    <a:pt x="7840" y="150518"/>
                  </a:lnTo>
                  <a:lnTo>
                    <a:pt x="8959" y="162514"/>
                  </a:lnTo>
                  <a:lnTo>
                    <a:pt x="9016" y="165493"/>
                  </a:lnTo>
                  <a:lnTo>
                    <a:pt x="10113" y="167478"/>
                  </a:lnTo>
                  <a:lnTo>
                    <a:pt x="11902" y="168802"/>
                  </a:lnTo>
                  <a:lnTo>
                    <a:pt x="14153" y="169685"/>
                  </a:lnTo>
                  <a:lnTo>
                    <a:pt x="15654" y="171331"/>
                  </a:lnTo>
                  <a:lnTo>
                    <a:pt x="17319" y="175983"/>
                  </a:lnTo>
                  <a:lnTo>
                    <a:pt x="18823" y="177647"/>
                  </a:lnTo>
                  <a:lnTo>
                    <a:pt x="26738" y="180537"/>
                  </a:lnTo>
                  <a:lnTo>
                    <a:pt x="41312" y="180936"/>
                  </a:lnTo>
                  <a:lnTo>
                    <a:pt x="43284" y="179891"/>
                  </a:lnTo>
                  <a:lnTo>
                    <a:pt x="44598" y="178136"/>
                  </a:lnTo>
                  <a:lnTo>
                    <a:pt x="45475" y="175907"/>
                  </a:lnTo>
                  <a:lnTo>
                    <a:pt x="47118" y="174422"/>
                  </a:lnTo>
                  <a:lnTo>
                    <a:pt x="51767" y="172771"/>
                  </a:lnTo>
                  <a:lnTo>
                    <a:pt x="63374" y="170653"/>
                  </a:lnTo>
                  <a:lnTo>
                    <a:pt x="72708" y="164981"/>
                  </a:lnTo>
                  <a:lnTo>
                    <a:pt x="85346" y="162529"/>
                  </a:lnTo>
                  <a:lnTo>
                    <a:pt x="88515" y="162327"/>
                  </a:lnTo>
                  <a:lnTo>
                    <a:pt x="90629" y="161135"/>
                  </a:lnTo>
                  <a:lnTo>
                    <a:pt x="92037" y="159281"/>
                  </a:lnTo>
                  <a:lnTo>
                    <a:pt x="92977" y="156988"/>
                  </a:lnTo>
                  <a:lnTo>
                    <a:pt x="94660" y="155458"/>
                  </a:lnTo>
                  <a:lnTo>
                    <a:pt x="99355" y="153760"/>
                  </a:lnTo>
                  <a:lnTo>
                    <a:pt x="113750" y="152410"/>
                  </a:lnTo>
                  <a:lnTo>
                    <a:pt x="12343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161"/>
            <p:cNvSpPr/>
            <p:nvPr>
              <p:custDataLst>
                <p:tags r:id="rId171"/>
              </p:custDataLst>
            </p:nvPr>
          </p:nvSpPr>
          <p:spPr>
            <a:xfrm>
              <a:off x="10848975" y="3333750"/>
              <a:ext cx="180976" cy="38101"/>
            </a:xfrm>
            <a:custGeom>
              <a:avLst/>
              <a:gdLst/>
              <a:ahLst/>
              <a:cxnLst/>
              <a:rect l="0" t="0" r="0" b="0"/>
              <a:pathLst>
                <a:path w="180976" h="38101">
                  <a:moveTo>
                    <a:pt x="0" y="38100"/>
                  </a:moveTo>
                  <a:lnTo>
                    <a:pt x="0" y="38100"/>
                  </a:lnTo>
                  <a:lnTo>
                    <a:pt x="0" y="28575"/>
                  </a:lnTo>
                  <a:lnTo>
                    <a:pt x="5057" y="28575"/>
                  </a:lnTo>
                  <a:lnTo>
                    <a:pt x="6546" y="27517"/>
                  </a:lnTo>
                  <a:lnTo>
                    <a:pt x="7538" y="25753"/>
                  </a:lnTo>
                  <a:lnTo>
                    <a:pt x="9516" y="19084"/>
                  </a:lnTo>
                  <a:lnTo>
                    <a:pt x="50927" y="19050"/>
                  </a:lnTo>
                  <a:lnTo>
                    <a:pt x="57207" y="16228"/>
                  </a:lnTo>
                  <a:lnTo>
                    <a:pt x="63525" y="12504"/>
                  </a:lnTo>
                  <a:lnTo>
                    <a:pt x="76204" y="10114"/>
                  </a:lnTo>
                  <a:lnTo>
                    <a:pt x="106626" y="9559"/>
                  </a:lnTo>
                  <a:lnTo>
                    <a:pt x="113712" y="6718"/>
                  </a:lnTo>
                  <a:lnTo>
                    <a:pt x="120390" y="2986"/>
                  </a:lnTo>
                  <a:lnTo>
                    <a:pt x="133298" y="590"/>
                  </a:lnTo>
                  <a:lnTo>
                    <a:pt x="176461" y="0"/>
                  </a:lnTo>
                  <a:lnTo>
                    <a:pt x="177965" y="1058"/>
                  </a:lnTo>
                  <a:lnTo>
                    <a:pt x="178969" y="2822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162"/>
            <p:cNvSpPr/>
            <p:nvPr>
              <p:custDataLst>
                <p:tags r:id="rId172"/>
              </p:custDataLst>
            </p:nvPr>
          </p:nvSpPr>
          <p:spPr>
            <a:xfrm>
              <a:off x="10868025" y="33813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13257" y="19050"/>
                  </a:lnTo>
                  <a:lnTo>
                    <a:pt x="15187" y="17992"/>
                  </a:lnTo>
                  <a:lnTo>
                    <a:pt x="16476" y="16228"/>
                  </a:lnTo>
                  <a:lnTo>
                    <a:pt x="17335" y="13993"/>
                  </a:lnTo>
                  <a:lnTo>
                    <a:pt x="18964" y="12504"/>
                  </a:lnTo>
                  <a:lnTo>
                    <a:pt x="23598" y="10849"/>
                  </a:lnTo>
                  <a:lnTo>
                    <a:pt x="63764" y="8469"/>
                  </a:lnTo>
                  <a:lnTo>
                    <a:pt x="76253" y="1986"/>
                  </a:lnTo>
                  <a:lnTo>
                    <a:pt x="123706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163"/>
            <p:cNvSpPr/>
            <p:nvPr>
              <p:custDataLst>
                <p:tags r:id="rId173"/>
              </p:custDataLst>
            </p:nvPr>
          </p:nvSpPr>
          <p:spPr>
            <a:xfrm>
              <a:off x="11163335" y="3238500"/>
              <a:ext cx="171416" cy="200026"/>
            </a:xfrm>
            <a:custGeom>
              <a:avLst/>
              <a:gdLst/>
              <a:ahLst/>
              <a:cxnLst/>
              <a:rect l="0" t="0" r="0" b="0"/>
              <a:pathLst>
                <a:path w="171416" h="200026">
                  <a:moveTo>
                    <a:pt x="171415" y="0"/>
                  </a:moveTo>
                  <a:lnTo>
                    <a:pt x="171415" y="0"/>
                  </a:lnTo>
                  <a:lnTo>
                    <a:pt x="153072" y="9701"/>
                  </a:lnTo>
                  <a:lnTo>
                    <a:pt x="126900" y="33954"/>
                  </a:lnTo>
                  <a:lnTo>
                    <a:pt x="114253" y="40103"/>
                  </a:lnTo>
                  <a:lnTo>
                    <a:pt x="82515" y="69884"/>
                  </a:lnTo>
                  <a:lnTo>
                    <a:pt x="78989" y="76215"/>
                  </a:lnTo>
                  <a:lnTo>
                    <a:pt x="71666" y="93959"/>
                  </a:lnTo>
                  <a:lnTo>
                    <a:pt x="53825" y="117083"/>
                  </a:lnTo>
                  <a:lnTo>
                    <a:pt x="34881" y="136491"/>
                  </a:lnTo>
                  <a:lnTo>
                    <a:pt x="31358" y="145682"/>
                  </a:lnTo>
                  <a:lnTo>
                    <a:pt x="30418" y="151096"/>
                  </a:lnTo>
                  <a:lnTo>
                    <a:pt x="28735" y="154706"/>
                  </a:lnTo>
                  <a:lnTo>
                    <a:pt x="26553" y="157113"/>
                  </a:lnTo>
                  <a:lnTo>
                    <a:pt x="24040" y="158716"/>
                  </a:lnTo>
                  <a:lnTo>
                    <a:pt x="22366" y="160844"/>
                  </a:lnTo>
                  <a:lnTo>
                    <a:pt x="16854" y="171864"/>
                  </a:lnTo>
                  <a:lnTo>
                    <a:pt x="12762" y="177984"/>
                  </a:lnTo>
                  <a:lnTo>
                    <a:pt x="9921" y="188642"/>
                  </a:lnTo>
                  <a:lnTo>
                    <a:pt x="0" y="199986"/>
                  </a:lnTo>
                  <a:lnTo>
                    <a:pt x="949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164"/>
            <p:cNvSpPr/>
            <p:nvPr>
              <p:custDataLst>
                <p:tags r:id="rId174"/>
              </p:custDataLst>
            </p:nvPr>
          </p:nvSpPr>
          <p:spPr>
            <a:xfrm>
              <a:off x="11344275" y="32385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165"/>
            <p:cNvSpPr/>
            <p:nvPr>
              <p:custDataLst>
                <p:tags r:id="rId175"/>
              </p:custDataLst>
            </p:nvPr>
          </p:nvSpPr>
          <p:spPr>
            <a:xfrm>
              <a:off x="11258550" y="3257550"/>
              <a:ext cx="76201" cy="180976"/>
            </a:xfrm>
            <a:custGeom>
              <a:avLst/>
              <a:gdLst/>
              <a:ahLst/>
              <a:cxnLst/>
              <a:rect l="0" t="0" r="0" b="0"/>
              <a:pathLst>
                <a:path w="76201" h="180976">
                  <a:moveTo>
                    <a:pt x="76200" y="0"/>
                  </a:moveTo>
                  <a:lnTo>
                    <a:pt x="76200" y="0"/>
                  </a:lnTo>
                  <a:lnTo>
                    <a:pt x="76200" y="5057"/>
                  </a:lnTo>
                  <a:lnTo>
                    <a:pt x="75142" y="6546"/>
                  </a:lnTo>
                  <a:lnTo>
                    <a:pt x="73376" y="7539"/>
                  </a:lnTo>
                  <a:lnTo>
                    <a:pt x="71143" y="8201"/>
                  </a:lnTo>
                  <a:lnTo>
                    <a:pt x="69654" y="9701"/>
                  </a:lnTo>
                  <a:lnTo>
                    <a:pt x="64440" y="19712"/>
                  </a:lnTo>
                  <a:lnTo>
                    <a:pt x="58591" y="26824"/>
                  </a:lnTo>
                  <a:lnTo>
                    <a:pt x="56377" y="35833"/>
                  </a:lnTo>
                  <a:lnTo>
                    <a:pt x="50688" y="44719"/>
                  </a:lnTo>
                  <a:lnTo>
                    <a:pt x="47474" y="54055"/>
                  </a:lnTo>
                  <a:lnTo>
                    <a:pt x="30751" y="76790"/>
                  </a:lnTo>
                  <a:lnTo>
                    <a:pt x="27803" y="92153"/>
                  </a:lnTo>
                  <a:lnTo>
                    <a:pt x="22113" y="102681"/>
                  </a:lnTo>
                  <a:lnTo>
                    <a:pt x="18899" y="116619"/>
                  </a:lnTo>
                  <a:lnTo>
                    <a:pt x="16833" y="119021"/>
                  </a:lnTo>
                  <a:lnTo>
                    <a:pt x="14397" y="120622"/>
                  </a:lnTo>
                  <a:lnTo>
                    <a:pt x="12774" y="122748"/>
                  </a:lnTo>
                  <a:lnTo>
                    <a:pt x="10968" y="127933"/>
                  </a:lnTo>
                  <a:lnTo>
                    <a:pt x="8493" y="158766"/>
                  </a:lnTo>
                  <a:lnTo>
                    <a:pt x="115" y="171285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66"/>
            <p:cNvSpPr/>
            <p:nvPr>
              <p:custDataLst>
                <p:tags r:id="rId176"/>
              </p:custDataLst>
            </p:nvPr>
          </p:nvSpPr>
          <p:spPr>
            <a:xfrm>
              <a:off x="11153775" y="33813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4191" y="9525"/>
                  </a:lnTo>
                  <a:lnTo>
                    <a:pt x="15810" y="10583"/>
                  </a:lnTo>
                  <a:lnTo>
                    <a:pt x="16889" y="12347"/>
                  </a:lnTo>
                  <a:lnTo>
                    <a:pt x="17609" y="14582"/>
                  </a:lnTo>
                  <a:lnTo>
                    <a:pt x="19147" y="16071"/>
                  </a:lnTo>
                  <a:lnTo>
                    <a:pt x="27125" y="18657"/>
                  </a:lnTo>
                  <a:lnTo>
                    <a:pt x="60728" y="19050"/>
                  </a:lnTo>
                  <a:lnTo>
                    <a:pt x="66854" y="16227"/>
                  </a:lnTo>
                  <a:lnTo>
                    <a:pt x="73103" y="12504"/>
                  </a:lnTo>
                  <a:lnTo>
                    <a:pt x="85741" y="10114"/>
                  </a:lnTo>
                  <a:lnTo>
                    <a:pt x="102895" y="955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67"/>
            <p:cNvSpPr/>
            <p:nvPr>
              <p:custDataLst>
                <p:tags r:id="rId177"/>
              </p:custDataLst>
            </p:nvPr>
          </p:nvSpPr>
          <p:spPr>
            <a:xfrm>
              <a:off x="11372850" y="3257550"/>
              <a:ext cx="381001" cy="171451"/>
            </a:xfrm>
            <a:custGeom>
              <a:avLst/>
              <a:gdLst/>
              <a:ahLst/>
              <a:cxnLst/>
              <a:rect l="0" t="0" r="0" b="0"/>
              <a:pathLst>
                <a:path w="381001" h="171451">
                  <a:moveTo>
                    <a:pt x="0" y="152400"/>
                  </a:moveTo>
                  <a:lnTo>
                    <a:pt x="0" y="152400"/>
                  </a:lnTo>
                  <a:lnTo>
                    <a:pt x="0" y="160601"/>
                  </a:lnTo>
                  <a:lnTo>
                    <a:pt x="1058" y="161042"/>
                  </a:lnTo>
                  <a:lnTo>
                    <a:pt x="5057" y="161532"/>
                  </a:lnTo>
                  <a:lnTo>
                    <a:pt x="6546" y="162722"/>
                  </a:lnTo>
                  <a:lnTo>
                    <a:pt x="9473" y="171271"/>
                  </a:lnTo>
                  <a:lnTo>
                    <a:pt x="9490" y="171331"/>
                  </a:lnTo>
                  <a:lnTo>
                    <a:pt x="32191" y="171450"/>
                  </a:lnTo>
                  <a:lnTo>
                    <a:pt x="38296" y="168627"/>
                  </a:lnTo>
                  <a:lnTo>
                    <a:pt x="83111" y="139651"/>
                  </a:lnTo>
                  <a:lnTo>
                    <a:pt x="117332" y="116414"/>
                  </a:lnTo>
                  <a:lnTo>
                    <a:pt x="135517" y="97236"/>
                  </a:lnTo>
                  <a:lnTo>
                    <a:pt x="154121" y="82942"/>
                  </a:lnTo>
                  <a:lnTo>
                    <a:pt x="186241" y="41544"/>
                  </a:lnTo>
                  <a:lnTo>
                    <a:pt x="192480" y="28628"/>
                  </a:lnTo>
                  <a:lnTo>
                    <a:pt x="198534" y="20942"/>
                  </a:lnTo>
                  <a:lnTo>
                    <a:pt x="199585" y="14554"/>
                  </a:lnTo>
                  <a:lnTo>
                    <a:pt x="200025" y="46"/>
                  </a:lnTo>
                  <a:lnTo>
                    <a:pt x="176345" y="23680"/>
                  </a:lnTo>
                  <a:lnTo>
                    <a:pt x="173626" y="29222"/>
                  </a:lnTo>
                  <a:lnTo>
                    <a:pt x="172900" y="32181"/>
                  </a:lnTo>
                  <a:lnTo>
                    <a:pt x="171358" y="34154"/>
                  </a:lnTo>
                  <a:lnTo>
                    <a:pt x="166824" y="36346"/>
                  </a:lnTo>
                  <a:lnTo>
                    <a:pt x="165190" y="37989"/>
                  </a:lnTo>
                  <a:lnTo>
                    <a:pt x="153367" y="57034"/>
                  </a:lnTo>
                  <a:lnTo>
                    <a:pt x="152829" y="61684"/>
                  </a:lnTo>
                  <a:lnTo>
                    <a:pt x="149768" y="67279"/>
                  </a:lnTo>
                  <a:lnTo>
                    <a:pt x="144237" y="74438"/>
                  </a:lnTo>
                  <a:lnTo>
                    <a:pt x="143278" y="80734"/>
                  </a:lnTo>
                  <a:lnTo>
                    <a:pt x="142084" y="82398"/>
                  </a:lnTo>
                  <a:lnTo>
                    <a:pt x="140231" y="83507"/>
                  </a:lnTo>
                  <a:lnTo>
                    <a:pt x="137937" y="84246"/>
                  </a:lnTo>
                  <a:lnTo>
                    <a:pt x="136408" y="85797"/>
                  </a:lnTo>
                  <a:lnTo>
                    <a:pt x="133752" y="93796"/>
                  </a:lnTo>
                  <a:lnTo>
                    <a:pt x="133385" y="108380"/>
                  </a:lnTo>
                  <a:lnTo>
                    <a:pt x="134432" y="110353"/>
                  </a:lnTo>
                  <a:lnTo>
                    <a:pt x="136188" y="111669"/>
                  </a:lnTo>
                  <a:lnTo>
                    <a:pt x="141553" y="113781"/>
                  </a:lnTo>
                  <a:lnTo>
                    <a:pt x="165532" y="114296"/>
                  </a:lnTo>
                  <a:lnTo>
                    <a:pt x="171640" y="111476"/>
                  </a:lnTo>
                  <a:lnTo>
                    <a:pt x="177884" y="107754"/>
                  </a:lnTo>
                  <a:lnTo>
                    <a:pt x="187350" y="104599"/>
                  </a:lnTo>
                  <a:lnTo>
                    <a:pt x="209551" y="88351"/>
                  </a:lnTo>
                  <a:lnTo>
                    <a:pt x="215900" y="85834"/>
                  </a:lnTo>
                  <a:lnTo>
                    <a:pt x="263265" y="50776"/>
                  </a:lnTo>
                  <a:lnTo>
                    <a:pt x="292094" y="23283"/>
                  </a:lnTo>
                  <a:lnTo>
                    <a:pt x="298447" y="20931"/>
                  </a:lnTo>
                  <a:lnTo>
                    <a:pt x="300565" y="19246"/>
                  </a:lnTo>
                  <a:lnTo>
                    <a:pt x="314307" y="21"/>
                  </a:lnTo>
                  <a:lnTo>
                    <a:pt x="314323" y="4"/>
                  </a:lnTo>
                  <a:lnTo>
                    <a:pt x="314323" y="3"/>
                  </a:lnTo>
                  <a:lnTo>
                    <a:pt x="314324" y="2"/>
                  </a:lnTo>
                  <a:lnTo>
                    <a:pt x="314325" y="0"/>
                  </a:lnTo>
                  <a:lnTo>
                    <a:pt x="314325" y="5057"/>
                  </a:lnTo>
                  <a:lnTo>
                    <a:pt x="313267" y="6546"/>
                  </a:lnTo>
                  <a:lnTo>
                    <a:pt x="311501" y="7539"/>
                  </a:lnTo>
                  <a:lnTo>
                    <a:pt x="309267" y="8201"/>
                  </a:lnTo>
                  <a:lnTo>
                    <a:pt x="307779" y="9701"/>
                  </a:lnTo>
                  <a:lnTo>
                    <a:pt x="306123" y="14189"/>
                  </a:lnTo>
                  <a:lnTo>
                    <a:pt x="305191" y="22666"/>
                  </a:lnTo>
                  <a:lnTo>
                    <a:pt x="304002" y="24636"/>
                  </a:lnTo>
                  <a:lnTo>
                    <a:pt x="302152" y="25949"/>
                  </a:lnTo>
                  <a:lnTo>
                    <a:pt x="299860" y="26824"/>
                  </a:lnTo>
                  <a:lnTo>
                    <a:pt x="298332" y="28466"/>
                  </a:lnTo>
                  <a:lnTo>
                    <a:pt x="293057" y="38706"/>
                  </a:lnTo>
                  <a:lnTo>
                    <a:pt x="288997" y="44719"/>
                  </a:lnTo>
                  <a:lnTo>
                    <a:pt x="285655" y="54055"/>
                  </a:lnTo>
                  <a:lnTo>
                    <a:pt x="277675" y="64804"/>
                  </a:lnTo>
                  <a:lnTo>
                    <a:pt x="275453" y="73910"/>
                  </a:lnTo>
                  <a:lnTo>
                    <a:pt x="268061" y="83960"/>
                  </a:lnTo>
                  <a:lnTo>
                    <a:pt x="266969" y="92981"/>
                  </a:lnTo>
                  <a:lnTo>
                    <a:pt x="266736" y="108069"/>
                  </a:lnTo>
                  <a:lnTo>
                    <a:pt x="265665" y="110146"/>
                  </a:lnTo>
                  <a:lnTo>
                    <a:pt x="263894" y="111531"/>
                  </a:lnTo>
                  <a:lnTo>
                    <a:pt x="261655" y="112454"/>
                  </a:lnTo>
                  <a:lnTo>
                    <a:pt x="261219" y="114128"/>
                  </a:lnTo>
                  <a:lnTo>
                    <a:pt x="266079" y="123892"/>
                  </a:lnTo>
                  <a:lnTo>
                    <a:pt x="266675" y="137975"/>
                  </a:lnTo>
                  <a:lnTo>
                    <a:pt x="267742" y="139609"/>
                  </a:lnTo>
                  <a:lnTo>
                    <a:pt x="269511" y="140697"/>
                  </a:lnTo>
                  <a:lnTo>
                    <a:pt x="275832" y="142747"/>
                  </a:lnTo>
                  <a:lnTo>
                    <a:pt x="289449" y="142864"/>
                  </a:lnTo>
                  <a:lnTo>
                    <a:pt x="291390" y="141810"/>
                  </a:lnTo>
                  <a:lnTo>
                    <a:pt x="292686" y="140048"/>
                  </a:lnTo>
                  <a:lnTo>
                    <a:pt x="293549" y="137815"/>
                  </a:lnTo>
                  <a:lnTo>
                    <a:pt x="295183" y="136327"/>
                  </a:lnTo>
                  <a:lnTo>
                    <a:pt x="299820" y="134673"/>
                  </a:lnTo>
                  <a:lnTo>
                    <a:pt x="311421" y="132553"/>
                  </a:lnTo>
                  <a:lnTo>
                    <a:pt x="320755" y="126881"/>
                  </a:lnTo>
                  <a:lnTo>
                    <a:pt x="333391" y="124429"/>
                  </a:lnTo>
                  <a:lnTo>
                    <a:pt x="336560" y="124227"/>
                  </a:lnTo>
                  <a:lnTo>
                    <a:pt x="338674" y="123035"/>
                  </a:lnTo>
                  <a:lnTo>
                    <a:pt x="340082" y="121181"/>
                  </a:lnTo>
                  <a:lnTo>
                    <a:pt x="341022" y="118888"/>
                  </a:lnTo>
                  <a:lnTo>
                    <a:pt x="342705" y="117358"/>
                  </a:lnTo>
                  <a:lnTo>
                    <a:pt x="353013" y="112082"/>
                  </a:lnTo>
                  <a:lnTo>
                    <a:pt x="360185" y="106219"/>
                  </a:lnTo>
                  <a:lnTo>
                    <a:pt x="366483" y="105203"/>
                  </a:lnTo>
                  <a:lnTo>
                    <a:pt x="368147" y="104002"/>
                  </a:lnTo>
                  <a:lnTo>
                    <a:pt x="369257" y="102143"/>
                  </a:lnTo>
                  <a:lnTo>
                    <a:pt x="369996" y="99845"/>
                  </a:lnTo>
                  <a:lnTo>
                    <a:pt x="371547" y="98313"/>
                  </a:lnTo>
                  <a:lnTo>
                    <a:pt x="380982" y="95255"/>
                  </a:lnTo>
                  <a:lnTo>
                    <a:pt x="381000" y="95250"/>
                  </a:lnTo>
                  <a:lnTo>
                    <a:pt x="3714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4" name="SMARTInkShape-Group39"/>
          <p:cNvGrpSpPr/>
          <p:nvPr/>
        </p:nvGrpSpPr>
        <p:grpSpPr>
          <a:xfrm>
            <a:off x="247650" y="3971927"/>
            <a:ext cx="1571626" cy="313917"/>
            <a:chOff x="247650" y="3971927"/>
            <a:chExt cx="1571626" cy="313917"/>
          </a:xfrm>
        </p:grpSpPr>
        <p:sp>
          <p:nvSpPr>
            <p:cNvPr id="197" name="SMARTInkShape-168"/>
            <p:cNvSpPr/>
            <p:nvPr>
              <p:custDataLst>
                <p:tags r:id="rId160"/>
              </p:custDataLst>
            </p:nvPr>
          </p:nvSpPr>
          <p:spPr>
            <a:xfrm>
              <a:off x="257175" y="4038600"/>
              <a:ext cx="66676" cy="200026"/>
            </a:xfrm>
            <a:custGeom>
              <a:avLst/>
              <a:gdLst/>
              <a:ahLst/>
              <a:cxnLst/>
              <a:rect l="0" t="0" r="0" b="0"/>
              <a:pathLst>
                <a:path w="66676" h="200026">
                  <a:moveTo>
                    <a:pt x="66675" y="0"/>
                  </a:moveTo>
                  <a:lnTo>
                    <a:pt x="66675" y="0"/>
                  </a:lnTo>
                  <a:lnTo>
                    <a:pt x="58474" y="8201"/>
                  </a:lnTo>
                  <a:lnTo>
                    <a:pt x="57266" y="17610"/>
                  </a:lnTo>
                  <a:lnTo>
                    <a:pt x="57184" y="23680"/>
                  </a:lnTo>
                  <a:lnTo>
                    <a:pt x="54343" y="29222"/>
                  </a:lnTo>
                  <a:lnTo>
                    <a:pt x="50611" y="35213"/>
                  </a:lnTo>
                  <a:lnTo>
                    <a:pt x="48215" y="47682"/>
                  </a:lnTo>
                  <a:lnTo>
                    <a:pt x="47741" y="60336"/>
                  </a:lnTo>
                  <a:lnTo>
                    <a:pt x="44855" y="66680"/>
                  </a:lnTo>
                  <a:lnTo>
                    <a:pt x="41102" y="73027"/>
                  </a:lnTo>
                  <a:lnTo>
                    <a:pt x="38693" y="85725"/>
                  </a:lnTo>
                  <a:lnTo>
                    <a:pt x="38495" y="88900"/>
                  </a:lnTo>
                  <a:lnTo>
                    <a:pt x="35453" y="95250"/>
                  </a:lnTo>
                  <a:lnTo>
                    <a:pt x="31632" y="101600"/>
                  </a:lnTo>
                  <a:lnTo>
                    <a:pt x="29481" y="112183"/>
                  </a:lnTo>
                  <a:lnTo>
                    <a:pt x="28694" y="135201"/>
                  </a:lnTo>
                  <a:lnTo>
                    <a:pt x="25806" y="142286"/>
                  </a:lnTo>
                  <a:lnTo>
                    <a:pt x="22053" y="148963"/>
                  </a:lnTo>
                  <a:lnTo>
                    <a:pt x="19643" y="161873"/>
                  </a:lnTo>
                  <a:lnTo>
                    <a:pt x="19167" y="169558"/>
                  </a:lnTo>
                  <a:lnTo>
                    <a:pt x="12527" y="178681"/>
                  </a:lnTo>
                  <a:lnTo>
                    <a:pt x="9920" y="188735"/>
                  </a:lnTo>
                  <a:lnTo>
                    <a:pt x="9535" y="199587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169"/>
            <p:cNvSpPr/>
            <p:nvPr>
              <p:custDataLst>
                <p:tags r:id="rId161"/>
              </p:custDataLst>
            </p:nvPr>
          </p:nvSpPr>
          <p:spPr>
            <a:xfrm>
              <a:off x="247650" y="40862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3" y="846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170"/>
            <p:cNvSpPr/>
            <p:nvPr>
              <p:custDataLst>
                <p:tags r:id="rId162"/>
              </p:custDataLst>
            </p:nvPr>
          </p:nvSpPr>
          <p:spPr>
            <a:xfrm>
              <a:off x="257175" y="4019550"/>
              <a:ext cx="285751" cy="266294"/>
            </a:xfrm>
            <a:custGeom>
              <a:avLst/>
              <a:gdLst/>
              <a:ahLst/>
              <a:cxnLst/>
              <a:rect l="0" t="0" r="0" b="0"/>
              <a:pathLst>
                <a:path w="285751" h="266294">
                  <a:moveTo>
                    <a:pt x="0" y="38100"/>
                  </a:moveTo>
                  <a:lnTo>
                    <a:pt x="0" y="38100"/>
                  </a:lnTo>
                  <a:lnTo>
                    <a:pt x="0" y="33043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5056" y="29899"/>
                  </a:lnTo>
                  <a:lnTo>
                    <a:pt x="6546" y="28399"/>
                  </a:lnTo>
                  <a:lnTo>
                    <a:pt x="10322" y="18952"/>
                  </a:lnTo>
                  <a:lnTo>
                    <a:pt x="17692" y="10976"/>
                  </a:lnTo>
                  <a:lnTo>
                    <a:pt x="23704" y="9955"/>
                  </a:lnTo>
                  <a:lnTo>
                    <a:pt x="25328" y="8753"/>
                  </a:lnTo>
                  <a:lnTo>
                    <a:pt x="27132" y="4595"/>
                  </a:lnTo>
                  <a:lnTo>
                    <a:pt x="28671" y="3064"/>
                  </a:lnTo>
                  <a:lnTo>
                    <a:pt x="36649" y="403"/>
                  </a:lnTo>
                  <a:lnTo>
                    <a:pt x="71294" y="0"/>
                  </a:lnTo>
                  <a:lnTo>
                    <a:pt x="72929" y="1058"/>
                  </a:lnTo>
                  <a:lnTo>
                    <a:pt x="74019" y="2822"/>
                  </a:lnTo>
                  <a:lnTo>
                    <a:pt x="75913" y="9701"/>
                  </a:lnTo>
                  <a:lnTo>
                    <a:pt x="76189" y="23680"/>
                  </a:lnTo>
                  <a:lnTo>
                    <a:pt x="79017" y="29222"/>
                  </a:lnTo>
                  <a:lnTo>
                    <a:pt x="81253" y="32181"/>
                  </a:lnTo>
                  <a:lnTo>
                    <a:pt x="81685" y="35213"/>
                  </a:lnTo>
                  <a:lnTo>
                    <a:pt x="76384" y="63507"/>
                  </a:lnTo>
                  <a:lnTo>
                    <a:pt x="76224" y="79376"/>
                  </a:lnTo>
                  <a:lnTo>
                    <a:pt x="73389" y="85725"/>
                  </a:lnTo>
                  <a:lnTo>
                    <a:pt x="69659" y="92075"/>
                  </a:lnTo>
                  <a:lnTo>
                    <a:pt x="67264" y="104775"/>
                  </a:lnTo>
                  <a:lnTo>
                    <a:pt x="67068" y="107950"/>
                  </a:lnTo>
                  <a:lnTo>
                    <a:pt x="65879" y="110067"/>
                  </a:lnTo>
                  <a:lnTo>
                    <a:pt x="64027" y="111478"/>
                  </a:lnTo>
                  <a:lnTo>
                    <a:pt x="61735" y="112418"/>
                  </a:lnTo>
                  <a:lnTo>
                    <a:pt x="60207" y="114104"/>
                  </a:lnTo>
                  <a:lnTo>
                    <a:pt x="58509" y="118799"/>
                  </a:lnTo>
                  <a:lnTo>
                    <a:pt x="56997" y="120474"/>
                  </a:lnTo>
                  <a:lnTo>
                    <a:pt x="52496" y="122336"/>
                  </a:lnTo>
                  <a:lnTo>
                    <a:pt x="50872" y="123890"/>
                  </a:lnTo>
                  <a:lnTo>
                    <a:pt x="47752" y="132919"/>
                  </a:lnTo>
                  <a:lnTo>
                    <a:pt x="38135" y="133349"/>
                  </a:lnTo>
                  <a:lnTo>
                    <a:pt x="38110" y="128293"/>
                  </a:lnTo>
                  <a:lnTo>
                    <a:pt x="39165" y="126804"/>
                  </a:lnTo>
                  <a:lnTo>
                    <a:pt x="40927" y="125811"/>
                  </a:lnTo>
                  <a:lnTo>
                    <a:pt x="43160" y="125149"/>
                  </a:lnTo>
                  <a:lnTo>
                    <a:pt x="55434" y="115740"/>
                  </a:lnTo>
                  <a:lnTo>
                    <a:pt x="64415" y="108038"/>
                  </a:lnTo>
                  <a:lnTo>
                    <a:pt x="73296" y="104684"/>
                  </a:lnTo>
                  <a:lnTo>
                    <a:pt x="82630" y="98515"/>
                  </a:lnTo>
                  <a:lnTo>
                    <a:pt x="92099" y="96217"/>
                  </a:lnTo>
                  <a:lnTo>
                    <a:pt x="98436" y="95680"/>
                  </a:lnTo>
                  <a:lnTo>
                    <a:pt x="104780" y="92619"/>
                  </a:lnTo>
                  <a:lnTo>
                    <a:pt x="111127" y="88789"/>
                  </a:lnTo>
                  <a:lnTo>
                    <a:pt x="123825" y="86330"/>
                  </a:lnTo>
                  <a:lnTo>
                    <a:pt x="146050" y="85760"/>
                  </a:lnTo>
                  <a:lnTo>
                    <a:pt x="152400" y="88563"/>
                  </a:lnTo>
                  <a:lnTo>
                    <a:pt x="158750" y="92278"/>
                  </a:lnTo>
                  <a:lnTo>
                    <a:pt x="169569" y="94859"/>
                  </a:lnTo>
                  <a:lnTo>
                    <a:pt x="195033" y="118845"/>
                  </a:lnTo>
                  <a:lnTo>
                    <a:pt x="197806" y="124434"/>
                  </a:lnTo>
                  <a:lnTo>
                    <a:pt x="199895" y="146086"/>
                  </a:lnTo>
                  <a:lnTo>
                    <a:pt x="200024" y="192351"/>
                  </a:lnTo>
                  <a:lnTo>
                    <a:pt x="200025" y="212609"/>
                  </a:lnTo>
                  <a:lnTo>
                    <a:pt x="197203" y="219023"/>
                  </a:lnTo>
                  <a:lnTo>
                    <a:pt x="193479" y="225402"/>
                  </a:lnTo>
                  <a:lnTo>
                    <a:pt x="191088" y="238120"/>
                  </a:lnTo>
                  <a:lnTo>
                    <a:pt x="190892" y="241297"/>
                  </a:lnTo>
                  <a:lnTo>
                    <a:pt x="187852" y="247649"/>
                  </a:lnTo>
                  <a:lnTo>
                    <a:pt x="182333" y="255293"/>
                  </a:lnTo>
                  <a:lnTo>
                    <a:pt x="178756" y="256339"/>
                  </a:lnTo>
                  <a:lnTo>
                    <a:pt x="176321" y="256617"/>
                  </a:lnTo>
                  <a:lnTo>
                    <a:pt x="174697" y="257861"/>
                  </a:lnTo>
                  <a:lnTo>
                    <a:pt x="171878" y="265327"/>
                  </a:lnTo>
                  <a:lnTo>
                    <a:pt x="168818" y="266090"/>
                  </a:lnTo>
                  <a:lnTo>
                    <a:pt x="166520" y="266293"/>
                  </a:lnTo>
                  <a:lnTo>
                    <a:pt x="164988" y="265371"/>
                  </a:lnTo>
                  <a:lnTo>
                    <a:pt x="163967" y="263697"/>
                  </a:lnTo>
                  <a:lnTo>
                    <a:pt x="162328" y="258464"/>
                  </a:lnTo>
                  <a:lnTo>
                    <a:pt x="159282" y="257747"/>
                  </a:lnTo>
                  <a:lnTo>
                    <a:pt x="156988" y="257557"/>
                  </a:lnTo>
                  <a:lnTo>
                    <a:pt x="155459" y="256371"/>
                  </a:lnTo>
                  <a:lnTo>
                    <a:pt x="152803" y="249008"/>
                  </a:lnTo>
                  <a:lnTo>
                    <a:pt x="152401" y="206364"/>
                  </a:lnTo>
                  <a:lnTo>
                    <a:pt x="155223" y="200020"/>
                  </a:lnTo>
                  <a:lnTo>
                    <a:pt x="167588" y="184149"/>
                  </a:lnTo>
                  <a:lnTo>
                    <a:pt x="173509" y="171450"/>
                  </a:lnTo>
                  <a:lnTo>
                    <a:pt x="219080" y="123825"/>
                  </a:lnTo>
                  <a:lnTo>
                    <a:pt x="240948" y="104775"/>
                  </a:lnTo>
                  <a:lnTo>
                    <a:pt x="255189" y="98072"/>
                  </a:lnTo>
                  <a:lnTo>
                    <a:pt x="2857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171"/>
            <p:cNvSpPr/>
            <p:nvPr>
              <p:custDataLst>
                <p:tags r:id="rId163"/>
              </p:custDataLst>
            </p:nvPr>
          </p:nvSpPr>
          <p:spPr>
            <a:xfrm>
              <a:off x="714375" y="4134243"/>
              <a:ext cx="133350" cy="132958"/>
            </a:xfrm>
            <a:custGeom>
              <a:avLst/>
              <a:gdLst/>
              <a:ahLst/>
              <a:cxnLst/>
              <a:rect l="0" t="0" r="0" b="0"/>
              <a:pathLst>
                <a:path w="133350" h="132958">
                  <a:moveTo>
                    <a:pt x="0" y="104382"/>
                  </a:moveTo>
                  <a:lnTo>
                    <a:pt x="0" y="104382"/>
                  </a:lnTo>
                  <a:lnTo>
                    <a:pt x="5057" y="104382"/>
                  </a:lnTo>
                  <a:lnTo>
                    <a:pt x="6546" y="103324"/>
                  </a:lnTo>
                  <a:lnTo>
                    <a:pt x="7539" y="101560"/>
                  </a:lnTo>
                  <a:lnTo>
                    <a:pt x="9133" y="91125"/>
                  </a:lnTo>
                  <a:lnTo>
                    <a:pt x="10322" y="89194"/>
                  </a:lnTo>
                  <a:lnTo>
                    <a:pt x="12173" y="87907"/>
                  </a:lnTo>
                  <a:lnTo>
                    <a:pt x="14465" y="87049"/>
                  </a:lnTo>
                  <a:lnTo>
                    <a:pt x="15993" y="85418"/>
                  </a:lnTo>
                  <a:lnTo>
                    <a:pt x="17692" y="80784"/>
                  </a:lnTo>
                  <a:lnTo>
                    <a:pt x="19840" y="69186"/>
                  </a:lnTo>
                  <a:lnTo>
                    <a:pt x="25516" y="59852"/>
                  </a:lnTo>
                  <a:lnTo>
                    <a:pt x="28727" y="50383"/>
                  </a:lnTo>
                  <a:lnTo>
                    <a:pt x="36657" y="39586"/>
                  </a:lnTo>
                  <a:lnTo>
                    <a:pt x="38873" y="30474"/>
                  </a:lnTo>
                  <a:lnTo>
                    <a:pt x="46264" y="20422"/>
                  </a:lnTo>
                  <a:lnTo>
                    <a:pt x="47222" y="14124"/>
                  </a:lnTo>
                  <a:lnTo>
                    <a:pt x="48414" y="12459"/>
                  </a:lnTo>
                  <a:lnTo>
                    <a:pt x="50268" y="11350"/>
                  </a:lnTo>
                  <a:lnTo>
                    <a:pt x="57031" y="9171"/>
                  </a:lnTo>
                  <a:lnTo>
                    <a:pt x="57147" y="0"/>
                  </a:lnTo>
                  <a:lnTo>
                    <a:pt x="66641" y="9099"/>
                  </a:lnTo>
                  <a:lnTo>
                    <a:pt x="66665" y="14179"/>
                  </a:lnTo>
                  <a:lnTo>
                    <a:pt x="67727" y="15671"/>
                  </a:lnTo>
                  <a:lnTo>
                    <a:pt x="69493" y="16666"/>
                  </a:lnTo>
                  <a:lnTo>
                    <a:pt x="71728" y="17330"/>
                  </a:lnTo>
                  <a:lnTo>
                    <a:pt x="73219" y="18831"/>
                  </a:lnTo>
                  <a:lnTo>
                    <a:pt x="76997" y="28280"/>
                  </a:lnTo>
                  <a:lnTo>
                    <a:pt x="84367" y="36256"/>
                  </a:lnTo>
                  <a:lnTo>
                    <a:pt x="86515" y="45025"/>
                  </a:lnTo>
                  <a:lnTo>
                    <a:pt x="102610" y="66887"/>
                  </a:lnTo>
                  <a:lnTo>
                    <a:pt x="104347" y="74045"/>
                  </a:lnTo>
                  <a:lnTo>
                    <a:pt x="111237" y="83063"/>
                  </a:lnTo>
                  <a:lnTo>
                    <a:pt x="113897" y="93095"/>
                  </a:lnTo>
                  <a:lnTo>
                    <a:pt x="120766" y="102113"/>
                  </a:lnTo>
                  <a:lnTo>
                    <a:pt x="123422" y="112145"/>
                  </a:lnTo>
                  <a:lnTo>
                    <a:pt x="123706" y="118441"/>
                  </a:lnTo>
                  <a:lnTo>
                    <a:pt x="124804" y="120105"/>
                  </a:lnTo>
                  <a:lnTo>
                    <a:pt x="126594" y="121214"/>
                  </a:lnTo>
                  <a:lnTo>
                    <a:pt x="132955" y="123302"/>
                  </a:lnTo>
                  <a:lnTo>
                    <a:pt x="133349" y="132923"/>
                  </a:lnTo>
                  <a:lnTo>
                    <a:pt x="87932" y="132957"/>
                  </a:lnTo>
                  <a:lnTo>
                    <a:pt x="41182" y="132957"/>
                  </a:lnTo>
                  <a:lnTo>
                    <a:pt x="14452" y="132957"/>
                  </a:lnTo>
                  <a:lnTo>
                    <a:pt x="18235" y="132957"/>
                  </a:lnTo>
                  <a:lnTo>
                    <a:pt x="10777" y="132957"/>
                  </a:lnTo>
                  <a:lnTo>
                    <a:pt x="10082" y="130135"/>
                  </a:lnTo>
                  <a:lnTo>
                    <a:pt x="9525" y="1234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172"/>
            <p:cNvSpPr/>
            <p:nvPr>
              <p:custDataLst>
                <p:tags r:id="rId164"/>
              </p:custDataLst>
            </p:nvPr>
          </p:nvSpPr>
          <p:spPr>
            <a:xfrm>
              <a:off x="1009650" y="3971927"/>
              <a:ext cx="228208" cy="285749"/>
            </a:xfrm>
            <a:custGeom>
              <a:avLst/>
              <a:gdLst/>
              <a:ahLst/>
              <a:cxnLst/>
              <a:rect l="0" t="0" r="0" b="0"/>
              <a:pathLst>
                <a:path w="228208" h="285749">
                  <a:moveTo>
                    <a:pt x="0" y="285748"/>
                  </a:moveTo>
                  <a:lnTo>
                    <a:pt x="0" y="285748"/>
                  </a:lnTo>
                  <a:lnTo>
                    <a:pt x="22390" y="285748"/>
                  </a:lnTo>
                  <a:lnTo>
                    <a:pt x="28648" y="282926"/>
                  </a:lnTo>
                  <a:lnTo>
                    <a:pt x="31799" y="280691"/>
                  </a:lnTo>
                  <a:lnTo>
                    <a:pt x="35299" y="275387"/>
                  </a:lnTo>
                  <a:lnTo>
                    <a:pt x="37914" y="269501"/>
                  </a:lnTo>
                  <a:lnTo>
                    <a:pt x="42603" y="263358"/>
                  </a:lnTo>
                  <a:lnTo>
                    <a:pt x="64864" y="244804"/>
                  </a:lnTo>
                  <a:lnTo>
                    <a:pt x="95203" y="197963"/>
                  </a:lnTo>
                  <a:lnTo>
                    <a:pt x="117472" y="155452"/>
                  </a:lnTo>
                  <a:lnTo>
                    <a:pt x="131233" y="124662"/>
                  </a:lnTo>
                  <a:lnTo>
                    <a:pt x="161337" y="85308"/>
                  </a:lnTo>
                  <a:lnTo>
                    <a:pt x="176664" y="60464"/>
                  </a:lnTo>
                  <a:lnTo>
                    <a:pt x="182946" y="40321"/>
                  </a:lnTo>
                  <a:lnTo>
                    <a:pt x="206779" y="9581"/>
                  </a:lnTo>
                  <a:lnTo>
                    <a:pt x="207703" y="6386"/>
                  </a:lnTo>
                  <a:lnTo>
                    <a:pt x="209377" y="4257"/>
                  </a:lnTo>
                  <a:lnTo>
                    <a:pt x="218944" y="47"/>
                  </a:lnTo>
                  <a:lnTo>
                    <a:pt x="219036" y="12"/>
                  </a:lnTo>
                  <a:lnTo>
                    <a:pt x="227273" y="0"/>
                  </a:lnTo>
                  <a:lnTo>
                    <a:pt x="227715" y="1057"/>
                  </a:lnTo>
                  <a:lnTo>
                    <a:pt x="228207" y="5055"/>
                  </a:lnTo>
                  <a:lnTo>
                    <a:pt x="227279" y="6544"/>
                  </a:lnTo>
                  <a:lnTo>
                    <a:pt x="225603" y="7537"/>
                  </a:lnTo>
                  <a:lnTo>
                    <a:pt x="223427" y="8199"/>
                  </a:lnTo>
                  <a:lnTo>
                    <a:pt x="221976" y="9699"/>
                  </a:lnTo>
                  <a:lnTo>
                    <a:pt x="220364" y="14187"/>
                  </a:lnTo>
                  <a:lnTo>
                    <a:pt x="218023" y="53980"/>
                  </a:lnTo>
                  <a:lnTo>
                    <a:pt x="212531" y="64559"/>
                  </a:lnTo>
                  <a:lnTo>
                    <a:pt x="209602" y="107421"/>
                  </a:lnTo>
                  <a:lnTo>
                    <a:pt x="208515" y="118650"/>
                  </a:lnTo>
                  <a:lnTo>
                    <a:pt x="200615" y="151631"/>
                  </a:lnTo>
                  <a:lnTo>
                    <a:pt x="200035" y="193267"/>
                  </a:lnTo>
                  <a:lnTo>
                    <a:pt x="197207" y="199843"/>
                  </a:lnTo>
                  <a:lnTo>
                    <a:pt x="193481" y="206293"/>
                  </a:lnTo>
                  <a:lnTo>
                    <a:pt x="191089" y="219057"/>
                  </a:lnTo>
                  <a:lnTo>
                    <a:pt x="190500" y="265209"/>
                  </a:lnTo>
                  <a:lnTo>
                    <a:pt x="189442" y="265705"/>
                  </a:lnTo>
                  <a:lnTo>
                    <a:pt x="181091" y="266687"/>
                  </a:lnTo>
                  <a:lnTo>
                    <a:pt x="180975" y="221979"/>
                  </a:lnTo>
                  <a:lnTo>
                    <a:pt x="180975" y="206337"/>
                  </a:lnTo>
                  <a:lnTo>
                    <a:pt x="178153" y="200007"/>
                  </a:lnTo>
                  <a:lnTo>
                    <a:pt x="174429" y="193666"/>
                  </a:lnTo>
                  <a:lnTo>
                    <a:pt x="171274" y="184146"/>
                  </a:lnTo>
                  <a:lnTo>
                    <a:pt x="148794" y="158355"/>
                  </a:lnTo>
                  <a:lnTo>
                    <a:pt x="142683" y="155046"/>
                  </a:lnTo>
                  <a:lnTo>
                    <a:pt x="139572" y="154163"/>
                  </a:lnTo>
                  <a:lnTo>
                    <a:pt x="137498" y="152517"/>
                  </a:lnTo>
                  <a:lnTo>
                    <a:pt x="133521" y="146200"/>
                  </a:lnTo>
                  <a:lnTo>
                    <a:pt x="128840" y="144352"/>
                  </a:lnTo>
                  <a:lnTo>
                    <a:pt x="107872" y="141901"/>
                  </a:lnTo>
                  <a:lnTo>
                    <a:pt x="101565" y="137855"/>
                  </a:lnTo>
                  <a:lnTo>
                    <a:pt x="99460" y="137411"/>
                  </a:lnTo>
                  <a:lnTo>
                    <a:pt x="98057" y="138173"/>
                  </a:lnTo>
                  <a:lnTo>
                    <a:pt x="97121" y="139740"/>
                  </a:lnTo>
                  <a:lnTo>
                    <a:pt x="95439" y="140784"/>
                  </a:lnTo>
                  <a:lnTo>
                    <a:pt x="88015" y="142254"/>
                  </a:lnTo>
                  <a:lnTo>
                    <a:pt x="71666" y="142849"/>
                  </a:lnTo>
                  <a:lnTo>
                    <a:pt x="70003" y="143915"/>
                  </a:lnTo>
                  <a:lnTo>
                    <a:pt x="68893" y="145684"/>
                  </a:lnTo>
                  <a:lnTo>
                    <a:pt x="68154" y="147922"/>
                  </a:lnTo>
                  <a:lnTo>
                    <a:pt x="66603" y="149414"/>
                  </a:lnTo>
                  <a:lnTo>
                    <a:pt x="62057" y="151072"/>
                  </a:lnTo>
                  <a:lnTo>
                    <a:pt x="60421" y="152572"/>
                  </a:lnTo>
                  <a:lnTo>
                    <a:pt x="57581" y="160482"/>
                  </a:lnTo>
                  <a:lnTo>
                    <a:pt x="57151" y="188744"/>
                  </a:lnTo>
                  <a:lnTo>
                    <a:pt x="65351" y="198545"/>
                  </a:lnTo>
                  <a:lnTo>
                    <a:pt x="68909" y="199366"/>
                  </a:lnTo>
                  <a:lnTo>
                    <a:pt x="111570" y="200021"/>
                  </a:lnTo>
                  <a:lnTo>
                    <a:pt x="127014" y="198964"/>
                  </a:lnTo>
                  <a:lnTo>
                    <a:pt x="172798" y="175571"/>
                  </a:lnTo>
                  <a:lnTo>
                    <a:pt x="180975" y="171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173"/>
            <p:cNvSpPr/>
            <p:nvPr>
              <p:custDataLst>
                <p:tags r:id="rId165"/>
              </p:custDataLst>
            </p:nvPr>
          </p:nvSpPr>
          <p:spPr>
            <a:xfrm>
              <a:off x="1419225" y="4029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174"/>
            <p:cNvSpPr/>
            <p:nvPr>
              <p:custDataLst>
                <p:tags r:id="rId166"/>
              </p:custDataLst>
            </p:nvPr>
          </p:nvSpPr>
          <p:spPr>
            <a:xfrm>
              <a:off x="1295520" y="4010064"/>
              <a:ext cx="523756" cy="199976"/>
            </a:xfrm>
            <a:custGeom>
              <a:avLst/>
              <a:gdLst/>
              <a:ahLst/>
              <a:cxnLst/>
              <a:rect l="0" t="0" r="0" b="0"/>
              <a:pathLst>
                <a:path w="523756" h="199976">
                  <a:moveTo>
                    <a:pt x="114180" y="47586"/>
                  </a:moveTo>
                  <a:lnTo>
                    <a:pt x="114180" y="47586"/>
                  </a:lnTo>
                  <a:lnTo>
                    <a:pt x="114180" y="39385"/>
                  </a:lnTo>
                  <a:lnTo>
                    <a:pt x="105979" y="29976"/>
                  </a:lnTo>
                  <a:lnTo>
                    <a:pt x="104771" y="20462"/>
                  </a:lnTo>
                  <a:lnTo>
                    <a:pt x="96464" y="10937"/>
                  </a:lnTo>
                  <a:lnTo>
                    <a:pt x="87046" y="9614"/>
                  </a:lnTo>
                  <a:lnTo>
                    <a:pt x="71453" y="9489"/>
                  </a:lnTo>
                  <a:lnTo>
                    <a:pt x="65910" y="12310"/>
                  </a:lnTo>
                  <a:lnTo>
                    <a:pt x="43927" y="32152"/>
                  </a:lnTo>
                  <a:lnTo>
                    <a:pt x="40623" y="38257"/>
                  </a:lnTo>
                  <a:lnTo>
                    <a:pt x="38096" y="44498"/>
                  </a:lnTo>
                  <a:lnTo>
                    <a:pt x="31782" y="53962"/>
                  </a:lnTo>
                  <a:lnTo>
                    <a:pt x="28383" y="63468"/>
                  </a:lnTo>
                  <a:lnTo>
                    <a:pt x="22201" y="74047"/>
                  </a:lnTo>
                  <a:lnTo>
                    <a:pt x="18841" y="89057"/>
                  </a:lnTo>
                  <a:lnTo>
                    <a:pt x="11582" y="104148"/>
                  </a:lnTo>
                  <a:lnTo>
                    <a:pt x="8633" y="120534"/>
                  </a:lnTo>
                  <a:lnTo>
                    <a:pt x="1923" y="133296"/>
                  </a:lnTo>
                  <a:lnTo>
                    <a:pt x="0" y="155535"/>
                  </a:lnTo>
                  <a:lnTo>
                    <a:pt x="2755" y="161886"/>
                  </a:lnTo>
                  <a:lnTo>
                    <a:pt x="6449" y="168236"/>
                  </a:lnTo>
                  <a:lnTo>
                    <a:pt x="8821" y="180936"/>
                  </a:lnTo>
                  <a:lnTo>
                    <a:pt x="9016" y="184111"/>
                  </a:lnTo>
                  <a:lnTo>
                    <a:pt x="10204" y="186228"/>
                  </a:lnTo>
                  <a:lnTo>
                    <a:pt x="12054" y="187639"/>
                  </a:lnTo>
                  <a:lnTo>
                    <a:pt x="16932" y="190265"/>
                  </a:lnTo>
                  <a:lnTo>
                    <a:pt x="25629" y="196635"/>
                  </a:lnTo>
                  <a:lnTo>
                    <a:pt x="36144" y="199545"/>
                  </a:lnTo>
                  <a:lnTo>
                    <a:pt x="60322" y="199975"/>
                  </a:lnTo>
                  <a:lnTo>
                    <a:pt x="66607" y="197159"/>
                  </a:lnTo>
                  <a:lnTo>
                    <a:pt x="72928" y="193438"/>
                  </a:lnTo>
                  <a:lnTo>
                    <a:pt x="82437" y="190285"/>
                  </a:lnTo>
                  <a:lnTo>
                    <a:pt x="112415" y="163640"/>
                  </a:lnTo>
                  <a:lnTo>
                    <a:pt x="116218" y="162665"/>
                  </a:lnTo>
                  <a:lnTo>
                    <a:pt x="118713" y="162405"/>
                  </a:lnTo>
                  <a:lnTo>
                    <a:pt x="120377" y="161174"/>
                  </a:lnTo>
                  <a:lnTo>
                    <a:pt x="123667" y="152482"/>
                  </a:lnTo>
                  <a:lnTo>
                    <a:pt x="123702" y="152372"/>
                  </a:lnTo>
                  <a:lnTo>
                    <a:pt x="131906" y="152362"/>
                  </a:lnTo>
                  <a:lnTo>
                    <a:pt x="132347" y="153420"/>
                  </a:lnTo>
                  <a:lnTo>
                    <a:pt x="133230" y="189942"/>
                  </a:lnTo>
                  <a:lnTo>
                    <a:pt x="141431" y="198616"/>
                  </a:lnTo>
                  <a:lnTo>
                    <a:pt x="147419" y="199580"/>
                  </a:lnTo>
                  <a:lnTo>
                    <a:pt x="149040" y="198657"/>
                  </a:lnTo>
                  <a:lnTo>
                    <a:pt x="150120" y="196983"/>
                  </a:lnTo>
                  <a:lnTo>
                    <a:pt x="150840" y="194809"/>
                  </a:lnTo>
                  <a:lnTo>
                    <a:pt x="152378" y="193360"/>
                  </a:lnTo>
                  <a:lnTo>
                    <a:pt x="162452" y="188212"/>
                  </a:lnTo>
                  <a:lnTo>
                    <a:pt x="209432" y="142831"/>
                  </a:lnTo>
                  <a:lnTo>
                    <a:pt x="218955" y="130487"/>
                  </a:lnTo>
                  <a:lnTo>
                    <a:pt x="225658" y="116247"/>
                  </a:lnTo>
                  <a:lnTo>
                    <a:pt x="228284" y="108794"/>
                  </a:lnTo>
                  <a:lnTo>
                    <a:pt x="260264" y="63864"/>
                  </a:lnTo>
                  <a:lnTo>
                    <a:pt x="263773" y="57290"/>
                  </a:lnTo>
                  <a:lnTo>
                    <a:pt x="266391" y="50840"/>
                  </a:lnTo>
                  <a:lnTo>
                    <a:pt x="274617" y="39953"/>
                  </a:lnTo>
                  <a:lnTo>
                    <a:pt x="275974" y="30026"/>
                  </a:lnTo>
                  <a:lnTo>
                    <a:pt x="276105" y="19022"/>
                  </a:lnTo>
                  <a:lnTo>
                    <a:pt x="276105" y="24071"/>
                  </a:lnTo>
                  <a:lnTo>
                    <a:pt x="275047" y="25559"/>
                  </a:lnTo>
                  <a:lnTo>
                    <a:pt x="273283" y="26552"/>
                  </a:lnTo>
                  <a:lnTo>
                    <a:pt x="271049" y="27213"/>
                  </a:lnTo>
                  <a:lnTo>
                    <a:pt x="269559" y="28712"/>
                  </a:lnTo>
                  <a:lnTo>
                    <a:pt x="267904" y="33200"/>
                  </a:lnTo>
                  <a:lnTo>
                    <a:pt x="265783" y="44705"/>
                  </a:lnTo>
                  <a:lnTo>
                    <a:pt x="260111" y="54023"/>
                  </a:lnTo>
                  <a:lnTo>
                    <a:pt x="257659" y="66653"/>
                  </a:lnTo>
                  <a:lnTo>
                    <a:pt x="256076" y="83572"/>
                  </a:lnTo>
                  <a:lnTo>
                    <a:pt x="248865" y="106587"/>
                  </a:lnTo>
                  <a:lnTo>
                    <a:pt x="247540" y="154202"/>
                  </a:lnTo>
                  <a:lnTo>
                    <a:pt x="250357" y="161293"/>
                  </a:lnTo>
                  <a:lnTo>
                    <a:pt x="255732" y="169412"/>
                  </a:lnTo>
                  <a:lnTo>
                    <a:pt x="257852" y="178620"/>
                  </a:lnTo>
                  <a:lnTo>
                    <a:pt x="265222" y="188693"/>
                  </a:lnTo>
                  <a:lnTo>
                    <a:pt x="268798" y="189675"/>
                  </a:lnTo>
                  <a:lnTo>
                    <a:pt x="284179" y="190447"/>
                  </a:lnTo>
                  <a:lnTo>
                    <a:pt x="326916" y="149172"/>
                  </a:lnTo>
                  <a:lnTo>
                    <a:pt x="355480" y="106422"/>
                  </a:lnTo>
                  <a:lnTo>
                    <a:pt x="378058" y="59875"/>
                  </a:lnTo>
                  <a:lnTo>
                    <a:pt x="380684" y="51989"/>
                  </a:lnTo>
                  <a:lnTo>
                    <a:pt x="388171" y="38304"/>
                  </a:lnTo>
                  <a:lnTo>
                    <a:pt x="390470" y="31819"/>
                  </a:lnTo>
                  <a:lnTo>
                    <a:pt x="396657" y="22218"/>
                  </a:lnTo>
                  <a:lnTo>
                    <a:pt x="399499" y="11372"/>
                  </a:lnTo>
                  <a:lnTo>
                    <a:pt x="399929" y="0"/>
                  </a:lnTo>
                  <a:lnTo>
                    <a:pt x="385465" y="14426"/>
                  </a:lnTo>
                  <a:lnTo>
                    <a:pt x="382918" y="19795"/>
                  </a:lnTo>
                  <a:lnTo>
                    <a:pt x="379901" y="44442"/>
                  </a:lnTo>
                  <a:lnTo>
                    <a:pt x="373357" y="57117"/>
                  </a:lnTo>
                  <a:lnTo>
                    <a:pt x="371371" y="104562"/>
                  </a:lnTo>
                  <a:lnTo>
                    <a:pt x="371355" y="147469"/>
                  </a:lnTo>
                  <a:lnTo>
                    <a:pt x="371355" y="159038"/>
                  </a:lnTo>
                  <a:lnTo>
                    <a:pt x="378894" y="171872"/>
                  </a:lnTo>
                  <a:lnTo>
                    <a:pt x="380488" y="179146"/>
                  </a:lnTo>
                  <a:lnTo>
                    <a:pt x="381677" y="179743"/>
                  </a:lnTo>
                  <a:lnTo>
                    <a:pt x="385820" y="180405"/>
                  </a:lnTo>
                  <a:lnTo>
                    <a:pt x="387348" y="181641"/>
                  </a:lnTo>
                  <a:lnTo>
                    <a:pt x="390003" y="189091"/>
                  </a:lnTo>
                  <a:lnTo>
                    <a:pt x="393048" y="189852"/>
                  </a:lnTo>
                  <a:lnTo>
                    <a:pt x="403627" y="190340"/>
                  </a:lnTo>
                  <a:lnTo>
                    <a:pt x="405570" y="189323"/>
                  </a:lnTo>
                  <a:lnTo>
                    <a:pt x="406865" y="187586"/>
                  </a:lnTo>
                  <a:lnTo>
                    <a:pt x="407728" y="185369"/>
                  </a:lnTo>
                  <a:lnTo>
                    <a:pt x="409362" y="183891"/>
                  </a:lnTo>
                  <a:lnTo>
                    <a:pt x="419589" y="178697"/>
                  </a:lnTo>
                  <a:lnTo>
                    <a:pt x="425601" y="174650"/>
                  </a:lnTo>
                  <a:lnTo>
                    <a:pt x="434935" y="171312"/>
                  </a:lnTo>
                  <a:lnTo>
                    <a:pt x="476131" y="136116"/>
                  </a:lnTo>
                  <a:lnTo>
                    <a:pt x="482480" y="133499"/>
                  </a:lnTo>
                  <a:lnTo>
                    <a:pt x="502413" y="117534"/>
                  </a:lnTo>
                  <a:lnTo>
                    <a:pt x="514075" y="114299"/>
                  </a:lnTo>
                  <a:lnTo>
                    <a:pt x="523359" y="114262"/>
                  </a:lnTo>
                  <a:lnTo>
                    <a:pt x="523755" y="1237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1" name="SMARTInkShape-Group40"/>
          <p:cNvGrpSpPr/>
          <p:nvPr/>
        </p:nvGrpSpPr>
        <p:grpSpPr>
          <a:xfrm>
            <a:off x="2190750" y="3886204"/>
            <a:ext cx="1504951" cy="304797"/>
            <a:chOff x="2190750" y="3886204"/>
            <a:chExt cx="1504951" cy="304797"/>
          </a:xfrm>
        </p:grpSpPr>
        <p:sp>
          <p:nvSpPr>
            <p:cNvPr id="205" name="SMARTInkShape-175"/>
            <p:cNvSpPr/>
            <p:nvPr>
              <p:custDataLst>
                <p:tags r:id="rId154"/>
              </p:custDataLst>
            </p:nvPr>
          </p:nvSpPr>
          <p:spPr>
            <a:xfrm>
              <a:off x="2190750" y="3914809"/>
              <a:ext cx="428626" cy="247607"/>
            </a:xfrm>
            <a:custGeom>
              <a:avLst/>
              <a:gdLst/>
              <a:ahLst/>
              <a:cxnLst/>
              <a:rect l="0" t="0" r="0" b="0"/>
              <a:pathLst>
                <a:path w="428626" h="247607">
                  <a:moveTo>
                    <a:pt x="0" y="228566"/>
                  </a:moveTo>
                  <a:lnTo>
                    <a:pt x="0" y="228566"/>
                  </a:lnTo>
                  <a:lnTo>
                    <a:pt x="0" y="237974"/>
                  </a:lnTo>
                  <a:lnTo>
                    <a:pt x="8201" y="246282"/>
                  </a:lnTo>
                  <a:lnTo>
                    <a:pt x="17610" y="247499"/>
                  </a:lnTo>
                  <a:lnTo>
                    <a:pt x="27125" y="247606"/>
                  </a:lnTo>
                  <a:lnTo>
                    <a:pt x="51230" y="224950"/>
                  </a:lnTo>
                  <a:lnTo>
                    <a:pt x="83616" y="177824"/>
                  </a:lnTo>
                  <a:lnTo>
                    <a:pt x="102790" y="159707"/>
                  </a:lnTo>
                  <a:lnTo>
                    <a:pt x="131940" y="117313"/>
                  </a:lnTo>
                  <a:lnTo>
                    <a:pt x="168195" y="69748"/>
                  </a:lnTo>
                  <a:lnTo>
                    <a:pt x="187673" y="38712"/>
                  </a:lnTo>
                  <a:lnTo>
                    <a:pt x="190302" y="32004"/>
                  </a:lnTo>
                  <a:lnTo>
                    <a:pt x="219040" y="0"/>
                  </a:lnTo>
                  <a:lnTo>
                    <a:pt x="219072" y="8170"/>
                  </a:lnTo>
                  <a:lnTo>
                    <a:pt x="218015" y="8610"/>
                  </a:lnTo>
                  <a:lnTo>
                    <a:pt x="214018" y="9100"/>
                  </a:lnTo>
                  <a:lnTo>
                    <a:pt x="212528" y="10288"/>
                  </a:lnTo>
                  <a:lnTo>
                    <a:pt x="209942" y="17658"/>
                  </a:lnTo>
                  <a:lnTo>
                    <a:pt x="209560" y="41371"/>
                  </a:lnTo>
                  <a:lnTo>
                    <a:pt x="206732" y="47649"/>
                  </a:lnTo>
                  <a:lnTo>
                    <a:pt x="203006" y="53967"/>
                  </a:lnTo>
                  <a:lnTo>
                    <a:pt x="200614" y="66646"/>
                  </a:lnTo>
                  <a:lnTo>
                    <a:pt x="200059" y="88866"/>
                  </a:lnTo>
                  <a:lnTo>
                    <a:pt x="197218" y="95216"/>
                  </a:lnTo>
                  <a:lnTo>
                    <a:pt x="193486" y="101566"/>
                  </a:lnTo>
                  <a:lnTo>
                    <a:pt x="191385" y="112149"/>
                  </a:lnTo>
                  <a:lnTo>
                    <a:pt x="190510" y="155424"/>
                  </a:lnTo>
                  <a:lnTo>
                    <a:pt x="187682" y="161839"/>
                  </a:lnTo>
                  <a:lnTo>
                    <a:pt x="183956" y="168218"/>
                  </a:lnTo>
                  <a:lnTo>
                    <a:pt x="181564" y="180936"/>
                  </a:lnTo>
                  <a:lnTo>
                    <a:pt x="181091" y="193640"/>
                  </a:lnTo>
                  <a:lnTo>
                    <a:pt x="178205" y="199991"/>
                  </a:lnTo>
                  <a:lnTo>
                    <a:pt x="174452" y="206341"/>
                  </a:lnTo>
                  <a:lnTo>
                    <a:pt x="171845" y="217159"/>
                  </a:lnTo>
                  <a:lnTo>
                    <a:pt x="171450" y="228566"/>
                  </a:lnTo>
                  <a:lnTo>
                    <a:pt x="163249" y="228566"/>
                  </a:lnTo>
                  <a:lnTo>
                    <a:pt x="169638" y="218205"/>
                  </a:lnTo>
                  <a:lnTo>
                    <a:pt x="171447" y="172674"/>
                  </a:lnTo>
                  <a:lnTo>
                    <a:pt x="171449" y="160029"/>
                  </a:lnTo>
                  <a:lnTo>
                    <a:pt x="168627" y="152950"/>
                  </a:lnTo>
                  <a:lnTo>
                    <a:pt x="164904" y="146276"/>
                  </a:lnTo>
                  <a:lnTo>
                    <a:pt x="162513" y="133368"/>
                  </a:lnTo>
                  <a:lnTo>
                    <a:pt x="162317" y="130175"/>
                  </a:lnTo>
                  <a:lnTo>
                    <a:pt x="159277" y="123806"/>
                  </a:lnTo>
                  <a:lnTo>
                    <a:pt x="155456" y="117448"/>
                  </a:lnTo>
                  <a:lnTo>
                    <a:pt x="152247" y="107918"/>
                  </a:lnTo>
                  <a:lnTo>
                    <a:pt x="128723" y="81076"/>
                  </a:lnTo>
                  <a:lnTo>
                    <a:pt x="123180" y="78348"/>
                  </a:lnTo>
                  <a:lnTo>
                    <a:pt x="104946" y="76252"/>
                  </a:lnTo>
                  <a:lnTo>
                    <a:pt x="87489" y="76169"/>
                  </a:lnTo>
                  <a:lnTo>
                    <a:pt x="78469" y="82712"/>
                  </a:lnTo>
                  <a:lnTo>
                    <a:pt x="68437" y="85299"/>
                  </a:lnTo>
                  <a:lnTo>
                    <a:pt x="62141" y="90631"/>
                  </a:lnTo>
                  <a:lnTo>
                    <a:pt x="59368" y="96000"/>
                  </a:lnTo>
                  <a:lnTo>
                    <a:pt x="58629" y="98914"/>
                  </a:lnTo>
                  <a:lnTo>
                    <a:pt x="57077" y="100856"/>
                  </a:lnTo>
                  <a:lnTo>
                    <a:pt x="52532" y="103014"/>
                  </a:lnTo>
                  <a:lnTo>
                    <a:pt x="50896" y="104648"/>
                  </a:lnTo>
                  <a:lnTo>
                    <a:pt x="48056" y="112790"/>
                  </a:lnTo>
                  <a:lnTo>
                    <a:pt x="47663" y="122337"/>
                  </a:lnTo>
                  <a:lnTo>
                    <a:pt x="55829" y="131865"/>
                  </a:lnTo>
                  <a:lnTo>
                    <a:pt x="61815" y="132886"/>
                  </a:lnTo>
                  <a:lnTo>
                    <a:pt x="88939" y="133305"/>
                  </a:lnTo>
                  <a:lnTo>
                    <a:pt x="103493" y="128256"/>
                  </a:lnTo>
                  <a:lnTo>
                    <a:pt x="149667" y="101517"/>
                  </a:lnTo>
                  <a:lnTo>
                    <a:pt x="192503" y="78986"/>
                  </a:lnTo>
                  <a:lnTo>
                    <a:pt x="216296" y="71667"/>
                  </a:lnTo>
                  <a:lnTo>
                    <a:pt x="254957" y="50361"/>
                  </a:lnTo>
                  <a:lnTo>
                    <a:pt x="283569" y="45012"/>
                  </a:lnTo>
                  <a:lnTo>
                    <a:pt x="291131" y="41153"/>
                  </a:lnTo>
                  <a:lnTo>
                    <a:pt x="307847" y="38473"/>
                  </a:lnTo>
                  <a:lnTo>
                    <a:pt x="314268" y="41069"/>
                  </a:lnTo>
                  <a:lnTo>
                    <a:pt x="320650" y="44693"/>
                  </a:lnTo>
                  <a:lnTo>
                    <a:pt x="331490" y="47209"/>
                  </a:lnTo>
                  <a:lnTo>
                    <a:pt x="340607" y="54061"/>
                  </a:lnTo>
                  <a:lnTo>
                    <a:pt x="346467" y="55758"/>
                  </a:lnTo>
                  <a:lnTo>
                    <a:pt x="348453" y="57269"/>
                  </a:lnTo>
                  <a:lnTo>
                    <a:pt x="352306" y="63394"/>
                  </a:lnTo>
                  <a:lnTo>
                    <a:pt x="362022" y="67415"/>
                  </a:lnTo>
                  <a:lnTo>
                    <a:pt x="371347" y="76046"/>
                  </a:lnTo>
                  <a:lnTo>
                    <a:pt x="381000" y="76166"/>
                  </a:lnTo>
                  <a:lnTo>
                    <a:pt x="381000" y="58556"/>
                  </a:lnTo>
                  <a:lnTo>
                    <a:pt x="363308" y="39428"/>
                  </a:lnTo>
                  <a:lnTo>
                    <a:pt x="353868" y="38186"/>
                  </a:lnTo>
                  <a:lnTo>
                    <a:pt x="345105" y="31544"/>
                  </a:lnTo>
                  <a:lnTo>
                    <a:pt x="339294" y="29875"/>
                  </a:lnTo>
                  <a:lnTo>
                    <a:pt x="337321" y="30489"/>
                  </a:lnTo>
                  <a:lnTo>
                    <a:pt x="336006" y="31956"/>
                  </a:lnTo>
                  <a:lnTo>
                    <a:pt x="335129" y="33993"/>
                  </a:lnTo>
                  <a:lnTo>
                    <a:pt x="333486" y="35350"/>
                  </a:lnTo>
                  <a:lnTo>
                    <a:pt x="325328" y="37708"/>
                  </a:lnTo>
                  <a:lnTo>
                    <a:pt x="316538" y="44542"/>
                  </a:lnTo>
                  <a:lnTo>
                    <a:pt x="310722" y="46236"/>
                  </a:lnTo>
                  <a:lnTo>
                    <a:pt x="308748" y="47746"/>
                  </a:lnTo>
                  <a:lnTo>
                    <a:pt x="287931" y="76772"/>
                  </a:lnTo>
                  <a:lnTo>
                    <a:pt x="284776" y="101590"/>
                  </a:lnTo>
                  <a:lnTo>
                    <a:pt x="279229" y="112157"/>
                  </a:lnTo>
                  <a:lnTo>
                    <a:pt x="276248" y="158639"/>
                  </a:lnTo>
                  <a:lnTo>
                    <a:pt x="276226" y="187257"/>
                  </a:lnTo>
                  <a:lnTo>
                    <a:pt x="279048" y="191862"/>
                  </a:lnTo>
                  <a:lnTo>
                    <a:pt x="282771" y="197437"/>
                  </a:lnTo>
                  <a:lnTo>
                    <a:pt x="284867" y="206525"/>
                  </a:lnTo>
                  <a:lnTo>
                    <a:pt x="285358" y="212773"/>
                  </a:lnTo>
                  <a:lnTo>
                    <a:pt x="288398" y="219077"/>
                  </a:lnTo>
                  <a:lnTo>
                    <a:pt x="290690" y="222240"/>
                  </a:lnTo>
                  <a:lnTo>
                    <a:pt x="296059" y="225755"/>
                  </a:lnTo>
                  <a:lnTo>
                    <a:pt x="298973" y="226692"/>
                  </a:lnTo>
                  <a:lnTo>
                    <a:pt x="300916" y="228375"/>
                  </a:lnTo>
                  <a:lnTo>
                    <a:pt x="303074" y="233068"/>
                  </a:lnTo>
                  <a:lnTo>
                    <a:pt x="304707" y="234742"/>
                  </a:lnTo>
                  <a:lnTo>
                    <a:pt x="324030" y="245434"/>
                  </a:lnTo>
                  <a:lnTo>
                    <a:pt x="346470" y="247578"/>
                  </a:lnTo>
                  <a:lnTo>
                    <a:pt x="381419" y="238265"/>
                  </a:lnTo>
                  <a:lnTo>
                    <a:pt x="384454" y="238207"/>
                  </a:lnTo>
                  <a:lnTo>
                    <a:pt x="390649" y="235320"/>
                  </a:lnTo>
                  <a:lnTo>
                    <a:pt x="396930" y="231568"/>
                  </a:lnTo>
                  <a:lnTo>
                    <a:pt x="407701" y="228962"/>
                  </a:lnTo>
                  <a:lnTo>
                    <a:pt x="416809" y="222099"/>
                  </a:lnTo>
                  <a:lnTo>
                    <a:pt x="428625" y="2190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176"/>
            <p:cNvSpPr/>
            <p:nvPr>
              <p:custDataLst>
                <p:tags r:id="rId155"/>
              </p:custDataLst>
            </p:nvPr>
          </p:nvSpPr>
          <p:spPr>
            <a:xfrm>
              <a:off x="2695575" y="401955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44742" y="19050"/>
                  </a:lnTo>
                  <a:lnTo>
                    <a:pt x="69861" y="19050"/>
                  </a:lnTo>
                  <a:lnTo>
                    <a:pt x="76205" y="16228"/>
                  </a:lnTo>
                  <a:lnTo>
                    <a:pt x="82552" y="12504"/>
                  </a:lnTo>
                  <a:lnTo>
                    <a:pt x="93134" y="10408"/>
                  </a:lnTo>
                  <a:lnTo>
                    <a:pt x="127276" y="9535"/>
                  </a:lnTo>
                  <a:lnTo>
                    <a:pt x="133472" y="6707"/>
                  </a:lnTo>
                  <a:lnTo>
                    <a:pt x="139754" y="2981"/>
                  </a:lnTo>
                  <a:lnTo>
                    <a:pt x="152410" y="589"/>
                  </a:lnTo>
                  <a:lnTo>
                    <a:pt x="171450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177"/>
            <p:cNvSpPr/>
            <p:nvPr>
              <p:custDataLst>
                <p:tags r:id="rId156"/>
              </p:custDataLst>
            </p:nvPr>
          </p:nvSpPr>
          <p:spPr>
            <a:xfrm>
              <a:off x="2724150" y="407670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17334" y="19050"/>
                  </a:lnTo>
                  <a:lnTo>
                    <a:pt x="26315" y="12504"/>
                  </a:lnTo>
                  <a:lnTo>
                    <a:pt x="35196" y="10408"/>
                  </a:lnTo>
                  <a:lnTo>
                    <a:pt x="69853" y="9535"/>
                  </a:lnTo>
                  <a:lnTo>
                    <a:pt x="76202" y="6707"/>
                  </a:lnTo>
                  <a:lnTo>
                    <a:pt x="83844" y="1325"/>
                  </a:lnTo>
                  <a:lnTo>
                    <a:pt x="92958" y="26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178"/>
            <p:cNvSpPr/>
            <p:nvPr>
              <p:custDataLst>
                <p:tags r:id="rId157"/>
              </p:custDataLst>
            </p:nvPr>
          </p:nvSpPr>
          <p:spPr>
            <a:xfrm>
              <a:off x="3009900" y="3886204"/>
              <a:ext cx="228601" cy="247608"/>
            </a:xfrm>
            <a:custGeom>
              <a:avLst/>
              <a:gdLst/>
              <a:ahLst/>
              <a:cxnLst/>
              <a:rect l="0" t="0" r="0" b="0"/>
              <a:pathLst>
                <a:path w="228601" h="247608">
                  <a:moveTo>
                    <a:pt x="0" y="209546"/>
                  </a:moveTo>
                  <a:lnTo>
                    <a:pt x="0" y="209546"/>
                  </a:lnTo>
                  <a:lnTo>
                    <a:pt x="8201" y="217747"/>
                  </a:lnTo>
                  <a:lnTo>
                    <a:pt x="9133" y="223735"/>
                  </a:lnTo>
                  <a:lnTo>
                    <a:pt x="9409" y="232212"/>
                  </a:lnTo>
                  <a:lnTo>
                    <a:pt x="10506" y="234182"/>
                  </a:lnTo>
                  <a:lnTo>
                    <a:pt x="12295" y="235495"/>
                  </a:lnTo>
                  <a:lnTo>
                    <a:pt x="14547" y="236370"/>
                  </a:lnTo>
                  <a:lnTo>
                    <a:pt x="16048" y="238012"/>
                  </a:lnTo>
                  <a:lnTo>
                    <a:pt x="17716" y="242659"/>
                  </a:lnTo>
                  <a:lnTo>
                    <a:pt x="19219" y="244321"/>
                  </a:lnTo>
                  <a:lnTo>
                    <a:pt x="27134" y="247208"/>
                  </a:lnTo>
                  <a:lnTo>
                    <a:pt x="36650" y="247607"/>
                  </a:lnTo>
                  <a:lnTo>
                    <a:pt x="45418" y="241093"/>
                  </a:lnTo>
                  <a:lnTo>
                    <a:pt x="70131" y="230778"/>
                  </a:lnTo>
                  <a:lnTo>
                    <a:pt x="78088" y="224980"/>
                  </a:lnTo>
                  <a:lnTo>
                    <a:pt x="117649" y="177854"/>
                  </a:lnTo>
                  <a:lnTo>
                    <a:pt x="132757" y="159737"/>
                  </a:lnTo>
                  <a:lnTo>
                    <a:pt x="160597" y="117343"/>
                  </a:lnTo>
                  <a:lnTo>
                    <a:pt x="187061" y="81656"/>
                  </a:lnTo>
                  <a:lnTo>
                    <a:pt x="206712" y="48405"/>
                  </a:lnTo>
                  <a:lnTo>
                    <a:pt x="217585" y="22297"/>
                  </a:lnTo>
                  <a:lnTo>
                    <a:pt x="225327" y="12084"/>
                  </a:lnTo>
                  <a:lnTo>
                    <a:pt x="228599" y="0"/>
                  </a:lnTo>
                  <a:lnTo>
                    <a:pt x="228600" y="17606"/>
                  </a:lnTo>
                  <a:lnTo>
                    <a:pt x="222054" y="26366"/>
                  </a:lnTo>
                  <a:lnTo>
                    <a:pt x="219958" y="35209"/>
                  </a:lnTo>
                  <a:lnTo>
                    <a:pt x="219191" y="50834"/>
                  </a:lnTo>
                  <a:lnTo>
                    <a:pt x="216305" y="57163"/>
                  </a:lnTo>
                  <a:lnTo>
                    <a:pt x="212552" y="63503"/>
                  </a:lnTo>
                  <a:lnTo>
                    <a:pt x="210439" y="74082"/>
                  </a:lnTo>
                  <a:lnTo>
                    <a:pt x="208755" y="89092"/>
                  </a:lnTo>
                  <a:lnTo>
                    <a:pt x="201384" y="107554"/>
                  </a:lnTo>
                  <a:lnTo>
                    <a:pt x="197218" y="145689"/>
                  </a:lnTo>
                  <a:lnTo>
                    <a:pt x="191827" y="163771"/>
                  </a:lnTo>
                  <a:lnTo>
                    <a:pt x="189465" y="205465"/>
                  </a:lnTo>
                  <a:lnTo>
                    <a:pt x="182966" y="218892"/>
                  </a:lnTo>
                  <a:lnTo>
                    <a:pt x="180975" y="247607"/>
                  </a:lnTo>
                  <a:lnTo>
                    <a:pt x="180975" y="239442"/>
                  </a:lnTo>
                  <a:lnTo>
                    <a:pt x="187521" y="230778"/>
                  </a:lnTo>
                  <a:lnTo>
                    <a:pt x="189617" y="221952"/>
                  </a:lnTo>
                  <a:lnTo>
                    <a:pt x="190493" y="177598"/>
                  </a:lnTo>
                  <a:lnTo>
                    <a:pt x="190497" y="169594"/>
                  </a:lnTo>
                  <a:lnTo>
                    <a:pt x="187677" y="162509"/>
                  </a:lnTo>
                  <a:lnTo>
                    <a:pt x="183953" y="155833"/>
                  </a:lnTo>
                  <a:lnTo>
                    <a:pt x="181563" y="142923"/>
                  </a:lnTo>
                  <a:lnTo>
                    <a:pt x="181367" y="139730"/>
                  </a:lnTo>
                  <a:lnTo>
                    <a:pt x="178327" y="133361"/>
                  </a:lnTo>
                  <a:lnTo>
                    <a:pt x="163651" y="116178"/>
                  </a:lnTo>
                  <a:lnTo>
                    <a:pt x="159870" y="115133"/>
                  </a:lnTo>
                  <a:lnTo>
                    <a:pt x="157380" y="114854"/>
                  </a:lnTo>
                  <a:lnTo>
                    <a:pt x="151791" y="111722"/>
                  </a:lnTo>
                  <a:lnTo>
                    <a:pt x="145779" y="107860"/>
                  </a:lnTo>
                  <a:lnTo>
                    <a:pt x="136445" y="105686"/>
                  </a:lnTo>
                  <a:lnTo>
                    <a:pt x="101599" y="104782"/>
                  </a:lnTo>
                  <a:lnTo>
                    <a:pt x="95249" y="107598"/>
                  </a:lnTo>
                  <a:lnTo>
                    <a:pt x="68130" y="131895"/>
                  </a:lnTo>
                  <a:lnTo>
                    <a:pt x="66803" y="141420"/>
                  </a:lnTo>
                  <a:lnTo>
                    <a:pt x="66679" y="160167"/>
                  </a:lnTo>
                  <a:lnTo>
                    <a:pt x="80864" y="176065"/>
                  </a:lnTo>
                  <a:lnTo>
                    <a:pt x="86387" y="178790"/>
                  </a:lnTo>
                  <a:lnTo>
                    <a:pt x="89341" y="179517"/>
                  </a:lnTo>
                  <a:lnTo>
                    <a:pt x="91311" y="181060"/>
                  </a:lnTo>
                  <a:lnTo>
                    <a:pt x="93499" y="185597"/>
                  </a:lnTo>
                  <a:lnTo>
                    <a:pt x="95141" y="187230"/>
                  </a:lnTo>
                  <a:lnTo>
                    <a:pt x="104775" y="1904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179"/>
            <p:cNvSpPr/>
            <p:nvPr>
              <p:custDataLst>
                <p:tags r:id="rId158"/>
              </p:custDataLst>
            </p:nvPr>
          </p:nvSpPr>
          <p:spPr>
            <a:xfrm>
              <a:off x="3276610" y="3905261"/>
              <a:ext cx="228187" cy="200004"/>
            </a:xfrm>
            <a:custGeom>
              <a:avLst/>
              <a:gdLst/>
              <a:ahLst/>
              <a:cxnLst/>
              <a:rect l="0" t="0" r="0" b="0"/>
              <a:pathLst>
                <a:path w="228187" h="200004">
                  <a:moveTo>
                    <a:pt x="9515" y="171439"/>
                  </a:moveTo>
                  <a:lnTo>
                    <a:pt x="9515" y="171439"/>
                  </a:lnTo>
                  <a:lnTo>
                    <a:pt x="383" y="171439"/>
                  </a:lnTo>
                  <a:lnTo>
                    <a:pt x="0" y="180571"/>
                  </a:lnTo>
                  <a:lnTo>
                    <a:pt x="8192" y="189131"/>
                  </a:lnTo>
                  <a:lnTo>
                    <a:pt x="9505" y="199887"/>
                  </a:lnTo>
                  <a:lnTo>
                    <a:pt x="17715" y="200003"/>
                  </a:lnTo>
                  <a:lnTo>
                    <a:pt x="50918" y="168133"/>
                  </a:lnTo>
                  <a:lnTo>
                    <a:pt x="71964" y="137389"/>
                  </a:lnTo>
                  <a:lnTo>
                    <a:pt x="92327" y="92773"/>
                  </a:lnTo>
                  <a:lnTo>
                    <a:pt x="100609" y="79457"/>
                  </a:lnTo>
                  <a:lnTo>
                    <a:pt x="106766" y="59352"/>
                  </a:lnTo>
                  <a:lnTo>
                    <a:pt x="110946" y="51773"/>
                  </a:lnTo>
                  <a:lnTo>
                    <a:pt x="113630" y="38284"/>
                  </a:lnTo>
                  <a:lnTo>
                    <a:pt x="113850" y="35043"/>
                  </a:lnTo>
                  <a:lnTo>
                    <a:pt x="116917" y="28622"/>
                  </a:lnTo>
                  <a:lnTo>
                    <a:pt x="120749" y="22240"/>
                  </a:lnTo>
                  <a:lnTo>
                    <a:pt x="122452" y="15875"/>
                  </a:lnTo>
                  <a:lnTo>
                    <a:pt x="123965" y="13755"/>
                  </a:lnTo>
                  <a:lnTo>
                    <a:pt x="126032" y="12341"/>
                  </a:lnTo>
                  <a:lnTo>
                    <a:pt x="128468" y="11399"/>
                  </a:lnTo>
                  <a:lnTo>
                    <a:pt x="130092" y="9712"/>
                  </a:lnTo>
                  <a:lnTo>
                    <a:pt x="132912" y="1479"/>
                  </a:lnTo>
                  <a:lnTo>
                    <a:pt x="131996" y="982"/>
                  </a:lnTo>
                  <a:lnTo>
                    <a:pt x="123928" y="0"/>
                  </a:lnTo>
                  <a:lnTo>
                    <a:pt x="115624" y="8191"/>
                  </a:lnTo>
                  <a:lnTo>
                    <a:pt x="113495" y="16857"/>
                  </a:lnTo>
                  <a:lnTo>
                    <a:pt x="106123" y="26813"/>
                  </a:lnTo>
                  <a:lnTo>
                    <a:pt x="103730" y="61210"/>
                  </a:lnTo>
                  <a:lnTo>
                    <a:pt x="97231" y="75739"/>
                  </a:lnTo>
                  <a:lnTo>
                    <a:pt x="95255" y="123222"/>
                  </a:lnTo>
                  <a:lnTo>
                    <a:pt x="95240" y="155554"/>
                  </a:lnTo>
                  <a:lnTo>
                    <a:pt x="98062" y="161909"/>
                  </a:lnTo>
                  <a:lnTo>
                    <a:pt x="101786" y="168262"/>
                  </a:lnTo>
                  <a:lnTo>
                    <a:pt x="104176" y="180964"/>
                  </a:lnTo>
                  <a:lnTo>
                    <a:pt x="104648" y="188607"/>
                  </a:lnTo>
                  <a:lnTo>
                    <a:pt x="105746" y="189234"/>
                  </a:lnTo>
                  <a:lnTo>
                    <a:pt x="116936" y="190467"/>
                  </a:lnTo>
                  <a:lnTo>
                    <a:pt x="119229" y="190475"/>
                  </a:lnTo>
                  <a:lnTo>
                    <a:pt x="124599" y="187660"/>
                  </a:lnTo>
                  <a:lnTo>
                    <a:pt x="139793" y="175300"/>
                  </a:lnTo>
                  <a:lnTo>
                    <a:pt x="146085" y="173155"/>
                  </a:lnTo>
                  <a:lnTo>
                    <a:pt x="148187" y="170466"/>
                  </a:lnTo>
                  <a:lnTo>
                    <a:pt x="154382" y="153764"/>
                  </a:lnTo>
                  <a:lnTo>
                    <a:pt x="183356" y="119438"/>
                  </a:lnTo>
                  <a:lnTo>
                    <a:pt x="205493" y="73159"/>
                  </a:lnTo>
                  <a:lnTo>
                    <a:pt x="218407" y="29210"/>
                  </a:lnTo>
                  <a:lnTo>
                    <a:pt x="218626" y="25820"/>
                  </a:lnTo>
                  <a:lnTo>
                    <a:pt x="221692" y="19230"/>
                  </a:lnTo>
                  <a:lnTo>
                    <a:pt x="227228" y="11433"/>
                  </a:lnTo>
                  <a:lnTo>
                    <a:pt x="228186" y="5026"/>
                  </a:lnTo>
                  <a:lnTo>
                    <a:pt x="227263" y="3347"/>
                  </a:lnTo>
                  <a:lnTo>
                    <a:pt x="225588" y="2228"/>
                  </a:lnTo>
                  <a:lnTo>
                    <a:pt x="219178" y="28"/>
                  </a:lnTo>
                  <a:lnTo>
                    <a:pt x="214042" y="0"/>
                  </a:lnTo>
                  <a:lnTo>
                    <a:pt x="212541" y="1054"/>
                  </a:lnTo>
                  <a:lnTo>
                    <a:pt x="211541" y="2816"/>
                  </a:lnTo>
                  <a:lnTo>
                    <a:pt x="209936" y="8191"/>
                  </a:lnTo>
                  <a:lnTo>
                    <a:pt x="203072" y="16857"/>
                  </a:lnTo>
                  <a:lnTo>
                    <a:pt x="200921" y="25683"/>
                  </a:lnTo>
                  <a:lnTo>
                    <a:pt x="200417" y="31870"/>
                  </a:lnTo>
                  <a:lnTo>
                    <a:pt x="197371" y="38147"/>
                  </a:lnTo>
                  <a:lnTo>
                    <a:pt x="193548" y="44465"/>
                  </a:lnTo>
                  <a:lnTo>
                    <a:pt x="190338" y="53971"/>
                  </a:lnTo>
                  <a:lnTo>
                    <a:pt x="184212" y="63491"/>
                  </a:lnTo>
                  <a:lnTo>
                    <a:pt x="172407" y="100706"/>
                  </a:lnTo>
                  <a:lnTo>
                    <a:pt x="171478" y="126955"/>
                  </a:lnTo>
                  <a:lnTo>
                    <a:pt x="168635" y="133324"/>
                  </a:lnTo>
                  <a:lnTo>
                    <a:pt x="164902" y="139682"/>
                  </a:lnTo>
                  <a:lnTo>
                    <a:pt x="162505" y="152388"/>
                  </a:lnTo>
                  <a:lnTo>
                    <a:pt x="162308" y="155563"/>
                  </a:lnTo>
                  <a:lnTo>
                    <a:pt x="164912" y="161914"/>
                  </a:lnTo>
                  <a:lnTo>
                    <a:pt x="168539" y="168264"/>
                  </a:lnTo>
                  <a:lnTo>
                    <a:pt x="171185" y="180768"/>
                  </a:lnTo>
                  <a:lnTo>
                    <a:pt x="171326" y="185463"/>
                  </a:lnTo>
                  <a:lnTo>
                    <a:pt x="172423" y="187138"/>
                  </a:lnTo>
                  <a:lnTo>
                    <a:pt x="174212" y="188255"/>
                  </a:lnTo>
                  <a:lnTo>
                    <a:pt x="176463" y="189000"/>
                  </a:lnTo>
                  <a:lnTo>
                    <a:pt x="177964" y="190554"/>
                  </a:lnTo>
                  <a:lnTo>
                    <a:pt x="179631" y="195104"/>
                  </a:lnTo>
                  <a:lnTo>
                    <a:pt x="181134" y="196741"/>
                  </a:lnTo>
                  <a:lnTo>
                    <a:pt x="189049" y="199583"/>
                  </a:lnTo>
                  <a:lnTo>
                    <a:pt x="199585" y="200003"/>
                  </a:lnTo>
                  <a:lnTo>
                    <a:pt x="207535" y="193466"/>
                  </a:lnTo>
                  <a:lnTo>
                    <a:pt x="219065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180"/>
            <p:cNvSpPr/>
            <p:nvPr>
              <p:custDataLst>
                <p:tags r:id="rId159"/>
              </p:custDataLst>
            </p:nvPr>
          </p:nvSpPr>
          <p:spPr>
            <a:xfrm>
              <a:off x="3648075" y="4076700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47625" y="36258"/>
                  </a:lnTo>
                  <a:lnTo>
                    <a:pt x="41079" y="45340"/>
                  </a:lnTo>
                  <a:lnTo>
                    <a:pt x="38983" y="54239"/>
                  </a:lnTo>
                  <a:lnTo>
                    <a:pt x="38493" y="60442"/>
                  </a:lnTo>
                  <a:lnTo>
                    <a:pt x="35452" y="66727"/>
                  </a:lnTo>
                  <a:lnTo>
                    <a:pt x="31631" y="73048"/>
                  </a:lnTo>
                  <a:lnTo>
                    <a:pt x="28422" y="82557"/>
                  </a:lnTo>
                  <a:lnTo>
                    <a:pt x="20494" y="93369"/>
                  </a:lnTo>
                  <a:lnTo>
                    <a:pt x="19478" y="99749"/>
                  </a:lnTo>
                  <a:lnTo>
                    <a:pt x="18277" y="101424"/>
                  </a:lnTo>
                  <a:lnTo>
                    <a:pt x="16418" y="102541"/>
                  </a:lnTo>
                  <a:lnTo>
                    <a:pt x="14120" y="103286"/>
                  </a:lnTo>
                  <a:lnTo>
                    <a:pt x="12588" y="104840"/>
                  </a:lnTo>
                  <a:lnTo>
                    <a:pt x="10887" y="109390"/>
                  </a:lnTo>
                  <a:lnTo>
                    <a:pt x="9374" y="111027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4" name="SMARTInkShape-Group41"/>
          <p:cNvGrpSpPr/>
          <p:nvPr/>
        </p:nvGrpSpPr>
        <p:grpSpPr>
          <a:xfrm>
            <a:off x="3895842" y="3876686"/>
            <a:ext cx="1628659" cy="352412"/>
            <a:chOff x="3895842" y="3876686"/>
            <a:chExt cx="1628659" cy="352412"/>
          </a:xfrm>
        </p:grpSpPr>
        <p:sp>
          <p:nvSpPr>
            <p:cNvPr id="212" name="SMARTInkShape-181"/>
            <p:cNvSpPr/>
            <p:nvPr>
              <p:custDataLst>
                <p:tags r:id="rId152"/>
              </p:custDataLst>
            </p:nvPr>
          </p:nvSpPr>
          <p:spPr>
            <a:xfrm>
              <a:off x="3895842" y="3895725"/>
              <a:ext cx="1104780" cy="209110"/>
            </a:xfrm>
            <a:custGeom>
              <a:avLst/>
              <a:gdLst/>
              <a:ahLst/>
              <a:cxnLst/>
              <a:rect l="0" t="0" r="0" b="0"/>
              <a:pathLst>
                <a:path w="1104780" h="209110">
                  <a:moveTo>
                    <a:pt x="57033" y="38100"/>
                  </a:moveTo>
                  <a:lnTo>
                    <a:pt x="57033" y="38100"/>
                  </a:lnTo>
                  <a:lnTo>
                    <a:pt x="57033" y="79530"/>
                  </a:lnTo>
                  <a:lnTo>
                    <a:pt x="55975" y="81595"/>
                  </a:lnTo>
                  <a:lnTo>
                    <a:pt x="54211" y="82971"/>
                  </a:lnTo>
                  <a:lnTo>
                    <a:pt x="51976" y="83889"/>
                  </a:lnTo>
                  <a:lnTo>
                    <a:pt x="50487" y="85560"/>
                  </a:lnTo>
                  <a:lnTo>
                    <a:pt x="48832" y="90238"/>
                  </a:lnTo>
                  <a:lnTo>
                    <a:pt x="44860" y="107773"/>
                  </a:lnTo>
                  <a:lnTo>
                    <a:pt x="40020" y="121891"/>
                  </a:lnTo>
                  <a:lnTo>
                    <a:pt x="37830" y="129316"/>
                  </a:lnTo>
                  <a:lnTo>
                    <a:pt x="30623" y="142705"/>
                  </a:lnTo>
                  <a:lnTo>
                    <a:pt x="29902" y="145937"/>
                  </a:lnTo>
                  <a:lnTo>
                    <a:pt x="23829" y="155542"/>
                  </a:lnTo>
                  <a:lnTo>
                    <a:pt x="13354" y="168268"/>
                  </a:lnTo>
                  <a:lnTo>
                    <a:pt x="10577" y="177798"/>
                  </a:lnTo>
                  <a:lnTo>
                    <a:pt x="9453" y="198143"/>
                  </a:lnTo>
                  <a:lnTo>
                    <a:pt x="276" y="209109"/>
                  </a:lnTo>
                  <a:lnTo>
                    <a:pt x="0" y="204363"/>
                  </a:lnTo>
                  <a:lnTo>
                    <a:pt x="1019" y="202917"/>
                  </a:lnTo>
                  <a:lnTo>
                    <a:pt x="2757" y="201953"/>
                  </a:lnTo>
                  <a:lnTo>
                    <a:pt x="4974" y="201311"/>
                  </a:lnTo>
                  <a:lnTo>
                    <a:pt x="6452" y="199824"/>
                  </a:lnTo>
                  <a:lnTo>
                    <a:pt x="8094" y="195349"/>
                  </a:lnTo>
                  <a:lnTo>
                    <a:pt x="10207" y="183854"/>
                  </a:lnTo>
                  <a:lnTo>
                    <a:pt x="24574" y="164016"/>
                  </a:lnTo>
                  <a:lnTo>
                    <a:pt x="30513" y="144856"/>
                  </a:lnTo>
                  <a:lnTo>
                    <a:pt x="63407" y="99331"/>
                  </a:lnTo>
                  <a:lnTo>
                    <a:pt x="102776" y="59034"/>
                  </a:lnTo>
                  <a:lnTo>
                    <a:pt x="106644" y="57988"/>
                  </a:lnTo>
                  <a:lnTo>
                    <a:pt x="109157" y="57708"/>
                  </a:lnTo>
                  <a:lnTo>
                    <a:pt x="114772" y="54576"/>
                  </a:lnTo>
                  <a:lnTo>
                    <a:pt x="120795" y="50714"/>
                  </a:lnTo>
                  <a:lnTo>
                    <a:pt x="131386" y="48032"/>
                  </a:lnTo>
                  <a:lnTo>
                    <a:pt x="141272" y="47661"/>
                  </a:lnTo>
                  <a:lnTo>
                    <a:pt x="151852" y="56759"/>
                  </a:lnTo>
                  <a:lnTo>
                    <a:pt x="152155" y="62090"/>
                  </a:lnTo>
                  <a:lnTo>
                    <a:pt x="155048" y="67459"/>
                  </a:lnTo>
                  <a:lnTo>
                    <a:pt x="160473" y="74473"/>
                  </a:lnTo>
                  <a:lnTo>
                    <a:pt x="161544" y="83463"/>
                  </a:lnTo>
                  <a:lnTo>
                    <a:pt x="161808" y="121015"/>
                  </a:lnTo>
                  <a:lnTo>
                    <a:pt x="169347" y="133816"/>
                  </a:lnTo>
                  <a:lnTo>
                    <a:pt x="172129" y="149287"/>
                  </a:lnTo>
                  <a:lnTo>
                    <a:pt x="179500" y="160051"/>
                  </a:lnTo>
                  <a:lnTo>
                    <a:pt x="180456" y="166427"/>
                  </a:lnTo>
                  <a:lnTo>
                    <a:pt x="181648" y="168101"/>
                  </a:lnTo>
                  <a:lnTo>
                    <a:pt x="183502" y="169217"/>
                  </a:lnTo>
                  <a:lnTo>
                    <a:pt x="190535" y="171156"/>
                  </a:lnTo>
                  <a:lnTo>
                    <a:pt x="198464" y="171411"/>
                  </a:lnTo>
                  <a:lnTo>
                    <a:pt x="198946" y="170366"/>
                  </a:lnTo>
                  <a:lnTo>
                    <a:pt x="199480" y="166382"/>
                  </a:lnTo>
                  <a:lnTo>
                    <a:pt x="200681" y="164897"/>
                  </a:lnTo>
                  <a:lnTo>
                    <a:pt x="204838" y="163246"/>
                  </a:lnTo>
                  <a:lnTo>
                    <a:pt x="206370" y="161747"/>
                  </a:lnTo>
                  <a:lnTo>
                    <a:pt x="211650" y="151738"/>
                  </a:lnTo>
                  <a:lnTo>
                    <a:pt x="231788" y="125080"/>
                  </a:lnTo>
                  <a:lnTo>
                    <a:pt x="242518" y="101989"/>
                  </a:lnTo>
                  <a:lnTo>
                    <a:pt x="253088" y="88977"/>
                  </a:lnTo>
                  <a:lnTo>
                    <a:pt x="259096" y="76215"/>
                  </a:lnTo>
                  <a:lnTo>
                    <a:pt x="263256" y="69857"/>
                  </a:lnTo>
                  <a:lnTo>
                    <a:pt x="265104" y="63503"/>
                  </a:lnTo>
                  <a:lnTo>
                    <a:pt x="266655" y="61385"/>
                  </a:lnTo>
                  <a:lnTo>
                    <a:pt x="268748" y="59973"/>
                  </a:lnTo>
                  <a:lnTo>
                    <a:pt x="271202" y="59032"/>
                  </a:lnTo>
                  <a:lnTo>
                    <a:pt x="272837" y="57346"/>
                  </a:lnTo>
                  <a:lnTo>
                    <a:pt x="276070" y="47756"/>
                  </a:lnTo>
                  <a:lnTo>
                    <a:pt x="276108" y="65236"/>
                  </a:lnTo>
                  <a:lnTo>
                    <a:pt x="269562" y="73995"/>
                  </a:lnTo>
                  <a:lnTo>
                    <a:pt x="267466" y="82838"/>
                  </a:lnTo>
                  <a:lnTo>
                    <a:pt x="266583" y="127116"/>
                  </a:lnTo>
                  <a:lnTo>
                    <a:pt x="269406" y="133402"/>
                  </a:lnTo>
                  <a:lnTo>
                    <a:pt x="273129" y="139723"/>
                  </a:lnTo>
                  <a:lnTo>
                    <a:pt x="275715" y="150521"/>
                  </a:lnTo>
                  <a:lnTo>
                    <a:pt x="276904" y="151148"/>
                  </a:lnTo>
                  <a:lnTo>
                    <a:pt x="281048" y="151843"/>
                  </a:lnTo>
                  <a:lnTo>
                    <a:pt x="282577" y="153087"/>
                  </a:lnTo>
                  <a:lnTo>
                    <a:pt x="284275" y="157291"/>
                  </a:lnTo>
                  <a:lnTo>
                    <a:pt x="285786" y="158836"/>
                  </a:lnTo>
                  <a:lnTo>
                    <a:pt x="293714" y="161518"/>
                  </a:lnTo>
                  <a:lnTo>
                    <a:pt x="303232" y="153689"/>
                  </a:lnTo>
                  <a:lnTo>
                    <a:pt x="317813" y="139255"/>
                  </a:lnTo>
                  <a:lnTo>
                    <a:pt x="321102" y="133153"/>
                  </a:lnTo>
                  <a:lnTo>
                    <a:pt x="323622" y="126912"/>
                  </a:lnTo>
                  <a:lnTo>
                    <a:pt x="329932" y="117449"/>
                  </a:lnTo>
                  <a:lnTo>
                    <a:pt x="332272" y="107943"/>
                  </a:lnTo>
                  <a:lnTo>
                    <a:pt x="332820" y="101597"/>
                  </a:lnTo>
                  <a:lnTo>
                    <a:pt x="335885" y="95248"/>
                  </a:lnTo>
                  <a:lnTo>
                    <a:pt x="339717" y="88899"/>
                  </a:lnTo>
                  <a:lnTo>
                    <a:pt x="341421" y="82550"/>
                  </a:lnTo>
                  <a:lnTo>
                    <a:pt x="340816" y="79375"/>
                  </a:lnTo>
                  <a:lnTo>
                    <a:pt x="334061" y="66871"/>
                  </a:lnTo>
                  <a:lnTo>
                    <a:pt x="333615" y="62176"/>
                  </a:lnTo>
                  <a:lnTo>
                    <a:pt x="332438" y="60501"/>
                  </a:lnTo>
                  <a:lnTo>
                    <a:pt x="330594" y="59384"/>
                  </a:lnTo>
                  <a:lnTo>
                    <a:pt x="328308" y="58639"/>
                  </a:lnTo>
                  <a:lnTo>
                    <a:pt x="326782" y="57085"/>
                  </a:lnTo>
                  <a:lnTo>
                    <a:pt x="325088" y="52535"/>
                  </a:lnTo>
                  <a:lnTo>
                    <a:pt x="323578" y="50898"/>
                  </a:lnTo>
                  <a:lnTo>
                    <a:pt x="319078" y="49080"/>
                  </a:lnTo>
                  <a:lnTo>
                    <a:pt x="300146" y="47663"/>
                  </a:lnTo>
                  <a:lnTo>
                    <a:pt x="298483" y="48709"/>
                  </a:lnTo>
                  <a:lnTo>
                    <a:pt x="297375" y="50464"/>
                  </a:lnTo>
                  <a:lnTo>
                    <a:pt x="296635" y="52693"/>
                  </a:lnTo>
                  <a:lnTo>
                    <a:pt x="295084" y="54178"/>
                  </a:lnTo>
                  <a:lnTo>
                    <a:pt x="290539" y="55829"/>
                  </a:lnTo>
                  <a:lnTo>
                    <a:pt x="288903" y="57328"/>
                  </a:lnTo>
                  <a:lnTo>
                    <a:pt x="287087" y="61815"/>
                  </a:lnTo>
                  <a:lnTo>
                    <a:pt x="285544" y="63435"/>
                  </a:lnTo>
                  <a:lnTo>
                    <a:pt x="277559" y="66249"/>
                  </a:lnTo>
                  <a:lnTo>
                    <a:pt x="276753" y="69308"/>
                  </a:lnTo>
                  <a:lnTo>
                    <a:pt x="276538" y="71605"/>
                  </a:lnTo>
                  <a:lnTo>
                    <a:pt x="275336" y="73137"/>
                  </a:lnTo>
                  <a:lnTo>
                    <a:pt x="271178" y="74838"/>
                  </a:lnTo>
                  <a:lnTo>
                    <a:pt x="269647" y="76351"/>
                  </a:lnTo>
                  <a:lnTo>
                    <a:pt x="266986" y="84281"/>
                  </a:lnTo>
                  <a:lnTo>
                    <a:pt x="267910" y="84763"/>
                  </a:lnTo>
                  <a:lnTo>
                    <a:pt x="293715" y="85725"/>
                  </a:lnTo>
                  <a:lnTo>
                    <a:pt x="312378" y="70537"/>
                  </a:lnTo>
                  <a:lnTo>
                    <a:pt x="331329" y="64616"/>
                  </a:lnTo>
                  <a:lnTo>
                    <a:pt x="359641" y="42253"/>
                  </a:lnTo>
                  <a:lnTo>
                    <a:pt x="378882" y="36098"/>
                  </a:lnTo>
                  <a:lnTo>
                    <a:pt x="386344" y="31919"/>
                  </a:lnTo>
                  <a:lnTo>
                    <a:pt x="427904" y="19696"/>
                  </a:lnTo>
                  <a:lnTo>
                    <a:pt x="472956" y="19052"/>
                  </a:lnTo>
                  <a:lnTo>
                    <a:pt x="479307" y="19051"/>
                  </a:lnTo>
                  <a:lnTo>
                    <a:pt x="485658" y="21873"/>
                  </a:lnTo>
                  <a:lnTo>
                    <a:pt x="492008" y="25596"/>
                  </a:lnTo>
                  <a:lnTo>
                    <a:pt x="504708" y="27986"/>
                  </a:lnTo>
                  <a:lnTo>
                    <a:pt x="507883" y="28182"/>
                  </a:lnTo>
                  <a:lnTo>
                    <a:pt x="514233" y="31223"/>
                  </a:lnTo>
                  <a:lnTo>
                    <a:pt x="520583" y="35044"/>
                  </a:lnTo>
                  <a:lnTo>
                    <a:pt x="526933" y="36742"/>
                  </a:lnTo>
                  <a:lnTo>
                    <a:pt x="529050" y="38253"/>
                  </a:lnTo>
                  <a:lnTo>
                    <a:pt x="530461" y="40318"/>
                  </a:lnTo>
                  <a:lnTo>
                    <a:pt x="533087" y="45436"/>
                  </a:lnTo>
                  <a:lnTo>
                    <a:pt x="541319" y="55399"/>
                  </a:lnTo>
                  <a:lnTo>
                    <a:pt x="542367" y="61687"/>
                  </a:lnTo>
                  <a:lnTo>
                    <a:pt x="542677" y="70254"/>
                  </a:lnTo>
                  <a:lnTo>
                    <a:pt x="545572" y="76379"/>
                  </a:lnTo>
                  <a:lnTo>
                    <a:pt x="547826" y="79495"/>
                  </a:lnTo>
                  <a:lnTo>
                    <a:pt x="548270" y="81571"/>
                  </a:lnTo>
                  <a:lnTo>
                    <a:pt x="547507" y="82956"/>
                  </a:lnTo>
                  <a:lnTo>
                    <a:pt x="545941" y="83879"/>
                  </a:lnTo>
                  <a:lnTo>
                    <a:pt x="544897" y="85553"/>
                  </a:lnTo>
                  <a:lnTo>
                    <a:pt x="543427" y="92964"/>
                  </a:lnTo>
                  <a:lnTo>
                    <a:pt x="542890" y="108067"/>
                  </a:lnTo>
                  <a:lnTo>
                    <a:pt x="541804" y="110145"/>
                  </a:lnTo>
                  <a:lnTo>
                    <a:pt x="540022" y="111530"/>
                  </a:lnTo>
                  <a:lnTo>
                    <a:pt x="537776" y="112453"/>
                  </a:lnTo>
                  <a:lnTo>
                    <a:pt x="536278" y="114128"/>
                  </a:lnTo>
                  <a:lnTo>
                    <a:pt x="534614" y="118809"/>
                  </a:lnTo>
                  <a:lnTo>
                    <a:pt x="532487" y="130439"/>
                  </a:lnTo>
                  <a:lnTo>
                    <a:pt x="515960" y="150528"/>
                  </a:lnTo>
                  <a:lnTo>
                    <a:pt x="500089" y="166541"/>
                  </a:lnTo>
                  <a:lnTo>
                    <a:pt x="494541" y="169268"/>
                  </a:lnTo>
                  <a:lnTo>
                    <a:pt x="484946" y="171364"/>
                  </a:lnTo>
                  <a:lnTo>
                    <a:pt x="472446" y="171439"/>
                  </a:lnTo>
                  <a:lnTo>
                    <a:pt x="470500" y="170385"/>
                  </a:lnTo>
                  <a:lnTo>
                    <a:pt x="469203" y="168623"/>
                  </a:lnTo>
                  <a:lnTo>
                    <a:pt x="467120" y="163248"/>
                  </a:lnTo>
                  <a:lnTo>
                    <a:pt x="464014" y="162513"/>
                  </a:lnTo>
                  <a:lnTo>
                    <a:pt x="461704" y="162317"/>
                  </a:lnTo>
                  <a:lnTo>
                    <a:pt x="460163" y="161128"/>
                  </a:lnTo>
                  <a:lnTo>
                    <a:pt x="458452" y="156985"/>
                  </a:lnTo>
                  <a:lnTo>
                    <a:pt x="456937" y="155456"/>
                  </a:lnTo>
                  <a:lnTo>
                    <a:pt x="449002" y="152802"/>
                  </a:lnTo>
                  <a:lnTo>
                    <a:pt x="448200" y="149756"/>
                  </a:lnTo>
                  <a:lnTo>
                    <a:pt x="447558" y="125194"/>
                  </a:lnTo>
                  <a:lnTo>
                    <a:pt x="452615" y="119174"/>
                  </a:lnTo>
                  <a:lnTo>
                    <a:pt x="457919" y="116466"/>
                  </a:lnTo>
                  <a:lnTo>
                    <a:pt x="460815" y="115744"/>
                  </a:lnTo>
                  <a:lnTo>
                    <a:pt x="462746" y="114204"/>
                  </a:lnTo>
                  <a:lnTo>
                    <a:pt x="464891" y="109671"/>
                  </a:lnTo>
                  <a:lnTo>
                    <a:pt x="466522" y="108039"/>
                  </a:lnTo>
                  <a:lnTo>
                    <a:pt x="485839" y="97427"/>
                  </a:lnTo>
                  <a:lnTo>
                    <a:pt x="531601" y="81098"/>
                  </a:lnTo>
                  <a:lnTo>
                    <a:pt x="566003" y="61298"/>
                  </a:lnTo>
                  <a:lnTo>
                    <a:pt x="583312" y="57321"/>
                  </a:lnTo>
                  <a:lnTo>
                    <a:pt x="616791" y="40746"/>
                  </a:lnTo>
                  <a:lnTo>
                    <a:pt x="624373" y="38218"/>
                  </a:lnTo>
                  <a:lnTo>
                    <a:pt x="634590" y="31902"/>
                  </a:lnTo>
                  <a:lnTo>
                    <a:pt x="660454" y="21263"/>
                  </a:lnTo>
                  <a:lnTo>
                    <a:pt x="673881" y="11280"/>
                  </a:lnTo>
                  <a:lnTo>
                    <a:pt x="680540" y="10046"/>
                  </a:lnTo>
                  <a:lnTo>
                    <a:pt x="689216" y="9679"/>
                  </a:lnTo>
                  <a:lnTo>
                    <a:pt x="691213" y="8570"/>
                  </a:lnTo>
                  <a:lnTo>
                    <a:pt x="692545" y="6771"/>
                  </a:lnTo>
                  <a:lnTo>
                    <a:pt x="693433" y="4514"/>
                  </a:lnTo>
                  <a:lnTo>
                    <a:pt x="695083" y="3010"/>
                  </a:lnTo>
                  <a:lnTo>
                    <a:pt x="704294" y="117"/>
                  </a:lnTo>
                  <a:lnTo>
                    <a:pt x="722423" y="0"/>
                  </a:lnTo>
                  <a:lnTo>
                    <a:pt x="722876" y="1058"/>
                  </a:lnTo>
                  <a:lnTo>
                    <a:pt x="723783" y="42637"/>
                  </a:lnTo>
                  <a:lnTo>
                    <a:pt x="720961" y="48231"/>
                  </a:lnTo>
                  <a:lnTo>
                    <a:pt x="717237" y="54244"/>
                  </a:lnTo>
                  <a:lnTo>
                    <a:pt x="715141" y="64638"/>
                  </a:lnTo>
                  <a:lnTo>
                    <a:pt x="714375" y="87587"/>
                  </a:lnTo>
                  <a:lnTo>
                    <a:pt x="711488" y="94666"/>
                  </a:lnTo>
                  <a:lnTo>
                    <a:pt x="707736" y="101340"/>
                  </a:lnTo>
                  <a:lnTo>
                    <a:pt x="705326" y="114248"/>
                  </a:lnTo>
                  <a:lnTo>
                    <a:pt x="704850" y="121933"/>
                  </a:lnTo>
                  <a:lnTo>
                    <a:pt x="698211" y="131056"/>
                  </a:lnTo>
                  <a:lnTo>
                    <a:pt x="696097" y="139961"/>
                  </a:lnTo>
                  <a:lnTo>
                    <a:pt x="695325" y="150553"/>
                  </a:lnTo>
                  <a:lnTo>
                    <a:pt x="694228" y="151168"/>
                  </a:lnTo>
                  <a:lnTo>
                    <a:pt x="685718" y="152396"/>
                  </a:lnTo>
                  <a:lnTo>
                    <a:pt x="690750" y="147342"/>
                  </a:lnTo>
                  <a:lnTo>
                    <a:pt x="693227" y="142038"/>
                  </a:lnTo>
                  <a:lnTo>
                    <a:pt x="696189" y="117442"/>
                  </a:lnTo>
                  <a:lnTo>
                    <a:pt x="711679" y="87709"/>
                  </a:lnTo>
                  <a:lnTo>
                    <a:pt x="714170" y="80257"/>
                  </a:lnTo>
                  <a:lnTo>
                    <a:pt x="739739" y="50823"/>
                  </a:lnTo>
                  <a:lnTo>
                    <a:pt x="748149" y="41282"/>
                  </a:lnTo>
                  <a:lnTo>
                    <a:pt x="750487" y="34928"/>
                  </a:lnTo>
                  <a:lnTo>
                    <a:pt x="752169" y="32810"/>
                  </a:lnTo>
                  <a:lnTo>
                    <a:pt x="768495" y="22401"/>
                  </a:lnTo>
                  <a:lnTo>
                    <a:pt x="777836" y="20043"/>
                  </a:lnTo>
                  <a:lnTo>
                    <a:pt x="814007" y="19053"/>
                  </a:lnTo>
                  <a:lnTo>
                    <a:pt x="815683" y="20111"/>
                  </a:lnTo>
                  <a:lnTo>
                    <a:pt x="816799" y="21874"/>
                  </a:lnTo>
                  <a:lnTo>
                    <a:pt x="817544" y="24107"/>
                  </a:lnTo>
                  <a:lnTo>
                    <a:pt x="819098" y="25596"/>
                  </a:lnTo>
                  <a:lnTo>
                    <a:pt x="823648" y="27251"/>
                  </a:lnTo>
                  <a:lnTo>
                    <a:pt x="825285" y="28751"/>
                  </a:lnTo>
                  <a:lnTo>
                    <a:pt x="828127" y="36660"/>
                  </a:lnTo>
                  <a:lnTo>
                    <a:pt x="828430" y="42730"/>
                  </a:lnTo>
                  <a:lnTo>
                    <a:pt x="831323" y="48272"/>
                  </a:lnTo>
                  <a:lnTo>
                    <a:pt x="835079" y="54263"/>
                  </a:lnTo>
                  <a:lnTo>
                    <a:pt x="837490" y="66732"/>
                  </a:lnTo>
                  <a:lnTo>
                    <a:pt x="838083" y="95122"/>
                  </a:lnTo>
                  <a:lnTo>
                    <a:pt x="846284" y="95239"/>
                  </a:lnTo>
                  <a:lnTo>
                    <a:pt x="854951" y="88702"/>
                  </a:lnTo>
                  <a:lnTo>
                    <a:pt x="860749" y="87048"/>
                  </a:lnTo>
                  <a:lnTo>
                    <a:pt x="862719" y="85549"/>
                  </a:lnTo>
                  <a:lnTo>
                    <a:pt x="883065" y="57092"/>
                  </a:lnTo>
                  <a:lnTo>
                    <a:pt x="885592" y="50774"/>
                  </a:lnTo>
                  <a:lnTo>
                    <a:pt x="898811" y="34922"/>
                  </a:lnTo>
                  <a:lnTo>
                    <a:pt x="904937" y="31396"/>
                  </a:lnTo>
                  <a:lnTo>
                    <a:pt x="908052" y="30456"/>
                  </a:lnTo>
                  <a:lnTo>
                    <a:pt x="910129" y="28770"/>
                  </a:lnTo>
                  <a:lnTo>
                    <a:pt x="914111" y="22401"/>
                  </a:lnTo>
                  <a:lnTo>
                    <a:pt x="923368" y="19181"/>
                  </a:lnTo>
                  <a:lnTo>
                    <a:pt x="931971" y="19061"/>
                  </a:lnTo>
                  <a:lnTo>
                    <a:pt x="932425" y="20115"/>
                  </a:lnTo>
                  <a:lnTo>
                    <a:pt x="933297" y="41440"/>
                  </a:lnTo>
                  <a:lnTo>
                    <a:pt x="930495" y="47698"/>
                  </a:lnTo>
                  <a:lnTo>
                    <a:pt x="926780" y="54008"/>
                  </a:lnTo>
                  <a:lnTo>
                    <a:pt x="924395" y="66682"/>
                  </a:lnTo>
                  <a:lnTo>
                    <a:pt x="923808" y="114128"/>
                  </a:lnTo>
                  <a:lnTo>
                    <a:pt x="923808" y="122339"/>
                  </a:lnTo>
                  <a:lnTo>
                    <a:pt x="924866" y="122834"/>
                  </a:lnTo>
                  <a:lnTo>
                    <a:pt x="937997" y="123786"/>
                  </a:lnTo>
                  <a:lnTo>
                    <a:pt x="943520" y="120986"/>
                  </a:lnTo>
                  <a:lnTo>
                    <a:pt x="949502" y="117272"/>
                  </a:lnTo>
                  <a:lnTo>
                    <a:pt x="955689" y="115621"/>
                  </a:lnTo>
                  <a:lnTo>
                    <a:pt x="957762" y="114122"/>
                  </a:lnTo>
                  <a:lnTo>
                    <a:pt x="959144" y="112065"/>
                  </a:lnTo>
                  <a:lnTo>
                    <a:pt x="961738" y="106957"/>
                  </a:lnTo>
                  <a:lnTo>
                    <a:pt x="966419" y="101159"/>
                  </a:lnTo>
                  <a:lnTo>
                    <a:pt x="972026" y="97876"/>
                  </a:lnTo>
                  <a:lnTo>
                    <a:pt x="978047" y="95359"/>
                  </a:lnTo>
                  <a:lnTo>
                    <a:pt x="984250" y="90712"/>
                  </a:lnTo>
                  <a:lnTo>
                    <a:pt x="987713" y="85119"/>
                  </a:lnTo>
                  <a:lnTo>
                    <a:pt x="990311" y="79106"/>
                  </a:lnTo>
                  <a:lnTo>
                    <a:pt x="994992" y="72905"/>
                  </a:lnTo>
                  <a:lnTo>
                    <a:pt x="1000601" y="69444"/>
                  </a:lnTo>
                  <a:lnTo>
                    <a:pt x="1003578" y="68521"/>
                  </a:lnTo>
                  <a:lnTo>
                    <a:pt x="1005563" y="66847"/>
                  </a:lnTo>
                  <a:lnTo>
                    <a:pt x="1009378" y="57590"/>
                  </a:lnTo>
                  <a:lnTo>
                    <a:pt x="1018662" y="57161"/>
                  </a:lnTo>
                  <a:lnTo>
                    <a:pt x="1019058" y="101869"/>
                  </a:lnTo>
                  <a:lnTo>
                    <a:pt x="1019058" y="118809"/>
                  </a:lnTo>
                  <a:lnTo>
                    <a:pt x="1020116" y="120481"/>
                  </a:lnTo>
                  <a:lnTo>
                    <a:pt x="1021880" y="121596"/>
                  </a:lnTo>
                  <a:lnTo>
                    <a:pt x="1027259" y="123385"/>
                  </a:lnTo>
                  <a:lnTo>
                    <a:pt x="1035926" y="130284"/>
                  </a:lnTo>
                  <a:lnTo>
                    <a:pt x="1041724" y="131987"/>
                  </a:lnTo>
                  <a:lnTo>
                    <a:pt x="1043694" y="131383"/>
                  </a:lnTo>
                  <a:lnTo>
                    <a:pt x="1045007" y="129922"/>
                  </a:lnTo>
                  <a:lnTo>
                    <a:pt x="1045882" y="127889"/>
                  </a:lnTo>
                  <a:lnTo>
                    <a:pt x="1047524" y="126535"/>
                  </a:lnTo>
                  <a:lnTo>
                    <a:pt x="1052171" y="125029"/>
                  </a:lnTo>
                  <a:lnTo>
                    <a:pt x="1063777" y="123005"/>
                  </a:lnTo>
                  <a:lnTo>
                    <a:pt x="1079418" y="110599"/>
                  </a:lnTo>
                  <a:lnTo>
                    <a:pt x="1082926" y="104541"/>
                  </a:lnTo>
                  <a:lnTo>
                    <a:pt x="1083862" y="101445"/>
                  </a:lnTo>
                  <a:lnTo>
                    <a:pt x="1085543" y="99380"/>
                  </a:lnTo>
                  <a:lnTo>
                    <a:pt x="1098826" y="90737"/>
                  </a:lnTo>
                  <a:lnTo>
                    <a:pt x="1102135" y="85131"/>
                  </a:lnTo>
                  <a:lnTo>
                    <a:pt x="1104260" y="72908"/>
                  </a:lnTo>
                  <a:lnTo>
                    <a:pt x="1104779" y="34924"/>
                  </a:lnTo>
                  <a:lnTo>
                    <a:pt x="1103722" y="32808"/>
                  </a:lnTo>
                  <a:lnTo>
                    <a:pt x="1101959" y="31397"/>
                  </a:lnTo>
                  <a:lnTo>
                    <a:pt x="1097178" y="28771"/>
                  </a:lnTo>
                  <a:lnTo>
                    <a:pt x="1078468" y="12798"/>
                  </a:lnTo>
                  <a:lnTo>
                    <a:pt x="1069587" y="10495"/>
                  </a:lnTo>
                  <a:lnTo>
                    <a:pt x="1063387" y="9956"/>
                  </a:lnTo>
                  <a:lnTo>
                    <a:pt x="1057104" y="12539"/>
                  </a:lnTo>
                  <a:lnTo>
                    <a:pt x="1050784" y="16156"/>
                  </a:lnTo>
                  <a:lnTo>
                    <a:pt x="1038103" y="18478"/>
                  </a:lnTo>
                  <a:lnTo>
                    <a:pt x="1034930" y="18669"/>
                  </a:lnTo>
                  <a:lnTo>
                    <a:pt x="1032815" y="19854"/>
                  </a:lnTo>
                  <a:lnTo>
                    <a:pt x="1031403" y="21703"/>
                  </a:lnTo>
                  <a:lnTo>
                    <a:pt x="1030464" y="23993"/>
                  </a:lnTo>
                  <a:lnTo>
                    <a:pt x="1028779" y="25521"/>
                  </a:lnTo>
                  <a:lnTo>
                    <a:pt x="1018470" y="30794"/>
                  </a:lnTo>
                  <a:lnTo>
                    <a:pt x="1015491" y="33229"/>
                  </a:lnTo>
                  <a:lnTo>
                    <a:pt x="1012181" y="38758"/>
                  </a:lnTo>
                  <a:lnTo>
                    <a:pt x="1009652" y="44742"/>
                  </a:lnTo>
                  <a:lnTo>
                    <a:pt x="1003336" y="54061"/>
                  </a:lnTo>
                  <a:lnTo>
                    <a:pt x="999935" y="63526"/>
                  </a:lnTo>
                  <a:lnTo>
                    <a:pt x="993754" y="73032"/>
                  </a:lnTo>
                  <a:lnTo>
                    <a:pt x="991452" y="82552"/>
                  </a:lnTo>
                  <a:lnTo>
                    <a:pt x="990483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182"/>
            <p:cNvSpPr/>
            <p:nvPr>
              <p:custDataLst>
                <p:tags r:id="rId153"/>
              </p:custDataLst>
            </p:nvPr>
          </p:nvSpPr>
          <p:spPr>
            <a:xfrm>
              <a:off x="4991100" y="3876686"/>
              <a:ext cx="533401" cy="352412"/>
            </a:xfrm>
            <a:custGeom>
              <a:avLst/>
              <a:gdLst/>
              <a:ahLst/>
              <a:cxnLst/>
              <a:rect l="0" t="0" r="0" b="0"/>
              <a:pathLst>
                <a:path w="533401" h="352412">
                  <a:moveTo>
                    <a:pt x="0" y="142864"/>
                  </a:moveTo>
                  <a:lnTo>
                    <a:pt x="0" y="142864"/>
                  </a:lnTo>
                  <a:lnTo>
                    <a:pt x="9409" y="133456"/>
                  </a:lnTo>
                  <a:lnTo>
                    <a:pt x="28172" y="133339"/>
                  </a:lnTo>
                  <a:lnTo>
                    <a:pt x="37697" y="142471"/>
                  </a:lnTo>
                  <a:lnTo>
                    <a:pt x="61779" y="142864"/>
                  </a:lnTo>
                  <a:lnTo>
                    <a:pt x="63410" y="141806"/>
                  </a:lnTo>
                  <a:lnTo>
                    <a:pt x="64499" y="140041"/>
                  </a:lnTo>
                  <a:lnTo>
                    <a:pt x="65224" y="137807"/>
                  </a:lnTo>
                  <a:lnTo>
                    <a:pt x="66766" y="136318"/>
                  </a:lnTo>
                  <a:lnTo>
                    <a:pt x="76845" y="131105"/>
                  </a:lnTo>
                  <a:lnTo>
                    <a:pt x="92160" y="118228"/>
                  </a:lnTo>
                  <a:lnTo>
                    <a:pt x="98463" y="116040"/>
                  </a:lnTo>
                  <a:lnTo>
                    <a:pt x="100567" y="114398"/>
                  </a:lnTo>
                  <a:lnTo>
                    <a:pt x="121177" y="76724"/>
                  </a:lnTo>
                  <a:lnTo>
                    <a:pt x="123706" y="70077"/>
                  </a:lnTo>
                  <a:lnTo>
                    <a:pt x="130022" y="60385"/>
                  </a:lnTo>
                  <a:lnTo>
                    <a:pt x="133423" y="50810"/>
                  </a:lnTo>
                  <a:lnTo>
                    <a:pt x="139604" y="41271"/>
                  </a:lnTo>
                  <a:lnTo>
                    <a:pt x="141906" y="31741"/>
                  </a:lnTo>
                  <a:lnTo>
                    <a:pt x="142875" y="9645"/>
                  </a:lnTo>
                  <a:lnTo>
                    <a:pt x="142875" y="22783"/>
                  </a:lnTo>
                  <a:lnTo>
                    <a:pt x="141817" y="24710"/>
                  </a:lnTo>
                  <a:lnTo>
                    <a:pt x="140053" y="25995"/>
                  </a:lnTo>
                  <a:lnTo>
                    <a:pt x="137819" y="26851"/>
                  </a:lnTo>
                  <a:lnTo>
                    <a:pt x="136330" y="28480"/>
                  </a:lnTo>
                  <a:lnTo>
                    <a:pt x="134674" y="33113"/>
                  </a:lnTo>
                  <a:lnTo>
                    <a:pt x="130580" y="60015"/>
                  </a:lnTo>
                  <a:lnTo>
                    <a:pt x="125159" y="78051"/>
                  </a:lnTo>
                  <a:lnTo>
                    <a:pt x="124220" y="88499"/>
                  </a:lnTo>
                  <a:lnTo>
                    <a:pt x="126822" y="95066"/>
                  </a:lnTo>
                  <a:lnTo>
                    <a:pt x="130449" y="101512"/>
                  </a:lnTo>
                  <a:lnTo>
                    <a:pt x="132777" y="114274"/>
                  </a:lnTo>
                  <a:lnTo>
                    <a:pt x="132968" y="117454"/>
                  </a:lnTo>
                  <a:lnTo>
                    <a:pt x="136003" y="123809"/>
                  </a:lnTo>
                  <a:lnTo>
                    <a:pt x="141517" y="131457"/>
                  </a:lnTo>
                  <a:lnTo>
                    <a:pt x="145094" y="132502"/>
                  </a:lnTo>
                  <a:lnTo>
                    <a:pt x="147529" y="132781"/>
                  </a:lnTo>
                  <a:lnTo>
                    <a:pt x="153058" y="135913"/>
                  </a:lnTo>
                  <a:lnTo>
                    <a:pt x="156014" y="138230"/>
                  </a:lnTo>
                  <a:lnTo>
                    <a:pt x="159042" y="138717"/>
                  </a:lnTo>
                  <a:lnTo>
                    <a:pt x="162120" y="137983"/>
                  </a:lnTo>
                  <a:lnTo>
                    <a:pt x="168361" y="135403"/>
                  </a:lnTo>
                  <a:lnTo>
                    <a:pt x="177826" y="132892"/>
                  </a:lnTo>
                  <a:lnTo>
                    <a:pt x="187332" y="126974"/>
                  </a:lnTo>
                  <a:lnTo>
                    <a:pt x="196852" y="123692"/>
                  </a:lnTo>
                  <a:lnTo>
                    <a:pt x="203201" y="119174"/>
                  </a:lnTo>
                  <a:lnTo>
                    <a:pt x="238125" y="73524"/>
                  </a:lnTo>
                  <a:lnTo>
                    <a:pt x="244828" y="59172"/>
                  </a:lnTo>
                  <a:lnTo>
                    <a:pt x="247454" y="51692"/>
                  </a:lnTo>
                  <a:lnTo>
                    <a:pt x="253825" y="41532"/>
                  </a:lnTo>
                  <a:lnTo>
                    <a:pt x="255686" y="35033"/>
                  </a:lnTo>
                  <a:lnTo>
                    <a:pt x="257240" y="32877"/>
                  </a:lnTo>
                  <a:lnTo>
                    <a:pt x="259335" y="31439"/>
                  </a:lnTo>
                  <a:lnTo>
                    <a:pt x="261790" y="30481"/>
                  </a:lnTo>
                  <a:lnTo>
                    <a:pt x="263427" y="28783"/>
                  </a:lnTo>
                  <a:lnTo>
                    <a:pt x="266689" y="19078"/>
                  </a:lnTo>
                  <a:lnTo>
                    <a:pt x="266700" y="41705"/>
                  </a:lnTo>
                  <a:lnTo>
                    <a:pt x="257437" y="82285"/>
                  </a:lnTo>
                  <a:lnTo>
                    <a:pt x="257175" y="121932"/>
                  </a:lnTo>
                  <a:lnTo>
                    <a:pt x="258234" y="122559"/>
                  </a:lnTo>
                  <a:lnTo>
                    <a:pt x="271364" y="123765"/>
                  </a:lnTo>
                  <a:lnTo>
                    <a:pt x="276887" y="120970"/>
                  </a:lnTo>
                  <a:lnTo>
                    <a:pt x="282868" y="117258"/>
                  </a:lnTo>
                  <a:lnTo>
                    <a:pt x="292187" y="114110"/>
                  </a:lnTo>
                  <a:lnTo>
                    <a:pt x="307986" y="101148"/>
                  </a:lnTo>
                  <a:lnTo>
                    <a:pt x="342900" y="54486"/>
                  </a:lnTo>
                  <a:lnTo>
                    <a:pt x="349603" y="40125"/>
                  </a:lnTo>
                  <a:lnTo>
                    <a:pt x="352229" y="32644"/>
                  </a:lnTo>
                  <a:lnTo>
                    <a:pt x="358600" y="22483"/>
                  </a:lnTo>
                  <a:lnTo>
                    <a:pt x="360461" y="15983"/>
                  </a:lnTo>
                  <a:lnTo>
                    <a:pt x="362015" y="13827"/>
                  </a:lnTo>
                  <a:lnTo>
                    <a:pt x="364110" y="12389"/>
                  </a:lnTo>
                  <a:lnTo>
                    <a:pt x="366565" y="11431"/>
                  </a:lnTo>
                  <a:lnTo>
                    <a:pt x="368202" y="9733"/>
                  </a:lnTo>
                  <a:lnTo>
                    <a:pt x="371437" y="120"/>
                  </a:lnTo>
                  <a:lnTo>
                    <a:pt x="371475" y="31789"/>
                  </a:lnTo>
                  <a:lnTo>
                    <a:pt x="368653" y="38111"/>
                  </a:lnTo>
                  <a:lnTo>
                    <a:pt x="364930" y="44449"/>
                  </a:lnTo>
                  <a:lnTo>
                    <a:pt x="362538" y="57141"/>
                  </a:lnTo>
                  <a:lnTo>
                    <a:pt x="361960" y="80688"/>
                  </a:lnTo>
                  <a:lnTo>
                    <a:pt x="364777" y="86303"/>
                  </a:lnTo>
                  <a:lnTo>
                    <a:pt x="371083" y="94716"/>
                  </a:lnTo>
                  <a:lnTo>
                    <a:pt x="388799" y="95225"/>
                  </a:lnTo>
                  <a:lnTo>
                    <a:pt x="397788" y="88691"/>
                  </a:lnTo>
                  <a:lnTo>
                    <a:pt x="422551" y="78371"/>
                  </a:lnTo>
                  <a:lnTo>
                    <a:pt x="430512" y="72573"/>
                  </a:lnTo>
                  <a:lnTo>
                    <a:pt x="434755" y="66468"/>
                  </a:lnTo>
                  <a:lnTo>
                    <a:pt x="437700" y="60227"/>
                  </a:lnTo>
                  <a:lnTo>
                    <a:pt x="482426" y="12865"/>
                  </a:lnTo>
                  <a:lnTo>
                    <a:pt x="484287" y="11003"/>
                  </a:lnTo>
                  <a:lnTo>
                    <a:pt x="485758" y="181"/>
                  </a:lnTo>
                  <a:lnTo>
                    <a:pt x="485775" y="0"/>
                  </a:lnTo>
                  <a:lnTo>
                    <a:pt x="485775" y="17599"/>
                  </a:lnTo>
                  <a:lnTo>
                    <a:pt x="477574" y="27113"/>
                  </a:lnTo>
                  <a:lnTo>
                    <a:pt x="476642" y="33191"/>
                  </a:lnTo>
                  <a:lnTo>
                    <a:pt x="476366" y="41694"/>
                  </a:lnTo>
                  <a:lnTo>
                    <a:pt x="475269" y="43667"/>
                  </a:lnTo>
                  <a:lnTo>
                    <a:pt x="473479" y="44983"/>
                  </a:lnTo>
                  <a:lnTo>
                    <a:pt x="471227" y="45860"/>
                  </a:lnTo>
                  <a:lnTo>
                    <a:pt x="469726" y="47503"/>
                  </a:lnTo>
                  <a:lnTo>
                    <a:pt x="468059" y="52151"/>
                  </a:lnTo>
                  <a:lnTo>
                    <a:pt x="466725" y="98531"/>
                  </a:lnTo>
                  <a:lnTo>
                    <a:pt x="466725" y="144832"/>
                  </a:lnTo>
                  <a:lnTo>
                    <a:pt x="466725" y="155206"/>
                  </a:lnTo>
                  <a:lnTo>
                    <a:pt x="463903" y="161755"/>
                  </a:lnTo>
                  <a:lnTo>
                    <a:pt x="461669" y="164983"/>
                  </a:lnTo>
                  <a:lnTo>
                    <a:pt x="458524" y="179639"/>
                  </a:lnTo>
                  <a:lnTo>
                    <a:pt x="454552" y="209783"/>
                  </a:lnTo>
                  <a:lnTo>
                    <a:pt x="440315" y="254937"/>
                  </a:lnTo>
                  <a:lnTo>
                    <a:pt x="435970" y="268851"/>
                  </a:lnTo>
                  <a:lnTo>
                    <a:pt x="427979" y="283557"/>
                  </a:lnTo>
                  <a:lnTo>
                    <a:pt x="425019" y="287459"/>
                  </a:lnTo>
                  <a:lnTo>
                    <a:pt x="421731" y="297440"/>
                  </a:lnTo>
                  <a:lnTo>
                    <a:pt x="419211" y="307873"/>
                  </a:lnTo>
                  <a:lnTo>
                    <a:pt x="411792" y="323194"/>
                  </a:lnTo>
                  <a:lnTo>
                    <a:pt x="410013" y="336411"/>
                  </a:lnTo>
                  <a:lnTo>
                    <a:pt x="408809" y="338571"/>
                  </a:lnTo>
                  <a:lnTo>
                    <a:pt x="406948" y="340010"/>
                  </a:lnTo>
                  <a:lnTo>
                    <a:pt x="404649" y="340970"/>
                  </a:lnTo>
                  <a:lnTo>
                    <a:pt x="403115" y="342668"/>
                  </a:lnTo>
                  <a:lnTo>
                    <a:pt x="401413" y="347377"/>
                  </a:lnTo>
                  <a:lnTo>
                    <a:pt x="399900" y="349056"/>
                  </a:lnTo>
                  <a:lnTo>
                    <a:pt x="390651" y="352375"/>
                  </a:lnTo>
                  <a:lnTo>
                    <a:pt x="382335" y="352411"/>
                  </a:lnTo>
                  <a:lnTo>
                    <a:pt x="363401" y="334804"/>
                  </a:lnTo>
                  <a:lnTo>
                    <a:pt x="361178" y="326044"/>
                  </a:lnTo>
                  <a:lnTo>
                    <a:pt x="355489" y="317201"/>
                  </a:lnTo>
                  <a:lnTo>
                    <a:pt x="353332" y="307879"/>
                  </a:lnTo>
                  <a:lnTo>
                    <a:pt x="352428" y="263514"/>
                  </a:lnTo>
                  <a:lnTo>
                    <a:pt x="353484" y="244268"/>
                  </a:lnTo>
                  <a:lnTo>
                    <a:pt x="364184" y="219239"/>
                  </a:lnTo>
                  <a:lnTo>
                    <a:pt x="400067" y="172029"/>
                  </a:lnTo>
                  <a:lnTo>
                    <a:pt x="407465" y="165351"/>
                  </a:lnTo>
                  <a:lnTo>
                    <a:pt x="422473" y="154583"/>
                  </a:lnTo>
                  <a:lnTo>
                    <a:pt x="440384" y="135340"/>
                  </a:lnTo>
                  <a:lnTo>
                    <a:pt x="482730" y="111231"/>
                  </a:lnTo>
                  <a:lnTo>
                    <a:pt x="533400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0" name="SMARTInkShape-Group42"/>
          <p:cNvGrpSpPr/>
          <p:nvPr/>
        </p:nvGrpSpPr>
        <p:grpSpPr>
          <a:xfrm>
            <a:off x="5833346" y="3743364"/>
            <a:ext cx="1453269" cy="371387"/>
            <a:chOff x="5833346" y="3743364"/>
            <a:chExt cx="1453269" cy="371387"/>
          </a:xfrm>
        </p:grpSpPr>
        <p:sp>
          <p:nvSpPr>
            <p:cNvPr id="215" name="SMARTInkShape-183"/>
            <p:cNvSpPr/>
            <p:nvPr>
              <p:custDataLst>
                <p:tags r:id="rId147"/>
              </p:custDataLst>
            </p:nvPr>
          </p:nvSpPr>
          <p:spPr>
            <a:xfrm>
              <a:off x="5833346" y="3838575"/>
              <a:ext cx="147959" cy="180976"/>
            </a:xfrm>
            <a:custGeom>
              <a:avLst/>
              <a:gdLst/>
              <a:ahLst/>
              <a:cxnLst/>
              <a:rect l="0" t="0" r="0" b="0"/>
              <a:pathLst>
                <a:path w="147959" h="180976">
                  <a:moveTo>
                    <a:pt x="72154" y="0"/>
                  </a:moveTo>
                  <a:lnTo>
                    <a:pt x="72154" y="0"/>
                  </a:lnTo>
                  <a:lnTo>
                    <a:pt x="72154" y="9132"/>
                  </a:lnTo>
                  <a:lnTo>
                    <a:pt x="65609" y="17052"/>
                  </a:lnTo>
                  <a:lnTo>
                    <a:pt x="63512" y="25749"/>
                  </a:lnTo>
                  <a:lnTo>
                    <a:pt x="63022" y="31905"/>
                  </a:lnTo>
                  <a:lnTo>
                    <a:pt x="59981" y="38169"/>
                  </a:lnTo>
                  <a:lnTo>
                    <a:pt x="49406" y="55870"/>
                  </a:lnTo>
                  <a:lnTo>
                    <a:pt x="41524" y="75613"/>
                  </a:lnTo>
                  <a:lnTo>
                    <a:pt x="37374" y="82289"/>
                  </a:lnTo>
                  <a:lnTo>
                    <a:pt x="24440" y="118702"/>
                  </a:lnTo>
                  <a:lnTo>
                    <a:pt x="22353" y="120410"/>
                  </a:lnTo>
                  <a:lnTo>
                    <a:pt x="19903" y="121548"/>
                  </a:lnTo>
                  <a:lnTo>
                    <a:pt x="18270" y="123366"/>
                  </a:lnTo>
                  <a:lnTo>
                    <a:pt x="12827" y="133886"/>
                  </a:lnTo>
                  <a:lnTo>
                    <a:pt x="5516" y="142829"/>
                  </a:lnTo>
                  <a:lnTo>
                    <a:pt x="5479" y="120209"/>
                  </a:lnTo>
                  <a:lnTo>
                    <a:pt x="8301" y="114104"/>
                  </a:lnTo>
                  <a:lnTo>
                    <a:pt x="12024" y="107863"/>
                  </a:lnTo>
                  <a:lnTo>
                    <a:pt x="23889" y="67262"/>
                  </a:lnTo>
                  <a:lnTo>
                    <a:pt x="24402" y="59148"/>
                  </a:lnTo>
                  <a:lnTo>
                    <a:pt x="31050" y="49940"/>
                  </a:lnTo>
                  <a:lnTo>
                    <a:pt x="34222" y="41020"/>
                  </a:lnTo>
                  <a:lnTo>
                    <a:pt x="51742" y="20422"/>
                  </a:lnTo>
                  <a:lnTo>
                    <a:pt x="61185" y="19171"/>
                  </a:lnTo>
                  <a:lnTo>
                    <a:pt x="61666" y="20189"/>
                  </a:lnTo>
                  <a:lnTo>
                    <a:pt x="62201" y="24142"/>
                  </a:lnTo>
                  <a:lnTo>
                    <a:pt x="63402" y="25620"/>
                  </a:lnTo>
                  <a:lnTo>
                    <a:pt x="70792" y="28186"/>
                  </a:lnTo>
                  <a:lnTo>
                    <a:pt x="71549" y="31224"/>
                  </a:lnTo>
                  <a:lnTo>
                    <a:pt x="71750" y="33516"/>
                  </a:lnTo>
                  <a:lnTo>
                    <a:pt x="72943" y="35044"/>
                  </a:lnTo>
                  <a:lnTo>
                    <a:pt x="77091" y="36742"/>
                  </a:lnTo>
                  <a:lnTo>
                    <a:pt x="78620" y="38253"/>
                  </a:lnTo>
                  <a:lnTo>
                    <a:pt x="83897" y="48283"/>
                  </a:lnTo>
                  <a:lnTo>
                    <a:pt x="97464" y="64408"/>
                  </a:lnTo>
                  <a:lnTo>
                    <a:pt x="100820" y="73294"/>
                  </a:lnTo>
                  <a:lnTo>
                    <a:pt x="118025" y="93379"/>
                  </a:lnTo>
                  <a:lnTo>
                    <a:pt x="118999" y="97241"/>
                  </a:lnTo>
                  <a:lnTo>
                    <a:pt x="119259" y="99752"/>
                  </a:lnTo>
                  <a:lnTo>
                    <a:pt x="122371" y="105365"/>
                  </a:lnTo>
                  <a:lnTo>
                    <a:pt x="134937" y="120728"/>
                  </a:lnTo>
                  <a:lnTo>
                    <a:pt x="138316" y="131478"/>
                  </a:lnTo>
                  <a:lnTo>
                    <a:pt x="138677" y="137852"/>
                  </a:lnTo>
                  <a:lnTo>
                    <a:pt x="139787" y="139526"/>
                  </a:lnTo>
                  <a:lnTo>
                    <a:pt x="141584" y="140643"/>
                  </a:lnTo>
                  <a:lnTo>
                    <a:pt x="143841" y="141387"/>
                  </a:lnTo>
                  <a:lnTo>
                    <a:pt x="145345" y="142941"/>
                  </a:lnTo>
                  <a:lnTo>
                    <a:pt x="147958" y="150945"/>
                  </a:lnTo>
                  <a:lnTo>
                    <a:pt x="139211" y="161495"/>
                  </a:lnTo>
                  <a:lnTo>
                    <a:pt x="130662" y="170088"/>
                  </a:lnTo>
                  <a:lnTo>
                    <a:pt x="124650" y="171047"/>
                  </a:lnTo>
                  <a:lnTo>
                    <a:pt x="78501" y="171449"/>
                  </a:lnTo>
                  <a:lnTo>
                    <a:pt x="30879" y="171450"/>
                  </a:lnTo>
                  <a:lnTo>
                    <a:pt x="5524" y="171450"/>
                  </a:lnTo>
                  <a:lnTo>
                    <a:pt x="436" y="176507"/>
                  </a:lnTo>
                  <a:lnTo>
                    <a:pt x="0" y="177996"/>
                  </a:lnTo>
                  <a:lnTo>
                    <a:pt x="768" y="178989"/>
                  </a:lnTo>
                  <a:lnTo>
                    <a:pt x="547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84"/>
            <p:cNvSpPr/>
            <p:nvPr>
              <p:custDataLst>
                <p:tags r:id="rId148"/>
              </p:custDataLst>
            </p:nvPr>
          </p:nvSpPr>
          <p:spPr>
            <a:xfrm>
              <a:off x="6153543" y="3743364"/>
              <a:ext cx="704422" cy="238087"/>
            </a:xfrm>
            <a:custGeom>
              <a:avLst/>
              <a:gdLst/>
              <a:ahLst/>
              <a:cxnLst/>
              <a:rect l="0" t="0" r="0" b="0"/>
              <a:pathLst>
                <a:path w="704422" h="238087">
                  <a:moveTo>
                    <a:pt x="9132" y="199986"/>
                  </a:moveTo>
                  <a:lnTo>
                    <a:pt x="9132" y="199986"/>
                  </a:lnTo>
                  <a:lnTo>
                    <a:pt x="0" y="199986"/>
                  </a:lnTo>
                  <a:lnTo>
                    <a:pt x="9099" y="199986"/>
                  </a:lnTo>
                  <a:lnTo>
                    <a:pt x="18264" y="209118"/>
                  </a:lnTo>
                  <a:lnTo>
                    <a:pt x="23597" y="209394"/>
                  </a:lnTo>
                  <a:lnTo>
                    <a:pt x="25126" y="210492"/>
                  </a:lnTo>
                  <a:lnTo>
                    <a:pt x="26145" y="212281"/>
                  </a:lnTo>
                  <a:lnTo>
                    <a:pt x="27780" y="217702"/>
                  </a:lnTo>
                  <a:lnTo>
                    <a:pt x="37588" y="228434"/>
                  </a:lnTo>
                  <a:lnTo>
                    <a:pt x="50954" y="228550"/>
                  </a:lnTo>
                  <a:lnTo>
                    <a:pt x="57000" y="225734"/>
                  </a:lnTo>
                  <a:lnTo>
                    <a:pt x="63216" y="222013"/>
                  </a:lnTo>
                  <a:lnTo>
                    <a:pt x="72664" y="218860"/>
                  </a:lnTo>
                  <a:lnTo>
                    <a:pt x="78996" y="214372"/>
                  </a:lnTo>
                  <a:lnTo>
                    <a:pt x="117279" y="167217"/>
                  </a:lnTo>
                  <a:lnTo>
                    <a:pt x="145541" y="122453"/>
                  </a:lnTo>
                  <a:lnTo>
                    <a:pt x="172898" y="88465"/>
                  </a:lnTo>
                  <a:lnTo>
                    <a:pt x="190643" y="40868"/>
                  </a:lnTo>
                  <a:lnTo>
                    <a:pt x="204994" y="22556"/>
                  </a:lnTo>
                  <a:lnTo>
                    <a:pt x="207307" y="16000"/>
                  </a:lnTo>
                  <a:lnTo>
                    <a:pt x="208982" y="13829"/>
                  </a:lnTo>
                  <a:lnTo>
                    <a:pt x="215338" y="9714"/>
                  </a:lnTo>
                  <a:lnTo>
                    <a:pt x="218242" y="1454"/>
                  </a:lnTo>
                  <a:lnTo>
                    <a:pt x="221308" y="625"/>
                  </a:lnTo>
                  <a:lnTo>
                    <a:pt x="227803" y="0"/>
                  </a:lnTo>
                  <a:lnTo>
                    <a:pt x="228207" y="47603"/>
                  </a:lnTo>
                  <a:lnTo>
                    <a:pt x="228207" y="60289"/>
                  </a:lnTo>
                  <a:lnTo>
                    <a:pt x="216034" y="107384"/>
                  </a:lnTo>
                  <a:lnTo>
                    <a:pt x="201075" y="154093"/>
                  </a:lnTo>
                  <a:lnTo>
                    <a:pt x="198859" y="174497"/>
                  </a:lnTo>
                  <a:lnTo>
                    <a:pt x="192149" y="192638"/>
                  </a:lnTo>
                  <a:lnTo>
                    <a:pt x="190511" y="211235"/>
                  </a:lnTo>
                  <a:lnTo>
                    <a:pt x="189318" y="213835"/>
                  </a:lnTo>
                  <a:lnTo>
                    <a:pt x="187464" y="215569"/>
                  </a:lnTo>
                  <a:lnTo>
                    <a:pt x="185170" y="216724"/>
                  </a:lnTo>
                  <a:lnTo>
                    <a:pt x="183641" y="218553"/>
                  </a:lnTo>
                  <a:lnTo>
                    <a:pt x="180985" y="227034"/>
                  </a:lnTo>
                  <a:lnTo>
                    <a:pt x="180593" y="237654"/>
                  </a:lnTo>
                  <a:lnTo>
                    <a:pt x="180582" y="190444"/>
                  </a:lnTo>
                  <a:lnTo>
                    <a:pt x="180582" y="177758"/>
                  </a:lnTo>
                  <a:lnTo>
                    <a:pt x="177760" y="171409"/>
                  </a:lnTo>
                  <a:lnTo>
                    <a:pt x="174037" y="165060"/>
                  </a:lnTo>
                  <a:lnTo>
                    <a:pt x="170881" y="155536"/>
                  </a:lnTo>
                  <a:lnTo>
                    <a:pt x="148701" y="130136"/>
                  </a:lnTo>
                  <a:lnTo>
                    <a:pt x="142424" y="126608"/>
                  </a:lnTo>
                  <a:lnTo>
                    <a:pt x="136106" y="123982"/>
                  </a:lnTo>
                  <a:lnTo>
                    <a:pt x="129771" y="119287"/>
                  </a:lnTo>
                  <a:lnTo>
                    <a:pt x="120605" y="116495"/>
                  </a:lnTo>
                  <a:lnTo>
                    <a:pt x="92074" y="114392"/>
                  </a:lnTo>
                  <a:lnTo>
                    <a:pt x="85507" y="117141"/>
                  </a:lnTo>
                  <a:lnTo>
                    <a:pt x="79059" y="120833"/>
                  </a:lnTo>
                  <a:lnTo>
                    <a:pt x="66298" y="123203"/>
                  </a:lnTo>
                  <a:lnTo>
                    <a:pt x="63117" y="123397"/>
                  </a:lnTo>
                  <a:lnTo>
                    <a:pt x="56762" y="126435"/>
                  </a:lnTo>
                  <a:lnTo>
                    <a:pt x="50409" y="130255"/>
                  </a:lnTo>
                  <a:lnTo>
                    <a:pt x="44058" y="131953"/>
                  </a:lnTo>
                  <a:lnTo>
                    <a:pt x="41941" y="133464"/>
                  </a:lnTo>
                  <a:lnTo>
                    <a:pt x="40529" y="135530"/>
                  </a:lnTo>
                  <a:lnTo>
                    <a:pt x="38543" y="143494"/>
                  </a:lnTo>
                  <a:lnTo>
                    <a:pt x="37755" y="156898"/>
                  </a:lnTo>
                  <a:lnTo>
                    <a:pt x="38798" y="158561"/>
                  </a:lnTo>
                  <a:lnTo>
                    <a:pt x="40551" y="159669"/>
                  </a:lnTo>
                  <a:lnTo>
                    <a:pt x="47410" y="161595"/>
                  </a:lnTo>
                  <a:lnTo>
                    <a:pt x="93210" y="161883"/>
                  </a:lnTo>
                  <a:lnTo>
                    <a:pt x="117384" y="154281"/>
                  </a:lnTo>
                  <a:lnTo>
                    <a:pt x="161549" y="133238"/>
                  </a:lnTo>
                  <a:lnTo>
                    <a:pt x="180587" y="120942"/>
                  </a:lnTo>
                  <a:lnTo>
                    <a:pt x="194342" y="110880"/>
                  </a:lnTo>
                  <a:lnTo>
                    <a:pt x="240025" y="89121"/>
                  </a:lnTo>
                  <a:lnTo>
                    <a:pt x="283472" y="63471"/>
                  </a:lnTo>
                  <a:lnTo>
                    <a:pt x="301291" y="51821"/>
                  </a:lnTo>
                  <a:lnTo>
                    <a:pt x="324796" y="47834"/>
                  </a:lnTo>
                  <a:lnTo>
                    <a:pt x="345761" y="47600"/>
                  </a:lnTo>
                  <a:lnTo>
                    <a:pt x="347851" y="48654"/>
                  </a:lnTo>
                  <a:lnTo>
                    <a:pt x="349245" y="50415"/>
                  </a:lnTo>
                  <a:lnTo>
                    <a:pt x="350174" y="52647"/>
                  </a:lnTo>
                  <a:lnTo>
                    <a:pt x="351851" y="54135"/>
                  </a:lnTo>
                  <a:lnTo>
                    <a:pt x="356538" y="55788"/>
                  </a:lnTo>
                  <a:lnTo>
                    <a:pt x="358211" y="57287"/>
                  </a:lnTo>
                  <a:lnTo>
                    <a:pt x="360069" y="61775"/>
                  </a:lnTo>
                  <a:lnTo>
                    <a:pt x="361624" y="63396"/>
                  </a:lnTo>
                  <a:lnTo>
                    <a:pt x="366174" y="65196"/>
                  </a:lnTo>
                  <a:lnTo>
                    <a:pt x="367809" y="66734"/>
                  </a:lnTo>
                  <a:lnTo>
                    <a:pt x="369627" y="71266"/>
                  </a:lnTo>
                  <a:lnTo>
                    <a:pt x="370954" y="83932"/>
                  </a:lnTo>
                  <a:lnTo>
                    <a:pt x="372055" y="84517"/>
                  </a:lnTo>
                  <a:lnTo>
                    <a:pt x="376101" y="85167"/>
                  </a:lnTo>
                  <a:lnTo>
                    <a:pt x="377603" y="86398"/>
                  </a:lnTo>
                  <a:lnTo>
                    <a:pt x="379271" y="90588"/>
                  </a:lnTo>
                  <a:lnTo>
                    <a:pt x="380775" y="92129"/>
                  </a:lnTo>
                  <a:lnTo>
                    <a:pt x="390107" y="95204"/>
                  </a:lnTo>
                  <a:lnTo>
                    <a:pt x="390121" y="95208"/>
                  </a:lnTo>
                  <a:lnTo>
                    <a:pt x="390132" y="68087"/>
                  </a:lnTo>
                  <a:lnTo>
                    <a:pt x="383587" y="59318"/>
                  </a:lnTo>
                  <a:lnTo>
                    <a:pt x="381932" y="53506"/>
                  </a:lnTo>
                  <a:lnTo>
                    <a:pt x="380431" y="51533"/>
                  </a:lnTo>
                  <a:lnTo>
                    <a:pt x="374323" y="47697"/>
                  </a:lnTo>
                  <a:lnTo>
                    <a:pt x="371509" y="39539"/>
                  </a:lnTo>
                  <a:lnTo>
                    <a:pt x="368450" y="38718"/>
                  </a:lnTo>
                  <a:lnTo>
                    <a:pt x="347488" y="38072"/>
                  </a:lnTo>
                  <a:lnTo>
                    <a:pt x="341898" y="40888"/>
                  </a:lnTo>
                  <a:lnTo>
                    <a:pt x="335886" y="44609"/>
                  </a:lnTo>
                  <a:lnTo>
                    <a:pt x="329687" y="46263"/>
                  </a:lnTo>
                  <a:lnTo>
                    <a:pt x="327610" y="47762"/>
                  </a:lnTo>
                  <a:lnTo>
                    <a:pt x="326226" y="49820"/>
                  </a:lnTo>
                  <a:lnTo>
                    <a:pt x="323629" y="54929"/>
                  </a:lnTo>
                  <a:lnTo>
                    <a:pt x="308377" y="73073"/>
                  </a:lnTo>
                  <a:lnTo>
                    <a:pt x="302369" y="85703"/>
                  </a:lnTo>
                  <a:lnTo>
                    <a:pt x="282063" y="112968"/>
                  </a:lnTo>
                  <a:lnTo>
                    <a:pt x="277678" y="125637"/>
                  </a:lnTo>
                  <a:lnTo>
                    <a:pt x="273253" y="145484"/>
                  </a:lnTo>
                  <a:lnTo>
                    <a:pt x="268365" y="159849"/>
                  </a:lnTo>
                  <a:lnTo>
                    <a:pt x="266428" y="183992"/>
                  </a:lnTo>
                  <a:lnTo>
                    <a:pt x="269183" y="190408"/>
                  </a:lnTo>
                  <a:lnTo>
                    <a:pt x="272877" y="196788"/>
                  </a:lnTo>
                  <a:lnTo>
                    <a:pt x="275443" y="207627"/>
                  </a:lnTo>
                  <a:lnTo>
                    <a:pt x="276632" y="208255"/>
                  </a:lnTo>
                  <a:lnTo>
                    <a:pt x="322888" y="209504"/>
                  </a:lnTo>
                  <a:lnTo>
                    <a:pt x="326253" y="209507"/>
                  </a:lnTo>
                  <a:lnTo>
                    <a:pt x="332813" y="206687"/>
                  </a:lnTo>
                  <a:lnTo>
                    <a:pt x="339257" y="202965"/>
                  </a:lnTo>
                  <a:lnTo>
                    <a:pt x="367874" y="191901"/>
                  </a:lnTo>
                  <a:lnTo>
                    <a:pt x="378053" y="184199"/>
                  </a:lnTo>
                  <a:lnTo>
                    <a:pt x="387141" y="181903"/>
                  </a:lnTo>
                  <a:lnTo>
                    <a:pt x="393388" y="181366"/>
                  </a:lnTo>
                  <a:lnTo>
                    <a:pt x="395477" y="180164"/>
                  </a:lnTo>
                  <a:lnTo>
                    <a:pt x="396871" y="178305"/>
                  </a:lnTo>
                  <a:lnTo>
                    <a:pt x="397800" y="176006"/>
                  </a:lnTo>
                  <a:lnTo>
                    <a:pt x="399476" y="174475"/>
                  </a:lnTo>
                  <a:lnTo>
                    <a:pt x="407694" y="171814"/>
                  </a:lnTo>
                  <a:lnTo>
                    <a:pt x="408191" y="172738"/>
                  </a:lnTo>
                  <a:lnTo>
                    <a:pt x="409144" y="185611"/>
                  </a:lnTo>
                  <a:lnTo>
                    <a:pt x="410214" y="187227"/>
                  </a:lnTo>
                  <a:lnTo>
                    <a:pt x="411987" y="188305"/>
                  </a:lnTo>
                  <a:lnTo>
                    <a:pt x="414227" y="189023"/>
                  </a:lnTo>
                  <a:lnTo>
                    <a:pt x="415720" y="190561"/>
                  </a:lnTo>
                  <a:lnTo>
                    <a:pt x="417380" y="195091"/>
                  </a:lnTo>
                  <a:lnTo>
                    <a:pt x="418591" y="207757"/>
                  </a:lnTo>
                  <a:lnTo>
                    <a:pt x="436316" y="227107"/>
                  </a:lnTo>
                  <a:lnTo>
                    <a:pt x="442386" y="228130"/>
                  </a:lnTo>
                  <a:lnTo>
                    <a:pt x="450888" y="228433"/>
                  </a:lnTo>
                  <a:lnTo>
                    <a:pt x="456998" y="225682"/>
                  </a:lnTo>
                  <a:lnTo>
                    <a:pt x="463243" y="221990"/>
                  </a:lnTo>
                  <a:lnTo>
                    <a:pt x="472708" y="218853"/>
                  </a:lnTo>
                  <a:lnTo>
                    <a:pt x="507607" y="187248"/>
                  </a:lnTo>
                  <a:lnTo>
                    <a:pt x="521365" y="168033"/>
                  </a:lnTo>
                  <a:lnTo>
                    <a:pt x="540545" y="150126"/>
                  </a:lnTo>
                  <a:lnTo>
                    <a:pt x="568234" y="114451"/>
                  </a:lnTo>
                  <a:lnTo>
                    <a:pt x="570888" y="107995"/>
                  </a:lnTo>
                  <a:lnTo>
                    <a:pt x="587508" y="85691"/>
                  </a:lnTo>
                  <a:lnTo>
                    <a:pt x="589633" y="78043"/>
                  </a:lnTo>
                  <a:lnTo>
                    <a:pt x="599562" y="66767"/>
                  </a:lnTo>
                  <a:lnTo>
                    <a:pt x="591470" y="66647"/>
                  </a:lnTo>
                  <a:lnTo>
                    <a:pt x="591032" y="67702"/>
                  </a:lnTo>
                  <a:lnTo>
                    <a:pt x="590545" y="71696"/>
                  </a:lnTo>
                  <a:lnTo>
                    <a:pt x="587508" y="76999"/>
                  </a:lnTo>
                  <a:lnTo>
                    <a:pt x="574354" y="92951"/>
                  </a:lnTo>
                  <a:lnTo>
                    <a:pt x="571011" y="101832"/>
                  </a:lnTo>
                  <a:lnTo>
                    <a:pt x="564846" y="111166"/>
                  </a:lnTo>
                  <a:lnTo>
                    <a:pt x="562549" y="121693"/>
                  </a:lnTo>
                  <a:lnTo>
                    <a:pt x="561709" y="144690"/>
                  </a:lnTo>
                  <a:lnTo>
                    <a:pt x="558816" y="151774"/>
                  </a:lnTo>
                  <a:lnTo>
                    <a:pt x="556563" y="155145"/>
                  </a:lnTo>
                  <a:lnTo>
                    <a:pt x="553393" y="170001"/>
                  </a:lnTo>
                  <a:lnTo>
                    <a:pt x="552091" y="197985"/>
                  </a:lnTo>
                  <a:lnTo>
                    <a:pt x="560261" y="208011"/>
                  </a:lnTo>
                  <a:lnTo>
                    <a:pt x="561191" y="214123"/>
                  </a:lnTo>
                  <a:lnTo>
                    <a:pt x="562380" y="215761"/>
                  </a:lnTo>
                  <a:lnTo>
                    <a:pt x="564231" y="216853"/>
                  </a:lnTo>
                  <a:lnTo>
                    <a:pt x="566522" y="217581"/>
                  </a:lnTo>
                  <a:lnTo>
                    <a:pt x="569109" y="217008"/>
                  </a:lnTo>
                  <a:lnTo>
                    <a:pt x="580865" y="211305"/>
                  </a:lnTo>
                  <a:lnTo>
                    <a:pt x="583962" y="210707"/>
                  </a:lnTo>
                  <a:lnTo>
                    <a:pt x="593378" y="204809"/>
                  </a:lnTo>
                  <a:lnTo>
                    <a:pt x="606041" y="194393"/>
                  </a:lnTo>
                  <a:lnTo>
                    <a:pt x="612386" y="192208"/>
                  </a:lnTo>
                  <a:lnTo>
                    <a:pt x="618734" y="185593"/>
                  </a:lnTo>
                  <a:lnTo>
                    <a:pt x="653627" y="141066"/>
                  </a:lnTo>
                  <a:lnTo>
                    <a:pt x="666771" y="116432"/>
                  </a:lnTo>
                  <a:lnTo>
                    <a:pt x="690714" y="80303"/>
                  </a:lnTo>
                  <a:lnTo>
                    <a:pt x="693682" y="70098"/>
                  </a:lnTo>
                  <a:lnTo>
                    <a:pt x="694377" y="63589"/>
                  </a:lnTo>
                  <a:lnTo>
                    <a:pt x="697508" y="57168"/>
                  </a:lnTo>
                  <a:lnTo>
                    <a:pt x="704421" y="47635"/>
                  </a:lnTo>
                  <a:lnTo>
                    <a:pt x="696253" y="47590"/>
                  </a:lnTo>
                  <a:lnTo>
                    <a:pt x="695813" y="48647"/>
                  </a:lnTo>
                  <a:lnTo>
                    <a:pt x="695047" y="55787"/>
                  </a:lnTo>
                  <a:lnTo>
                    <a:pt x="688408" y="64454"/>
                  </a:lnTo>
                  <a:lnTo>
                    <a:pt x="686741" y="70252"/>
                  </a:lnTo>
                  <a:lnTo>
                    <a:pt x="684612" y="89144"/>
                  </a:lnTo>
                  <a:lnTo>
                    <a:pt x="677241" y="107530"/>
                  </a:lnTo>
                  <a:lnTo>
                    <a:pt x="675092" y="127082"/>
                  </a:lnTo>
                  <a:lnTo>
                    <a:pt x="668396" y="145055"/>
                  </a:lnTo>
                  <a:lnTo>
                    <a:pt x="666373" y="190405"/>
                  </a:lnTo>
                  <a:lnTo>
                    <a:pt x="666357" y="223535"/>
                  </a:lnTo>
                  <a:lnTo>
                    <a:pt x="669179" y="229149"/>
                  </a:lnTo>
                  <a:lnTo>
                    <a:pt x="671413" y="232128"/>
                  </a:lnTo>
                  <a:lnTo>
                    <a:pt x="676718" y="235438"/>
                  </a:lnTo>
                  <a:lnTo>
                    <a:pt x="685407" y="2380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185"/>
            <p:cNvSpPr/>
            <p:nvPr>
              <p:custDataLst>
                <p:tags r:id="rId149"/>
              </p:custDataLst>
            </p:nvPr>
          </p:nvSpPr>
          <p:spPr>
            <a:xfrm>
              <a:off x="6934200" y="38957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17333" y="19050"/>
                  </a:lnTo>
                  <a:lnTo>
                    <a:pt x="26315" y="12504"/>
                  </a:lnTo>
                  <a:lnTo>
                    <a:pt x="36339" y="9918"/>
                  </a:lnTo>
                  <a:lnTo>
                    <a:pt x="83129" y="9525"/>
                  </a:lnTo>
                  <a:lnTo>
                    <a:pt x="93774" y="952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186"/>
            <p:cNvSpPr/>
            <p:nvPr>
              <p:custDataLst>
                <p:tags r:id="rId150"/>
              </p:custDataLst>
            </p:nvPr>
          </p:nvSpPr>
          <p:spPr>
            <a:xfrm>
              <a:off x="7115175" y="3762375"/>
              <a:ext cx="114301" cy="352376"/>
            </a:xfrm>
            <a:custGeom>
              <a:avLst/>
              <a:gdLst/>
              <a:ahLst/>
              <a:cxnLst/>
              <a:rect l="0" t="0" r="0" b="0"/>
              <a:pathLst>
                <a:path w="114301" h="352376">
                  <a:moveTo>
                    <a:pt x="114300" y="0"/>
                  </a:moveTo>
                  <a:lnTo>
                    <a:pt x="114300" y="0"/>
                  </a:lnTo>
                  <a:lnTo>
                    <a:pt x="114300" y="23704"/>
                  </a:lnTo>
                  <a:lnTo>
                    <a:pt x="111478" y="29232"/>
                  </a:lnTo>
                  <a:lnTo>
                    <a:pt x="107755" y="35217"/>
                  </a:lnTo>
                  <a:lnTo>
                    <a:pt x="105363" y="47683"/>
                  </a:lnTo>
                  <a:lnTo>
                    <a:pt x="104891" y="60336"/>
                  </a:lnTo>
                  <a:lnTo>
                    <a:pt x="102004" y="66680"/>
                  </a:lnTo>
                  <a:lnTo>
                    <a:pt x="98251" y="73027"/>
                  </a:lnTo>
                  <a:lnTo>
                    <a:pt x="83543" y="116534"/>
                  </a:lnTo>
                  <a:lnTo>
                    <a:pt x="79464" y="127993"/>
                  </a:lnTo>
                  <a:lnTo>
                    <a:pt x="68852" y="171508"/>
                  </a:lnTo>
                  <a:lnTo>
                    <a:pt x="66584" y="183117"/>
                  </a:lnTo>
                  <a:lnTo>
                    <a:pt x="60416" y="196662"/>
                  </a:lnTo>
                  <a:lnTo>
                    <a:pt x="49833" y="232037"/>
                  </a:lnTo>
                  <a:lnTo>
                    <a:pt x="40732" y="257227"/>
                  </a:lnTo>
                  <a:lnTo>
                    <a:pt x="36057" y="276240"/>
                  </a:lnTo>
                  <a:lnTo>
                    <a:pt x="30792" y="295280"/>
                  </a:lnTo>
                  <a:lnTo>
                    <a:pt x="28501" y="306918"/>
                  </a:lnTo>
                  <a:lnTo>
                    <a:pt x="9652" y="351863"/>
                  </a:lnTo>
                  <a:lnTo>
                    <a:pt x="1336" y="352375"/>
                  </a:lnTo>
                  <a:lnTo>
                    <a:pt x="890" y="351334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187"/>
            <p:cNvSpPr/>
            <p:nvPr>
              <p:custDataLst>
                <p:tags r:id="rId151"/>
              </p:custDataLst>
            </p:nvPr>
          </p:nvSpPr>
          <p:spPr>
            <a:xfrm>
              <a:off x="7153275" y="3792285"/>
              <a:ext cx="133340" cy="112966"/>
            </a:xfrm>
            <a:custGeom>
              <a:avLst/>
              <a:gdLst/>
              <a:ahLst/>
              <a:cxnLst/>
              <a:rect l="0" t="0" r="0" b="0"/>
              <a:pathLst>
                <a:path w="133340" h="112966">
                  <a:moveTo>
                    <a:pt x="0" y="84390"/>
                  </a:moveTo>
                  <a:lnTo>
                    <a:pt x="0" y="84390"/>
                  </a:lnTo>
                  <a:lnTo>
                    <a:pt x="5056" y="79333"/>
                  </a:lnTo>
                  <a:lnTo>
                    <a:pt x="7538" y="74029"/>
                  </a:lnTo>
                  <a:lnTo>
                    <a:pt x="14189" y="56944"/>
                  </a:lnTo>
                  <a:lnTo>
                    <a:pt x="35336" y="27408"/>
                  </a:lnTo>
                  <a:lnTo>
                    <a:pt x="36257" y="24177"/>
                  </a:lnTo>
                  <a:lnTo>
                    <a:pt x="37930" y="22023"/>
                  </a:lnTo>
                  <a:lnTo>
                    <a:pt x="55297" y="11548"/>
                  </a:lnTo>
                  <a:lnTo>
                    <a:pt x="83461" y="8321"/>
                  </a:lnTo>
                  <a:lnTo>
                    <a:pt x="95788" y="668"/>
                  </a:lnTo>
                  <a:lnTo>
                    <a:pt x="98784" y="0"/>
                  </a:lnTo>
                  <a:lnTo>
                    <a:pt x="101840" y="613"/>
                  </a:lnTo>
                  <a:lnTo>
                    <a:pt x="112450" y="6983"/>
                  </a:lnTo>
                  <a:lnTo>
                    <a:pt x="128442" y="22348"/>
                  </a:lnTo>
                  <a:lnTo>
                    <a:pt x="131168" y="27888"/>
                  </a:lnTo>
                  <a:lnTo>
                    <a:pt x="133222" y="41302"/>
                  </a:lnTo>
                  <a:lnTo>
                    <a:pt x="133339" y="67310"/>
                  </a:lnTo>
                  <a:lnTo>
                    <a:pt x="132284" y="69828"/>
                  </a:lnTo>
                  <a:lnTo>
                    <a:pt x="130523" y="71507"/>
                  </a:lnTo>
                  <a:lnTo>
                    <a:pt x="128290" y="72627"/>
                  </a:lnTo>
                  <a:lnTo>
                    <a:pt x="126802" y="74431"/>
                  </a:lnTo>
                  <a:lnTo>
                    <a:pt x="121590" y="84931"/>
                  </a:lnTo>
                  <a:lnTo>
                    <a:pt x="117541" y="90981"/>
                  </a:lnTo>
                  <a:lnTo>
                    <a:pt x="115740" y="97197"/>
                  </a:lnTo>
                  <a:lnTo>
                    <a:pt x="114202" y="99278"/>
                  </a:lnTo>
                  <a:lnTo>
                    <a:pt x="112118" y="100665"/>
                  </a:lnTo>
                  <a:lnTo>
                    <a:pt x="106980" y="103265"/>
                  </a:lnTo>
                  <a:lnTo>
                    <a:pt x="97003" y="111479"/>
                  </a:lnTo>
                  <a:lnTo>
                    <a:pt x="87203" y="112835"/>
                  </a:lnTo>
                  <a:lnTo>
                    <a:pt x="76200" y="112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3" name="SMARTInkShape-Group43"/>
          <p:cNvGrpSpPr/>
          <p:nvPr/>
        </p:nvGrpSpPr>
        <p:grpSpPr>
          <a:xfrm>
            <a:off x="7319325" y="3609978"/>
            <a:ext cx="1519749" cy="409534"/>
            <a:chOff x="7319325" y="3609978"/>
            <a:chExt cx="1519749" cy="409534"/>
          </a:xfrm>
        </p:grpSpPr>
        <p:sp>
          <p:nvSpPr>
            <p:cNvPr id="221" name="SMARTInkShape-188"/>
            <p:cNvSpPr/>
            <p:nvPr>
              <p:custDataLst>
                <p:tags r:id="rId145"/>
              </p:custDataLst>
            </p:nvPr>
          </p:nvSpPr>
          <p:spPr>
            <a:xfrm>
              <a:off x="7319325" y="3609978"/>
              <a:ext cx="967426" cy="314319"/>
            </a:xfrm>
            <a:custGeom>
              <a:avLst/>
              <a:gdLst/>
              <a:ahLst/>
              <a:cxnLst/>
              <a:rect l="0" t="0" r="0" b="0"/>
              <a:pathLst>
                <a:path w="967426" h="314319">
                  <a:moveTo>
                    <a:pt x="129225" y="209547"/>
                  </a:moveTo>
                  <a:lnTo>
                    <a:pt x="129225" y="209547"/>
                  </a:lnTo>
                  <a:lnTo>
                    <a:pt x="137425" y="209547"/>
                  </a:lnTo>
                  <a:lnTo>
                    <a:pt x="137867" y="208489"/>
                  </a:lnTo>
                  <a:lnTo>
                    <a:pt x="138740" y="195082"/>
                  </a:lnTo>
                  <a:lnTo>
                    <a:pt x="137685" y="193553"/>
                  </a:lnTo>
                  <a:lnTo>
                    <a:pt x="135923" y="192534"/>
                  </a:lnTo>
                  <a:lnTo>
                    <a:pt x="130548" y="190899"/>
                  </a:lnTo>
                  <a:lnTo>
                    <a:pt x="129813" y="187853"/>
                  </a:lnTo>
                  <a:lnTo>
                    <a:pt x="129616" y="185560"/>
                  </a:lnTo>
                  <a:lnTo>
                    <a:pt x="128428" y="184030"/>
                  </a:lnTo>
                  <a:lnTo>
                    <a:pt x="119547" y="180182"/>
                  </a:lnTo>
                  <a:lnTo>
                    <a:pt x="110603" y="171850"/>
                  </a:lnTo>
                  <a:lnTo>
                    <a:pt x="96955" y="171482"/>
                  </a:lnTo>
                  <a:lnTo>
                    <a:pt x="90893" y="174285"/>
                  </a:lnTo>
                  <a:lnTo>
                    <a:pt x="84672" y="178000"/>
                  </a:lnTo>
                  <a:lnTo>
                    <a:pt x="73943" y="180581"/>
                  </a:lnTo>
                  <a:lnTo>
                    <a:pt x="52850" y="197432"/>
                  </a:lnTo>
                  <a:lnTo>
                    <a:pt x="46597" y="199929"/>
                  </a:lnTo>
                  <a:lnTo>
                    <a:pt x="40290" y="204567"/>
                  </a:lnTo>
                  <a:lnTo>
                    <a:pt x="36782" y="210156"/>
                  </a:lnTo>
                  <a:lnTo>
                    <a:pt x="34165" y="216168"/>
                  </a:lnTo>
                  <a:lnTo>
                    <a:pt x="17573" y="238138"/>
                  </a:lnTo>
                  <a:lnTo>
                    <a:pt x="15044" y="244479"/>
                  </a:lnTo>
                  <a:lnTo>
                    <a:pt x="8728" y="253999"/>
                  </a:lnTo>
                  <a:lnTo>
                    <a:pt x="6386" y="263523"/>
                  </a:lnTo>
                  <a:lnTo>
                    <a:pt x="5838" y="269872"/>
                  </a:lnTo>
                  <a:lnTo>
                    <a:pt x="2773" y="276222"/>
                  </a:lnTo>
                  <a:lnTo>
                    <a:pt x="474" y="279397"/>
                  </a:lnTo>
                  <a:lnTo>
                    <a:pt x="0" y="282572"/>
                  </a:lnTo>
                  <a:lnTo>
                    <a:pt x="741" y="285747"/>
                  </a:lnTo>
                  <a:lnTo>
                    <a:pt x="5127" y="294714"/>
                  </a:lnTo>
                  <a:lnTo>
                    <a:pt x="19582" y="295258"/>
                  </a:lnTo>
                  <a:lnTo>
                    <a:pt x="25109" y="292443"/>
                  </a:lnTo>
                  <a:lnTo>
                    <a:pt x="31093" y="288723"/>
                  </a:lnTo>
                  <a:lnTo>
                    <a:pt x="37280" y="287070"/>
                  </a:lnTo>
                  <a:lnTo>
                    <a:pt x="43557" y="280690"/>
                  </a:lnTo>
                  <a:lnTo>
                    <a:pt x="84775" y="234970"/>
                  </a:lnTo>
                  <a:lnTo>
                    <a:pt x="105942" y="212723"/>
                  </a:lnTo>
                  <a:lnTo>
                    <a:pt x="108294" y="206373"/>
                  </a:lnTo>
                  <a:lnTo>
                    <a:pt x="109979" y="204256"/>
                  </a:lnTo>
                  <a:lnTo>
                    <a:pt x="119259" y="200187"/>
                  </a:lnTo>
                  <a:lnTo>
                    <a:pt x="119662" y="191835"/>
                  </a:lnTo>
                  <a:lnTo>
                    <a:pt x="119700" y="214180"/>
                  </a:lnTo>
                  <a:lnTo>
                    <a:pt x="116878" y="219720"/>
                  </a:lnTo>
                  <a:lnTo>
                    <a:pt x="113155" y="225710"/>
                  </a:lnTo>
                  <a:lnTo>
                    <a:pt x="110763" y="238179"/>
                  </a:lnTo>
                  <a:lnTo>
                    <a:pt x="110178" y="271196"/>
                  </a:lnTo>
                  <a:lnTo>
                    <a:pt x="111235" y="272871"/>
                  </a:lnTo>
                  <a:lnTo>
                    <a:pt x="112999" y="273988"/>
                  </a:lnTo>
                  <a:lnTo>
                    <a:pt x="115232" y="274733"/>
                  </a:lnTo>
                  <a:lnTo>
                    <a:pt x="116722" y="276287"/>
                  </a:lnTo>
                  <a:lnTo>
                    <a:pt x="118376" y="280837"/>
                  </a:lnTo>
                  <a:lnTo>
                    <a:pt x="119876" y="281415"/>
                  </a:lnTo>
                  <a:lnTo>
                    <a:pt x="121935" y="280743"/>
                  </a:lnTo>
                  <a:lnTo>
                    <a:pt x="127043" y="278231"/>
                  </a:lnTo>
                  <a:lnTo>
                    <a:pt x="163293" y="266573"/>
                  </a:lnTo>
                  <a:lnTo>
                    <a:pt x="201403" y="244632"/>
                  </a:lnTo>
                  <a:lnTo>
                    <a:pt x="211046" y="234666"/>
                  </a:lnTo>
                  <a:lnTo>
                    <a:pt x="253193" y="199355"/>
                  </a:lnTo>
                  <a:lnTo>
                    <a:pt x="297309" y="158897"/>
                  </a:lnTo>
                  <a:lnTo>
                    <a:pt x="325083" y="135755"/>
                  </a:lnTo>
                  <a:lnTo>
                    <a:pt x="356333" y="96772"/>
                  </a:lnTo>
                  <a:lnTo>
                    <a:pt x="357694" y="87180"/>
                  </a:lnTo>
                  <a:lnTo>
                    <a:pt x="356679" y="86694"/>
                  </a:lnTo>
                  <a:lnTo>
                    <a:pt x="352730" y="86154"/>
                  </a:lnTo>
                  <a:lnTo>
                    <a:pt x="351253" y="87068"/>
                  </a:lnTo>
                  <a:lnTo>
                    <a:pt x="350268" y="88736"/>
                  </a:lnTo>
                  <a:lnTo>
                    <a:pt x="349612" y="90907"/>
                  </a:lnTo>
                  <a:lnTo>
                    <a:pt x="348116" y="92353"/>
                  </a:lnTo>
                  <a:lnTo>
                    <a:pt x="343633" y="93961"/>
                  </a:lnTo>
                  <a:lnTo>
                    <a:pt x="342013" y="95448"/>
                  </a:lnTo>
                  <a:lnTo>
                    <a:pt x="340214" y="99922"/>
                  </a:lnTo>
                  <a:lnTo>
                    <a:pt x="338677" y="101539"/>
                  </a:lnTo>
                  <a:lnTo>
                    <a:pt x="325644" y="109403"/>
                  </a:lnTo>
                  <a:lnTo>
                    <a:pt x="322355" y="117766"/>
                  </a:lnTo>
                  <a:lnTo>
                    <a:pt x="319836" y="127481"/>
                  </a:lnTo>
                  <a:lnTo>
                    <a:pt x="309595" y="142341"/>
                  </a:lnTo>
                  <a:lnTo>
                    <a:pt x="304639" y="148986"/>
                  </a:lnTo>
                  <a:lnTo>
                    <a:pt x="290545" y="178973"/>
                  </a:lnTo>
                  <a:lnTo>
                    <a:pt x="287572" y="182814"/>
                  </a:lnTo>
                  <a:lnTo>
                    <a:pt x="284268" y="192727"/>
                  </a:lnTo>
                  <a:lnTo>
                    <a:pt x="281742" y="203129"/>
                  </a:lnTo>
                  <a:lnTo>
                    <a:pt x="274318" y="218431"/>
                  </a:lnTo>
                  <a:lnTo>
                    <a:pt x="262863" y="264311"/>
                  </a:lnTo>
                  <a:lnTo>
                    <a:pt x="262578" y="307853"/>
                  </a:lnTo>
                  <a:lnTo>
                    <a:pt x="263635" y="310009"/>
                  </a:lnTo>
                  <a:lnTo>
                    <a:pt x="265399" y="311447"/>
                  </a:lnTo>
                  <a:lnTo>
                    <a:pt x="270180" y="313044"/>
                  </a:lnTo>
                  <a:lnTo>
                    <a:pt x="305178" y="314318"/>
                  </a:lnTo>
                  <a:lnTo>
                    <a:pt x="310791" y="311498"/>
                  </a:lnTo>
                  <a:lnTo>
                    <a:pt x="341960" y="282523"/>
                  </a:lnTo>
                  <a:lnTo>
                    <a:pt x="345482" y="276200"/>
                  </a:lnTo>
                  <a:lnTo>
                    <a:pt x="347743" y="263518"/>
                  </a:lnTo>
                  <a:lnTo>
                    <a:pt x="348296" y="230479"/>
                  </a:lnTo>
                  <a:lnTo>
                    <a:pt x="340099" y="220561"/>
                  </a:lnTo>
                  <a:lnTo>
                    <a:pt x="336540" y="219734"/>
                  </a:lnTo>
                  <a:lnTo>
                    <a:pt x="312043" y="219083"/>
                  </a:lnTo>
                  <a:lnTo>
                    <a:pt x="305689" y="224132"/>
                  </a:lnTo>
                  <a:lnTo>
                    <a:pt x="302904" y="229435"/>
                  </a:lnTo>
                  <a:lnTo>
                    <a:pt x="302160" y="232331"/>
                  </a:lnTo>
                  <a:lnTo>
                    <a:pt x="296058" y="241462"/>
                  </a:lnTo>
                  <a:lnTo>
                    <a:pt x="290509" y="244898"/>
                  </a:lnTo>
                  <a:lnTo>
                    <a:pt x="287548" y="245815"/>
                  </a:lnTo>
                  <a:lnTo>
                    <a:pt x="285574" y="247483"/>
                  </a:lnTo>
                  <a:lnTo>
                    <a:pt x="283380" y="252160"/>
                  </a:lnTo>
                  <a:lnTo>
                    <a:pt x="281639" y="283876"/>
                  </a:lnTo>
                  <a:lnTo>
                    <a:pt x="289827" y="293784"/>
                  </a:lnTo>
                  <a:lnTo>
                    <a:pt x="293385" y="294610"/>
                  </a:lnTo>
                  <a:lnTo>
                    <a:pt x="295815" y="294831"/>
                  </a:lnTo>
                  <a:lnTo>
                    <a:pt x="301337" y="292254"/>
                  </a:lnTo>
                  <a:lnTo>
                    <a:pt x="307319" y="288639"/>
                  </a:lnTo>
                  <a:lnTo>
                    <a:pt x="332647" y="278397"/>
                  </a:lnTo>
                  <a:lnTo>
                    <a:pt x="379058" y="247630"/>
                  </a:lnTo>
                  <a:lnTo>
                    <a:pt x="421453" y="220365"/>
                  </a:lnTo>
                  <a:lnTo>
                    <a:pt x="467959" y="184225"/>
                  </a:lnTo>
                  <a:lnTo>
                    <a:pt x="478181" y="175703"/>
                  </a:lnTo>
                  <a:lnTo>
                    <a:pt x="489255" y="172008"/>
                  </a:lnTo>
                  <a:lnTo>
                    <a:pt x="489894" y="170763"/>
                  </a:lnTo>
                  <a:lnTo>
                    <a:pt x="491007" y="163295"/>
                  </a:lnTo>
                  <a:lnTo>
                    <a:pt x="491175" y="188772"/>
                  </a:lnTo>
                  <a:lnTo>
                    <a:pt x="484630" y="197761"/>
                  </a:lnTo>
                  <a:lnTo>
                    <a:pt x="481474" y="206643"/>
                  </a:lnTo>
                  <a:lnTo>
                    <a:pt x="466539" y="231992"/>
                  </a:lnTo>
                  <a:lnTo>
                    <a:pt x="462708" y="243596"/>
                  </a:lnTo>
                  <a:lnTo>
                    <a:pt x="456400" y="253737"/>
                  </a:lnTo>
                  <a:lnTo>
                    <a:pt x="453001" y="263445"/>
                  </a:lnTo>
                  <a:lnTo>
                    <a:pt x="446820" y="273024"/>
                  </a:lnTo>
                  <a:lnTo>
                    <a:pt x="444519" y="282565"/>
                  </a:lnTo>
                  <a:lnTo>
                    <a:pt x="443981" y="288919"/>
                  </a:lnTo>
                  <a:lnTo>
                    <a:pt x="440918" y="295271"/>
                  </a:lnTo>
                  <a:lnTo>
                    <a:pt x="434061" y="304748"/>
                  </a:lnTo>
                  <a:lnTo>
                    <a:pt x="434036" y="299726"/>
                  </a:lnTo>
                  <a:lnTo>
                    <a:pt x="435091" y="298241"/>
                  </a:lnTo>
                  <a:lnTo>
                    <a:pt x="436852" y="297251"/>
                  </a:lnTo>
                  <a:lnTo>
                    <a:pt x="439085" y="296591"/>
                  </a:lnTo>
                  <a:lnTo>
                    <a:pt x="440573" y="295093"/>
                  </a:lnTo>
                  <a:lnTo>
                    <a:pt x="442227" y="290607"/>
                  </a:lnTo>
                  <a:lnTo>
                    <a:pt x="444348" y="279103"/>
                  </a:lnTo>
                  <a:lnTo>
                    <a:pt x="450019" y="269785"/>
                  </a:lnTo>
                  <a:lnTo>
                    <a:pt x="452471" y="257155"/>
                  </a:lnTo>
                  <a:lnTo>
                    <a:pt x="452673" y="253986"/>
                  </a:lnTo>
                  <a:lnTo>
                    <a:pt x="455718" y="247642"/>
                  </a:lnTo>
                  <a:lnTo>
                    <a:pt x="459541" y="241295"/>
                  </a:lnTo>
                  <a:lnTo>
                    <a:pt x="461996" y="228597"/>
                  </a:lnTo>
                  <a:lnTo>
                    <a:pt x="462589" y="210105"/>
                  </a:lnTo>
                  <a:lnTo>
                    <a:pt x="472009" y="209551"/>
                  </a:lnTo>
                  <a:lnTo>
                    <a:pt x="472124" y="227157"/>
                  </a:lnTo>
                  <a:lnTo>
                    <a:pt x="480325" y="236671"/>
                  </a:lnTo>
                  <a:lnTo>
                    <a:pt x="481257" y="242749"/>
                  </a:lnTo>
                  <a:lnTo>
                    <a:pt x="482446" y="244382"/>
                  </a:lnTo>
                  <a:lnTo>
                    <a:pt x="484298" y="245470"/>
                  </a:lnTo>
                  <a:lnTo>
                    <a:pt x="491328" y="247361"/>
                  </a:lnTo>
                  <a:lnTo>
                    <a:pt x="513529" y="247636"/>
                  </a:lnTo>
                  <a:lnTo>
                    <a:pt x="528020" y="242587"/>
                  </a:lnTo>
                  <a:lnTo>
                    <a:pt x="547742" y="228349"/>
                  </a:lnTo>
                  <a:lnTo>
                    <a:pt x="581601" y="200015"/>
                  </a:lnTo>
                  <a:lnTo>
                    <a:pt x="587818" y="190495"/>
                  </a:lnTo>
                  <a:lnTo>
                    <a:pt x="608731" y="168272"/>
                  </a:lnTo>
                  <a:lnTo>
                    <a:pt x="615036" y="164744"/>
                  </a:lnTo>
                  <a:lnTo>
                    <a:pt x="624510" y="161926"/>
                  </a:lnTo>
                  <a:lnTo>
                    <a:pt x="616323" y="170123"/>
                  </a:lnTo>
                  <a:lnTo>
                    <a:pt x="605322" y="205576"/>
                  </a:lnTo>
                  <a:lnTo>
                    <a:pt x="598115" y="218915"/>
                  </a:lnTo>
                  <a:lnTo>
                    <a:pt x="593318" y="245648"/>
                  </a:lnTo>
                  <a:lnTo>
                    <a:pt x="589488" y="253108"/>
                  </a:lnTo>
                  <a:lnTo>
                    <a:pt x="586829" y="264699"/>
                  </a:lnTo>
                  <a:lnTo>
                    <a:pt x="594018" y="276795"/>
                  </a:lnTo>
                  <a:lnTo>
                    <a:pt x="594662" y="279780"/>
                  </a:lnTo>
                  <a:lnTo>
                    <a:pt x="596149" y="281769"/>
                  </a:lnTo>
                  <a:lnTo>
                    <a:pt x="598199" y="283095"/>
                  </a:lnTo>
                  <a:lnTo>
                    <a:pt x="604038" y="285223"/>
                  </a:lnTo>
                  <a:lnTo>
                    <a:pt x="615647" y="278139"/>
                  </a:lnTo>
                  <a:lnTo>
                    <a:pt x="618606" y="277500"/>
                  </a:lnTo>
                  <a:lnTo>
                    <a:pt x="627828" y="271544"/>
                  </a:lnTo>
                  <a:lnTo>
                    <a:pt x="640426" y="261109"/>
                  </a:lnTo>
                  <a:lnTo>
                    <a:pt x="646761" y="258921"/>
                  </a:lnTo>
                  <a:lnTo>
                    <a:pt x="653105" y="252305"/>
                  </a:lnTo>
                  <a:lnTo>
                    <a:pt x="694375" y="206396"/>
                  </a:lnTo>
                  <a:lnTo>
                    <a:pt x="719647" y="181100"/>
                  </a:lnTo>
                  <a:lnTo>
                    <a:pt x="719764" y="189184"/>
                  </a:lnTo>
                  <a:lnTo>
                    <a:pt x="713227" y="197842"/>
                  </a:lnTo>
                  <a:lnTo>
                    <a:pt x="711132" y="206667"/>
                  </a:lnTo>
                  <a:lnTo>
                    <a:pt x="710365" y="222285"/>
                  </a:lnTo>
                  <a:lnTo>
                    <a:pt x="707479" y="228614"/>
                  </a:lnTo>
                  <a:lnTo>
                    <a:pt x="703727" y="234954"/>
                  </a:lnTo>
                  <a:lnTo>
                    <a:pt x="701120" y="245766"/>
                  </a:lnTo>
                  <a:lnTo>
                    <a:pt x="700735" y="264932"/>
                  </a:lnTo>
                  <a:lnTo>
                    <a:pt x="701791" y="265520"/>
                  </a:lnTo>
                  <a:lnTo>
                    <a:pt x="714915" y="266651"/>
                  </a:lnTo>
                  <a:lnTo>
                    <a:pt x="720437" y="263854"/>
                  </a:lnTo>
                  <a:lnTo>
                    <a:pt x="754780" y="232743"/>
                  </a:lnTo>
                  <a:lnTo>
                    <a:pt x="767416" y="226594"/>
                  </a:lnTo>
                  <a:lnTo>
                    <a:pt x="770586" y="224087"/>
                  </a:lnTo>
                  <a:lnTo>
                    <a:pt x="774107" y="218479"/>
                  </a:lnTo>
                  <a:lnTo>
                    <a:pt x="776368" y="206255"/>
                  </a:lnTo>
                  <a:lnTo>
                    <a:pt x="777613" y="204177"/>
                  </a:lnTo>
                  <a:lnTo>
                    <a:pt x="779500" y="202792"/>
                  </a:lnTo>
                  <a:lnTo>
                    <a:pt x="781817" y="201869"/>
                  </a:lnTo>
                  <a:lnTo>
                    <a:pt x="783361" y="200194"/>
                  </a:lnTo>
                  <a:lnTo>
                    <a:pt x="785077" y="195513"/>
                  </a:lnTo>
                  <a:lnTo>
                    <a:pt x="786330" y="177680"/>
                  </a:lnTo>
                  <a:lnTo>
                    <a:pt x="785311" y="175602"/>
                  </a:lnTo>
                  <a:lnTo>
                    <a:pt x="783573" y="174217"/>
                  </a:lnTo>
                  <a:lnTo>
                    <a:pt x="781357" y="173294"/>
                  </a:lnTo>
                  <a:lnTo>
                    <a:pt x="779879" y="171619"/>
                  </a:lnTo>
                  <a:lnTo>
                    <a:pt x="778238" y="166938"/>
                  </a:lnTo>
                  <a:lnTo>
                    <a:pt x="776743" y="165266"/>
                  </a:lnTo>
                  <a:lnTo>
                    <a:pt x="768839" y="162362"/>
                  </a:lnTo>
                  <a:lnTo>
                    <a:pt x="745047" y="161933"/>
                  </a:lnTo>
                  <a:lnTo>
                    <a:pt x="738768" y="164749"/>
                  </a:lnTo>
                  <a:lnTo>
                    <a:pt x="710076" y="187871"/>
                  </a:lnTo>
                  <a:lnTo>
                    <a:pt x="703823" y="190388"/>
                  </a:lnTo>
                  <a:lnTo>
                    <a:pt x="688015" y="203601"/>
                  </a:lnTo>
                  <a:lnTo>
                    <a:pt x="684493" y="209726"/>
                  </a:lnTo>
                  <a:lnTo>
                    <a:pt x="682046" y="218900"/>
                  </a:lnTo>
                  <a:lnTo>
                    <a:pt x="681724" y="232167"/>
                  </a:lnTo>
                  <a:lnTo>
                    <a:pt x="682766" y="234152"/>
                  </a:lnTo>
                  <a:lnTo>
                    <a:pt x="684519" y="235476"/>
                  </a:lnTo>
                  <a:lnTo>
                    <a:pt x="689289" y="236946"/>
                  </a:lnTo>
                  <a:lnTo>
                    <a:pt x="736845" y="238116"/>
                  </a:lnTo>
                  <a:lnTo>
                    <a:pt x="745353" y="237061"/>
                  </a:lnTo>
                  <a:lnTo>
                    <a:pt x="792691" y="219158"/>
                  </a:lnTo>
                  <a:lnTo>
                    <a:pt x="840310" y="200138"/>
                  </a:lnTo>
                  <a:lnTo>
                    <a:pt x="860432" y="189893"/>
                  </a:lnTo>
                  <a:lnTo>
                    <a:pt x="879322" y="174774"/>
                  </a:lnTo>
                  <a:lnTo>
                    <a:pt x="891179" y="171458"/>
                  </a:lnTo>
                  <a:lnTo>
                    <a:pt x="896703" y="171449"/>
                  </a:lnTo>
                  <a:lnTo>
                    <a:pt x="894365" y="171448"/>
                  </a:lnTo>
                  <a:lnTo>
                    <a:pt x="893319" y="172506"/>
                  </a:lnTo>
                  <a:lnTo>
                    <a:pt x="892155" y="176504"/>
                  </a:lnTo>
                  <a:lnTo>
                    <a:pt x="891249" y="195045"/>
                  </a:lnTo>
                  <a:lnTo>
                    <a:pt x="888414" y="200632"/>
                  </a:lnTo>
                  <a:lnTo>
                    <a:pt x="884684" y="206643"/>
                  </a:lnTo>
                  <a:lnTo>
                    <a:pt x="882289" y="219125"/>
                  </a:lnTo>
                  <a:lnTo>
                    <a:pt x="881816" y="226726"/>
                  </a:lnTo>
                  <a:lnTo>
                    <a:pt x="875177" y="235832"/>
                  </a:lnTo>
                  <a:lnTo>
                    <a:pt x="873064" y="244734"/>
                  </a:lnTo>
                  <a:lnTo>
                    <a:pt x="872570" y="250938"/>
                  </a:lnTo>
                  <a:lnTo>
                    <a:pt x="873497" y="253016"/>
                  </a:lnTo>
                  <a:lnTo>
                    <a:pt x="875172" y="254402"/>
                  </a:lnTo>
                  <a:lnTo>
                    <a:pt x="881318" y="257010"/>
                  </a:lnTo>
                  <a:lnTo>
                    <a:pt x="889868" y="257158"/>
                  </a:lnTo>
                  <a:lnTo>
                    <a:pt x="898562" y="250623"/>
                  </a:lnTo>
                  <a:lnTo>
                    <a:pt x="907392" y="247471"/>
                  </a:lnTo>
                  <a:lnTo>
                    <a:pt x="913579" y="242983"/>
                  </a:lnTo>
                  <a:lnTo>
                    <a:pt x="917035" y="237460"/>
                  </a:lnTo>
                  <a:lnTo>
                    <a:pt x="917957" y="234506"/>
                  </a:lnTo>
                  <a:lnTo>
                    <a:pt x="919629" y="232536"/>
                  </a:lnTo>
                  <a:lnTo>
                    <a:pt x="932896" y="224059"/>
                  </a:lnTo>
                  <a:lnTo>
                    <a:pt x="936204" y="215644"/>
                  </a:lnTo>
                  <a:lnTo>
                    <a:pt x="938328" y="203108"/>
                  </a:lnTo>
                  <a:lnTo>
                    <a:pt x="946320" y="190067"/>
                  </a:lnTo>
                  <a:lnTo>
                    <a:pt x="948255" y="160046"/>
                  </a:lnTo>
                  <a:lnTo>
                    <a:pt x="945500" y="152974"/>
                  </a:lnTo>
                  <a:lnTo>
                    <a:pt x="941806" y="146304"/>
                  </a:lnTo>
                  <a:lnTo>
                    <a:pt x="940163" y="139811"/>
                  </a:lnTo>
                  <a:lnTo>
                    <a:pt x="938668" y="137656"/>
                  </a:lnTo>
                  <a:lnTo>
                    <a:pt x="936611" y="136220"/>
                  </a:lnTo>
                  <a:lnTo>
                    <a:pt x="934183" y="135262"/>
                  </a:lnTo>
                  <a:lnTo>
                    <a:pt x="932563" y="133565"/>
                  </a:lnTo>
                  <a:lnTo>
                    <a:pt x="927142" y="123238"/>
                  </a:lnTo>
                  <a:lnTo>
                    <a:pt x="923063" y="117213"/>
                  </a:lnTo>
                  <a:lnTo>
                    <a:pt x="921250" y="111007"/>
                  </a:lnTo>
                  <a:lnTo>
                    <a:pt x="919708" y="108928"/>
                  </a:lnTo>
                  <a:lnTo>
                    <a:pt x="917622" y="107543"/>
                  </a:lnTo>
                  <a:lnTo>
                    <a:pt x="912482" y="104945"/>
                  </a:lnTo>
                  <a:lnTo>
                    <a:pt x="883984" y="79524"/>
                  </a:lnTo>
                  <a:lnTo>
                    <a:pt x="878129" y="77676"/>
                  </a:lnTo>
                  <a:lnTo>
                    <a:pt x="876145" y="76125"/>
                  </a:lnTo>
                  <a:lnTo>
                    <a:pt x="872697" y="68126"/>
                  </a:lnTo>
                  <a:lnTo>
                    <a:pt x="872189" y="52521"/>
                  </a:lnTo>
                  <a:lnTo>
                    <a:pt x="873242" y="50888"/>
                  </a:lnTo>
                  <a:lnTo>
                    <a:pt x="875004" y="49799"/>
                  </a:lnTo>
                  <a:lnTo>
                    <a:pt x="877235" y="49073"/>
                  </a:lnTo>
                  <a:lnTo>
                    <a:pt x="878723" y="47532"/>
                  </a:lnTo>
                  <a:lnTo>
                    <a:pt x="883935" y="37452"/>
                  </a:lnTo>
                  <a:lnTo>
                    <a:pt x="886365" y="34492"/>
                  </a:lnTo>
                  <a:lnTo>
                    <a:pt x="891887" y="31203"/>
                  </a:lnTo>
                  <a:lnTo>
                    <a:pt x="897869" y="28683"/>
                  </a:lnTo>
                  <a:lnTo>
                    <a:pt x="917516" y="12793"/>
                  </a:lnTo>
                  <a:lnTo>
                    <a:pt x="927562" y="9953"/>
                  </a:lnTo>
                  <a:lnTo>
                    <a:pt x="936581" y="3061"/>
                  </a:lnTo>
                  <a:lnTo>
                    <a:pt x="946612" y="400"/>
                  </a:lnTo>
                  <a:lnTo>
                    <a:pt x="965971" y="0"/>
                  </a:lnTo>
                  <a:lnTo>
                    <a:pt x="966456" y="1058"/>
                  </a:lnTo>
                  <a:lnTo>
                    <a:pt x="96742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89"/>
            <p:cNvSpPr/>
            <p:nvPr>
              <p:custDataLst>
                <p:tags r:id="rId146"/>
              </p:custDataLst>
            </p:nvPr>
          </p:nvSpPr>
          <p:spPr>
            <a:xfrm>
              <a:off x="8305800" y="3716112"/>
              <a:ext cx="533274" cy="303400"/>
            </a:xfrm>
            <a:custGeom>
              <a:avLst/>
              <a:gdLst/>
              <a:ahLst/>
              <a:cxnLst/>
              <a:rect l="0" t="0" r="0" b="0"/>
              <a:pathLst>
                <a:path w="533274" h="303400">
                  <a:moveTo>
                    <a:pt x="0" y="112938"/>
                  </a:moveTo>
                  <a:lnTo>
                    <a:pt x="0" y="112938"/>
                  </a:lnTo>
                  <a:lnTo>
                    <a:pt x="5056" y="107881"/>
                  </a:lnTo>
                  <a:lnTo>
                    <a:pt x="10361" y="105399"/>
                  </a:lnTo>
                  <a:lnTo>
                    <a:pt x="13257" y="104737"/>
                  </a:lnTo>
                  <a:lnTo>
                    <a:pt x="28649" y="96048"/>
                  </a:lnTo>
                  <a:lnTo>
                    <a:pt x="62620" y="84272"/>
                  </a:lnTo>
                  <a:lnTo>
                    <a:pt x="102774" y="58553"/>
                  </a:lnTo>
                  <a:lnTo>
                    <a:pt x="110236" y="55959"/>
                  </a:lnTo>
                  <a:lnTo>
                    <a:pt x="117080" y="51278"/>
                  </a:lnTo>
                  <a:lnTo>
                    <a:pt x="120828" y="45670"/>
                  </a:lnTo>
                  <a:lnTo>
                    <a:pt x="123551" y="39649"/>
                  </a:lnTo>
                  <a:lnTo>
                    <a:pt x="131851" y="29060"/>
                  </a:lnTo>
                  <a:lnTo>
                    <a:pt x="132907" y="22704"/>
                  </a:lnTo>
                  <a:lnTo>
                    <a:pt x="133339" y="8686"/>
                  </a:lnTo>
                  <a:lnTo>
                    <a:pt x="109670" y="8165"/>
                  </a:lnTo>
                  <a:lnTo>
                    <a:pt x="104128" y="10986"/>
                  </a:lnTo>
                  <a:lnTo>
                    <a:pt x="101169" y="13220"/>
                  </a:lnTo>
                  <a:lnTo>
                    <a:pt x="97880" y="18524"/>
                  </a:lnTo>
                  <a:lnTo>
                    <a:pt x="95361" y="24410"/>
                  </a:lnTo>
                  <a:lnTo>
                    <a:pt x="90713" y="30553"/>
                  </a:lnTo>
                  <a:lnTo>
                    <a:pt x="85120" y="33989"/>
                  </a:lnTo>
                  <a:lnTo>
                    <a:pt x="82146" y="34906"/>
                  </a:lnTo>
                  <a:lnTo>
                    <a:pt x="76021" y="41568"/>
                  </a:lnTo>
                  <a:lnTo>
                    <a:pt x="60494" y="63896"/>
                  </a:lnTo>
                  <a:lnTo>
                    <a:pt x="57082" y="77358"/>
                  </a:lnTo>
                  <a:lnTo>
                    <a:pt x="54988" y="79693"/>
                  </a:lnTo>
                  <a:lnTo>
                    <a:pt x="52533" y="81250"/>
                  </a:lnTo>
                  <a:lnTo>
                    <a:pt x="50898" y="83346"/>
                  </a:lnTo>
                  <a:lnTo>
                    <a:pt x="49080" y="88497"/>
                  </a:lnTo>
                  <a:lnTo>
                    <a:pt x="47663" y="107937"/>
                  </a:lnTo>
                  <a:lnTo>
                    <a:pt x="48709" y="109604"/>
                  </a:lnTo>
                  <a:lnTo>
                    <a:pt x="50464" y="110715"/>
                  </a:lnTo>
                  <a:lnTo>
                    <a:pt x="57991" y="112280"/>
                  </a:lnTo>
                  <a:lnTo>
                    <a:pt x="60885" y="112499"/>
                  </a:lnTo>
                  <a:lnTo>
                    <a:pt x="62816" y="113703"/>
                  </a:lnTo>
                  <a:lnTo>
                    <a:pt x="64102" y="115565"/>
                  </a:lnTo>
                  <a:lnTo>
                    <a:pt x="64960" y="117864"/>
                  </a:lnTo>
                  <a:lnTo>
                    <a:pt x="66590" y="119397"/>
                  </a:lnTo>
                  <a:lnTo>
                    <a:pt x="71223" y="121101"/>
                  </a:lnTo>
                  <a:lnTo>
                    <a:pt x="73940" y="120496"/>
                  </a:lnTo>
                  <a:lnTo>
                    <a:pt x="85906" y="114744"/>
                  </a:lnTo>
                  <a:lnTo>
                    <a:pt x="108171" y="112118"/>
                  </a:lnTo>
                  <a:lnTo>
                    <a:pt x="120833" y="106462"/>
                  </a:lnTo>
                  <a:lnTo>
                    <a:pt x="136461" y="103258"/>
                  </a:lnTo>
                  <a:lnTo>
                    <a:pt x="173175" y="81058"/>
                  </a:lnTo>
                  <a:lnTo>
                    <a:pt x="187039" y="69520"/>
                  </a:lnTo>
                  <a:lnTo>
                    <a:pt x="199968" y="63322"/>
                  </a:lnTo>
                  <a:lnTo>
                    <a:pt x="206350" y="59136"/>
                  </a:lnTo>
                  <a:lnTo>
                    <a:pt x="217190" y="56229"/>
                  </a:lnTo>
                  <a:lnTo>
                    <a:pt x="228469" y="55791"/>
                  </a:lnTo>
                  <a:lnTo>
                    <a:pt x="228600" y="101927"/>
                  </a:lnTo>
                  <a:lnTo>
                    <a:pt x="229658" y="102422"/>
                  </a:lnTo>
                  <a:lnTo>
                    <a:pt x="252198" y="103402"/>
                  </a:lnTo>
                  <a:lnTo>
                    <a:pt x="257785" y="100586"/>
                  </a:lnTo>
                  <a:lnTo>
                    <a:pt x="273131" y="88224"/>
                  </a:lnTo>
                  <a:lnTo>
                    <a:pt x="285766" y="82303"/>
                  </a:lnTo>
                  <a:lnTo>
                    <a:pt x="288936" y="79815"/>
                  </a:lnTo>
                  <a:lnTo>
                    <a:pt x="292457" y="74228"/>
                  </a:lnTo>
                  <a:lnTo>
                    <a:pt x="295081" y="68217"/>
                  </a:lnTo>
                  <a:lnTo>
                    <a:pt x="301451" y="58883"/>
                  </a:lnTo>
                  <a:lnTo>
                    <a:pt x="303808" y="49414"/>
                  </a:lnTo>
                  <a:lnTo>
                    <a:pt x="304799" y="9652"/>
                  </a:lnTo>
                  <a:lnTo>
                    <a:pt x="303742" y="9156"/>
                  </a:lnTo>
                  <a:lnTo>
                    <a:pt x="290611" y="8202"/>
                  </a:lnTo>
                  <a:lnTo>
                    <a:pt x="285089" y="11002"/>
                  </a:lnTo>
                  <a:lnTo>
                    <a:pt x="271687" y="22353"/>
                  </a:lnTo>
                  <a:lnTo>
                    <a:pt x="268916" y="27875"/>
                  </a:lnTo>
                  <a:lnTo>
                    <a:pt x="268177" y="30829"/>
                  </a:lnTo>
                  <a:lnTo>
                    <a:pt x="266626" y="32799"/>
                  </a:lnTo>
                  <a:lnTo>
                    <a:pt x="253572" y="41276"/>
                  </a:lnTo>
                  <a:lnTo>
                    <a:pt x="250282" y="46869"/>
                  </a:lnTo>
                  <a:lnTo>
                    <a:pt x="248170" y="54026"/>
                  </a:lnTo>
                  <a:lnTo>
                    <a:pt x="239495" y="63834"/>
                  </a:lnTo>
                  <a:lnTo>
                    <a:pt x="238530" y="69932"/>
                  </a:lnTo>
                  <a:lnTo>
                    <a:pt x="238161" y="82608"/>
                  </a:lnTo>
                  <a:lnTo>
                    <a:pt x="231586" y="91621"/>
                  </a:lnTo>
                  <a:lnTo>
                    <a:pt x="229484" y="100507"/>
                  </a:lnTo>
                  <a:lnTo>
                    <a:pt x="228634" y="125648"/>
                  </a:lnTo>
                  <a:lnTo>
                    <a:pt x="225793" y="131993"/>
                  </a:lnTo>
                  <a:lnTo>
                    <a:pt x="223554" y="135166"/>
                  </a:lnTo>
                  <a:lnTo>
                    <a:pt x="220402" y="149745"/>
                  </a:lnTo>
                  <a:lnTo>
                    <a:pt x="218279" y="167089"/>
                  </a:lnTo>
                  <a:lnTo>
                    <a:pt x="211588" y="189800"/>
                  </a:lnTo>
                  <a:lnTo>
                    <a:pt x="209397" y="201074"/>
                  </a:lnTo>
                  <a:lnTo>
                    <a:pt x="188456" y="248454"/>
                  </a:lnTo>
                  <a:lnTo>
                    <a:pt x="180370" y="263158"/>
                  </a:lnTo>
                  <a:lnTo>
                    <a:pt x="173212" y="272551"/>
                  </a:lnTo>
                  <a:lnTo>
                    <a:pt x="171972" y="279234"/>
                  </a:lnTo>
                  <a:lnTo>
                    <a:pt x="170739" y="280952"/>
                  </a:lnTo>
                  <a:lnTo>
                    <a:pt x="168860" y="282097"/>
                  </a:lnTo>
                  <a:lnTo>
                    <a:pt x="161780" y="284086"/>
                  </a:lnTo>
                  <a:lnTo>
                    <a:pt x="147470" y="284385"/>
                  </a:lnTo>
                  <a:lnTo>
                    <a:pt x="145938" y="283327"/>
                  </a:lnTo>
                  <a:lnTo>
                    <a:pt x="144917" y="281564"/>
                  </a:lnTo>
                  <a:lnTo>
                    <a:pt x="143480" y="274026"/>
                  </a:lnTo>
                  <a:lnTo>
                    <a:pt x="143279" y="271130"/>
                  </a:lnTo>
                  <a:lnTo>
                    <a:pt x="142086" y="269199"/>
                  </a:lnTo>
                  <a:lnTo>
                    <a:pt x="140233" y="267912"/>
                  </a:lnTo>
                  <a:lnTo>
                    <a:pt x="137938" y="267055"/>
                  </a:lnTo>
                  <a:lnTo>
                    <a:pt x="136410" y="265424"/>
                  </a:lnTo>
                  <a:lnTo>
                    <a:pt x="131132" y="255203"/>
                  </a:lnTo>
                  <a:lnTo>
                    <a:pt x="125268" y="248049"/>
                  </a:lnTo>
                  <a:lnTo>
                    <a:pt x="123951" y="238242"/>
                  </a:lnTo>
                  <a:lnTo>
                    <a:pt x="114695" y="227669"/>
                  </a:lnTo>
                  <a:lnTo>
                    <a:pt x="123443" y="218116"/>
                  </a:lnTo>
                  <a:lnTo>
                    <a:pt x="128768" y="217833"/>
                  </a:lnTo>
                  <a:lnTo>
                    <a:pt x="134136" y="214944"/>
                  </a:lnTo>
                  <a:lnTo>
                    <a:pt x="140049" y="211191"/>
                  </a:lnTo>
                  <a:lnTo>
                    <a:pt x="152469" y="208781"/>
                  </a:lnTo>
                  <a:lnTo>
                    <a:pt x="155621" y="208584"/>
                  </a:lnTo>
                  <a:lnTo>
                    <a:pt x="161945" y="205542"/>
                  </a:lnTo>
                  <a:lnTo>
                    <a:pt x="179685" y="194965"/>
                  </a:lnTo>
                  <a:lnTo>
                    <a:pt x="222360" y="181875"/>
                  </a:lnTo>
                  <a:lnTo>
                    <a:pt x="266707" y="160510"/>
                  </a:lnTo>
                  <a:lnTo>
                    <a:pt x="312340" y="138686"/>
                  </a:lnTo>
                  <a:lnTo>
                    <a:pt x="358660" y="110155"/>
                  </a:lnTo>
                  <a:lnTo>
                    <a:pt x="403218" y="86503"/>
                  </a:lnTo>
                  <a:lnTo>
                    <a:pt x="448969" y="53006"/>
                  </a:lnTo>
                  <a:lnTo>
                    <a:pt x="459818" y="43205"/>
                  </a:lnTo>
                  <a:lnTo>
                    <a:pt x="463655" y="36790"/>
                  </a:lnTo>
                  <a:lnTo>
                    <a:pt x="464679" y="33597"/>
                  </a:lnTo>
                  <a:lnTo>
                    <a:pt x="466419" y="31469"/>
                  </a:lnTo>
                  <a:lnTo>
                    <a:pt x="471175" y="29105"/>
                  </a:lnTo>
                  <a:lnTo>
                    <a:pt x="479803" y="27774"/>
                  </a:lnTo>
                  <a:lnTo>
                    <a:pt x="481793" y="26529"/>
                  </a:lnTo>
                  <a:lnTo>
                    <a:pt x="483121" y="24640"/>
                  </a:lnTo>
                  <a:lnTo>
                    <a:pt x="485771" y="17699"/>
                  </a:lnTo>
                  <a:lnTo>
                    <a:pt x="490831" y="17691"/>
                  </a:lnTo>
                  <a:lnTo>
                    <a:pt x="491261" y="18749"/>
                  </a:lnTo>
                  <a:lnTo>
                    <a:pt x="486051" y="26821"/>
                  </a:lnTo>
                  <a:lnTo>
                    <a:pt x="485800" y="40436"/>
                  </a:lnTo>
                  <a:lnTo>
                    <a:pt x="482964" y="46496"/>
                  </a:lnTo>
                  <a:lnTo>
                    <a:pt x="479234" y="52716"/>
                  </a:lnTo>
                  <a:lnTo>
                    <a:pt x="476076" y="62169"/>
                  </a:lnTo>
                  <a:lnTo>
                    <a:pt x="469966" y="71672"/>
                  </a:lnTo>
                  <a:lnTo>
                    <a:pt x="458167" y="108880"/>
                  </a:lnTo>
                  <a:lnTo>
                    <a:pt x="456429" y="120085"/>
                  </a:lnTo>
                  <a:lnTo>
                    <a:pt x="449681" y="135281"/>
                  </a:lnTo>
                  <a:lnTo>
                    <a:pt x="434821" y="158867"/>
                  </a:lnTo>
                  <a:lnTo>
                    <a:pt x="415529" y="206376"/>
                  </a:lnTo>
                  <a:lnTo>
                    <a:pt x="407537" y="234120"/>
                  </a:lnTo>
                  <a:lnTo>
                    <a:pt x="383770" y="274206"/>
                  </a:lnTo>
                  <a:lnTo>
                    <a:pt x="381173" y="280921"/>
                  </a:lnTo>
                  <a:lnTo>
                    <a:pt x="376491" y="287433"/>
                  </a:lnTo>
                  <a:lnTo>
                    <a:pt x="370882" y="291033"/>
                  </a:lnTo>
                  <a:lnTo>
                    <a:pt x="367904" y="291993"/>
                  </a:lnTo>
                  <a:lnTo>
                    <a:pt x="365920" y="293692"/>
                  </a:lnTo>
                  <a:lnTo>
                    <a:pt x="362472" y="301945"/>
                  </a:lnTo>
                  <a:lnTo>
                    <a:pt x="359360" y="302775"/>
                  </a:lnTo>
                  <a:lnTo>
                    <a:pt x="352830" y="303399"/>
                  </a:lnTo>
                  <a:lnTo>
                    <a:pt x="352426" y="257092"/>
                  </a:lnTo>
                  <a:lnTo>
                    <a:pt x="355247" y="248267"/>
                  </a:lnTo>
                  <a:lnTo>
                    <a:pt x="358970" y="239759"/>
                  </a:lnTo>
                  <a:lnTo>
                    <a:pt x="370034" y="192182"/>
                  </a:lnTo>
                  <a:lnTo>
                    <a:pt x="383177" y="149047"/>
                  </a:lnTo>
                  <a:lnTo>
                    <a:pt x="387260" y="137453"/>
                  </a:lnTo>
                  <a:lnTo>
                    <a:pt x="391296" y="107764"/>
                  </a:lnTo>
                  <a:lnTo>
                    <a:pt x="396987" y="96353"/>
                  </a:lnTo>
                  <a:lnTo>
                    <a:pt x="400201" y="81095"/>
                  </a:lnTo>
                  <a:lnTo>
                    <a:pt x="407410" y="65922"/>
                  </a:lnTo>
                  <a:lnTo>
                    <a:pt x="408131" y="62544"/>
                  </a:lnTo>
                  <a:lnTo>
                    <a:pt x="419192" y="40995"/>
                  </a:lnTo>
                  <a:lnTo>
                    <a:pt x="421277" y="39576"/>
                  </a:lnTo>
                  <a:lnTo>
                    <a:pt x="426418" y="36941"/>
                  </a:lnTo>
                  <a:lnTo>
                    <a:pt x="444584" y="21660"/>
                  </a:lnTo>
                  <a:lnTo>
                    <a:pt x="457218" y="15651"/>
                  </a:lnTo>
                  <a:lnTo>
                    <a:pt x="463557" y="11491"/>
                  </a:lnTo>
                  <a:lnTo>
                    <a:pt x="473077" y="9149"/>
                  </a:lnTo>
                  <a:lnTo>
                    <a:pt x="479426" y="8601"/>
                  </a:lnTo>
                  <a:lnTo>
                    <a:pt x="481542" y="7397"/>
                  </a:lnTo>
                  <a:lnTo>
                    <a:pt x="482953" y="5536"/>
                  </a:lnTo>
                  <a:lnTo>
                    <a:pt x="483893" y="3237"/>
                  </a:lnTo>
                  <a:lnTo>
                    <a:pt x="485579" y="1704"/>
                  </a:lnTo>
                  <a:lnTo>
                    <a:pt x="490274" y="0"/>
                  </a:lnTo>
                  <a:lnTo>
                    <a:pt x="493008" y="605"/>
                  </a:lnTo>
                  <a:lnTo>
                    <a:pt x="503060" y="6959"/>
                  </a:lnTo>
                  <a:lnTo>
                    <a:pt x="509359" y="7806"/>
                  </a:lnTo>
                  <a:lnTo>
                    <a:pt x="511022" y="8983"/>
                  </a:lnTo>
                  <a:lnTo>
                    <a:pt x="512132" y="10827"/>
                  </a:lnTo>
                  <a:lnTo>
                    <a:pt x="512872" y="13113"/>
                  </a:lnTo>
                  <a:lnTo>
                    <a:pt x="514422" y="14639"/>
                  </a:lnTo>
                  <a:lnTo>
                    <a:pt x="518968" y="16333"/>
                  </a:lnTo>
                  <a:lnTo>
                    <a:pt x="520604" y="17843"/>
                  </a:lnTo>
                  <a:lnTo>
                    <a:pt x="531223" y="36933"/>
                  </a:lnTo>
                  <a:lnTo>
                    <a:pt x="533273" y="58974"/>
                  </a:lnTo>
                  <a:lnTo>
                    <a:pt x="532257" y="61087"/>
                  </a:lnTo>
                  <a:lnTo>
                    <a:pt x="530522" y="62496"/>
                  </a:lnTo>
                  <a:lnTo>
                    <a:pt x="528306" y="63434"/>
                  </a:lnTo>
                  <a:lnTo>
                    <a:pt x="526830" y="65119"/>
                  </a:lnTo>
                  <a:lnTo>
                    <a:pt x="521636" y="75427"/>
                  </a:lnTo>
                  <a:lnTo>
                    <a:pt x="517588" y="81450"/>
                  </a:lnTo>
                  <a:lnTo>
                    <a:pt x="514777" y="92041"/>
                  </a:lnTo>
                  <a:lnTo>
                    <a:pt x="513576" y="92657"/>
                  </a:lnTo>
                  <a:lnTo>
                    <a:pt x="506186" y="93726"/>
                  </a:lnTo>
                  <a:lnTo>
                    <a:pt x="495427" y="103295"/>
                  </a:lnTo>
                  <a:lnTo>
                    <a:pt x="495300" y="938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6" name="SMARTInkShape-Group44"/>
          <p:cNvGrpSpPr/>
          <p:nvPr/>
        </p:nvGrpSpPr>
        <p:grpSpPr>
          <a:xfrm>
            <a:off x="8858253" y="3590925"/>
            <a:ext cx="1132137" cy="238123"/>
            <a:chOff x="8858253" y="3590925"/>
            <a:chExt cx="1132137" cy="238123"/>
          </a:xfrm>
        </p:grpSpPr>
        <p:sp>
          <p:nvSpPr>
            <p:cNvPr id="224" name="SMARTInkShape-190"/>
            <p:cNvSpPr/>
            <p:nvPr>
              <p:custDataLst>
                <p:tags r:id="rId143"/>
              </p:custDataLst>
            </p:nvPr>
          </p:nvSpPr>
          <p:spPr>
            <a:xfrm>
              <a:off x="8858253" y="3676651"/>
              <a:ext cx="1019135" cy="152397"/>
            </a:xfrm>
            <a:custGeom>
              <a:avLst/>
              <a:gdLst/>
              <a:ahLst/>
              <a:cxnLst/>
              <a:rect l="0" t="0" r="0" b="0"/>
              <a:pathLst>
                <a:path w="1019135" h="152397">
                  <a:moveTo>
                    <a:pt x="28572" y="114299"/>
                  </a:moveTo>
                  <a:lnTo>
                    <a:pt x="28572" y="114299"/>
                  </a:lnTo>
                  <a:lnTo>
                    <a:pt x="28572" y="123824"/>
                  </a:lnTo>
                  <a:lnTo>
                    <a:pt x="38063" y="123824"/>
                  </a:lnTo>
                  <a:lnTo>
                    <a:pt x="74747" y="87175"/>
                  </a:lnTo>
                  <a:lnTo>
                    <a:pt x="76968" y="78406"/>
                  </a:lnTo>
                  <a:lnTo>
                    <a:pt x="84361" y="68428"/>
                  </a:lnTo>
                  <a:lnTo>
                    <a:pt x="85687" y="57587"/>
                  </a:lnTo>
                  <a:lnTo>
                    <a:pt x="77518" y="48986"/>
                  </a:lnTo>
                  <a:lnTo>
                    <a:pt x="68111" y="47744"/>
                  </a:lnTo>
                  <a:lnTo>
                    <a:pt x="49375" y="47627"/>
                  </a:lnTo>
                  <a:lnTo>
                    <a:pt x="40364" y="54170"/>
                  </a:lnTo>
                  <a:lnTo>
                    <a:pt x="34519" y="55825"/>
                  </a:lnTo>
                  <a:lnTo>
                    <a:pt x="32537" y="57325"/>
                  </a:lnTo>
                  <a:lnTo>
                    <a:pt x="12166" y="85782"/>
                  </a:lnTo>
                  <a:lnTo>
                    <a:pt x="9639" y="92100"/>
                  </a:lnTo>
                  <a:lnTo>
                    <a:pt x="3325" y="101606"/>
                  </a:lnTo>
                  <a:lnTo>
                    <a:pt x="983" y="111126"/>
                  </a:lnTo>
                  <a:lnTo>
                    <a:pt x="0" y="141385"/>
                  </a:lnTo>
                  <a:lnTo>
                    <a:pt x="8198" y="150944"/>
                  </a:lnTo>
                  <a:lnTo>
                    <a:pt x="19243" y="151968"/>
                  </a:lnTo>
                  <a:lnTo>
                    <a:pt x="27248" y="149385"/>
                  </a:lnTo>
                  <a:lnTo>
                    <a:pt x="34334" y="145768"/>
                  </a:lnTo>
                  <a:lnTo>
                    <a:pt x="53920" y="142070"/>
                  </a:lnTo>
                  <a:lnTo>
                    <a:pt x="97480" y="114230"/>
                  </a:lnTo>
                  <a:lnTo>
                    <a:pt x="144597" y="82548"/>
                  </a:lnTo>
                  <a:lnTo>
                    <a:pt x="189892" y="47624"/>
                  </a:lnTo>
                  <a:lnTo>
                    <a:pt x="216772" y="22400"/>
                  </a:lnTo>
                  <a:lnTo>
                    <a:pt x="226830" y="19490"/>
                  </a:lnTo>
                  <a:lnTo>
                    <a:pt x="227419" y="18284"/>
                  </a:lnTo>
                  <a:lnTo>
                    <a:pt x="228442" y="10887"/>
                  </a:lnTo>
                  <a:lnTo>
                    <a:pt x="231350" y="10130"/>
                  </a:lnTo>
                  <a:lnTo>
                    <a:pt x="237726" y="9559"/>
                  </a:lnTo>
                  <a:lnTo>
                    <a:pt x="238004" y="14591"/>
                  </a:lnTo>
                  <a:lnTo>
                    <a:pt x="236985" y="16077"/>
                  </a:lnTo>
                  <a:lnTo>
                    <a:pt x="235247" y="17068"/>
                  </a:lnTo>
                  <a:lnTo>
                    <a:pt x="233030" y="17728"/>
                  </a:lnTo>
                  <a:lnTo>
                    <a:pt x="231553" y="19227"/>
                  </a:lnTo>
                  <a:lnTo>
                    <a:pt x="228987" y="27134"/>
                  </a:lnTo>
                  <a:lnTo>
                    <a:pt x="228712" y="33204"/>
                  </a:lnTo>
                  <a:lnTo>
                    <a:pt x="227615" y="34836"/>
                  </a:lnTo>
                  <a:lnTo>
                    <a:pt x="225826" y="35924"/>
                  </a:lnTo>
                  <a:lnTo>
                    <a:pt x="223575" y="36648"/>
                  </a:lnTo>
                  <a:lnTo>
                    <a:pt x="222074" y="38190"/>
                  </a:lnTo>
                  <a:lnTo>
                    <a:pt x="220408" y="42726"/>
                  </a:lnTo>
                  <a:lnTo>
                    <a:pt x="218277" y="54260"/>
                  </a:lnTo>
                  <a:lnTo>
                    <a:pt x="212604" y="63584"/>
                  </a:lnTo>
                  <a:lnTo>
                    <a:pt x="209395" y="73049"/>
                  </a:lnTo>
                  <a:lnTo>
                    <a:pt x="203269" y="82556"/>
                  </a:lnTo>
                  <a:lnTo>
                    <a:pt x="199927" y="92076"/>
                  </a:lnTo>
                  <a:lnTo>
                    <a:pt x="193761" y="101600"/>
                  </a:lnTo>
                  <a:lnTo>
                    <a:pt x="191464" y="111124"/>
                  </a:lnTo>
                  <a:lnTo>
                    <a:pt x="190926" y="117474"/>
                  </a:lnTo>
                  <a:lnTo>
                    <a:pt x="189726" y="119591"/>
                  </a:lnTo>
                  <a:lnTo>
                    <a:pt x="187865" y="121002"/>
                  </a:lnTo>
                  <a:lnTo>
                    <a:pt x="185568" y="121942"/>
                  </a:lnTo>
                  <a:lnTo>
                    <a:pt x="184035" y="123628"/>
                  </a:lnTo>
                  <a:lnTo>
                    <a:pt x="178755" y="133938"/>
                  </a:lnTo>
                  <a:lnTo>
                    <a:pt x="172891" y="141109"/>
                  </a:lnTo>
                  <a:lnTo>
                    <a:pt x="171447" y="152392"/>
                  </a:lnTo>
                  <a:lnTo>
                    <a:pt x="171447" y="152396"/>
                  </a:lnTo>
                  <a:lnTo>
                    <a:pt x="171447" y="139141"/>
                  </a:lnTo>
                  <a:lnTo>
                    <a:pt x="172505" y="137210"/>
                  </a:lnTo>
                  <a:lnTo>
                    <a:pt x="174269" y="135923"/>
                  </a:lnTo>
                  <a:lnTo>
                    <a:pt x="176504" y="135066"/>
                  </a:lnTo>
                  <a:lnTo>
                    <a:pt x="177993" y="133435"/>
                  </a:lnTo>
                  <a:lnTo>
                    <a:pt x="189537" y="105772"/>
                  </a:lnTo>
                  <a:lnTo>
                    <a:pt x="191471" y="88708"/>
                  </a:lnTo>
                  <a:lnTo>
                    <a:pt x="198686" y="78055"/>
                  </a:lnTo>
                  <a:lnTo>
                    <a:pt x="200019" y="66713"/>
                  </a:lnTo>
                  <a:lnTo>
                    <a:pt x="194965" y="66685"/>
                  </a:lnTo>
                  <a:lnTo>
                    <a:pt x="193476" y="67740"/>
                  </a:lnTo>
                  <a:lnTo>
                    <a:pt x="192482" y="69501"/>
                  </a:lnTo>
                  <a:lnTo>
                    <a:pt x="190758" y="76375"/>
                  </a:lnTo>
                  <a:lnTo>
                    <a:pt x="190497" y="104371"/>
                  </a:lnTo>
                  <a:lnTo>
                    <a:pt x="213163" y="104771"/>
                  </a:lnTo>
                  <a:lnTo>
                    <a:pt x="219268" y="101950"/>
                  </a:lnTo>
                  <a:lnTo>
                    <a:pt x="225510" y="98228"/>
                  </a:lnTo>
                  <a:lnTo>
                    <a:pt x="236252" y="95641"/>
                  </a:lnTo>
                  <a:lnTo>
                    <a:pt x="257346" y="78789"/>
                  </a:lnTo>
                  <a:lnTo>
                    <a:pt x="263599" y="76292"/>
                  </a:lnTo>
                  <a:lnTo>
                    <a:pt x="293783" y="49103"/>
                  </a:lnTo>
                  <a:lnTo>
                    <a:pt x="294831" y="43005"/>
                  </a:lnTo>
                  <a:lnTo>
                    <a:pt x="296037" y="41370"/>
                  </a:lnTo>
                  <a:lnTo>
                    <a:pt x="303435" y="38530"/>
                  </a:lnTo>
                  <a:lnTo>
                    <a:pt x="304761" y="38110"/>
                  </a:lnTo>
                  <a:lnTo>
                    <a:pt x="295663" y="38099"/>
                  </a:lnTo>
                  <a:lnTo>
                    <a:pt x="287106" y="46300"/>
                  </a:lnTo>
                  <a:lnTo>
                    <a:pt x="284957" y="54967"/>
                  </a:lnTo>
                  <a:lnTo>
                    <a:pt x="279280" y="63793"/>
                  </a:lnTo>
                  <a:lnTo>
                    <a:pt x="276826" y="76257"/>
                  </a:lnTo>
                  <a:lnTo>
                    <a:pt x="276341" y="88910"/>
                  </a:lnTo>
                  <a:lnTo>
                    <a:pt x="273452" y="95254"/>
                  </a:lnTo>
                  <a:lnTo>
                    <a:pt x="268033" y="102893"/>
                  </a:lnTo>
                  <a:lnTo>
                    <a:pt x="268644" y="104579"/>
                  </a:lnTo>
                  <a:lnTo>
                    <a:pt x="273507" y="112007"/>
                  </a:lnTo>
                  <a:lnTo>
                    <a:pt x="275686" y="123999"/>
                  </a:lnTo>
                  <a:lnTo>
                    <a:pt x="275865" y="127115"/>
                  </a:lnTo>
                  <a:lnTo>
                    <a:pt x="277041" y="129193"/>
                  </a:lnTo>
                  <a:lnTo>
                    <a:pt x="278885" y="130579"/>
                  </a:lnTo>
                  <a:lnTo>
                    <a:pt x="283756" y="132118"/>
                  </a:lnTo>
                  <a:lnTo>
                    <a:pt x="325711" y="133335"/>
                  </a:lnTo>
                  <a:lnTo>
                    <a:pt x="359215" y="120090"/>
                  </a:lnTo>
                  <a:lnTo>
                    <a:pt x="406471" y="88889"/>
                  </a:lnTo>
                  <a:lnTo>
                    <a:pt x="440892" y="63499"/>
                  </a:lnTo>
                  <a:lnTo>
                    <a:pt x="453938" y="45311"/>
                  </a:lnTo>
                  <a:lnTo>
                    <a:pt x="469885" y="33993"/>
                  </a:lnTo>
                  <a:lnTo>
                    <a:pt x="473420" y="28160"/>
                  </a:lnTo>
                  <a:lnTo>
                    <a:pt x="476243" y="9572"/>
                  </a:lnTo>
                  <a:lnTo>
                    <a:pt x="476247" y="26859"/>
                  </a:lnTo>
                  <a:lnTo>
                    <a:pt x="461060" y="45778"/>
                  </a:lnTo>
                  <a:lnTo>
                    <a:pt x="455138" y="64742"/>
                  </a:lnTo>
                  <a:lnTo>
                    <a:pt x="431391" y="95199"/>
                  </a:lnTo>
                  <a:lnTo>
                    <a:pt x="427928" y="111117"/>
                  </a:lnTo>
                  <a:lnTo>
                    <a:pt x="421155" y="123823"/>
                  </a:lnTo>
                  <a:lnTo>
                    <a:pt x="419098" y="142835"/>
                  </a:lnTo>
                  <a:lnTo>
                    <a:pt x="419097" y="129613"/>
                  </a:lnTo>
                  <a:lnTo>
                    <a:pt x="420155" y="127683"/>
                  </a:lnTo>
                  <a:lnTo>
                    <a:pt x="421919" y="126397"/>
                  </a:lnTo>
                  <a:lnTo>
                    <a:pt x="424154" y="125539"/>
                  </a:lnTo>
                  <a:lnTo>
                    <a:pt x="425643" y="123909"/>
                  </a:lnTo>
                  <a:lnTo>
                    <a:pt x="427298" y="119276"/>
                  </a:lnTo>
                  <a:lnTo>
                    <a:pt x="429658" y="88875"/>
                  </a:lnTo>
                  <a:lnTo>
                    <a:pt x="436820" y="78078"/>
                  </a:lnTo>
                  <a:lnTo>
                    <a:pt x="438146" y="66685"/>
                  </a:lnTo>
                  <a:lnTo>
                    <a:pt x="433090" y="66677"/>
                  </a:lnTo>
                  <a:lnTo>
                    <a:pt x="431601" y="67735"/>
                  </a:lnTo>
                  <a:lnTo>
                    <a:pt x="430607" y="69498"/>
                  </a:lnTo>
                  <a:lnTo>
                    <a:pt x="428737" y="75807"/>
                  </a:lnTo>
                  <a:lnTo>
                    <a:pt x="428622" y="103405"/>
                  </a:lnTo>
                  <a:lnTo>
                    <a:pt x="429680" y="103861"/>
                  </a:lnTo>
                  <a:lnTo>
                    <a:pt x="443087" y="104763"/>
                  </a:lnTo>
                  <a:lnTo>
                    <a:pt x="448456" y="101947"/>
                  </a:lnTo>
                  <a:lnTo>
                    <a:pt x="454372" y="98226"/>
                  </a:lnTo>
                  <a:lnTo>
                    <a:pt x="463650" y="95073"/>
                  </a:lnTo>
                  <a:lnTo>
                    <a:pt x="479435" y="82108"/>
                  </a:lnTo>
                  <a:lnTo>
                    <a:pt x="482956" y="76003"/>
                  </a:lnTo>
                  <a:lnTo>
                    <a:pt x="483894" y="72893"/>
                  </a:lnTo>
                  <a:lnTo>
                    <a:pt x="486638" y="70820"/>
                  </a:lnTo>
                  <a:lnTo>
                    <a:pt x="498494" y="66844"/>
                  </a:lnTo>
                  <a:lnTo>
                    <a:pt x="500603" y="64671"/>
                  </a:lnTo>
                  <a:lnTo>
                    <a:pt x="509045" y="53579"/>
                  </a:lnTo>
                  <a:lnTo>
                    <a:pt x="530064" y="30860"/>
                  </a:lnTo>
                  <a:lnTo>
                    <a:pt x="533396" y="19053"/>
                  </a:lnTo>
                  <a:lnTo>
                    <a:pt x="533397" y="27250"/>
                  </a:lnTo>
                  <a:lnTo>
                    <a:pt x="526851" y="35917"/>
                  </a:lnTo>
                  <a:lnTo>
                    <a:pt x="524753" y="44743"/>
                  </a:lnTo>
                  <a:lnTo>
                    <a:pt x="524263" y="50930"/>
                  </a:lnTo>
                  <a:lnTo>
                    <a:pt x="521224" y="57207"/>
                  </a:lnTo>
                  <a:lnTo>
                    <a:pt x="517403" y="63525"/>
                  </a:lnTo>
                  <a:lnTo>
                    <a:pt x="514951" y="76204"/>
                  </a:lnTo>
                  <a:lnTo>
                    <a:pt x="514749" y="79377"/>
                  </a:lnTo>
                  <a:lnTo>
                    <a:pt x="511703" y="85726"/>
                  </a:lnTo>
                  <a:lnTo>
                    <a:pt x="507880" y="92075"/>
                  </a:lnTo>
                  <a:lnTo>
                    <a:pt x="505426" y="104774"/>
                  </a:lnTo>
                  <a:lnTo>
                    <a:pt x="505224" y="107949"/>
                  </a:lnTo>
                  <a:lnTo>
                    <a:pt x="506149" y="110066"/>
                  </a:lnTo>
                  <a:lnTo>
                    <a:pt x="507823" y="111477"/>
                  </a:lnTo>
                  <a:lnTo>
                    <a:pt x="509998" y="112417"/>
                  </a:lnTo>
                  <a:lnTo>
                    <a:pt x="511448" y="114103"/>
                  </a:lnTo>
                  <a:lnTo>
                    <a:pt x="513059" y="118798"/>
                  </a:lnTo>
                  <a:lnTo>
                    <a:pt x="514546" y="120473"/>
                  </a:lnTo>
                  <a:lnTo>
                    <a:pt x="522436" y="123383"/>
                  </a:lnTo>
                  <a:lnTo>
                    <a:pt x="528504" y="123693"/>
                  </a:lnTo>
                  <a:lnTo>
                    <a:pt x="534044" y="120944"/>
                  </a:lnTo>
                  <a:lnTo>
                    <a:pt x="540035" y="117252"/>
                  </a:lnTo>
                  <a:lnTo>
                    <a:pt x="549356" y="114116"/>
                  </a:lnTo>
                  <a:lnTo>
                    <a:pt x="592399" y="82511"/>
                  </a:lnTo>
                  <a:lnTo>
                    <a:pt x="612707" y="68783"/>
                  </a:lnTo>
                  <a:lnTo>
                    <a:pt x="654021" y="22302"/>
                  </a:lnTo>
                  <a:lnTo>
                    <a:pt x="676271" y="0"/>
                  </a:lnTo>
                  <a:lnTo>
                    <a:pt x="668071" y="8200"/>
                  </a:lnTo>
                  <a:lnTo>
                    <a:pt x="665949" y="16867"/>
                  </a:lnTo>
                  <a:lnTo>
                    <a:pt x="650286" y="38157"/>
                  </a:lnTo>
                  <a:lnTo>
                    <a:pt x="649423" y="41312"/>
                  </a:lnTo>
                  <a:lnTo>
                    <a:pt x="647789" y="43417"/>
                  </a:lnTo>
                  <a:lnTo>
                    <a:pt x="641492" y="47436"/>
                  </a:lnTo>
                  <a:lnTo>
                    <a:pt x="630827" y="74388"/>
                  </a:lnTo>
                  <a:lnTo>
                    <a:pt x="629078" y="88541"/>
                  </a:lnTo>
                  <a:lnTo>
                    <a:pt x="627876" y="90777"/>
                  </a:lnTo>
                  <a:lnTo>
                    <a:pt x="626015" y="92268"/>
                  </a:lnTo>
                  <a:lnTo>
                    <a:pt x="623718" y="93262"/>
                  </a:lnTo>
                  <a:lnTo>
                    <a:pt x="622185" y="94982"/>
                  </a:lnTo>
                  <a:lnTo>
                    <a:pt x="620483" y="99717"/>
                  </a:lnTo>
                  <a:lnTo>
                    <a:pt x="619241" y="117588"/>
                  </a:lnTo>
                  <a:lnTo>
                    <a:pt x="620259" y="119667"/>
                  </a:lnTo>
                  <a:lnTo>
                    <a:pt x="621997" y="121052"/>
                  </a:lnTo>
                  <a:lnTo>
                    <a:pt x="628532" y="123776"/>
                  </a:lnTo>
                  <a:lnTo>
                    <a:pt x="637777" y="123822"/>
                  </a:lnTo>
                  <a:lnTo>
                    <a:pt x="638055" y="118767"/>
                  </a:lnTo>
                  <a:lnTo>
                    <a:pt x="639152" y="117278"/>
                  </a:lnTo>
                  <a:lnTo>
                    <a:pt x="643194" y="115623"/>
                  </a:lnTo>
                  <a:lnTo>
                    <a:pt x="644695" y="114123"/>
                  </a:lnTo>
                  <a:lnTo>
                    <a:pt x="646361" y="109635"/>
                  </a:lnTo>
                  <a:lnTo>
                    <a:pt x="648733" y="87991"/>
                  </a:lnTo>
                  <a:lnTo>
                    <a:pt x="654236" y="79105"/>
                  </a:lnTo>
                  <a:lnTo>
                    <a:pt x="656828" y="68520"/>
                  </a:lnTo>
                  <a:lnTo>
                    <a:pt x="657222" y="38133"/>
                  </a:lnTo>
                  <a:lnTo>
                    <a:pt x="662279" y="38109"/>
                  </a:lnTo>
                  <a:lnTo>
                    <a:pt x="663768" y="37048"/>
                  </a:lnTo>
                  <a:lnTo>
                    <a:pt x="664762" y="35281"/>
                  </a:lnTo>
                  <a:lnTo>
                    <a:pt x="666356" y="29899"/>
                  </a:lnTo>
                  <a:lnTo>
                    <a:pt x="669395" y="29163"/>
                  </a:lnTo>
                  <a:lnTo>
                    <a:pt x="684071" y="28608"/>
                  </a:lnTo>
                  <a:lnTo>
                    <a:pt x="693059" y="22035"/>
                  </a:lnTo>
                  <a:lnTo>
                    <a:pt x="701942" y="19934"/>
                  </a:lnTo>
                  <a:lnTo>
                    <a:pt x="717583" y="19166"/>
                  </a:lnTo>
                  <a:lnTo>
                    <a:pt x="723913" y="16279"/>
                  </a:lnTo>
                  <a:lnTo>
                    <a:pt x="731544" y="10858"/>
                  </a:lnTo>
                  <a:lnTo>
                    <a:pt x="740656" y="9788"/>
                  </a:lnTo>
                  <a:lnTo>
                    <a:pt x="761559" y="9524"/>
                  </a:lnTo>
                  <a:lnTo>
                    <a:pt x="761997" y="36648"/>
                  </a:lnTo>
                  <a:lnTo>
                    <a:pt x="755451" y="45417"/>
                  </a:lnTo>
                  <a:lnTo>
                    <a:pt x="753353" y="54260"/>
                  </a:lnTo>
                  <a:lnTo>
                    <a:pt x="752863" y="60452"/>
                  </a:lnTo>
                  <a:lnTo>
                    <a:pt x="749824" y="66731"/>
                  </a:lnTo>
                  <a:lnTo>
                    <a:pt x="746003" y="73049"/>
                  </a:lnTo>
                  <a:lnTo>
                    <a:pt x="743551" y="85729"/>
                  </a:lnTo>
                  <a:lnTo>
                    <a:pt x="742947" y="109792"/>
                  </a:lnTo>
                  <a:lnTo>
                    <a:pt x="744005" y="110236"/>
                  </a:lnTo>
                  <a:lnTo>
                    <a:pt x="752648" y="105393"/>
                  </a:lnTo>
                  <a:lnTo>
                    <a:pt x="757138" y="105049"/>
                  </a:lnTo>
                  <a:lnTo>
                    <a:pt x="762660" y="102074"/>
                  </a:lnTo>
                  <a:lnTo>
                    <a:pt x="768641" y="98282"/>
                  </a:lnTo>
                  <a:lnTo>
                    <a:pt x="777960" y="95090"/>
                  </a:lnTo>
                  <a:lnTo>
                    <a:pt x="821931" y="63461"/>
                  </a:lnTo>
                  <a:lnTo>
                    <a:pt x="866593" y="28574"/>
                  </a:lnTo>
                  <a:lnTo>
                    <a:pt x="882623" y="13757"/>
                  </a:lnTo>
                  <a:lnTo>
                    <a:pt x="888987" y="11406"/>
                  </a:lnTo>
                  <a:lnTo>
                    <a:pt x="891106" y="9720"/>
                  </a:lnTo>
                  <a:lnTo>
                    <a:pt x="895180" y="440"/>
                  </a:lnTo>
                  <a:lnTo>
                    <a:pt x="895343" y="14200"/>
                  </a:lnTo>
                  <a:lnTo>
                    <a:pt x="892523" y="19716"/>
                  </a:lnTo>
                  <a:lnTo>
                    <a:pt x="888801" y="25695"/>
                  </a:lnTo>
                  <a:lnTo>
                    <a:pt x="885646" y="35012"/>
                  </a:lnTo>
                  <a:lnTo>
                    <a:pt x="879537" y="44475"/>
                  </a:lnTo>
                  <a:lnTo>
                    <a:pt x="877257" y="53981"/>
                  </a:lnTo>
                  <a:lnTo>
                    <a:pt x="876309" y="88899"/>
                  </a:lnTo>
                  <a:lnTo>
                    <a:pt x="877363" y="91016"/>
                  </a:lnTo>
                  <a:lnTo>
                    <a:pt x="879124" y="92427"/>
                  </a:lnTo>
                  <a:lnTo>
                    <a:pt x="884499" y="94691"/>
                  </a:lnTo>
                  <a:lnTo>
                    <a:pt x="917612" y="95245"/>
                  </a:lnTo>
                  <a:lnTo>
                    <a:pt x="923940" y="92425"/>
                  </a:lnTo>
                  <a:lnTo>
                    <a:pt x="939799" y="80060"/>
                  </a:lnTo>
                  <a:lnTo>
                    <a:pt x="952497" y="74140"/>
                  </a:lnTo>
                  <a:lnTo>
                    <a:pt x="983386" y="50719"/>
                  </a:lnTo>
                  <a:lnTo>
                    <a:pt x="989518" y="42308"/>
                  </a:lnTo>
                  <a:lnTo>
                    <a:pt x="1007846" y="30062"/>
                  </a:lnTo>
                  <a:lnTo>
                    <a:pt x="1019042" y="19177"/>
                  </a:lnTo>
                  <a:lnTo>
                    <a:pt x="1019134" y="24144"/>
                  </a:lnTo>
                  <a:lnTo>
                    <a:pt x="1018089" y="25620"/>
                  </a:lnTo>
                  <a:lnTo>
                    <a:pt x="1016333" y="26605"/>
                  </a:lnTo>
                  <a:lnTo>
                    <a:pt x="1014103" y="27261"/>
                  </a:lnTo>
                  <a:lnTo>
                    <a:pt x="1012617" y="28757"/>
                  </a:lnTo>
                  <a:lnTo>
                    <a:pt x="1007411" y="38762"/>
                  </a:lnTo>
                  <a:lnTo>
                    <a:pt x="970942" y="86276"/>
                  </a:lnTo>
                  <a:lnTo>
                    <a:pt x="954343" y="102925"/>
                  </a:lnTo>
                  <a:lnTo>
                    <a:pt x="953318" y="106774"/>
                  </a:lnTo>
                  <a:lnTo>
                    <a:pt x="953045" y="109283"/>
                  </a:lnTo>
                  <a:lnTo>
                    <a:pt x="951802" y="110955"/>
                  </a:lnTo>
                  <a:lnTo>
                    <a:pt x="943887" y="114006"/>
                  </a:lnTo>
                  <a:lnTo>
                    <a:pt x="943008" y="114288"/>
                  </a:lnTo>
                  <a:lnTo>
                    <a:pt x="942972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191"/>
            <p:cNvSpPr/>
            <p:nvPr>
              <p:custDataLst>
                <p:tags r:id="rId144"/>
              </p:custDataLst>
            </p:nvPr>
          </p:nvSpPr>
          <p:spPr>
            <a:xfrm>
              <a:off x="9810760" y="3590925"/>
              <a:ext cx="179630" cy="76201"/>
            </a:xfrm>
            <a:custGeom>
              <a:avLst/>
              <a:gdLst/>
              <a:ahLst/>
              <a:cxnLst/>
              <a:rect l="0" t="0" r="0" b="0"/>
              <a:pathLst>
                <a:path w="179630" h="76201">
                  <a:moveTo>
                    <a:pt x="9515" y="76200"/>
                  </a:moveTo>
                  <a:lnTo>
                    <a:pt x="9515" y="76200"/>
                  </a:lnTo>
                  <a:lnTo>
                    <a:pt x="0" y="66685"/>
                  </a:lnTo>
                  <a:lnTo>
                    <a:pt x="5049" y="66678"/>
                  </a:lnTo>
                  <a:lnTo>
                    <a:pt x="6538" y="65619"/>
                  </a:lnTo>
                  <a:lnTo>
                    <a:pt x="7531" y="63854"/>
                  </a:lnTo>
                  <a:lnTo>
                    <a:pt x="8192" y="61619"/>
                  </a:lnTo>
                  <a:lnTo>
                    <a:pt x="9692" y="60129"/>
                  </a:lnTo>
                  <a:lnTo>
                    <a:pt x="14181" y="58474"/>
                  </a:lnTo>
                  <a:lnTo>
                    <a:pt x="15800" y="56974"/>
                  </a:lnTo>
                  <a:lnTo>
                    <a:pt x="17599" y="52486"/>
                  </a:lnTo>
                  <a:lnTo>
                    <a:pt x="19139" y="50866"/>
                  </a:lnTo>
                  <a:lnTo>
                    <a:pt x="23670" y="49065"/>
                  </a:lnTo>
                  <a:lnTo>
                    <a:pt x="25301" y="47527"/>
                  </a:lnTo>
                  <a:lnTo>
                    <a:pt x="27115" y="42995"/>
                  </a:lnTo>
                  <a:lnTo>
                    <a:pt x="28657" y="41363"/>
                  </a:lnTo>
                  <a:lnTo>
                    <a:pt x="33191" y="39551"/>
                  </a:lnTo>
                  <a:lnTo>
                    <a:pt x="34825" y="38009"/>
                  </a:lnTo>
                  <a:lnTo>
                    <a:pt x="36639" y="33473"/>
                  </a:lnTo>
                  <a:lnTo>
                    <a:pt x="38181" y="31840"/>
                  </a:lnTo>
                  <a:lnTo>
                    <a:pt x="42716" y="30026"/>
                  </a:lnTo>
                  <a:lnTo>
                    <a:pt x="44350" y="28484"/>
                  </a:lnTo>
                  <a:lnTo>
                    <a:pt x="47185" y="20501"/>
                  </a:lnTo>
                  <a:lnTo>
                    <a:pt x="50247" y="19695"/>
                  </a:lnTo>
                  <a:lnTo>
                    <a:pt x="52544" y="19480"/>
                  </a:lnTo>
                  <a:lnTo>
                    <a:pt x="54077" y="18278"/>
                  </a:lnTo>
                  <a:lnTo>
                    <a:pt x="55779" y="14120"/>
                  </a:lnTo>
                  <a:lnTo>
                    <a:pt x="57291" y="12589"/>
                  </a:lnTo>
                  <a:lnTo>
                    <a:pt x="66237" y="9645"/>
                  </a:lnTo>
                  <a:lnTo>
                    <a:pt x="74829" y="9536"/>
                  </a:lnTo>
                  <a:lnTo>
                    <a:pt x="75282" y="10590"/>
                  </a:lnTo>
                  <a:lnTo>
                    <a:pt x="76155" y="18658"/>
                  </a:lnTo>
                  <a:lnTo>
                    <a:pt x="84388" y="19016"/>
                  </a:lnTo>
                  <a:lnTo>
                    <a:pt x="84831" y="20085"/>
                  </a:lnTo>
                  <a:lnTo>
                    <a:pt x="85322" y="24097"/>
                  </a:lnTo>
                  <a:lnTo>
                    <a:pt x="86511" y="25589"/>
                  </a:lnTo>
                  <a:lnTo>
                    <a:pt x="93881" y="28182"/>
                  </a:lnTo>
                  <a:lnTo>
                    <a:pt x="108378" y="28541"/>
                  </a:lnTo>
                  <a:lnTo>
                    <a:pt x="110348" y="27494"/>
                  </a:lnTo>
                  <a:lnTo>
                    <a:pt x="111663" y="25738"/>
                  </a:lnTo>
                  <a:lnTo>
                    <a:pt x="112539" y="23508"/>
                  </a:lnTo>
                  <a:lnTo>
                    <a:pt x="114181" y="22022"/>
                  </a:lnTo>
                  <a:lnTo>
                    <a:pt x="118827" y="20371"/>
                  </a:lnTo>
                  <a:lnTo>
                    <a:pt x="130434" y="18253"/>
                  </a:lnTo>
                  <a:lnTo>
                    <a:pt x="141019" y="10883"/>
                  </a:lnTo>
                  <a:lnTo>
                    <a:pt x="150104" y="9793"/>
                  </a:lnTo>
                  <a:lnTo>
                    <a:pt x="155961" y="9644"/>
                  </a:lnTo>
                  <a:lnTo>
                    <a:pt x="157945" y="8546"/>
                  </a:lnTo>
                  <a:lnTo>
                    <a:pt x="159269" y="6756"/>
                  </a:lnTo>
                  <a:lnTo>
                    <a:pt x="160150" y="4504"/>
                  </a:lnTo>
                  <a:lnTo>
                    <a:pt x="161797" y="3003"/>
                  </a:lnTo>
                  <a:lnTo>
                    <a:pt x="171311" y="34"/>
                  </a:lnTo>
                  <a:lnTo>
                    <a:pt x="179629" y="3"/>
                  </a:lnTo>
                  <a:lnTo>
                    <a:pt x="171797" y="0"/>
                  </a:lnTo>
                  <a:lnTo>
                    <a:pt x="17144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4" name="SMARTInkShape-Group45"/>
          <p:cNvGrpSpPr/>
          <p:nvPr/>
        </p:nvGrpSpPr>
        <p:grpSpPr>
          <a:xfrm>
            <a:off x="304810" y="4429125"/>
            <a:ext cx="1152516" cy="190501"/>
            <a:chOff x="304810" y="4429125"/>
            <a:chExt cx="1152516" cy="190501"/>
          </a:xfrm>
        </p:grpSpPr>
        <p:sp>
          <p:nvSpPr>
            <p:cNvPr id="227" name="SMARTInkShape-192"/>
            <p:cNvSpPr/>
            <p:nvPr>
              <p:custDataLst>
                <p:tags r:id="rId136"/>
              </p:custDataLst>
            </p:nvPr>
          </p:nvSpPr>
          <p:spPr>
            <a:xfrm>
              <a:off x="304810" y="4505325"/>
              <a:ext cx="104766" cy="114301"/>
            </a:xfrm>
            <a:custGeom>
              <a:avLst/>
              <a:gdLst/>
              <a:ahLst/>
              <a:cxnLst/>
              <a:rect l="0" t="0" r="0" b="0"/>
              <a:pathLst>
                <a:path w="104766" h="114301">
                  <a:moveTo>
                    <a:pt x="104765" y="0"/>
                  </a:moveTo>
                  <a:lnTo>
                    <a:pt x="104765" y="0"/>
                  </a:lnTo>
                  <a:lnTo>
                    <a:pt x="95274" y="9491"/>
                  </a:lnTo>
                  <a:lnTo>
                    <a:pt x="87042" y="9522"/>
                  </a:lnTo>
                  <a:lnTo>
                    <a:pt x="86600" y="10582"/>
                  </a:lnTo>
                  <a:lnTo>
                    <a:pt x="86108" y="14581"/>
                  </a:lnTo>
                  <a:lnTo>
                    <a:pt x="84919" y="16071"/>
                  </a:lnTo>
                  <a:lnTo>
                    <a:pt x="77549" y="18658"/>
                  </a:lnTo>
                  <a:lnTo>
                    <a:pt x="76794" y="21698"/>
                  </a:lnTo>
                  <a:lnTo>
                    <a:pt x="76309" y="27217"/>
                  </a:lnTo>
                  <a:lnTo>
                    <a:pt x="60383" y="45419"/>
                  </a:lnTo>
                  <a:lnTo>
                    <a:pt x="58581" y="51231"/>
                  </a:lnTo>
                  <a:lnTo>
                    <a:pt x="57042" y="53204"/>
                  </a:lnTo>
                  <a:lnTo>
                    <a:pt x="52511" y="55396"/>
                  </a:lnTo>
                  <a:lnTo>
                    <a:pt x="50879" y="57039"/>
                  </a:lnTo>
                  <a:lnTo>
                    <a:pt x="49066" y="61687"/>
                  </a:lnTo>
                  <a:lnTo>
                    <a:pt x="47524" y="63349"/>
                  </a:lnTo>
                  <a:lnTo>
                    <a:pt x="42988" y="65197"/>
                  </a:lnTo>
                  <a:lnTo>
                    <a:pt x="41356" y="66748"/>
                  </a:lnTo>
                  <a:lnTo>
                    <a:pt x="39541" y="71294"/>
                  </a:lnTo>
                  <a:lnTo>
                    <a:pt x="37999" y="72929"/>
                  </a:lnTo>
                  <a:lnTo>
                    <a:pt x="33464" y="74746"/>
                  </a:lnTo>
                  <a:lnTo>
                    <a:pt x="31831" y="76290"/>
                  </a:lnTo>
                  <a:lnTo>
                    <a:pt x="27793" y="85816"/>
                  </a:lnTo>
                  <a:lnTo>
                    <a:pt x="0" y="114290"/>
                  </a:lnTo>
                  <a:lnTo>
                    <a:pt x="9123" y="114300"/>
                  </a:lnTo>
                  <a:lnTo>
                    <a:pt x="17682" y="106099"/>
                  </a:lnTo>
                  <a:lnTo>
                    <a:pt x="27122" y="104892"/>
                  </a:lnTo>
                  <a:lnTo>
                    <a:pt x="71281" y="104775"/>
                  </a:lnTo>
                  <a:lnTo>
                    <a:pt x="72918" y="103717"/>
                  </a:lnTo>
                  <a:lnTo>
                    <a:pt x="74008" y="101953"/>
                  </a:lnTo>
                  <a:lnTo>
                    <a:pt x="74736" y="99718"/>
                  </a:lnTo>
                  <a:lnTo>
                    <a:pt x="76279" y="98229"/>
                  </a:lnTo>
                  <a:lnTo>
                    <a:pt x="85712" y="95250"/>
                  </a:lnTo>
                  <a:lnTo>
                    <a:pt x="85715" y="95250"/>
                  </a:lnTo>
                  <a:lnTo>
                    <a:pt x="9524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193"/>
            <p:cNvSpPr/>
            <p:nvPr>
              <p:custDataLst>
                <p:tags r:id="rId137"/>
              </p:custDataLst>
            </p:nvPr>
          </p:nvSpPr>
          <p:spPr>
            <a:xfrm>
              <a:off x="581025" y="4438767"/>
              <a:ext cx="219076" cy="180848"/>
            </a:xfrm>
            <a:custGeom>
              <a:avLst/>
              <a:gdLst/>
              <a:ahLst/>
              <a:cxnLst/>
              <a:rect l="0" t="0" r="0" b="0"/>
              <a:pathLst>
                <a:path w="219076" h="180848">
                  <a:moveTo>
                    <a:pt x="0" y="161808"/>
                  </a:moveTo>
                  <a:lnTo>
                    <a:pt x="0" y="161808"/>
                  </a:lnTo>
                  <a:lnTo>
                    <a:pt x="0" y="170009"/>
                  </a:lnTo>
                  <a:lnTo>
                    <a:pt x="1058" y="170450"/>
                  </a:lnTo>
                  <a:lnTo>
                    <a:pt x="5056" y="170941"/>
                  </a:lnTo>
                  <a:lnTo>
                    <a:pt x="6546" y="172129"/>
                  </a:lnTo>
                  <a:lnTo>
                    <a:pt x="9133" y="179500"/>
                  </a:lnTo>
                  <a:lnTo>
                    <a:pt x="12173" y="180254"/>
                  </a:lnTo>
                  <a:lnTo>
                    <a:pt x="17692" y="180739"/>
                  </a:lnTo>
                  <a:lnTo>
                    <a:pt x="27132" y="172646"/>
                  </a:lnTo>
                  <a:lnTo>
                    <a:pt x="33204" y="171722"/>
                  </a:lnTo>
                  <a:lnTo>
                    <a:pt x="34836" y="170533"/>
                  </a:lnTo>
                  <a:lnTo>
                    <a:pt x="35924" y="168684"/>
                  </a:lnTo>
                  <a:lnTo>
                    <a:pt x="36649" y="166392"/>
                  </a:lnTo>
                  <a:lnTo>
                    <a:pt x="48270" y="152050"/>
                  </a:lnTo>
                  <a:lnTo>
                    <a:pt x="69888" y="130044"/>
                  </a:lnTo>
                  <a:lnTo>
                    <a:pt x="73395" y="120880"/>
                  </a:lnTo>
                  <a:lnTo>
                    <a:pt x="76011" y="110810"/>
                  </a:lnTo>
                  <a:lnTo>
                    <a:pt x="86315" y="95721"/>
                  </a:lnTo>
                  <a:lnTo>
                    <a:pt x="91279" y="89045"/>
                  </a:lnTo>
                  <a:lnTo>
                    <a:pt x="97288" y="76135"/>
                  </a:lnTo>
                  <a:lnTo>
                    <a:pt x="108353" y="58337"/>
                  </a:lnTo>
                  <a:lnTo>
                    <a:pt x="116339" y="38572"/>
                  </a:lnTo>
                  <a:lnTo>
                    <a:pt x="131588" y="20849"/>
                  </a:lnTo>
                  <a:lnTo>
                    <a:pt x="132567" y="16962"/>
                  </a:lnTo>
                  <a:lnTo>
                    <a:pt x="132828" y="14444"/>
                  </a:lnTo>
                  <a:lnTo>
                    <a:pt x="134060" y="12766"/>
                  </a:lnTo>
                  <a:lnTo>
                    <a:pt x="135940" y="11646"/>
                  </a:lnTo>
                  <a:lnTo>
                    <a:pt x="142469" y="9539"/>
                  </a:lnTo>
                  <a:lnTo>
                    <a:pt x="152281" y="0"/>
                  </a:lnTo>
                  <a:lnTo>
                    <a:pt x="152389" y="8095"/>
                  </a:lnTo>
                  <a:lnTo>
                    <a:pt x="151335" y="8532"/>
                  </a:lnTo>
                  <a:lnTo>
                    <a:pt x="147340" y="9019"/>
                  </a:lnTo>
                  <a:lnTo>
                    <a:pt x="145852" y="10208"/>
                  </a:lnTo>
                  <a:lnTo>
                    <a:pt x="144198" y="14349"/>
                  </a:lnTo>
                  <a:lnTo>
                    <a:pt x="141819" y="54123"/>
                  </a:lnTo>
                  <a:lnTo>
                    <a:pt x="135336" y="66610"/>
                  </a:lnTo>
                  <a:lnTo>
                    <a:pt x="133365" y="114009"/>
                  </a:lnTo>
                  <a:lnTo>
                    <a:pt x="133350" y="160729"/>
                  </a:lnTo>
                  <a:lnTo>
                    <a:pt x="133350" y="180847"/>
                  </a:lnTo>
                  <a:lnTo>
                    <a:pt x="133350" y="136382"/>
                  </a:lnTo>
                  <a:lnTo>
                    <a:pt x="133350" y="120530"/>
                  </a:lnTo>
                  <a:lnTo>
                    <a:pt x="130528" y="114182"/>
                  </a:lnTo>
                  <a:lnTo>
                    <a:pt x="126804" y="107833"/>
                  </a:lnTo>
                  <a:lnTo>
                    <a:pt x="125149" y="101483"/>
                  </a:lnTo>
                  <a:lnTo>
                    <a:pt x="123649" y="99366"/>
                  </a:lnTo>
                  <a:lnTo>
                    <a:pt x="121591" y="97955"/>
                  </a:lnTo>
                  <a:lnTo>
                    <a:pt x="119161" y="97014"/>
                  </a:lnTo>
                  <a:lnTo>
                    <a:pt x="117541" y="95329"/>
                  </a:lnTo>
                  <a:lnTo>
                    <a:pt x="112118" y="85019"/>
                  </a:lnTo>
                  <a:lnTo>
                    <a:pt x="96701" y="68037"/>
                  </a:lnTo>
                  <a:lnTo>
                    <a:pt x="90624" y="66996"/>
                  </a:lnTo>
                  <a:lnTo>
                    <a:pt x="71663" y="66569"/>
                  </a:lnTo>
                  <a:lnTo>
                    <a:pt x="66070" y="69385"/>
                  </a:lnTo>
                  <a:lnTo>
                    <a:pt x="60056" y="73106"/>
                  </a:lnTo>
                  <a:lnTo>
                    <a:pt x="49471" y="75691"/>
                  </a:lnTo>
                  <a:lnTo>
                    <a:pt x="39586" y="84250"/>
                  </a:lnTo>
                  <a:lnTo>
                    <a:pt x="38760" y="87826"/>
                  </a:lnTo>
                  <a:lnTo>
                    <a:pt x="38111" y="108264"/>
                  </a:lnTo>
                  <a:lnTo>
                    <a:pt x="39166" y="110237"/>
                  </a:lnTo>
                  <a:lnTo>
                    <a:pt x="40927" y="111552"/>
                  </a:lnTo>
                  <a:lnTo>
                    <a:pt x="43160" y="112429"/>
                  </a:lnTo>
                  <a:lnTo>
                    <a:pt x="44648" y="114072"/>
                  </a:lnTo>
                  <a:lnTo>
                    <a:pt x="46302" y="118720"/>
                  </a:lnTo>
                  <a:lnTo>
                    <a:pt x="47801" y="120382"/>
                  </a:lnTo>
                  <a:lnTo>
                    <a:pt x="66871" y="131052"/>
                  </a:lnTo>
                  <a:lnTo>
                    <a:pt x="98428" y="133195"/>
                  </a:lnTo>
                  <a:lnTo>
                    <a:pt x="136525" y="133233"/>
                  </a:lnTo>
                  <a:lnTo>
                    <a:pt x="142875" y="130411"/>
                  </a:lnTo>
                  <a:lnTo>
                    <a:pt x="149225" y="126687"/>
                  </a:lnTo>
                  <a:lnTo>
                    <a:pt x="161925" y="124297"/>
                  </a:lnTo>
                  <a:lnTo>
                    <a:pt x="165100" y="124100"/>
                  </a:lnTo>
                  <a:lnTo>
                    <a:pt x="171450" y="121060"/>
                  </a:lnTo>
                  <a:lnTo>
                    <a:pt x="188383" y="108543"/>
                  </a:lnTo>
                  <a:lnTo>
                    <a:pt x="207564" y="102603"/>
                  </a:lnTo>
                  <a:lnTo>
                    <a:pt x="219075" y="95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194"/>
            <p:cNvSpPr/>
            <p:nvPr>
              <p:custDataLst>
                <p:tags r:id="rId138"/>
              </p:custDataLst>
            </p:nvPr>
          </p:nvSpPr>
          <p:spPr>
            <a:xfrm>
              <a:off x="847725" y="4476871"/>
              <a:ext cx="76082" cy="133219"/>
            </a:xfrm>
            <a:custGeom>
              <a:avLst/>
              <a:gdLst/>
              <a:ahLst/>
              <a:cxnLst/>
              <a:rect l="0" t="0" r="0" b="0"/>
              <a:pathLst>
                <a:path w="76082" h="133219">
                  <a:moveTo>
                    <a:pt x="0" y="28454"/>
                  </a:moveTo>
                  <a:lnTo>
                    <a:pt x="0" y="28454"/>
                  </a:lnTo>
                  <a:lnTo>
                    <a:pt x="8201" y="28454"/>
                  </a:lnTo>
                  <a:lnTo>
                    <a:pt x="8642" y="27396"/>
                  </a:lnTo>
                  <a:lnTo>
                    <a:pt x="9522" y="18963"/>
                  </a:lnTo>
                  <a:lnTo>
                    <a:pt x="9525" y="28063"/>
                  </a:lnTo>
                  <a:lnTo>
                    <a:pt x="1324" y="36621"/>
                  </a:lnTo>
                  <a:lnTo>
                    <a:pt x="392" y="42633"/>
                  </a:lnTo>
                  <a:lnTo>
                    <a:pt x="1" y="88782"/>
                  </a:lnTo>
                  <a:lnTo>
                    <a:pt x="0" y="108222"/>
                  </a:lnTo>
                  <a:lnTo>
                    <a:pt x="2822" y="114354"/>
                  </a:lnTo>
                  <a:lnTo>
                    <a:pt x="8201" y="121857"/>
                  </a:lnTo>
                  <a:lnTo>
                    <a:pt x="9409" y="131743"/>
                  </a:lnTo>
                  <a:lnTo>
                    <a:pt x="10506" y="132238"/>
                  </a:lnTo>
                  <a:lnTo>
                    <a:pt x="32190" y="133218"/>
                  </a:lnTo>
                  <a:lnTo>
                    <a:pt x="34160" y="132164"/>
                  </a:lnTo>
                  <a:lnTo>
                    <a:pt x="35474" y="130402"/>
                  </a:lnTo>
                  <a:lnTo>
                    <a:pt x="37991" y="125622"/>
                  </a:lnTo>
                  <a:lnTo>
                    <a:pt x="42638" y="119971"/>
                  </a:lnTo>
                  <a:lnTo>
                    <a:pt x="48231" y="116753"/>
                  </a:lnTo>
                  <a:lnTo>
                    <a:pt x="51204" y="115895"/>
                  </a:lnTo>
                  <a:lnTo>
                    <a:pt x="53186" y="114264"/>
                  </a:lnTo>
                  <a:lnTo>
                    <a:pt x="55388" y="109631"/>
                  </a:lnTo>
                  <a:lnTo>
                    <a:pt x="57860" y="91487"/>
                  </a:lnTo>
                  <a:lnTo>
                    <a:pt x="64620" y="76614"/>
                  </a:lnTo>
                  <a:lnTo>
                    <a:pt x="67463" y="60275"/>
                  </a:lnTo>
                  <a:lnTo>
                    <a:pt x="74160" y="47518"/>
                  </a:lnTo>
                  <a:lnTo>
                    <a:pt x="76081" y="25280"/>
                  </a:lnTo>
                  <a:lnTo>
                    <a:pt x="73325" y="18929"/>
                  </a:lnTo>
                  <a:lnTo>
                    <a:pt x="67064" y="9962"/>
                  </a:lnTo>
                  <a:lnTo>
                    <a:pt x="66790" y="4513"/>
                  </a:lnTo>
                  <a:lnTo>
                    <a:pt x="65694" y="2968"/>
                  </a:lnTo>
                  <a:lnTo>
                    <a:pt x="63904" y="1938"/>
                  </a:lnTo>
                  <a:lnTo>
                    <a:pt x="57545" y="0"/>
                  </a:lnTo>
                  <a:lnTo>
                    <a:pt x="48984" y="8091"/>
                  </a:lnTo>
                  <a:lnTo>
                    <a:pt x="42971" y="9015"/>
                  </a:lnTo>
                  <a:lnTo>
                    <a:pt x="41347" y="10204"/>
                  </a:lnTo>
                  <a:lnTo>
                    <a:pt x="40265" y="12053"/>
                  </a:lnTo>
                  <a:lnTo>
                    <a:pt x="39543" y="14345"/>
                  </a:lnTo>
                  <a:lnTo>
                    <a:pt x="30751" y="28687"/>
                  </a:lnTo>
                  <a:lnTo>
                    <a:pt x="30026" y="31784"/>
                  </a:lnTo>
                  <a:lnTo>
                    <a:pt x="21227" y="47524"/>
                  </a:lnTo>
                  <a:lnTo>
                    <a:pt x="19088" y="79254"/>
                  </a:lnTo>
                  <a:lnTo>
                    <a:pt x="21889" y="85604"/>
                  </a:lnTo>
                  <a:lnTo>
                    <a:pt x="25603" y="91954"/>
                  </a:lnTo>
                  <a:lnTo>
                    <a:pt x="28575" y="1046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195"/>
            <p:cNvSpPr/>
            <p:nvPr>
              <p:custDataLst>
                <p:tags r:id="rId139"/>
              </p:custDataLst>
            </p:nvPr>
          </p:nvSpPr>
          <p:spPr>
            <a:xfrm>
              <a:off x="1095375" y="44291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96"/>
            <p:cNvSpPr/>
            <p:nvPr>
              <p:custDataLst>
                <p:tags r:id="rId140"/>
              </p:custDataLst>
            </p:nvPr>
          </p:nvSpPr>
          <p:spPr>
            <a:xfrm>
              <a:off x="1000125" y="4429531"/>
              <a:ext cx="133316" cy="180451"/>
            </a:xfrm>
            <a:custGeom>
              <a:avLst/>
              <a:gdLst/>
              <a:ahLst/>
              <a:cxnLst/>
              <a:rect l="0" t="0" r="0" b="0"/>
              <a:pathLst>
                <a:path w="133316" h="180451">
                  <a:moveTo>
                    <a:pt x="76200" y="47219"/>
                  </a:moveTo>
                  <a:lnTo>
                    <a:pt x="76200" y="47219"/>
                  </a:lnTo>
                  <a:lnTo>
                    <a:pt x="71143" y="52276"/>
                  </a:lnTo>
                  <a:lnTo>
                    <a:pt x="68661" y="57580"/>
                  </a:lnTo>
                  <a:lnTo>
                    <a:pt x="67999" y="60476"/>
                  </a:lnTo>
                  <a:lnTo>
                    <a:pt x="59310" y="75867"/>
                  </a:lnTo>
                  <a:lnTo>
                    <a:pt x="58590" y="79018"/>
                  </a:lnTo>
                  <a:lnTo>
                    <a:pt x="49801" y="94850"/>
                  </a:lnTo>
                  <a:lnTo>
                    <a:pt x="46853" y="110720"/>
                  </a:lnTo>
                  <a:lnTo>
                    <a:pt x="40143" y="123419"/>
                  </a:lnTo>
                  <a:lnTo>
                    <a:pt x="39462" y="126594"/>
                  </a:lnTo>
                  <a:lnTo>
                    <a:pt x="30019" y="145644"/>
                  </a:lnTo>
                  <a:lnTo>
                    <a:pt x="29003" y="155169"/>
                  </a:lnTo>
                  <a:lnTo>
                    <a:pt x="27802" y="157286"/>
                  </a:lnTo>
                  <a:lnTo>
                    <a:pt x="25943" y="158697"/>
                  </a:lnTo>
                  <a:lnTo>
                    <a:pt x="23645" y="159638"/>
                  </a:lnTo>
                  <a:lnTo>
                    <a:pt x="22113" y="161323"/>
                  </a:lnTo>
                  <a:lnTo>
                    <a:pt x="20411" y="166018"/>
                  </a:lnTo>
                  <a:lnTo>
                    <a:pt x="18899" y="167694"/>
                  </a:lnTo>
                  <a:lnTo>
                    <a:pt x="10969" y="170603"/>
                  </a:lnTo>
                  <a:lnTo>
                    <a:pt x="10167" y="173670"/>
                  </a:lnTo>
                  <a:lnTo>
                    <a:pt x="9953" y="175970"/>
                  </a:lnTo>
                  <a:lnTo>
                    <a:pt x="8752" y="176445"/>
                  </a:lnTo>
                  <a:lnTo>
                    <a:pt x="120" y="171125"/>
                  </a:lnTo>
                  <a:lnTo>
                    <a:pt x="0" y="137567"/>
                  </a:lnTo>
                  <a:lnTo>
                    <a:pt x="1058" y="136025"/>
                  </a:lnTo>
                  <a:lnTo>
                    <a:pt x="2822" y="134998"/>
                  </a:lnTo>
                  <a:lnTo>
                    <a:pt x="8201" y="133350"/>
                  </a:lnTo>
                  <a:lnTo>
                    <a:pt x="17610" y="124779"/>
                  </a:lnTo>
                  <a:lnTo>
                    <a:pt x="27125" y="123538"/>
                  </a:lnTo>
                  <a:lnTo>
                    <a:pt x="35893" y="129989"/>
                  </a:lnTo>
                  <a:lnTo>
                    <a:pt x="47105" y="132829"/>
                  </a:lnTo>
                  <a:lnTo>
                    <a:pt x="94645" y="179964"/>
                  </a:lnTo>
                  <a:lnTo>
                    <a:pt x="94846" y="180166"/>
                  </a:lnTo>
                  <a:lnTo>
                    <a:pt x="100187" y="180450"/>
                  </a:lnTo>
                  <a:lnTo>
                    <a:pt x="101716" y="179431"/>
                  </a:lnTo>
                  <a:lnTo>
                    <a:pt x="102736" y="177694"/>
                  </a:lnTo>
                  <a:lnTo>
                    <a:pt x="104372" y="172357"/>
                  </a:lnTo>
                  <a:lnTo>
                    <a:pt x="111242" y="163699"/>
                  </a:lnTo>
                  <a:lnTo>
                    <a:pt x="114452" y="154874"/>
                  </a:lnTo>
                  <a:lnTo>
                    <a:pt x="120577" y="145557"/>
                  </a:lnTo>
                  <a:lnTo>
                    <a:pt x="122863" y="136093"/>
                  </a:lnTo>
                  <a:lnTo>
                    <a:pt x="123397" y="129758"/>
                  </a:lnTo>
                  <a:lnTo>
                    <a:pt x="126457" y="123414"/>
                  </a:lnTo>
                  <a:lnTo>
                    <a:pt x="130287" y="117067"/>
                  </a:lnTo>
                  <a:lnTo>
                    <a:pt x="132442" y="106485"/>
                  </a:lnTo>
                  <a:lnTo>
                    <a:pt x="133315" y="73011"/>
                  </a:lnTo>
                  <a:lnTo>
                    <a:pt x="123647" y="41775"/>
                  </a:lnTo>
                  <a:lnTo>
                    <a:pt x="112118" y="26236"/>
                  </a:lnTo>
                  <a:lnTo>
                    <a:pt x="97004" y="10887"/>
                  </a:lnTo>
                  <a:lnTo>
                    <a:pt x="93207" y="9905"/>
                  </a:lnTo>
                  <a:lnTo>
                    <a:pt x="90713" y="9643"/>
                  </a:lnTo>
                  <a:lnTo>
                    <a:pt x="85120" y="6530"/>
                  </a:lnTo>
                  <a:lnTo>
                    <a:pt x="79106" y="2676"/>
                  </a:lnTo>
                  <a:lnTo>
                    <a:pt x="68521" y="0"/>
                  </a:lnTo>
                  <a:lnTo>
                    <a:pt x="56557" y="7186"/>
                  </a:lnTo>
                  <a:lnTo>
                    <a:pt x="53580" y="7830"/>
                  </a:lnTo>
                  <a:lnTo>
                    <a:pt x="51595" y="9319"/>
                  </a:lnTo>
                  <a:lnTo>
                    <a:pt x="50271" y="11368"/>
                  </a:lnTo>
                  <a:lnTo>
                    <a:pt x="49389" y="13794"/>
                  </a:lnTo>
                  <a:lnTo>
                    <a:pt x="47743" y="15410"/>
                  </a:lnTo>
                  <a:lnTo>
                    <a:pt x="43091" y="17206"/>
                  </a:lnTo>
                  <a:lnTo>
                    <a:pt x="41428" y="18744"/>
                  </a:lnTo>
                  <a:lnTo>
                    <a:pt x="30029" y="35940"/>
                  </a:lnTo>
                  <a:lnTo>
                    <a:pt x="22316" y="44951"/>
                  </a:lnTo>
                  <a:lnTo>
                    <a:pt x="20018" y="53838"/>
                  </a:lnTo>
                  <a:lnTo>
                    <a:pt x="19088" y="78979"/>
                  </a:lnTo>
                  <a:lnTo>
                    <a:pt x="20134" y="81093"/>
                  </a:lnTo>
                  <a:lnTo>
                    <a:pt x="21889" y="82502"/>
                  </a:lnTo>
                  <a:lnTo>
                    <a:pt x="24118" y="83440"/>
                  </a:lnTo>
                  <a:lnTo>
                    <a:pt x="25604" y="85125"/>
                  </a:lnTo>
                  <a:lnTo>
                    <a:pt x="30810" y="95433"/>
                  </a:lnTo>
                  <a:lnTo>
                    <a:pt x="36660" y="102604"/>
                  </a:lnTo>
                  <a:lnTo>
                    <a:pt x="40282" y="103585"/>
                  </a:lnTo>
                  <a:lnTo>
                    <a:pt x="84551" y="104367"/>
                  </a:lnTo>
                  <a:lnTo>
                    <a:pt x="97136" y="104369"/>
                  </a:lnTo>
                  <a:lnTo>
                    <a:pt x="104202" y="101547"/>
                  </a:lnTo>
                  <a:lnTo>
                    <a:pt x="114300" y="948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197"/>
            <p:cNvSpPr/>
            <p:nvPr>
              <p:custDataLst>
                <p:tags r:id="rId141"/>
              </p:custDataLst>
            </p:nvPr>
          </p:nvSpPr>
          <p:spPr>
            <a:xfrm>
              <a:off x="1333500" y="44958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17716" y="9525"/>
                  </a:lnTo>
                  <a:lnTo>
                    <a:pt x="18161" y="10583"/>
                  </a:lnTo>
                  <a:lnTo>
                    <a:pt x="18655" y="14582"/>
                  </a:lnTo>
                  <a:lnTo>
                    <a:pt x="19845" y="16071"/>
                  </a:lnTo>
                  <a:lnTo>
                    <a:pt x="23989" y="17726"/>
                  </a:lnTo>
                  <a:lnTo>
                    <a:pt x="69977" y="19050"/>
                  </a:lnTo>
                  <a:lnTo>
                    <a:pt x="80710" y="19050"/>
                  </a:lnTo>
                  <a:lnTo>
                    <a:pt x="86318" y="16228"/>
                  </a:lnTo>
                  <a:lnTo>
                    <a:pt x="93486" y="10849"/>
                  </a:lnTo>
                  <a:lnTo>
                    <a:pt x="103296" y="9642"/>
                  </a:lnTo>
                  <a:lnTo>
                    <a:pt x="122373" y="9525"/>
                  </a:lnTo>
                  <a:lnTo>
                    <a:pt x="122857" y="8467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198"/>
            <p:cNvSpPr/>
            <p:nvPr>
              <p:custDataLst>
                <p:tags r:id="rId142"/>
              </p:custDataLst>
            </p:nvPr>
          </p:nvSpPr>
          <p:spPr>
            <a:xfrm>
              <a:off x="1333500" y="45624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0" y="34"/>
                  </a:lnTo>
                  <a:lnTo>
                    <a:pt x="36649" y="0"/>
                  </a:lnTo>
                  <a:lnTo>
                    <a:pt x="46174" y="8201"/>
                  </a:lnTo>
                  <a:lnTo>
                    <a:pt x="55699" y="9408"/>
                  </a:lnTo>
                  <a:lnTo>
                    <a:pt x="102562" y="9525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5" name="SMARTInkShape-199"/>
          <p:cNvSpPr/>
          <p:nvPr>
            <p:custDataLst>
              <p:tags r:id="rId13"/>
            </p:custDataLst>
          </p:nvPr>
        </p:nvSpPr>
        <p:spPr>
          <a:xfrm>
            <a:off x="2362200" y="2343150"/>
            <a:ext cx="304801" cy="123826"/>
          </a:xfrm>
          <a:custGeom>
            <a:avLst/>
            <a:gdLst/>
            <a:ahLst/>
            <a:cxnLst/>
            <a:rect l="0" t="0" r="0" b="0"/>
            <a:pathLst>
              <a:path w="304801" h="123826">
                <a:moveTo>
                  <a:pt x="0" y="38100"/>
                </a:moveTo>
                <a:lnTo>
                  <a:pt x="0" y="38100"/>
                </a:lnTo>
                <a:lnTo>
                  <a:pt x="0" y="61813"/>
                </a:lnTo>
                <a:lnTo>
                  <a:pt x="1058" y="63434"/>
                </a:lnTo>
                <a:lnTo>
                  <a:pt x="2822" y="64514"/>
                </a:lnTo>
                <a:lnTo>
                  <a:pt x="5056" y="65234"/>
                </a:lnTo>
                <a:lnTo>
                  <a:pt x="6546" y="66773"/>
                </a:lnTo>
                <a:lnTo>
                  <a:pt x="9409" y="75770"/>
                </a:lnTo>
                <a:lnTo>
                  <a:pt x="9515" y="84363"/>
                </a:lnTo>
                <a:lnTo>
                  <a:pt x="10576" y="84817"/>
                </a:lnTo>
                <a:lnTo>
                  <a:pt x="14578" y="85321"/>
                </a:lnTo>
                <a:lnTo>
                  <a:pt x="16069" y="86514"/>
                </a:lnTo>
                <a:lnTo>
                  <a:pt x="18934" y="94847"/>
                </a:lnTo>
                <a:lnTo>
                  <a:pt x="19016" y="100187"/>
                </a:lnTo>
                <a:lnTo>
                  <a:pt x="20085" y="101716"/>
                </a:lnTo>
                <a:lnTo>
                  <a:pt x="21857" y="102736"/>
                </a:lnTo>
                <a:lnTo>
                  <a:pt x="28182" y="104656"/>
                </a:lnTo>
                <a:lnTo>
                  <a:pt x="28541" y="112965"/>
                </a:lnTo>
                <a:lnTo>
                  <a:pt x="29610" y="113410"/>
                </a:lnTo>
                <a:lnTo>
                  <a:pt x="46291" y="114299"/>
                </a:lnTo>
                <a:lnTo>
                  <a:pt x="46736" y="115358"/>
                </a:lnTo>
                <a:lnTo>
                  <a:pt x="47508" y="122501"/>
                </a:lnTo>
                <a:lnTo>
                  <a:pt x="50395" y="123236"/>
                </a:lnTo>
                <a:lnTo>
                  <a:pt x="94848" y="123825"/>
                </a:lnTo>
                <a:lnTo>
                  <a:pt x="103415" y="115624"/>
                </a:lnTo>
                <a:lnTo>
                  <a:pt x="113872" y="114335"/>
                </a:lnTo>
                <a:lnTo>
                  <a:pt x="127520" y="114303"/>
                </a:lnTo>
                <a:lnTo>
                  <a:pt x="129464" y="113244"/>
                </a:lnTo>
                <a:lnTo>
                  <a:pt x="130759" y="111479"/>
                </a:lnTo>
                <a:lnTo>
                  <a:pt x="131622" y="109244"/>
                </a:lnTo>
                <a:lnTo>
                  <a:pt x="133257" y="107755"/>
                </a:lnTo>
                <a:lnTo>
                  <a:pt x="141399" y="105167"/>
                </a:lnTo>
                <a:lnTo>
                  <a:pt x="147494" y="104891"/>
                </a:lnTo>
                <a:lnTo>
                  <a:pt x="149130" y="103794"/>
                </a:lnTo>
                <a:lnTo>
                  <a:pt x="150220" y="102005"/>
                </a:lnTo>
                <a:lnTo>
                  <a:pt x="150946" y="99753"/>
                </a:lnTo>
                <a:lnTo>
                  <a:pt x="152489" y="98252"/>
                </a:lnTo>
                <a:lnTo>
                  <a:pt x="160473" y="95645"/>
                </a:lnTo>
                <a:lnTo>
                  <a:pt x="179613" y="95251"/>
                </a:lnTo>
                <a:lnTo>
                  <a:pt x="180067" y="94192"/>
                </a:lnTo>
                <a:lnTo>
                  <a:pt x="180571" y="90194"/>
                </a:lnTo>
                <a:lnTo>
                  <a:pt x="181765" y="88704"/>
                </a:lnTo>
                <a:lnTo>
                  <a:pt x="189140" y="86117"/>
                </a:lnTo>
                <a:lnTo>
                  <a:pt x="198582" y="85759"/>
                </a:lnTo>
                <a:lnTo>
                  <a:pt x="199062" y="84690"/>
                </a:lnTo>
                <a:lnTo>
                  <a:pt x="199597" y="80679"/>
                </a:lnTo>
                <a:lnTo>
                  <a:pt x="200798" y="79186"/>
                </a:lnTo>
                <a:lnTo>
                  <a:pt x="209430" y="76234"/>
                </a:lnTo>
                <a:lnTo>
                  <a:pt x="218679" y="67068"/>
                </a:lnTo>
                <a:lnTo>
                  <a:pt x="224014" y="66791"/>
                </a:lnTo>
                <a:lnTo>
                  <a:pt x="225543" y="65694"/>
                </a:lnTo>
                <a:lnTo>
                  <a:pt x="226562" y="63905"/>
                </a:lnTo>
                <a:lnTo>
                  <a:pt x="228198" y="58484"/>
                </a:lnTo>
                <a:lnTo>
                  <a:pt x="231243" y="57743"/>
                </a:lnTo>
                <a:lnTo>
                  <a:pt x="233537" y="57545"/>
                </a:lnTo>
                <a:lnTo>
                  <a:pt x="235067" y="56355"/>
                </a:lnTo>
                <a:lnTo>
                  <a:pt x="237723" y="48984"/>
                </a:lnTo>
                <a:lnTo>
                  <a:pt x="240768" y="48229"/>
                </a:lnTo>
                <a:lnTo>
                  <a:pt x="246291" y="47744"/>
                </a:lnTo>
                <a:lnTo>
                  <a:pt x="276106" y="19169"/>
                </a:lnTo>
                <a:lnTo>
                  <a:pt x="285750" y="19050"/>
                </a:lnTo>
                <a:lnTo>
                  <a:pt x="3048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SMARTInkShape-200"/>
          <p:cNvSpPr/>
          <p:nvPr>
            <p:custDataLst>
              <p:tags r:id="rId14"/>
            </p:custDataLst>
          </p:nvPr>
        </p:nvSpPr>
        <p:spPr>
          <a:xfrm>
            <a:off x="1666878" y="4525699"/>
            <a:ext cx="142873" cy="132027"/>
          </a:xfrm>
          <a:custGeom>
            <a:avLst/>
            <a:gdLst/>
            <a:ahLst/>
            <a:cxnLst/>
            <a:rect l="0" t="0" r="0" b="0"/>
            <a:pathLst>
              <a:path w="142873" h="132027">
                <a:moveTo>
                  <a:pt x="114297" y="8201"/>
                </a:moveTo>
                <a:lnTo>
                  <a:pt x="114297" y="8201"/>
                </a:lnTo>
                <a:lnTo>
                  <a:pt x="114297" y="0"/>
                </a:lnTo>
                <a:lnTo>
                  <a:pt x="114297" y="6993"/>
                </a:lnTo>
                <a:lnTo>
                  <a:pt x="111475" y="7664"/>
                </a:lnTo>
                <a:lnTo>
                  <a:pt x="100108" y="8170"/>
                </a:lnTo>
                <a:lnTo>
                  <a:pt x="98487" y="9238"/>
                </a:lnTo>
                <a:lnTo>
                  <a:pt x="97407" y="11009"/>
                </a:lnTo>
                <a:lnTo>
                  <a:pt x="95531" y="17900"/>
                </a:lnTo>
                <a:lnTo>
                  <a:pt x="95374" y="22389"/>
                </a:lnTo>
                <a:lnTo>
                  <a:pt x="94273" y="24010"/>
                </a:lnTo>
                <a:lnTo>
                  <a:pt x="92481" y="25090"/>
                </a:lnTo>
                <a:lnTo>
                  <a:pt x="90228" y="25811"/>
                </a:lnTo>
                <a:lnTo>
                  <a:pt x="88726" y="27349"/>
                </a:lnTo>
                <a:lnTo>
                  <a:pt x="83493" y="37423"/>
                </a:lnTo>
                <a:lnTo>
                  <a:pt x="81061" y="40382"/>
                </a:lnTo>
                <a:lnTo>
                  <a:pt x="75537" y="43671"/>
                </a:lnTo>
                <a:lnTo>
                  <a:pt x="72582" y="44547"/>
                </a:lnTo>
                <a:lnTo>
                  <a:pt x="70612" y="46191"/>
                </a:lnTo>
                <a:lnTo>
                  <a:pt x="68423" y="50838"/>
                </a:lnTo>
                <a:lnTo>
                  <a:pt x="66781" y="52500"/>
                </a:lnTo>
                <a:lnTo>
                  <a:pt x="62134" y="54348"/>
                </a:lnTo>
                <a:lnTo>
                  <a:pt x="60472" y="55899"/>
                </a:lnTo>
                <a:lnTo>
                  <a:pt x="49076" y="73121"/>
                </a:lnTo>
                <a:lnTo>
                  <a:pt x="33471" y="89020"/>
                </a:lnTo>
                <a:lnTo>
                  <a:pt x="27927" y="91745"/>
                </a:lnTo>
                <a:lnTo>
                  <a:pt x="24967" y="92472"/>
                </a:lnTo>
                <a:lnTo>
                  <a:pt x="22994" y="94016"/>
                </a:lnTo>
                <a:lnTo>
                  <a:pt x="20801" y="98552"/>
                </a:lnTo>
                <a:lnTo>
                  <a:pt x="19158" y="100185"/>
                </a:lnTo>
                <a:lnTo>
                  <a:pt x="9652" y="103413"/>
                </a:lnTo>
                <a:lnTo>
                  <a:pt x="114" y="103451"/>
                </a:lnTo>
                <a:lnTo>
                  <a:pt x="0" y="112584"/>
                </a:lnTo>
                <a:lnTo>
                  <a:pt x="28145" y="112976"/>
                </a:lnTo>
                <a:lnTo>
                  <a:pt x="36735" y="121177"/>
                </a:lnTo>
                <a:lnTo>
                  <a:pt x="47194" y="122467"/>
                </a:lnTo>
                <a:lnTo>
                  <a:pt x="55785" y="122498"/>
                </a:lnTo>
                <a:lnTo>
                  <a:pt x="64482" y="129047"/>
                </a:lnTo>
                <a:lnTo>
                  <a:pt x="74445" y="131634"/>
                </a:lnTo>
                <a:lnTo>
                  <a:pt x="121604" y="132026"/>
                </a:lnTo>
                <a:lnTo>
                  <a:pt x="142872" y="13202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SMARTInkShape-201"/>
          <p:cNvSpPr/>
          <p:nvPr>
            <p:custDataLst>
              <p:tags r:id="rId15"/>
            </p:custDataLst>
          </p:nvPr>
        </p:nvSpPr>
        <p:spPr>
          <a:xfrm>
            <a:off x="1933691" y="4391064"/>
            <a:ext cx="619010" cy="236725"/>
          </a:xfrm>
          <a:custGeom>
            <a:avLst/>
            <a:gdLst/>
            <a:ahLst/>
            <a:cxnLst/>
            <a:rect l="0" t="0" r="0" b="0"/>
            <a:pathLst>
              <a:path w="619010" h="236725">
                <a:moveTo>
                  <a:pt x="9409" y="190461"/>
                </a:moveTo>
                <a:lnTo>
                  <a:pt x="9409" y="190461"/>
                </a:lnTo>
                <a:lnTo>
                  <a:pt x="4353" y="190461"/>
                </a:lnTo>
                <a:lnTo>
                  <a:pt x="2863" y="191519"/>
                </a:lnTo>
                <a:lnTo>
                  <a:pt x="1870" y="193283"/>
                </a:lnTo>
                <a:lnTo>
                  <a:pt x="146" y="200162"/>
                </a:lnTo>
                <a:lnTo>
                  <a:pt x="0" y="204650"/>
                </a:lnTo>
                <a:lnTo>
                  <a:pt x="1020" y="206271"/>
                </a:lnTo>
                <a:lnTo>
                  <a:pt x="2758" y="207350"/>
                </a:lnTo>
                <a:lnTo>
                  <a:pt x="8095" y="209084"/>
                </a:lnTo>
                <a:lnTo>
                  <a:pt x="8825" y="212143"/>
                </a:lnTo>
                <a:lnTo>
                  <a:pt x="9020" y="214441"/>
                </a:lnTo>
                <a:lnTo>
                  <a:pt x="10208" y="215973"/>
                </a:lnTo>
                <a:lnTo>
                  <a:pt x="14350" y="217674"/>
                </a:lnTo>
                <a:lnTo>
                  <a:pt x="15878" y="219186"/>
                </a:lnTo>
                <a:lnTo>
                  <a:pt x="18815" y="228134"/>
                </a:lnTo>
                <a:lnTo>
                  <a:pt x="27124" y="236724"/>
                </a:lnTo>
                <a:lnTo>
                  <a:pt x="28628" y="236120"/>
                </a:lnTo>
                <a:lnTo>
                  <a:pt x="36543" y="229765"/>
                </a:lnTo>
                <a:lnTo>
                  <a:pt x="42614" y="228918"/>
                </a:lnTo>
                <a:lnTo>
                  <a:pt x="44245" y="227741"/>
                </a:lnTo>
                <a:lnTo>
                  <a:pt x="45333" y="225898"/>
                </a:lnTo>
                <a:lnTo>
                  <a:pt x="46059" y="223611"/>
                </a:lnTo>
                <a:lnTo>
                  <a:pt x="47600" y="222085"/>
                </a:lnTo>
                <a:lnTo>
                  <a:pt x="57679" y="216816"/>
                </a:lnTo>
                <a:lnTo>
                  <a:pt x="69861" y="205898"/>
                </a:lnTo>
                <a:lnTo>
                  <a:pt x="73318" y="199791"/>
                </a:lnTo>
                <a:lnTo>
                  <a:pt x="75913" y="193550"/>
                </a:lnTo>
                <a:lnTo>
                  <a:pt x="109974" y="146893"/>
                </a:lnTo>
                <a:lnTo>
                  <a:pt x="124299" y="116298"/>
                </a:lnTo>
                <a:lnTo>
                  <a:pt x="138603" y="97596"/>
                </a:lnTo>
                <a:lnTo>
                  <a:pt x="144760" y="78200"/>
                </a:lnTo>
                <a:lnTo>
                  <a:pt x="159162" y="57290"/>
                </a:lnTo>
                <a:lnTo>
                  <a:pt x="161691" y="50840"/>
                </a:lnTo>
                <a:lnTo>
                  <a:pt x="166343" y="44446"/>
                </a:lnTo>
                <a:lnTo>
                  <a:pt x="171938" y="40899"/>
                </a:lnTo>
                <a:lnTo>
                  <a:pt x="174911" y="39953"/>
                </a:lnTo>
                <a:lnTo>
                  <a:pt x="176894" y="38264"/>
                </a:lnTo>
                <a:lnTo>
                  <a:pt x="179097" y="33565"/>
                </a:lnTo>
                <a:lnTo>
                  <a:pt x="180743" y="31889"/>
                </a:lnTo>
                <a:lnTo>
                  <a:pt x="189946" y="28667"/>
                </a:lnTo>
                <a:lnTo>
                  <a:pt x="199505" y="19407"/>
                </a:lnTo>
                <a:lnTo>
                  <a:pt x="199899" y="33211"/>
                </a:lnTo>
                <a:lnTo>
                  <a:pt x="198844" y="34827"/>
                </a:lnTo>
                <a:lnTo>
                  <a:pt x="197082" y="35905"/>
                </a:lnTo>
                <a:lnTo>
                  <a:pt x="194850" y="36623"/>
                </a:lnTo>
                <a:lnTo>
                  <a:pt x="193361" y="38161"/>
                </a:lnTo>
                <a:lnTo>
                  <a:pt x="191707" y="42692"/>
                </a:lnTo>
                <a:lnTo>
                  <a:pt x="189349" y="79557"/>
                </a:lnTo>
                <a:lnTo>
                  <a:pt x="182186" y="97997"/>
                </a:lnTo>
                <a:lnTo>
                  <a:pt x="179824" y="138772"/>
                </a:lnTo>
                <a:lnTo>
                  <a:pt x="174320" y="149981"/>
                </a:lnTo>
                <a:lnTo>
                  <a:pt x="171357" y="196732"/>
                </a:lnTo>
                <a:lnTo>
                  <a:pt x="171334" y="219034"/>
                </a:lnTo>
                <a:lnTo>
                  <a:pt x="171334" y="187155"/>
                </a:lnTo>
                <a:lnTo>
                  <a:pt x="168512" y="180877"/>
                </a:lnTo>
                <a:lnTo>
                  <a:pt x="164788" y="174560"/>
                </a:lnTo>
                <a:lnTo>
                  <a:pt x="161633" y="165054"/>
                </a:lnTo>
                <a:lnTo>
                  <a:pt x="135865" y="133136"/>
                </a:lnTo>
                <a:lnTo>
                  <a:pt x="134988" y="130020"/>
                </a:lnTo>
                <a:lnTo>
                  <a:pt x="133345" y="127942"/>
                </a:lnTo>
                <a:lnTo>
                  <a:pt x="128697" y="125633"/>
                </a:lnTo>
                <a:lnTo>
                  <a:pt x="82399" y="123788"/>
                </a:lnTo>
                <a:lnTo>
                  <a:pt x="68047" y="123786"/>
                </a:lnTo>
                <a:lnTo>
                  <a:pt x="67551" y="124844"/>
                </a:lnTo>
                <a:lnTo>
                  <a:pt x="66559" y="150999"/>
                </a:lnTo>
                <a:lnTo>
                  <a:pt x="71616" y="157014"/>
                </a:lnTo>
                <a:lnTo>
                  <a:pt x="76920" y="159721"/>
                </a:lnTo>
                <a:lnTo>
                  <a:pt x="95207" y="161696"/>
                </a:lnTo>
                <a:lnTo>
                  <a:pt x="107849" y="161848"/>
                </a:lnTo>
                <a:lnTo>
                  <a:pt x="114190" y="159047"/>
                </a:lnTo>
                <a:lnTo>
                  <a:pt x="130060" y="146695"/>
                </a:lnTo>
                <a:lnTo>
                  <a:pt x="159823" y="132701"/>
                </a:lnTo>
                <a:lnTo>
                  <a:pt x="206808" y="104720"/>
                </a:lnTo>
                <a:lnTo>
                  <a:pt x="226672" y="92033"/>
                </a:lnTo>
                <a:lnTo>
                  <a:pt x="269237" y="77650"/>
                </a:lnTo>
                <a:lnTo>
                  <a:pt x="314029" y="76178"/>
                </a:lnTo>
                <a:lnTo>
                  <a:pt x="321817" y="76164"/>
                </a:lnTo>
                <a:lnTo>
                  <a:pt x="330960" y="82708"/>
                </a:lnTo>
                <a:lnTo>
                  <a:pt x="339868" y="84803"/>
                </a:lnTo>
                <a:lnTo>
                  <a:pt x="350462" y="85570"/>
                </a:lnTo>
                <a:lnTo>
                  <a:pt x="351077" y="86667"/>
                </a:lnTo>
                <a:lnTo>
                  <a:pt x="351762" y="90709"/>
                </a:lnTo>
                <a:lnTo>
                  <a:pt x="353003" y="92209"/>
                </a:lnTo>
                <a:lnTo>
                  <a:pt x="361798" y="95201"/>
                </a:lnTo>
                <a:lnTo>
                  <a:pt x="361834" y="68079"/>
                </a:lnTo>
                <a:lnTo>
                  <a:pt x="352701" y="57541"/>
                </a:lnTo>
                <a:lnTo>
                  <a:pt x="352425" y="52181"/>
                </a:lnTo>
                <a:lnTo>
                  <a:pt x="351328" y="50650"/>
                </a:lnTo>
                <a:lnTo>
                  <a:pt x="349538" y="49629"/>
                </a:lnTo>
                <a:lnTo>
                  <a:pt x="344118" y="47989"/>
                </a:lnTo>
                <a:lnTo>
                  <a:pt x="334700" y="39421"/>
                </a:lnTo>
                <a:lnTo>
                  <a:pt x="325184" y="38180"/>
                </a:lnTo>
                <a:lnTo>
                  <a:pt x="324701" y="39199"/>
                </a:lnTo>
                <a:lnTo>
                  <a:pt x="324164" y="43153"/>
                </a:lnTo>
                <a:lnTo>
                  <a:pt x="322962" y="44631"/>
                </a:lnTo>
                <a:lnTo>
                  <a:pt x="318805" y="46273"/>
                </a:lnTo>
                <a:lnTo>
                  <a:pt x="317273" y="47769"/>
                </a:lnTo>
                <a:lnTo>
                  <a:pt x="315571" y="52254"/>
                </a:lnTo>
                <a:lnTo>
                  <a:pt x="314058" y="53872"/>
                </a:lnTo>
                <a:lnTo>
                  <a:pt x="309556" y="55671"/>
                </a:lnTo>
                <a:lnTo>
                  <a:pt x="307932" y="57210"/>
                </a:lnTo>
                <a:lnTo>
                  <a:pt x="306128" y="61741"/>
                </a:lnTo>
                <a:lnTo>
                  <a:pt x="303911" y="73274"/>
                </a:lnTo>
                <a:lnTo>
                  <a:pt x="298222" y="82596"/>
                </a:lnTo>
                <a:lnTo>
                  <a:pt x="295764" y="95228"/>
                </a:lnTo>
                <a:lnTo>
                  <a:pt x="295563" y="98397"/>
                </a:lnTo>
                <a:lnTo>
                  <a:pt x="292516" y="104741"/>
                </a:lnTo>
                <a:lnTo>
                  <a:pt x="288693" y="111088"/>
                </a:lnTo>
                <a:lnTo>
                  <a:pt x="286238" y="123786"/>
                </a:lnTo>
                <a:lnTo>
                  <a:pt x="285639" y="171236"/>
                </a:lnTo>
                <a:lnTo>
                  <a:pt x="285634" y="194957"/>
                </a:lnTo>
                <a:lnTo>
                  <a:pt x="286692" y="196633"/>
                </a:lnTo>
                <a:lnTo>
                  <a:pt x="288456" y="197751"/>
                </a:lnTo>
                <a:lnTo>
                  <a:pt x="295335" y="199692"/>
                </a:lnTo>
                <a:lnTo>
                  <a:pt x="299823" y="199855"/>
                </a:lnTo>
                <a:lnTo>
                  <a:pt x="301443" y="198840"/>
                </a:lnTo>
                <a:lnTo>
                  <a:pt x="302524" y="197106"/>
                </a:lnTo>
                <a:lnTo>
                  <a:pt x="303244" y="194891"/>
                </a:lnTo>
                <a:lnTo>
                  <a:pt x="304782" y="193414"/>
                </a:lnTo>
                <a:lnTo>
                  <a:pt x="314856" y="188222"/>
                </a:lnTo>
                <a:lnTo>
                  <a:pt x="358661" y="147062"/>
                </a:lnTo>
                <a:lnTo>
                  <a:pt x="365010" y="144715"/>
                </a:lnTo>
                <a:lnTo>
                  <a:pt x="367127" y="143030"/>
                </a:lnTo>
                <a:lnTo>
                  <a:pt x="371163" y="136661"/>
                </a:lnTo>
                <a:lnTo>
                  <a:pt x="375858" y="134800"/>
                </a:lnTo>
                <a:lnTo>
                  <a:pt x="395310" y="133322"/>
                </a:lnTo>
                <a:lnTo>
                  <a:pt x="396852" y="134376"/>
                </a:lnTo>
                <a:lnTo>
                  <a:pt x="397879" y="136138"/>
                </a:lnTo>
                <a:lnTo>
                  <a:pt x="399663" y="143012"/>
                </a:lnTo>
                <a:lnTo>
                  <a:pt x="399814" y="147500"/>
                </a:lnTo>
                <a:lnTo>
                  <a:pt x="402703" y="153023"/>
                </a:lnTo>
                <a:lnTo>
                  <a:pt x="417543" y="169934"/>
                </a:lnTo>
                <a:lnTo>
                  <a:pt x="427059" y="171281"/>
                </a:lnTo>
                <a:lnTo>
                  <a:pt x="433136" y="171373"/>
                </a:lnTo>
                <a:lnTo>
                  <a:pt x="434769" y="170327"/>
                </a:lnTo>
                <a:lnTo>
                  <a:pt x="435857" y="168571"/>
                </a:lnTo>
                <a:lnTo>
                  <a:pt x="436583" y="166343"/>
                </a:lnTo>
                <a:lnTo>
                  <a:pt x="445382" y="152112"/>
                </a:lnTo>
                <a:lnTo>
                  <a:pt x="446108" y="149020"/>
                </a:lnTo>
                <a:lnTo>
                  <a:pt x="454907" y="133289"/>
                </a:lnTo>
                <a:lnTo>
                  <a:pt x="455633" y="130121"/>
                </a:lnTo>
                <a:lnTo>
                  <a:pt x="464432" y="114259"/>
                </a:lnTo>
                <a:lnTo>
                  <a:pt x="476906" y="70073"/>
                </a:lnTo>
                <a:lnTo>
                  <a:pt x="483616" y="57163"/>
                </a:lnTo>
                <a:lnTo>
                  <a:pt x="486448" y="41243"/>
                </a:lnTo>
                <a:lnTo>
                  <a:pt x="493825" y="30418"/>
                </a:lnTo>
                <a:lnTo>
                  <a:pt x="495181" y="19050"/>
                </a:lnTo>
                <a:lnTo>
                  <a:pt x="495184" y="27216"/>
                </a:lnTo>
                <a:lnTo>
                  <a:pt x="488638" y="35879"/>
                </a:lnTo>
                <a:lnTo>
                  <a:pt x="485483" y="44706"/>
                </a:lnTo>
                <a:lnTo>
                  <a:pt x="479375" y="54023"/>
                </a:lnTo>
                <a:lnTo>
                  <a:pt x="477094" y="63487"/>
                </a:lnTo>
                <a:lnTo>
                  <a:pt x="476136" y="111086"/>
                </a:lnTo>
                <a:lnTo>
                  <a:pt x="476134" y="136486"/>
                </a:lnTo>
                <a:lnTo>
                  <a:pt x="478956" y="142836"/>
                </a:lnTo>
                <a:lnTo>
                  <a:pt x="493744" y="160397"/>
                </a:lnTo>
                <a:lnTo>
                  <a:pt x="499814" y="161445"/>
                </a:lnTo>
                <a:lnTo>
                  <a:pt x="505356" y="158868"/>
                </a:lnTo>
                <a:lnTo>
                  <a:pt x="536579" y="130004"/>
                </a:lnTo>
                <a:lnTo>
                  <a:pt x="568211" y="82574"/>
                </a:lnTo>
                <a:lnTo>
                  <a:pt x="586201" y="59512"/>
                </a:lnTo>
                <a:lnTo>
                  <a:pt x="592420" y="40103"/>
                </a:lnTo>
                <a:lnTo>
                  <a:pt x="596608" y="32618"/>
                </a:lnTo>
                <a:lnTo>
                  <a:pt x="600025" y="22455"/>
                </a:lnTo>
                <a:lnTo>
                  <a:pt x="608029" y="11403"/>
                </a:lnTo>
                <a:lnTo>
                  <a:pt x="609481" y="0"/>
                </a:lnTo>
                <a:lnTo>
                  <a:pt x="609484" y="8166"/>
                </a:lnTo>
                <a:lnTo>
                  <a:pt x="602938" y="16829"/>
                </a:lnTo>
                <a:lnTo>
                  <a:pt x="600842" y="25656"/>
                </a:lnTo>
                <a:lnTo>
                  <a:pt x="600351" y="31842"/>
                </a:lnTo>
                <a:lnTo>
                  <a:pt x="597311" y="38120"/>
                </a:lnTo>
                <a:lnTo>
                  <a:pt x="593490" y="44437"/>
                </a:lnTo>
                <a:lnTo>
                  <a:pt x="591038" y="57116"/>
                </a:lnTo>
                <a:lnTo>
                  <a:pt x="590439" y="104147"/>
                </a:lnTo>
                <a:lnTo>
                  <a:pt x="590434" y="136875"/>
                </a:lnTo>
                <a:lnTo>
                  <a:pt x="591492" y="138862"/>
                </a:lnTo>
                <a:lnTo>
                  <a:pt x="593256" y="140187"/>
                </a:lnTo>
                <a:lnTo>
                  <a:pt x="595490" y="141070"/>
                </a:lnTo>
                <a:lnTo>
                  <a:pt x="596980" y="142717"/>
                </a:lnTo>
                <a:lnTo>
                  <a:pt x="599567" y="150882"/>
                </a:lnTo>
                <a:lnTo>
                  <a:pt x="602607" y="151704"/>
                </a:lnTo>
                <a:lnTo>
                  <a:pt x="619009" y="15236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2" name="SMARTInkShape-Group49"/>
          <p:cNvGrpSpPr/>
          <p:nvPr/>
        </p:nvGrpSpPr>
        <p:grpSpPr>
          <a:xfrm>
            <a:off x="2809875" y="4372370"/>
            <a:ext cx="581026" cy="151995"/>
            <a:chOff x="2809875" y="4372370"/>
            <a:chExt cx="581026" cy="151995"/>
          </a:xfrm>
        </p:grpSpPr>
        <p:sp>
          <p:nvSpPr>
            <p:cNvPr id="238" name="SMARTInkShape-202"/>
            <p:cNvSpPr/>
            <p:nvPr>
              <p:custDataLst>
                <p:tags r:id="rId132"/>
              </p:custDataLst>
            </p:nvPr>
          </p:nvSpPr>
          <p:spPr>
            <a:xfrm>
              <a:off x="2809875" y="4419600"/>
              <a:ext cx="104776" cy="104765"/>
            </a:xfrm>
            <a:custGeom>
              <a:avLst/>
              <a:gdLst/>
              <a:ahLst/>
              <a:cxnLst/>
              <a:rect l="0" t="0" r="0" b="0"/>
              <a:pathLst>
                <a:path w="104776" h="104765">
                  <a:moveTo>
                    <a:pt x="9525" y="9525"/>
                  </a:moveTo>
                  <a:lnTo>
                    <a:pt x="9525" y="9525"/>
                  </a:lnTo>
                  <a:lnTo>
                    <a:pt x="9525" y="54060"/>
                  </a:lnTo>
                  <a:lnTo>
                    <a:pt x="9525" y="69861"/>
                  </a:lnTo>
                  <a:lnTo>
                    <a:pt x="8467" y="71974"/>
                  </a:lnTo>
                  <a:lnTo>
                    <a:pt x="6703" y="73383"/>
                  </a:lnTo>
                  <a:lnTo>
                    <a:pt x="4469" y="74321"/>
                  </a:lnTo>
                  <a:lnTo>
                    <a:pt x="2979" y="76006"/>
                  </a:lnTo>
                  <a:lnTo>
                    <a:pt x="1324" y="80700"/>
                  </a:lnTo>
                  <a:lnTo>
                    <a:pt x="0" y="104764"/>
                  </a:lnTo>
                  <a:lnTo>
                    <a:pt x="0" y="96573"/>
                  </a:lnTo>
                  <a:lnTo>
                    <a:pt x="6546" y="87907"/>
                  </a:lnTo>
                  <a:lnTo>
                    <a:pt x="8642" y="79081"/>
                  </a:lnTo>
                  <a:lnTo>
                    <a:pt x="9133" y="72894"/>
                  </a:lnTo>
                  <a:lnTo>
                    <a:pt x="10322" y="70821"/>
                  </a:lnTo>
                  <a:lnTo>
                    <a:pt x="12172" y="69439"/>
                  </a:lnTo>
                  <a:lnTo>
                    <a:pt x="17052" y="66845"/>
                  </a:lnTo>
                  <a:lnTo>
                    <a:pt x="22748" y="62164"/>
                  </a:lnTo>
                  <a:lnTo>
                    <a:pt x="25985" y="56557"/>
                  </a:lnTo>
                  <a:lnTo>
                    <a:pt x="28482" y="50536"/>
                  </a:lnTo>
                  <a:lnTo>
                    <a:pt x="54381" y="19045"/>
                  </a:lnTo>
                  <a:lnTo>
                    <a:pt x="55304" y="15872"/>
                  </a:lnTo>
                  <a:lnTo>
                    <a:pt x="56978" y="13756"/>
                  </a:lnTo>
                  <a:lnTo>
                    <a:pt x="74436" y="1489"/>
                  </a:lnTo>
                  <a:lnTo>
                    <a:pt x="80734" y="441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203"/>
            <p:cNvSpPr/>
            <p:nvPr>
              <p:custDataLst>
                <p:tags r:id="rId133"/>
              </p:custDataLst>
            </p:nvPr>
          </p:nvSpPr>
          <p:spPr>
            <a:xfrm>
              <a:off x="2867025" y="4467225"/>
              <a:ext cx="85726" cy="47591"/>
            </a:xfrm>
            <a:custGeom>
              <a:avLst/>
              <a:gdLst/>
              <a:ahLst/>
              <a:cxnLst/>
              <a:rect l="0" t="0" r="0" b="0"/>
              <a:pathLst>
                <a:path w="85726" h="47591">
                  <a:moveTo>
                    <a:pt x="0" y="28575"/>
                  </a:moveTo>
                  <a:lnTo>
                    <a:pt x="0" y="28575"/>
                  </a:lnTo>
                  <a:lnTo>
                    <a:pt x="0" y="36776"/>
                  </a:lnTo>
                  <a:lnTo>
                    <a:pt x="1058" y="37217"/>
                  </a:lnTo>
                  <a:lnTo>
                    <a:pt x="8201" y="37983"/>
                  </a:lnTo>
                  <a:lnTo>
                    <a:pt x="8936" y="40870"/>
                  </a:lnTo>
                  <a:lnTo>
                    <a:pt x="9133" y="43122"/>
                  </a:lnTo>
                  <a:lnTo>
                    <a:pt x="10322" y="44622"/>
                  </a:lnTo>
                  <a:lnTo>
                    <a:pt x="17692" y="47230"/>
                  </a:lnTo>
                  <a:lnTo>
                    <a:pt x="32188" y="47590"/>
                  </a:lnTo>
                  <a:lnTo>
                    <a:pt x="34159" y="46544"/>
                  </a:lnTo>
                  <a:lnTo>
                    <a:pt x="35472" y="44788"/>
                  </a:lnTo>
                  <a:lnTo>
                    <a:pt x="36349" y="42558"/>
                  </a:lnTo>
                  <a:lnTo>
                    <a:pt x="37991" y="41072"/>
                  </a:lnTo>
                  <a:lnTo>
                    <a:pt x="48231" y="35865"/>
                  </a:lnTo>
                  <a:lnTo>
                    <a:pt x="78536" y="1261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204"/>
            <p:cNvSpPr/>
            <p:nvPr>
              <p:custDataLst>
                <p:tags r:id="rId134"/>
              </p:custDataLst>
            </p:nvPr>
          </p:nvSpPr>
          <p:spPr>
            <a:xfrm>
              <a:off x="3000386" y="4372370"/>
              <a:ext cx="323806" cy="132917"/>
            </a:xfrm>
            <a:custGeom>
              <a:avLst/>
              <a:gdLst/>
              <a:ahLst/>
              <a:cxnLst/>
              <a:rect l="0" t="0" r="0" b="0"/>
              <a:pathLst>
                <a:path w="323806" h="132917">
                  <a:moveTo>
                    <a:pt x="104764" y="28180"/>
                  </a:moveTo>
                  <a:lnTo>
                    <a:pt x="104764" y="28180"/>
                  </a:lnTo>
                  <a:lnTo>
                    <a:pt x="104764" y="18689"/>
                  </a:lnTo>
                  <a:lnTo>
                    <a:pt x="96563" y="10457"/>
                  </a:lnTo>
                  <a:lnTo>
                    <a:pt x="87154" y="9247"/>
                  </a:lnTo>
                  <a:lnTo>
                    <a:pt x="78394" y="2608"/>
                  </a:lnTo>
                  <a:lnTo>
                    <a:pt x="68418" y="0"/>
                  </a:lnTo>
                  <a:lnTo>
                    <a:pt x="56534" y="7196"/>
                  </a:lnTo>
                  <a:lnTo>
                    <a:pt x="49376" y="8748"/>
                  </a:lnTo>
                  <a:lnTo>
                    <a:pt x="43080" y="14073"/>
                  </a:lnTo>
                  <a:lnTo>
                    <a:pt x="40307" y="19441"/>
                  </a:lnTo>
                  <a:lnTo>
                    <a:pt x="39568" y="22354"/>
                  </a:lnTo>
                  <a:lnTo>
                    <a:pt x="30018" y="35869"/>
                  </a:lnTo>
                  <a:lnTo>
                    <a:pt x="22305" y="44947"/>
                  </a:lnTo>
                  <a:lnTo>
                    <a:pt x="18949" y="53845"/>
                  </a:lnTo>
                  <a:lnTo>
                    <a:pt x="12780" y="63183"/>
                  </a:lnTo>
                  <a:lnTo>
                    <a:pt x="10482" y="72653"/>
                  </a:lnTo>
                  <a:lnTo>
                    <a:pt x="9944" y="78990"/>
                  </a:lnTo>
                  <a:lnTo>
                    <a:pt x="6883" y="85335"/>
                  </a:lnTo>
                  <a:lnTo>
                    <a:pt x="3053" y="91682"/>
                  </a:lnTo>
                  <a:lnTo>
                    <a:pt x="594" y="104380"/>
                  </a:lnTo>
                  <a:lnTo>
                    <a:pt x="0" y="127929"/>
                  </a:lnTo>
                  <a:lnTo>
                    <a:pt x="1054" y="129605"/>
                  </a:lnTo>
                  <a:lnTo>
                    <a:pt x="2816" y="130721"/>
                  </a:lnTo>
                  <a:lnTo>
                    <a:pt x="9691" y="132661"/>
                  </a:lnTo>
                  <a:lnTo>
                    <a:pt x="17599" y="132916"/>
                  </a:lnTo>
                  <a:lnTo>
                    <a:pt x="38281" y="116478"/>
                  </a:lnTo>
                  <a:lnTo>
                    <a:pt x="41392" y="115620"/>
                  </a:lnTo>
                  <a:lnTo>
                    <a:pt x="43466" y="113990"/>
                  </a:lnTo>
                  <a:lnTo>
                    <a:pt x="71198" y="66632"/>
                  </a:lnTo>
                  <a:lnTo>
                    <a:pt x="73920" y="63339"/>
                  </a:lnTo>
                  <a:lnTo>
                    <a:pt x="81749" y="57648"/>
                  </a:lnTo>
                  <a:lnTo>
                    <a:pt x="83952" y="52566"/>
                  </a:lnTo>
                  <a:lnTo>
                    <a:pt x="85192" y="43755"/>
                  </a:lnTo>
                  <a:lnTo>
                    <a:pt x="86424" y="41738"/>
                  </a:lnTo>
                  <a:lnTo>
                    <a:pt x="88304" y="40394"/>
                  </a:lnTo>
                  <a:lnTo>
                    <a:pt x="95204" y="37719"/>
                  </a:lnTo>
                  <a:lnTo>
                    <a:pt x="90172" y="42766"/>
                  </a:lnTo>
                  <a:lnTo>
                    <a:pt x="87695" y="48068"/>
                  </a:lnTo>
                  <a:lnTo>
                    <a:pt x="84917" y="63215"/>
                  </a:lnTo>
                  <a:lnTo>
                    <a:pt x="77547" y="73938"/>
                  </a:lnTo>
                  <a:lnTo>
                    <a:pt x="76457" y="83041"/>
                  </a:lnTo>
                  <a:lnTo>
                    <a:pt x="76199" y="107589"/>
                  </a:lnTo>
                  <a:lnTo>
                    <a:pt x="77254" y="109694"/>
                  </a:lnTo>
                  <a:lnTo>
                    <a:pt x="79016" y="111098"/>
                  </a:lnTo>
                  <a:lnTo>
                    <a:pt x="81249" y="112034"/>
                  </a:lnTo>
                  <a:lnTo>
                    <a:pt x="82737" y="113716"/>
                  </a:lnTo>
                  <a:lnTo>
                    <a:pt x="84391" y="118407"/>
                  </a:lnTo>
                  <a:lnTo>
                    <a:pt x="85891" y="120081"/>
                  </a:lnTo>
                  <a:lnTo>
                    <a:pt x="93799" y="122989"/>
                  </a:lnTo>
                  <a:lnTo>
                    <a:pt x="136249" y="91548"/>
                  </a:lnTo>
                  <a:lnTo>
                    <a:pt x="180963" y="47230"/>
                  </a:lnTo>
                  <a:lnTo>
                    <a:pt x="186255" y="40880"/>
                  </a:lnTo>
                  <a:lnTo>
                    <a:pt x="192475" y="28180"/>
                  </a:lnTo>
                  <a:lnTo>
                    <a:pt x="209107" y="9571"/>
                  </a:lnTo>
                  <a:lnTo>
                    <a:pt x="218660" y="18274"/>
                  </a:lnTo>
                  <a:lnTo>
                    <a:pt x="219063" y="63114"/>
                  </a:lnTo>
                  <a:lnTo>
                    <a:pt x="219064" y="69459"/>
                  </a:lnTo>
                  <a:lnTo>
                    <a:pt x="209655" y="108763"/>
                  </a:lnTo>
                  <a:lnTo>
                    <a:pt x="209539" y="123426"/>
                  </a:lnTo>
                  <a:lnTo>
                    <a:pt x="209539" y="115229"/>
                  </a:lnTo>
                  <a:lnTo>
                    <a:pt x="216085" y="106562"/>
                  </a:lnTo>
                  <a:lnTo>
                    <a:pt x="219240" y="97736"/>
                  </a:lnTo>
                  <a:lnTo>
                    <a:pt x="225348" y="88418"/>
                  </a:lnTo>
                  <a:lnTo>
                    <a:pt x="228687" y="78954"/>
                  </a:lnTo>
                  <a:lnTo>
                    <a:pt x="254399" y="47230"/>
                  </a:lnTo>
                  <a:lnTo>
                    <a:pt x="255320" y="44055"/>
                  </a:lnTo>
                  <a:lnTo>
                    <a:pt x="256993" y="41938"/>
                  </a:lnTo>
                  <a:lnTo>
                    <a:pt x="283892" y="20420"/>
                  </a:lnTo>
                  <a:lnTo>
                    <a:pt x="287740" y="19439"/>
                  </a:lnTo>
                  <a:lnTo>
                    <a:pt x="323805" y="18655"/>
                  </a:lnTo>
                  <a:lnTo>
                    <a:pt x="314314" y="18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205"/>
            <p:cNvSpPr/>
            <p:nvPr>
              <p:custDataLst>
                <p:tags r:id="rId135"/>
              </p:custDataLst>
            </p:nvPr>
          </p:nvSpPr>
          <p:spPr>
            <a:xfrm>
              <a:off x="3257550" y="4429125"/>
              <a:ext cx="133351" cy="57115"/>
            </a:xfrm>
            <a:custGeom>
              <a:avLst/>
              <a:gdLst/>
              <a:ahLst/>
              <a:cxnLst/>
              <a:rect l="0" t="0" r="0" b="0"/>
              <a:pathLst>
                <a:path w="133351" h="57115">
                  <a:moveTo>
                    <a:pt x="0" y="28575"/>
                  </a:moveTo>
                  <a:lnTo>
                    <a:pt x="0" y="28575"/>
                  </a:lnTo>
                  <a:lnTo>
                    <a:pt x="0" y="33632"/>
                  </a:lnTo>
                  <a:lnTo>
                    <a:pt x="1058" y="35121"/>
                  </a:lnTo>
                  <a:lnTo>
                    <a:pt x="2822" y="36114"/>
                  </a:lnTo>
                  <a:lnTo>
                    <a:pt x="5057" y="36776"/>
                  </a:lnTo>
                  <a:lnTo>
                    <a:pt x="6546" y="38276"/>
                  </a:lnTo>
                  <a:lnTo>
                    <a:pt x="9132" y="46185"/>
                  </a:lnTo>
                  <a:lnTo>
                    <a:pt x="12173" y="46985"/>
                  </a:lnTo>
                  <a:lnTo>
                    <a:pt x="14465" y="47198"/>
                  </a:lnTo>
                  <a:lnTo>
                    <a:pt x="15994" y="48399"/>
                  </a:lnTo>
                  <a:lnTo>
                    <a:pt x="17692" y="52555"/>
                  </a:lnTo>
                  <a:lnTo>
                    <a:pt x="19203" y="54087"/>
                  </a:lnTo>
                  <a:lnTo>
                    <a:pt x="27131" y="56747"/>
                  </a:lnTo>
                  <a:lnTo>
                    <a:pt x="41706" y="57114"/>
                  </a:lnTo>
                  <a:lnTo>
                    <a:pt x="47816" y="54312"/>
                  </a:lnTo>
                  <a:lnTo>
                    <a:pt x="54060" y="50597"/>
                  </a:lnTo>
                  <a:lnTo>
                    <a:pt x="63525" y="47447"/>
                  </a:lnTo>
                  <a:lnTo>
                    <a:pt x="89098" y="32514"/>
                  </a:lnTo>
                  <a:lnTo>
                    <a:pt x="112614" y="24037"/>
                  </a:lnTo>
                  <a:lnTo>
                    <a:pt x="121665" y="1562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3" name="SMARTInkShape-206"/>
          <p:cNvSpPr/>
          <p:nvPr>
            <p:custDataLst>
              <p:tags r:id="rId16"/>
            </p:custDataLst>
          </p:nvPr>
        </p:nvSpPr>
        <p:spPr>
          <a:xfrm>
            <a:off x="3695817" y="4343400"/>
            <a:ext cx="161809" cy="104765"/>
          </a:xfrm>
          <a:custGeom>
            <a:avLst/>
            <a:gdLst/>
            <a:ahLst/>
            <a:cxnLst/>
            <a:rect l="0" t="0" r="0" b="0"/>
            <a:pathLst>
              <a:path w="161809" h="104765">
                <a:moveTo>
                  <a:pt x="66558" y="19050"/>
                </a:moveTo>
                <a:lnTo>
                  <a:pt x="66558" y="19050"/>
                </a:lnTo>
                <a:lnTo>
                  <a:pt x="66558" y="47506"/>
                </a:lnTo>
                <a:lnTo>
                  <a:pt x="66558" y="9642"/>
                </a:lnTo>
                <a:lnTo>
                  <a:pt x="66558" y="38097"/>
                </a:lnTo>
                <a:lnTo>
                  <a:pt x="74759" y="38100"/>
                </a:lnTo>
                <a:lnTo>
                  <a:pt x="75200" y="37042"/>
                </a:lnTo>
                <a:lnTo>
                  <a:pt x="76083" y="4480"/>
                </a:lnTo>
                <a:lnTo>
                  <a:pt x="75025" y="2987"/>
                </a:lnTo>
                <a:lnTo>
                  <a:pt x="73261" y="1991"/>
                </a:lnTo>
                <a:lnTo>
                  <a:pt x="66951" y="117"/>
                </a:lnTo>
                <a:lnTo>
                  <a:pt x="39434" y="0"/>
                </a:lnTo>
                <a:lnTo>
                  <a:pt x="29909" y="8201"/>
                </a:lnTo>
                <a:lnTo>
                  <a:pt x="23831" y="9133"/>
                </a:lnTo>
                <a:lnTo>
                  <a:pt x="22198" y="10321"/>
                </a:lnTo>
                <a:lnTo>
                  <a:pt x="21110" y="12173"/>
                </a:lnTo>
                <a:lnTo>
                  <a:pt x="19578" y="19834"/>
                </a:lnTo>
                <a:lnTo>
                  <a:pt x="19363" y="22748"/>
                </a:lnTo>
                <a:lnTo>
                  <a:pt x="18161" y="24690"/>
                </a:lnTo>
                <a:lnTo>
                  <a:pt x="16302" y="25985"/>
                </a:lnTo>
                <a:lnTo>
                  <a:pt x="14003" y="26848"/>
                </a:lnTo>
                <a:lnTo>
                  <a:pt x="12472" y="28482"/>
                </a:lnTo>
                <a:lnTo>
                  <a:pt x="10770" y="33120"/>
                </a:lnTo>
                <a:lnTo>
                  <a:pt x="9528" y="45864"/>
                </a:lnTo>
                <a:lnTo>
                  <a:pt x="2886" y="54882"/>
                </a:lnTo>
                <a:lnTo>
                  <a:pt x="773" y="63769"/>
                </a:lnTo>
                <a:lnTo>
                  <a:pt x="0" y="74354"/>
                </a:lnTo>
                <a:lnTo>
                  <a:pt x="7437" y="86318"/>
                </a:lnTo>
                <a:lnTo>
                  <a:pt x="9019" y="93486"/>
                </a:lnTo>
                <a:lnTo>
                  <a:pt x="18531" y="104337"/>
                </a:lnTo>
                <a:lnTo>
                  <a:pt x="41313" y="104764"/>
                </a:lnTo>
                <a:lnTo>
                  <a:pt x="47577" y="101948"/>
                </a:lnTo>
                <a:lnTo>
                  <a:pt x="53889" y="98227"/>
                </a:lnTo>
                <a:lnTo>
                  <a:pt x="63392" y="95074"/>
                </a:lnTo>
                <a:lnTo>
                  <a:pt x="83492" y="80139"/>
                </a:lnTo>
                <a:lnTo>
                  <a:pt x="102672" y="74156"/>
                </a:lnTo>
                <a:lnTo>
                  <a:pt x="123533" y="59793"/>
                </a:lnTo>
                <a:lnTo>
                  <a:pt x="126766" y="58912"/>
                </a:lnTo>
                <a:lnTo>
                  <a:pt x="128922" y="57266"/>
                </a:lnTo>
                <a:lnTo>
                  <a:pt x="133014" y="50952"/>
                </a:lnTo>
                <a:lnTo>
                  <a:pt x="152456" y="40281"/>
                </a:lnTo>
                <a:lnTo>
                  <a:pt x="161808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4" name="SMARTInkShape-207"/>
          <p:cNvSpPr/>
          <p:nvPr>
            <p:custDataLst>
              <p:tags r:id="rId17"/>
            </p:custDataLst>
          </p:nvPr>
        </p:nvSpPr>
        <p:spPr>
          <a:xfrm>
            <a:off x="3857635" y="4200536"/>
            <a:ext cx="761991" cy="276084"/>
          </a:xfrm>
          <a:custGeom>
            <a:avLst/>
            <a:gdLst/>
            <a:ahLst/>
            <a:cxnLst/>
            <a:rect l="0" t="0" r="0" b="0"/>
            <a:pathLst>
              <a:path w="761991" h="276084">
                <a:moveTo>
                  <a:pt x="28565" y="180964"/>
                </a:moveTo>
                <a:lnTo>
                  <a:pt x="28565" y="180964"/>
                </a:lnTo>
                <a:lnTo>
                  <a:pt x="23508" y="180964"/>
                </a:lnTo>
                <a:lnTo>
                  <a:pt x="22019" y="182022"/>
                </a:lnTo>
                <a:lnTo>
                  <a:pt x="21026" y="183786"/>
                </a:lnTo>
                <a:lnTo>
                  <a:pt x="19433" y="189165"/>
                </a:lnTo>
                <a:lnTo>
                  <a:pt x="16392" y="189900"/>
                </a:lnTo>
                <a:lnTo>
                  <a:pt x="14100" y="190097"/>
                </a:lnTo>
                <a:lnTo>
                  <a:pt x="12571" y="191285"/>
                </a:lnTo>
                <a:lnTo>
                  <a:pt x="9917" y="198656"/>
                </a:lnTo>
                <a:lnTo>
                  <a:pt x="9634" y="204668"/>
                </a:lnTo>
                <a:lnTo>
                  <a:pt x="6746" y="210196"/>
                </a:lnTo>
                <a:lnTo>
                  <a:pt x="2992" y="216181"/>
                </a:lnTo>
                <a:lnTo>
                  <a:pt x="386" y="226746"/>
                </a:lnTo>
                <a:lnTo>
                  <a:pt x="0" y="250931"/>
                </a:lnTo>
                <a:lnTo>
                  <a:pt x="2817" y="257216"/>
                </a:lnTo>
                <a:lnTo>
                  <a:pt x="8192" y="264818"/>
                </a:lnTo>
                <a:lnTo>
                  <a:pt x="9123" y="271191"/>
                </a:lnTo>
                <a:lnTo>
                  <a:pt x="10312" y="272865"/>
                </a:lnTo>
                <a:lnTo>
                  <a:pt x="12163" y="273982"/>
                </a:lnTo>
                <a:lnTo>
                  <a:pt x="19193" y="275920"/>
                </a:lnTo>
                <a:lnTo>
                  <a:pt x="23694" y="276083"/>
                </a:lnTo>
                <a:lnTo>
                  <a:pt x="29222" y="273334"/>
                </a:lnTo>
                <a:lnTo>
                  <a:pt x="60435" y="244333"/>
                </a:lnTo>
                <a:lnTo>
                  <a:pt x="63896" y="238055"/>
                </a:lnTo>
                <a:lnTo>
                  <a:pt x="66493" y="231738"/>
                </a:lnTo>
                <a:lnTo>
                  <a:pt x="83069" y="209538"/>
                </a:lnTo>
                <a:lnTo>
                  <a:pt x="85367" y="193664"/>
                </a:lnTo>
                <a:lnTo>
                  <a:pt x="85715" y="162437"/>
                </a:lnTo>
                <a:lnTo>
                  <a:pt x="63049" y="161918"/>
                </a:lnTo>
                <a:lnTo>
                  <a:pt x="61079" y="162975"/>
                </a:lnTo>
                <a:lnTo>
                  <a:pt x="59766" y="164738"/>
                </a:lnTo>
                <a:lnTo>
                  <a:pt x="58891" y="166972"/>
                </a:lnTo>
                <a:lnTo>
                  <a:pt x="57249" y="168461"/>
                </a:lnTo>
                <a:lnTo>
                  <a:pt x="52602" y="170115"/>
                </a:lnTo>
                <a:lnTo>
                  <a:pt x="50940" y="171615"/>
                </a:lnTo>
                <a:lnTo>
                  <a:pt x="42996" y="184580"/>
                </a:lnTo>
                <a:lnTo>
                  <a:pt x="37448" y="187863"/>
                </a:lnTo>
                <a:lnTo>
                  <a:pt x="34487" y="188738"/>
                </a:lnTo>
                <a:lnTo>
                  <a:pt x="32513" y="190380"/>
                </a:lnTo>
                <a:lnTo>
                  <a:pt x="21257" y="209718"/>
                </a:lnTo>
                <a:lnTo>
                  <a:pt x="19098" y="229182"/>
                </a:lnTo>
                <a:lnTo>
                  <a:pt x="19051" y="241406"/>
                </a:lnTo>
                <a:lnTo>
                  <a:pt x="21867" y="247691"/>
                </a:lnTo>
                <a:lnTo>
                  <a:pt x="33229" y="261666"/>
                </a:lnTo>
                <a:lnTo>
                  <a:pt x="38752" y="264457"/>
                </a:lnTo>
                <a:lnTo>
                  <a:pt x="57198" y="266493"/>
                </a:lnTo>
                <a:lnTo>
                  <a:pt x="79368" y="266678"/>
                </a:lnTo>
                <a:lnTo>
                  <a:pt x="85717" y="263862"/>
                </a:lnTo>
                <a:lnTo>
                  <a:pt x="131654" y="234890"/>
                </a:lnTo>
                <a:lnTo>
                  <a:pt x="140705" y="225745"/>
                </a:lnTo>
                <a:lnTo>
                  <a:pt x="149313" y="215683"/>
                </a:lnTo>
                <a:lnTo>
                  <a:pt x="169265" y="197778"/>
                </a:lnTo>
                <a:lnTo>
                  <a:pt x="209523" y="152445"/>
                </a:lnTo>
                <a:lnTo>
                  <a:pt x="214824" y="146064"/>
                </a:lnTo>
                <a:lnTo>
                  <a:pt x="217180" y="139700"/>
                </a:lnTo>
                <a:lnTo>
                  <a:pt x="218867" y="137579"/>
                </a:lnTo>
                <a:lnTo>
                  <a:pt x="225239" y="133537"/>
                </a:lnTo>
                <a:lnTo>
                  <a:pt x="228579" y="123853"/>
                </a:lnTo>
                <a:lnTo>
                  <a:pt x="214401" y="138004"/>
                </a:lnTo>
                <a:lnTo>
                  <a:pt x="211700" y="143526"/>
                </a:lnTo>
                <a:lnTo>
                  <a:pt x="210980" y="146480"/>
                </a:lnTo>
                <a:lnTo>
                  <a:pt x="202190" y="161973"/>
                </a:lnTo>
                <a:lnTo>
                  <a:pt x="190681" y="209365"/>
                </a:lnTo>
                <a:lnTo>
                  <a:pt x="190490" y="252138"/>
                </a:lnTo>
                <a:lnTo>
                  <a:pt x="191548" y="253813"/>
                </a:lnTo>
                <a:lnTo>
                  <a:pt x="193312" y="254930"/>
                </a:lnTo>
                <a:lnTo>
                  <a:pt x="200191" y="256870"/>
                </a:lnTo>
                <a:lnTo>
                  <a:pt x="213156" y="257125"/>
                </a:lnTo>
                <a:lnTo>
                  <a:pt x="219261" y="254324"/>
                </a:lnTo>
                <a:lnTo>
                  <a:pt x="260374" y="215850"/>
                </a:lnTo>
                <a:lnTo>
                  <a:pt x="263883" y="209522"/>
                </a:lnTo>
                <a:lnTo>
                  <a:pt x="266501" y="203182"/>
                </a:lnTo>
                <a:lnTo>
                  <a:pt x="272866" y="193662"/>
                </a:lnTo>
                <a:lnTo>
                  <a:pt x="275223" y="184139"/>
                </a:lnTo>
                <a:lnTo>
                  <a:pt x="276204" y="158346"/>
                </a:lnTo>
                <a:lnTo>
                  <a:pt x="275150" y="156360"/>
                </a:lnTo>
                <a:lnTo>
                  <a:pt x="273388" y="155037"/>
                </a:lnTo>
                <a:lnTo>
                  <a:pt x="268013" y="152912"/>
                </a:lnTo>
                <a:lnTo>
                  <a:pt x="225404" y="152391"/>
                </a:lnTo>
                <a:lnTo>
                  <a:pt x="219060" y="155212"/>
                </a:lnTo>
                <a:lnTo>
                  <a:pt x="212713" y="158936"/>
                </a:lnTo>
                <a:lnTo>
                  <a:pt x="203189" y="162090"/>
                </a:lnTo>
                <a:lnTo>
                  <a:pt x="196840" y="166578"/>
                </a:lnTo>
                <a:lnTo>
                  <a:pt x="193312" y="172101"/>
                </a:lnTo>
                <a:lnTo>
                  <a:pt x="190686" y="178083"/>
                </a:lnTo>
                <a:lnTo>
                  <a:pt x="184316" y="187401"/>
                </a:lnTo>
                <a:lnTo>
                  <a:pt x="182454" y="193703"/>
                </a:lnTo>
                <a:lnTo>
                  <a:pt x="180900" y="195807"/>
                </a:lnTo>
                <a:lnTo>
                  <a:pt x="178805" y="197209"/>
                </a:lnTo>
                <a:lnTo>
                  <a:pt x="176350" y="198144"/>
                </a:lnTo>
                <a:lnTo>
                  <a:pt x="174713" y="199826"/>
                </a:lnTo>
                <a:lnTo>
                  <a:pt x="169265" y="210128"/>
                </a:lnTo>
                <a:lnTo>
                  <a:pt x="165181" y="216151"/>
                </a:lnTo>
                <a:lnTo>
                  <a:pt x="162883" y="225492"/>
                </a:lnTo>
                <a:lnTo>
                  <a:pt x="162345" y="231798"/>
                </a:lnTo>
                <a:lnTo>
                  <a:pt x="164928" y="238130"/>
                </a:lnTo>
                <a:lnTo>
                  <a:pt x="170154" y="245760"/>
                </a:lnTo>
                <a:lnTo>
                  <a:pt x="173691" y="246805"/>
                </a:lnTo>
                <a:lnTo>
                  <a:pt x="176115" y="247082"/>
                </a:lnTo>
                <a:lnTo>
                  <a:pt x="181632" y="250214"/>
                </a:lnTo>
                <a:lnTo>
                  <a:pt x="184585" y="252531"/>
                </a:lnTo>
                <a:lnTo>
                  <a:pt x="186553" y="253017"/>
                </a:lnTo>
                <a:lnTo>
                  <a:pt x="187865" y="252283"/>
                </a:lnTo>
                <a:lnTo>
                  <a:pt x="188740" y="250735"/>
                </a:lnTo>
                <a:lnTo>
                  <a:pt x="190381" y="249703"/>
                </a:lnTo>
                <a:lnTo>
                  <a:pt x="195028" y="248556"/>
                </a:lnTo>
                <a:lnTo>
                  <a:pt x="213180" y="246762"/>
                </a:lnTo>
                <a:lnTo>
                  <a:pt x="245496" y="228352"/>
                </a:lnTo>
                <a:lnTo>
                  <a:pt x="289203" y="196634"/>
                </a:lnTo>
                <a:lnTo>
                  <a:pt x="325982" y="173817"/>
                </a:lnTo>
                <a:lnTo>
                  <a:pt x="344881" y="154426"/>
                </a:lnTo>
                <a:lnTo>
                  <a:pt x="370803" y="136340"/>
                </a:lnTo>
                <a:lnTo>
                  <a:pt x="404135" y="124259"/>
                </a:lnTo>
                <a:lnTo>
                  <a:pt x="428064" y="123817"/>
                </a:lnTo>
                <a:lnTo>
                  <a:pt x="428615" y="170542"/>
                </a:lnTo>
                <a:lnTo>
                  <a:pt x="425793" y="179154"/>
                </a:lnTo>
                <a:lnTo>
                  <a:pt x="412140" y="199855"/>
                </a:lnTo>
                <a:lnTo>
                  <a:pt x="409651" y="206293"/>
                </a:lnTo>
                <a:lnTo>
                  <a:pt x="405017" y="212683"/>
                </a:lnTo>
                <a:lnTo>
                  <a:pt x="399430" y="216227"/>
                </a:lnTo>
                <a:lnTo>
                  <a:pt x="396458" y="217173"/>
                </a:lnTo>
                <a:lnTo>
                  <a:pt x="394477" y="218862"/>
                </a:lnTo>
                <a:lnTo>
                  <a:pt x="382469" y="236348"/>
                </a:lnTo>
                <a:lnTo>
                  <a:pt x="378825" y="237330"/>
                </a:lnTo>
                <a:lnTo>
                  <a:pt x="371593" y="238100"/>
                </a:lnTo>
                <a:lnTo>
                  <a:pt x="371503" y="233053"/>
                </a:lnTo>
                <a:lnTo>
                  <a:pt x="374304" y="227751"/>
                </a:lnTo>
                <a:lnTo>
                  <a:pt x="378018" y="221867"/>
                </a:lnTo>
                <a:lnTo>
                  <a:pt x="381168" y="212604"/>
                </a:lnTo>
                <a:lnTo>
                  <a:pt x="415941" y="168068"/>
                </a:lnTo>
                <a:lnTo>
                  <a:pt x="426506" y="156446"/>
                </a:lnTo>
                <a:lnTo>
                  <a:pt x="456602" y="136213"/>
                </a:lnTo>
                <a:lnTo>
                  <a:pt x="459973" y="135255"/>
                </a:lnTo>
                <a:lnTo>
                  <a:pt x="462220" y="133558"/>
                </a:lnTo>
                <a:lnTo>
                  <a:pt x="466442" y="127172"/>
                </a:lnTo>
                <a:lnTo>
                  <a:pt x="471180" y="125307"/>
                </a:lnTo>
                <a:lnTo>
                  <a:pt x="490298" y="123853"/>
                </a:lnTo>
                <a:lnTo>
                  <a:pt x="491962" y="124898"/>
                </a:lnTo>
                <a:lnTo>
                  <a:pt x="493071" y="126653"/>
                </a:lnTo>
                <a:lnTo>
                  <a:pt x="494633" y="134180"/>
                </a:lnTo>
                <a:lnTo>
                  <a:pt x="495160" y="141149"/>
                </a:lnTo>
                <a:lnTo>
                  <a:pt x="501811" y="150130"/>
                </a:lnTo>
                <a:lnTo>
                  <a:pt x="503480" y="155971"/>
                </a:lnTo>
                <a:lnTo>
                  <a:pt x="504419" y="170266"/>
                </a:lnTo>
                <a:lnTo>
                  <a:pt x="501817" y="179032"/>
                </a:lnTo>
                <a:lnTo>
                  <a:pt x="498191" y="186455"/>
                </a:lnTo>
                <a:lnTo>
                  <a:pt x="495672" y="203076"/>
                </a:lnTo>
                <a:lnTo>
                  <a:pt x="495403" y="212681"/>
                </a:lnTo>
                <a:lnTo>
                  <a:pt x="492518" y="219050"/>
                </a:lnTo>
                <a:lnTo>
                  <a:pt x="487099" y="226704"/>
                </a:lnTo>
                <a:lnTo>
                  <a:pt x="485775" y="237983"/>
                </a:lnTo>
                <a:lnTo>
                  <a:pt x="485765" y="224845"/>
                </a:lnTo>
                <a:lnTo>
                  <a:pt x="486824" y="222918"/>
                </a:lnTo>
                <a:lnTo>
                  <a:pt x="488588" y="221633"/>
                </a:lnTo>
                <a:lnTo>
                  <a:pt x="490822" y="220777"/>
                </a:lnTo>
                <a:lnTo>
                  <a:pt x="499022" y="209459"/>
                </a:lnTo>
                <a:lnTo>
                  <a:pt x="509363" y="187586"/>
                </a:lnTo>
                <a:lnTo>
                  <a:pt x="546100" y="140083"/>
                </a:lnTo>
                <a:lnTo>
                  <a:pt x="552445" y="136336"/>
                </a:lnTo>
                <a:lnTo>
                  <a:pt x="558792" y="133613"/>
                </a:lnTo>
                <a:lnTo>
                  <a:pt x="569609" y="125314"/>
                </a:lnTo>
                <a:lnTo>
                  <a:pt x="575989" y="124259"/>
                </a:lnTo>
                <a:lnTo>
                  <a:pt x="581604" y="126834"/>
                </a:lnTo>
                <a:lnTo>
                  <a:pt x="588775" y="132054"/>
                </a:lnTo>
                <a:lnTo>
                  <a:pt x="589756" y="135590"/>
                </a:lnTo>
                <a:lnTo>
                  <a:pt x="590017" y="138015"/>
                </a:lnTo>
                <a:lnTo>
                  <a:pt x="593130" y="143531"/>
                </a:lnTo>
                <a:lnTo>
                  <a:pt x="596983" y="149510"/>
                </a:lnTo>
                <a:lnTo>
                  <a:pt x="599152" y="158827"/>
                </a:lnTo>
                <a:lnTo>
                  <a:pt x="600029" y="184142"/>
                </a:lnTo>
                <a:lnTo>
                  <a:pt x="597227" y="190491"/>
                </a:lnTo>
                <a:lnTo>
                  <a:pt x="593512" y="196840"/>
                </a:lnTo>
                <a:lnTo>
                  <a:pt x="590931" y="207658"/>
                </a:lnTo>
                <a:lnTo>
                  <a:pt x="590656" y="214038"/>
                </a:lnTo>
                <a:lnTo>
                  <a:pt x="591675" y="215714"/>
                </a:lnTo>
                <a:lnTo>
                  <a:pt x="593414" y="216830"/>
                </a:lnTo>
                <a:lnTo>
                  <a:pt x="595631" y="217575"/>
                </a:lnTo>
                <a:lnTo>
                  <a:pt x="597109" y="219129"/>
                </a:lnTo>
                <a:lnTo>
                  <a:pt x="599676" y="227134"/>
                </a:lnTo>
                <a:lnTo>
                  <a:pt x="602714" y="225120"/>
                </a:lnTo>
                <a:lnTo>
                  <a:pt x="605006" y="223101"/>
                </a:lnTo>
                <a:lnTo>
                  <a:pt x="610375" y="220859"/>
                </a:lnTo>
                <a:lnTo>
                  <a:pt x="613289" y="220260"/>
                </a:lnTo>
                <a:lnTo>
                  <a:pt x="622445" y="214362"/>
                </a:lnTo>
                <a:lnTo>
                  <a:pt x="664756" y="178124"/>
                </a:lnTo>
                <a:lnTo>
                  <a:pt x="698086" y="132677"/>
                </a:lnTo>
                <a:lnTo>
                  <a:pt x="707130" y="121403"/>
                </a:lnTo>
                <a:lnTo>
                  <a:pt x="730423" y="73803"/>
                </a:lnTo>
                <a:lnTo>
                  <a:pt x="757761" y="34821"/>
                </a:lnTo>
                <a:lnTo>
                  <a:pt x="761154" y="19648"/>
                </a:lnTo>
                <a:lnTo>
                  <a:pt x="761990" y="28"/>
                </a:lnTo>
                <a:lnTo>
                  <a:pt x="756933" y="0"/>
                </a:lnTo>
                <a:lnTo>
                  <a:pt x="755444" y="1054"/>
                </a:lnTo>
                <a:lnTo>
                  <a:pt x="754451" y="2816"/>
                </a:lnTo>
                <a:lnTo>
                  <a:pt x="753789" y="5049"/>
                </a:lnTo>
                <a:lnTo>
                  <a:pt x="752289" y="6537"/>
                </a:lnTo>
                <a:lnTo>
                  <a:pt x="742278" y="11748"/>
                </a:lnTo>
                <a:lnTo>
                  <a:pt x="736296" y="17915"/>
                </a:lnTo>
                <a:lnTo>
                  <a:pt x="728036" y="32229"/>
                </a:lnTo>
                <a:lnTo>
                  <a:pt x="712203" y="78376"/>
                </a:lnTo>
                <a:lnTo>
                  <a:pt x="704199" y="93065"/>
                </a:lnTo>
                <a:lnTo>
                  <a:pt x="701238" y="96964"/>
                </a:lnTo>
                <a:lnTo>
                  <a:pt x="697947" y="106942"/>
                </a:lnTo>
                <a:lnTo>
                  <a:pt x="693273" y="124459"/>
                </a:lnTo>
                <a:lnTo>
                  <a:pt x="688007" y="143055"/>
                </a:lnTo>
                <a:lnTo>
                  <a:pt x="685876" y="187125"/>
                </a:lnTo>
                <a:lnTo>
                  <a:pt x="685790" y="231633"/>
                </a:lnTo>
                <a:lnTo>
                  <a:pt x="688613" y="238055"/>
                </a:lnTo>
                <a:lnTo>
                  <a:pt x="693991" y="245746"/>
                </a:lnTo>
                <a:lnTo>
                  <a:pt x="697549" y="246798"/>
                </a:lnTo>
                <a:lnTo>
                  <a:pt x="712614" y="247590"/>
                </a:lnTo>
                <a:lnTo>
                  <a:pt x="736709" y="225248"/>
                </a:lnTo>
                <a:lnTo>
                  <a:pt x="740171" y="218990"/>
                </a:lnTo>
                <a:lnTo>
                  <a:pt x="742768" y="212681"/>
                </a:lnTo>
                <a:lnTo>
                  <a:pt x="749121" y="203179"/>
                </a:lnTo>
                <a:lnTo>
                  <a:pt x="752533" y="193661"/>
                </a:lnTo>
                <a:lnTo>
                  <a:pt x="758717" y="183080"/>
                </a:lnTo>
                <a:lnTo>
                  <a:pt x="760535" y="172732"/>
                </a:lnTo>
                <a:lnTo>
                  <a:pt x="759962" y="169126"/>
                </a:lnTo>
                <a:lnTo>
                  <a:pt x="758522" y="166722"/>
                </a:lnTo>
                <a:lnTo>
                  <a:pt x="756502" y="165120"/>
                </a:lnTo>
                <a:lnTo>
                  <a:pt x="754260" y="160516"/>
                </a:lnTo>
                <a:lnTo>
                  <a:pt x="753661" y="157807"/>
                </a:lnTo>
                <a:lnTo>
                  <a:pt x="744369" y="144664"/>
                </a:lnTo>
                <a:lnTo>
                  <a:pt x="740753" y="143664"/>
                </a:lnTo>
                <a:lnTo>
                  <a:pt x="729808" y="143022"/>
                </a:lnTo>
                <a:lnTo>
                  <a:pt x="723698" y="145757"/>
                </a:lnTo>
                <a:lnTo>
                  <a:pt x="717455" y="149442"/>
                </a:lnTo>
                <a:lnTo>
                  <a:pt x="707990" y="152573"/>
                </a:lnTo>
                <a:lnTo>
                  <a:pt x="692137" y="165531"/>
                </a:lnTo>
                <a:lnTo>
                  <a:pt x="670973" y="195982"/>
                </a:lnTo>
                <a:lnTo>
                  <a:pt x="667994" y="206110"/>
                </a:lnTo>
                <a:lnTo>
                  <a:pt x="666740" y="2190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SMARTInkShape-208"/>
          <p:cNvSpPr/>
          <p:nvPr>
            <p:custDataLst>
              <p:tags r:id="rId18"/>
            </p:custDataLst>
          </p:nvPr>
        </p:nvSpPr>
        <p:spPr>
          <a:xfrm>
            <a:off x="4657725" y="4086228"/>
            <a:ext cx="2362201" cy="352375"/>
          </a:xfrm>
          <a:custGeom>
            <a:avLst/>
            <a:gdLst/>
            <a:ahLst/>
            <a:cxnLst/>
            <a:rect l="0" t="0" r="0" b="0"/>
            <a:pathLst>
              <a:path w="2362201" h="352375">
                <a:moveTo>
                  <a:pt x="0" y="314322"/>
                </a:moveTo>
                <a:lnTo>
                  <a:pt x="0" y="314322"/>
                </a:lnTo>
                <a:lnTo>
                  <a:pt x="5057" y="314322"/>
                </a:lnTo>
                <a:lnTo>
                  <a:pt x="6546" y="313264"/>
                </a:lnTo>
                <a:lnTo>
                  <a:pt x="7539" y="311500"/>
                </a:lnTo>
                <a:lnTo>
                  <a:pt x="9133" y="306121"/>
                </a:lnTo>
                <a:lnTo>
                  <a:pt x="12173" y="305386"/>
                </a:lnTo>
                <a:lnTo>
                  <a:pt x="22748" y="304914"/>
                </a:lnTo>
                <a:lnTo>
                  <a:pt x="28808" y="302027"/>
                </a:lnTo>
                <a:lnTo>
                  <a:pt x="31905" y="299775"/>
                </a:lnTo>
                <a:lnTo>
                  <a:pt x="35347" y="294452"/>
                </a:lnTo>
                <a:lnTo>
                  <a:pt x="36264" y="291550"/>
                </a:lnTo>
                <a:lnTo>
                  <a:pt x="37935" y="289615"/>
                </a:lnTo>
                <a:lnTo>
                  <a:pt x="57326" y="275612"/>
                </a:lnTo>
                <a:lnTo>
                  <a:pt x="99749" y="233622"/>
                </a:lnTo>
                <a:lnTo>
                  <a:pt x="102541" y="228008"/>
                </a:lnTo>
                <a:lnTo>
                  <a:pt x="104736" y="211026"/>
                </a:lnTo>
                <a:lnTo>
                  <a:pt x="103691" y="210533"/>
                </a:lnTo>
                <a:lnTo>
                  <a:pt x="72894" y="209550"/>
                </a:lnTo>
                <a:lnTo>
                  <a:pt x="66616" y="212371"/>
                </a:lnTo>
                <a:lnTo>
                  <a:pt x="60299" y="216093"/>
                </a:lnTo>
                <a:lnTo>
                  <a:pt x="50793" y="219248"/>
                </a:lnTo>
                <a:lnTo>
                  <a:pt x="44447" y="223736"/>
                </a:lnTo>
                <a:lnTo>
                  <a:pt x="40921" y="229259"/>
                </a:lnTo>
                <a:lnTo>
                  <a:pt x="38296" y="235241"/>
                </a:lnTo>
                <a:lnTo>
                  <a:pt x="23021" y="260569"/>
                </a:lnTo>
                <a:lnTo>
                  <a:pt x="19169" y="272172"/>
                </a:lnTo>
                <a:lnTo>
                  <a:pt x="12852" y="283372"/>
                </a:lnTo>
                <a:lnTo>
                  <a:pt x="9551" y="330118"/>
                </a:lnTo>
                <a:lnTo>
                  <a:pt x="9528" y="346061"/>
                </a:lnTo>
                <a:lnTo>
                  <a:pt x="10585" y="348182"/>
                </a:lnTo>
                <a:lnTo>
                  <a:pt x="12348" y="349595"/>
                </a:lnTo>
                <a:lnTo>
                  <a:pt x="17726" y="351864"/>
                </a:lnTo>
                <a:lnTo>
                  <a:pt x="32191" y="352374"/>
                </a:lnTo>
                <a:lnTo>
                  <a:pt x="62643" y="342719"/>
                </a:lnTo>
                <a:lnTo>
                  <a:pt x="108299" y="316351"/>
                </a:lnTo>
                <a:lnTo>
                  <a:pt x="149598" y="283508"/>
                </a:lnTo>
                <a:lnTo>
                  <a:pt x="158563" y="273110"/>
                </a:lnTo>
                <a:lnTo>
                  <a:pt x="201435" y="236397"/>
                </a:lnTo>
                <a:lnTo>
                  <a:pt x="247455" y="200039"/>
                </a:lnTo>
                <a:lnTo>
                  <a:pt x="253914" y="194738"/>
                </a:lnTo>
                <a:lnTo>
                  <a:pt x="266683" y="188513"/>
                </a:lnTo>
                <a:lnTo>
                  <a:pt x="273043" y="184323"/>
                </a:lnTo>
                <a:lnTo>
                  <a:pt x="285192" y="181103"/>
                </a:lnTo>
                <a:lnTo>
                  <a:pt x="285585" y="186067"/>
                </a:lnTo>
                <a:lnTo>
                  <a:pt x="286698" y="187544"/>
                </a:lnTo>
                <a:lnTo>
                  <a:pt x="290757" y="189184"/>
                </a:lnTo>
                <a:lnTo>
                  <a:pt x="292263" y="190680"/>
                </a:lnTo>
                <a:lnTo>
                  <a:pt x="293937" y="195165"/>
                </a:lnTo>
                <a:lnTo>
                  <a:pt x="293325" y="196783"/>
                </a:lnTo>
                <a:lnTo>
                  <a:pt x="291858" y="197863"/>
                </a:lnTo>
                <a:lnTo>
                  <a:pt x="289822" y="198583"/>
                </a:lnTo>
                <a:lnTo>
                  <a:pt x="288465" y="200121"/>
                </a:lnTo>
                <a:lnTo>
                  <a:pt x="286956" y="204652"/>
                </a:lnTo>
                <a:lnTo>
                  <a:pt x="284762" y="225507"/>
                </a:lnTo>
                <a:lnTo>
                  <a:pt x="259925" y="266111"/>
                </a:lnTo>
                <a:lnTo>
                  <a:pt x="252662" y="284337"/>
                </a:lnTo>
                <a:lnTo>
                  <a:pt x="240771" y="304193"/>
                </a:lnTo>
                <a:lnTo>
                  <a:pt x="238242" y="310879"/>
                </a:lnTo>
                <a:lnTo>
                  <a:pt x="209988" y="342456"/>
                </a:lnTo>
                <a:lnTo>
                  <a:pt x="209588" y="334657"/>
                </a:lnTo>
                <a:lnTo>
                  <a:pt x="214618" y="328696"/>
                </a:lnTo>
                <a:lnTo>
                  <a:pt x="217094" y="320358"/>
                </a:lnTo>
                <a:lnTo>
                  <a:pt x="219253" y="310654"/>
                </a:lnTo>
                <a:lnTo>
                  <a:pt x="229262" y="295802"/>
                </a:lnTo>
                <a:lnTo>
                  <a:pt x="267554" y="250236"/>
                </a:lnTo>
                <a:lnTo>
                  <a:pt x="312113" y="211600"/>
                </a:lnTo>
                <a:lnTo>
                  <a:pt x="316026" y="207741"/>
                </a:lnTo>
                <a:lnTo>
                  <a:pt x="326017" y="203453"/>
                </a:lnTo>
                <a:lnTo>
                  <a:pt x="336454" y="200489"/>
                </a:lnTo>
                <a:lnTo>
                  <a:pt x="351779" y="192784"/>
                </a:lnTo>
                <a:lnTo>
                  <a:pt x="358488" y="190455"/>
                </a:lnTo>
                <a:lnTo>
                  <a:pt x="368215" y="184252"/>
                </a:lnTo>
                <a:lnTo>
                  <a:pt x="374612" y="182430"/>
                </a:lnTo>
                <a:lnTo>
                  <a:pt x="377800" y="183002"/>
                </a:lnTo>
                <a:lnTo>
                  <a:pt x="389967" y="190143"/>
                </a:lnTo>
                <a:lnTo>
                  <a:pt x="395416" y="195448"/>
                </a:lnTo>
                <a:lnTo>
                  <a:pt x="397990" y="200811"/>
                </a:lnTo>
                <a:lnTo>
                  <a:pt x="399996" y="228618"/>
                </a:lnTo>
                <a:lnTo>
                  <a:pt x="400040" y="241301"/>
                </a:lnTo>
                <a:lnTo>
                  <a:pt x="397223" y="247649"/>
                </a:lnTo>
                <a:lnTo>
                  <a:pt x="393502" y="253998"/>
                </a:lnTo>
                <a:lnTo>
                  <a:pt x="390349" y="263522"/>
                </a:lnTo>
                <a:lnTo>
                  <a:pt x="373650" y="286336"/>
                </a:lnTo>
                <a:lnTo>
                  <a:pt x="372926" y="289315"/>
                </a:lnTo>
                <a:lnTo>
                  <a:pt x="371384" y="291301"/>
                </a:lnTo>
                <a:lnTo>
                  <a:pt x="362141" y="295203"/>
                </a:lnTo>
                <a:lnTo>
                  <a:pt x="362077" y="295226"/>
                </a:lnTo>
                <a:lnTo>
                  <a:pt x="361961" y="282010"/>
                </a:lnTo>
                <a:lnTo>
                  <a:pt x="363015" y="280081"/>
                </a:lnTo>
                <a:lnTo>
                  <a:pt x="364777" y="278794"/>
                </a:lnTo>
                <a:lnTo>
                  <a:pt x="367010" y="277937"/>
                </a:lnTo>
                <a:lnTo>
                  <a:pt x="368498" y="275248"/>
                </a:lnTo>
                <a:lnTo>
                  <a:pt x="371651" y="262410"/>
                </a:lnTo>
                <a:lnTo>
                  <a:pt x="381662" y="248054"/>
                </a:lnTo>
                <a:lnTo>
                  <a:pt x="415932" y="203463"/>
                </a:lnTo>
                <a:lnTo>
                  <a:pt x="425452" y="194809"/>
                </a:lnTo>
                <a:lnTo>
                  <a:pt x="431801" y="192414"/>
                </a:lnTo>
                <a:lnTo>
                  <a:pt x="433917" y="190716"/>
                </a:lnTo>
                <a:lnTo>
                  <a:pt x="437954" y="184330"/>
                </a:lnTo>
                <a:lnTo>
                  <a:pt x="446186" y="181414"/>
                </a:lnTo>
                <a:lnTo>
                  <a:pt x="456769" y="180983"/>
                </a:lnTo>
                <a:lnTo>
                  <a:pt x="457200" y="227700"/>
                </a:lnTo>
                <a:lnTo>
                  <a:pt x="454378" y="236312"/>
                </a:lnTo>
                <a:lnTo>
                  <a:pt x="450655" y="243668"/>
                </a:lnTo>
                <a:lnTo>
                  <a:pt x="447791" y="264784"/>
                </a:lnTo>
                <a:lnTo>
                  <a:pt x="447678" y="283981"/>
                </a:lnTo>
                <a:lnTo>
                  <a:pt x="448735" y="284570"/>
                </a:lnTo>
                <a:lnTo>
                  <a:pt x="461864" y="285701"/>
                </a:lnTo>
                <a:lnTo>
                  <a:pt x="467387" y="282905"/>
                </a:lnTo>
                <a:lnTo>
                  <a:pt x="514351" y="238115"/>
                </a:lnTo>
                <a:lnTo>
                  <a:pt x="523875" y="225773"/>
                </a:lnTo>
                <a:lnTo>
                  <a:pt x="542925" y="200610"/>
                </a:lnTo>
                <a:lnTo>
                  <a:pt x="558800" y="185283"/>
                </a:lnTo>
                <a:lnTo>
                  <a:pt x="565150" y="182888"/>
                </a:lnTo>
                <a:lnTo>
                  <a:pt x="574675" y="181540"/>
                </a:lnTo>
                <a:lnTo>
                  <a:pt x="576792" y="180292"/>
                </a:lnTo>
                <a:lnTo>
                  <a:pt x="578203" y="178402"/>
                </a:lnTo>
                <a:lnTo>
                  <a:pt x="579144" y="176084"/>
                </a:lnTo>
                <a:lnTo>
                  <a:pt x="580829" y="174538"/>
                </a:lnTo>
                <a:lnTo>
                  <a:pt x="585524" y="172821"/>
                </a:lnTo>
                <a:lnTo>
                  <a:pt x="588258" y="173421"/>
                </a:lnTo>
                <a:lnTo>
                  <a:pt x="598310" y="179769"/>
                </a:lnTo>
                <a:lnTo>
                  <a:pt x="604608" y="180616"/>
                </a:lnTo>
                <a:lnTo>
                  <a:pt x="606272" y="181793"/>
                </a:lnTo>
                <a:lnTo>
                  <a:pt x="607382" y="183636"/>
                </a:lnTo>
                <a:lnTo>
                  <a:pt x="608121" y="185923"/>
                </a:lnTo>
                <a:lnTo>
                  <a:pt x="609673" y="187448"/>
                </a:lnTo>
                <a:lnTo>
                  <a:pt x="614218" y="189142"/>
                </a:lnTo>
                <a:lnTo>
                  <a:pt x="615854" y="190652"/>
                </a:lnTo>
                <a:lnTo>
                  <a:pt x="617672" y="195152"/>
                </a:lnTo>
                <a:lnTo>
                  <a:pt x="619214" y="196775"/>
                </a:lnTo>
                <a:lnTo>
                  <a:pt x="628639" y="200019"/>
                </a:lnTo>
                <a:lnTo>
                  <a:pt x="628650" y="166820"/>
                </a:lnTo>
                <a:lnTo>
                  <a:pt x="627592" y="165187"/>
                </a:lnTo>
                <a:lnTo>
                  <a:pt x="625828" y="164099"/>
                </a:lnTo>
                <a:lnTo>
                  <a:pt x="618289" y="162567"/>
                </a:lnTo>
                <a:lnTo>
                  <a:pt x="592311" y="161925"/>
                </a:lnTo>
                <a:lnTo>
                  <a:pt x="558673" y="193803"/>
                </a:lnTo>
                <a:lnTo>
                  <a:pt x="555216" y="200080"/>
                </a:lnTo>
                <a:lnTo>
                  <a:pt x="552621" y="206398"/>
                </a:lnTo>
                <a:lnTo>
                  <a:pt x="546269" y="215904"/>
                </a:lnTo>
                <a:lnTo>
                  <a:pt x="534369" y="247626"/>
                </a:lnTo>
                <a:lnTo>
                  <a:pt x="533528" y="268824"/>
                </a:lnTo>
                <a:lnTo>
                  <a:pt x="534544" y="271290"/>
                </a:lnTo>
                <a:lnTo>
                  <a:pt x="536279" y="272934"/>
                </a:lnTo>
                <a:lnTo>
                  <a:pt x="538494" y="274030"/>
                </a:lnTo>
                <a:lnTo>
                  <a:pt x="539972" y="275819"/>
                </a:lnTo>
                <a:lnTo>
                  <a:pt x="541612" y="280629"/>
                </a:lnTo>
                <a:lnTo>
                  <a:pt x="543108" y="282335"/>
                </a:lnTo>
                <a:lnTo>
                  <a:pt x="562171" y="293086"/>
                </a:lnTo>
                <a:lnTo>
                  <a:pt x="565281" y="293815"/>
                </a:lnTo>
                <a:lnTo>
                  <a:pt x="568412" y="293242"/>
                </a:lnTo>
                <a:lnTo>
                  <a:pt x="577876" y="287379"/>
                </a:lnTo>
                <a:lnTo>
                  <a:pt x="621359" y="257145"/>
                </a:lnTo>
                <a:lnTo>
                  <a:pt x="663705" y="229889"/>
                </a:lnTo>
                <a:lnTo>
                  <a:pt x="708032" y="195854"/>
                </a:lnTo>
                <a:lnTo>
                  <a:pt x="755475" y="155918"/>
                </a:lnTo>
                <a:lnTo>
                  <a:pt x="779315" y="139742"/>
                </a:lnTo>
                <a:lnTo>
                  <a:pt x="792295" y="135242"/>
                </a:lnTo>
                <a:lnTo>
                  <a:pt x="823638" y="133361"/>
                </a:lnTo>
                <a:lnTo>
                  <a:pt x="825317" y="134415"/>
                </a:lnTo>
                <a:lnTo>
                  <a:pt x="826435" y="136176"/>
                </a:lnTo>
                <a:lnTo>
                  <a:pt x="827182" y="138408"/>
                </a:lnTo>
                <a:lnTo>
                  <a:pt x="828739" y="139896"/>
                </a:lnTo>
                <a:lnTo>
                  <a:pt x="833289" y="141549"/>
                </a:lnTo>
                <a:lnTo>
                  <a:pt x="834926" y="143048"/>
                </a:lnTo>
                <a:lnTo>
                  <a:pt x="836745" y="147536"/>
                </a:lnTo>
                <a:lnTo>
                  <a:pt x="838189" y="184158"/>
                </a:lnTo>
                <a:lnTo>
                  <a:pt x="835373" y="190502"/>
                </a:lnTo>
                <a:lnTo>
                  <a:pt x="831652" y="196849"/>
                </a:lnTo>
                <a:lnTo>
                  <a:pt x="819052" y="234064"/>
                </a:lnTo>
                <a:lnTo>
                  <a:pt x="807447" y="249581"/>
                </a:lnTo>
                <a:lnTo>
                  <a:pt x="804998" y="252111"/>
                </a:lnTo>
                <a:lnTo>
                  <a:pt x="799455" y="254923"/>
                </a:lnTo>
                <a:lnTo>
                  <a:pt x="796495" y="255673"/>
                </a:lnTo>
                <a:lnTo>
                  <a:pt x="794522" y="257231"/>
                </a:lnTo>
                <a:lnTo>
                  <a:pt x="790729" y="266266"/>
                </a:lnTo>
                <a:lnTo>
                  <a:pt x="785564" y="261513"/>
                </a:lnTo>
                <a:lnTo>
                  <a:pt x="785118" y="259008"/>
                </a:lnTo>
                <a:lnTo>
                  <a:pt x="785879" y="256279"/>
                </a:lnTo>
                <a:lnTo>
                  <a:pt x="788488" y="250425"/>
                </a:lnTo>
                <a:lnTo>
                  <a:pt x="791015" y="241180"/>
                </a:lnTo>
                <a:lnTo>
                  <a:pt x="796938" y="231737"/>
                </a:lnTo>
                <a:lnTo>
                  <a:pt x="800221" y="222237"/>
                </a:lnTo>
                <a:lnTo>
                  <a:pt x="828732" y="178738"/>
                </a:lnTo>
                <a:lnTo>
                  <a:pt x="836109" y="168337"/>
                </a:lnTo>
                <a:lnTo>
                  <a:pt x="861661" y="146331"/>
                </a:lnTo>
                <a:lnTo>
                  <a:pt x="866319" y="137665"/>
                </a:lnTo>
                <a:lnTo>
                  <a:pt x="885984" y="126061"/>
                </a:lnTo>
                <a:lnTo>
                  <a:pt x="898556" y="124264"/>
                </a:lnTo>
                <a:lnTo>
                  <a:pt x="900663" y="125175"/>
                </a:lnTo>
                <a:lnTo>
                  <a:pt x="902067" y="126841"/>
                </a:lnTo>
                <a:lnTo>
                  <a:pt x="904321" y="132062"/>
                </a:lnTo>
                <a:lnTo>
                  <a:pt x="911311" y="140697"/>
                </a:lnTo>
                <a:lnTo>
                  <a:pt x="913028" y="146492"/>
                </a:lnTo>
                <a:lnTo>
                  <a:pt x="912427" y="149518"/>
                </a:lnTo>
                <a:lnTo>
                  <a:pt x="906681" y="161981"/>
                </a:lnTo>
                <a:lnTo>
                  <a:pt x="904055" y="177804"/>
                </a:lnTo>
                <a:lnTo>
                  <a:pt x="897384" y="190499"/>
                </a:lnTo>
                <a:lnTo>
                  <a:pt x="887268" y="215867"/>
                </a:lnTo>
                <a:lnTo>
                  <a:pt x="879565" y="226043"/>
                </a:lnTo>
                <a:lnTo>
                  <a:pt x="877267" y="235131"/>
                </a:lnTo>
                <a:lnTo>
                  <a:pt x="876730" y="241379"/>
                </a:lnTo>
                <a:lnTo>
                  <a:pt x="875528" y="243468"/>
                </a:lnTo>
                <a:lnTo>
                  <a:pt x="873669" y="244861"/>
                </a:lnTo>
                <a:lnTo>
                  <a:pt x="867178" y="247484"/>
                </a:lnTo>
                <a:lnTo>
                  <a:pt x="882591" y="230776"/>
                </a:lnTo>
                <a:lnTo>
                  <a:pt x="893145" y="206089"/>
                </a:lnTo>
                <a:lnTo>
                  <a:pt x="927111" y="160104"/>
                </a:lnTo>
                <a:lnTo>
                  <a:pt x="970026" y="125315"/>
                </a:lnTo>
                <a:lnTo>
                  <a:pt x="971592" y="125875"/>
                </a:lnTo>
                <a:lnTo>
                  <a:pt x="979618" y="132154"/>
                </a:lnTo>
                <a:lnTo>
                  <a:pt x="980427" y="135639"/>
                </a:lnTo>
                <a:lnTo>
                  <a:pt x="980643" y="138050"/>
                </a:lnTo>
                <a:lnTo>
                  <a:pt x="983705" y="143551"/>
                </a:lnTo>
                <a:lnTo>
                  <a:pt x="989238" y="150650"/>
                </a:lnTo>
                <a:lnTo>
                  <a:pt x="990197" y="161992"/>
                </a:lnTo>
                <a:lnTo>
                  <a:pt x="987597" y="170067"/>
                </a:lnTo>
                <a:lnTo>
                  <a:pt x="983974" y="177184"/>
                </a:lnTo>
                <a:lnTo>
                  <a:pt x="981457" y="193591"/>
                </a:lnTo>
                <a:lnTo>
                  <a:pt x="981085" y="222245"/>
                </a:lnTo>
                <a:lnTo>
                  <a:pt x="978257" y="228596"/>
                </a:lnTo>
                <a:lnTo>
                  <a:pt x="976021" y="231771"/>
                </a:lnTo>
                <a:lnTo>
                  <a:pt x="975589" y="233888"/>
                </a:lnTo>
                <a:lnTo>
                  <a:pt x="976359" y="235299"/>
                </a:lnTo>
                <a:lnTo>
                  <a:pt x="980144" y="237564"/>
                </a:lnTo>
                <a:lnTo>
                  <a:pt x="980799" y="243013"/>
                </a:lnTo>
                <a:lnTo>
                  <a:pt x="981949" y="243500"/>
                </a:lnTo>
                <a:lnTo>
                  <a:pt x="991400" y="239498"/>
                </a:lnTo>
                <a:lnTo>
                  <a:pt x="994308" y="239039"/>
                </a:lnTo>
                <a:lnTo>
                  <a:pt x="1000362" y="235707"/>
                </a:lnTo>
                <a:lnTo>
                  <a:pt x="1045766" y="192464"/>
                </a:lnTo>
                <a:lnTo>
                  <a:pt x="1088261" y="148927"/>
                </a:lnTo>
                <a:lnTo>
                  <a:pt x="1101616" y="131143"/>
                </a:lnTo>
                <a:lnTo>
                  <a:pt x="1121734" y="112294"/>
                </a:lnTo>
                <a:lnTo>
                  <a:pt x="1157906" y="69964"/>
                </a:lnTo>
                <a:lnTo>
                  <a:pt x="1187786" y="28767"/>
                </a:lnTo>
                <a:lnTo>
                  <a:pt x="1190422" y="22308"/>
                </a:lnTo>
                <a:lnTo>
                  <a:pt x="1198660" y="11415"/>
                </a:lnTo>
                <a:lnTo>
                  <a:pt x="1200019" y="1487"/>
                </a:lnTo>
                <a:lnTo>
                  <a:pt x="1199004" y="990"/>
                </a:lnTo>
                <a:lnTo>
                  <a:pt x="1173325" y="0"/>
                </a:lnTo>
                <a:lnTo>
                  <a:pt x="1149230" y="22387"/>
                </a:lnTo>
                <a:lnTo>
                  <a:pt x="1145769" y="28645"/>
                </a:lnTo>
                <a:lnTo>
                  <a:pt x="1143172" y="34955"/>
                </a:lnTo>
                <a:lnTo>
                  <a:pt x="1138491" y="41286"/>
                </a:lnTo>
                <a:lnTo>
                  <a:pt x="1121374" y="55033"/>
                </a:lnTo>
                <a:lnTo>
                  <a:pt x="1099417" y="99415"/>
                </a:lnTo>
                <a:lnTo>
                  <a:pt x="1095515" y="116708"/>
                </a:lnTo>
                <a:lnTo>
                  <a:pt x="1089184" y="130063"/>
                </a:lnTo>
                <a:lnTo>
                  <a:pt x="1077294" y="177681"/>
                </a:lnTo>
                <a:lnTo>
                  <a:pt x="1076350" y="224247"/>
                </a:lnTo>
                <a:lnTo>
                  <a:pt x="1076336" y="231250"/>
                </a:lnTo>
                <a:lnTo>
                  <a:pt x="1079152" y="237890"/>
                </a:lnTo>
                <a:lnTo>
                  <a:pt x="1092800" y="257152"/>
                </a:lnTo>
                <a:lnTo>
                  <a:pt x="1093659" y="260333"/>
                </a:lnTo>
                <a:lnTo>
                  <a:pt x="1095290" y="262454"/>
                </a:lnTo>
                <a:lnTo>
                  <a:pt x="1099923" y="264811"/>
                </a:lnTo>
                <a:lnTo>
                  <a:pt x="1117721" y="266532"/>
                </a:lnTo>
                <a:lnTo>
                  <a:pt x="1132218" y="261591"/>
                </a:lnTo>
                <a:lnTo>
                  <a:pt x="1151941" y="247393"/>
                </a:lnTo>
                <a:lnTo>
                  <a:pt x="1168324" y="230680"/>
                </a:lnTo>
                <a:lnTo>
                  <a:pt x="1197327" y="190671"/>
                </a:lnTo>
                <a:lnTo>
                  <a:pt x="1199592" y="177831"/>
                </a:lnTo>
                <a:lnTo>
                  <a:pt x="1199985" y="168282"/>
                </a:lnTo>
                <a:lnTo>
                  <a:pt x="1197254" y="161927"/>
                </a:lnTo>
                <a:lnTo>
                  <a:pt x="1191935" y="154279"/>
                </a:lnTo>
                <a:lnTo>
                  <a:pt x="1188385" y="153234"/>
                </a:lnTo>
                <a:lnTo>
                  <a:pt x="1163212" y="152446"/>
                </a:lnTo>
                <a:lnTo>
                  <a:pt x="1159650" y="153488"/>
                </a:lnTo>
                <a:lnTo>
                  <a:pt x="1157275" y="155241"/>
                </a:lnTo>
                <a:lnTo>
                  <a:pt x="1155692" y="157468"/>
                </a:lnTo>
                <a:lnTo>
                  <a:pt x="1111341" y="193686"/>
                </a:lnTo>
                <a:lnTo>
                  <a:pt x="1090089" y="224540"/>
                </a:lnTo>
                <a:lnTo>
                  <a:pt x="1083865" y="237948"/>
                </a:lnTo>
                <a:lnTo>
                  <a:pt x="1079677" y="244395"/>
                </a:lnTo>
                <a:lnTo>
                  <a:pt x="1077318" y="253974"/>
                </a:lnTo>
                <a:lnTo>
                  <a:pt x="1076336" y="275664"/>
                </a:lnTo>
                <a:lnTo>
                  <a:pt x="1108123" y="276218"/>
                </a:lnTo>
                <a:lnTo>
                  <a:pt x="1114447" y="273398"/>
                </a:lnTo>
                <a:lnTo>
                  <a:pt x="1160365" y="244423"/>
                </a:lnTo>
                <a:lnTo>
                  <a:pt x="1198361" y="225768"/>
                </a:lnTo>
                <a:lnTo>
                  <a:pt x="1244335" y="192875"/>
                </a:lnTo>
                <a:lnTo>
                  <a:pt x="1291046" y="155841"/>
                </a:lnTo>
                <a:lnTo>
                  <a:pt x="1311172" y="137604"/>
                </a:lnTo>
                <a:lnTo>
                  <a:pt x="1317580" y="135239"/>
                </a:lnTo>
                <a:lnTo>
                  <a:pt x="1319711" y="133550"/>
                </a:lnTo>
                <a:lnTo>
                  <a:pt x="1323925" y="123953"/>
                </a:lnTo>
                <a:lnTo>
                  <a:pt x="1277522" y="123822"/>
                </a:lnTo>
                <a:lnTo>
                  <a:pt x="1268758" y="126644"/>
                </a:lnTo>
                <a:lnTo>
                  <a:pt x="1261334" y="130368"/>
                </a:lnTo>
                <a:lnTo>
                  <a:pt x="1251204" y="133523"/>
                </a:lnTo>
                <a:lnTo>
                  <a:pt x="1228739" y="149771"/>
                </a:lnTo>
                <a:lnTo>
                  <a:pt x="1222381" y="152288"/>
                </a:lnTo>
                <a:lnTo>
                  <a:pt x="1216028" y="156935"/>
                </a:lnTo>
                <a:lnTo>
                  <a:pt x="1212498" y="162528"/>
                </a:lnTo>
                <a:lnTo>
                  <a:pt x="1209871" y="168541"/>
                </a:lnTo>
                <a:lnTo>
                  <a:pt x="1203501" y="177877"/>
                </a:lnTo>
                <a:lnTo>
                  <a:pt x="1201143" y="187346"/>
                </a:lnTo>
                <a:lnTo>
                  <a:pt x="1200188" y="215867"/>
                </a:lnTo>
                <a:lnTo>
                  <a:pt x="1205218" y="228235"/>
                </a:lnTo>
                <a:lnTo>
                  <a:pt x="1207762" y="231531"/>
                </a:lnTo>
                <a:lnTo>
                  <a:pt x="1225660" y="244089"/>
                </a:lnTo>
                <a:lnTo>
                  <a:pt x="1235108" y="247651"/>
                </a:lnTo>
                <a:lnTo>
                  <a:pt x="1245668" y="253880"/>
                </a:lnTo>
                <a:lnTo>
                  <a:pt x="1256011" y="255709"/>
                </a:lnTo>
                <a:lnTo>
                  <a:pt x="1298685" y="247386"/>
                </a:lnTo>
                <a:lnTo>
                  <a:pt x="1317658" y="239221"/>
                </a:lnTo>
                <a:lnTo>
                  <a:pt x="1364899" y="207254"/>
                </a:lnTo>
                <a:lnTo>
                  <a:pt x="1409112" y="178785"/>
                </a:lnTo>
                <a:lnTo>
                  <a:pt x="1454116" y="136394"/>
                </a:lnTo>
                <a:lnTo>
                  <a:pt x="1498551" y="92120"/>
                </a:lnTo>
                <a:lnTo>
                  <a:pt x="1512589" y="78083"/>
                </a:lnTo>
                <a:lnTo>
                  <a:pt x="1516459" y="77035"/>
                </a:lnTo>
                <a:lnTo>
                  <a:pt x="1522511" y="76362"/>
                </a:lnTo>
                <a:lnTo>
                  <a:pt x="1523007" y="77366"/>
                </a:lnTo>
                <a:lnTo>
                  <a:pt x="1523559" y="81303"/>
                </a:lnTo>
                <a:lnTo>
                  <a:pt x="1522648" y="82776"/>
                </a:lnTo>
                <a:lnTo>
                  <a:pt x="1520982" y="83758"/>
                </a:lnTo>
                <a:lnTo>
                  <a:pt x="1518813" y="84412"/>
                </a:lnTo>
                <a:lnTo>
                  <a:pt x="1517367" y="85908"/>
                </a:lnTo>
                <a:lnTo>
                  <a:pt x="1515761" y="90391"/>
                </a:lnTo>
                <a:lnTo>
                  <a:pt x="1513670" y="101892"/>
                </a:lnTo>
                <a:lnTo>
                  <a:pt x="1508004" y="111209"/>
                </a:lnTo>
                <a:lnTo>
                  <a:pt x="1497614" y="136725"/>
                </a:lnTo>
                <a:lnTo>
                  <a:pt x="1489841" y="149400"/>
                </a:lnTo>
                <a:lnTo>
                  <a:pt x="1483856" y="169287"/>
                </a:lnTo>
                <a:lnTo>
                  <a:pt x="1470814" y="193584"/>
                </a:lnTo>
                <a:lnTo>
                  <a:pt x="1466966" y="205405"/>
                </a:lnTo>
                <a:lnTo>
                  <a:pt x="1450443" y="228540"/>
                </a:lnTo>
                <a:lnTo>
                  <a:pt x="1448032" y="240103"/>
                </a:lnTo>
                <a:lnTo>
                  <a:pt x="1447954" y="242618"/>
                </a:lnTo>
                <a:lnTo>
                  <a:pt x="1446845" y="244294"/>
                </a:lnTo>
                <a:lnTo>
                  <a:pt x="1445046" y="245412"/>
                </a:lnTo>
                <a:lnTo>
                  <a:pt x="1438672" y="247516"/>
                </a:lnTo>
                <a:lnTo>
                  <a:pt x="1443450" y="247608"/>
                </a:lnTo>
                <a:lnTo>
                  <a:pt x="1444899" y="246563"/>
                </a:lnTo>
                <a:lnTo>
                  <a:pt x="1447418" y="239443"/>
                </a:lnTo>
                <a:lnTo>
                  <a:pt x="1447767" y="224981"/>
                </a:lnTo>
                <a:lnTo>
                  <a:pt x="1450608" y="218876"/>
                </a:lnTo>
                <a:lnTo>
                  <a:pt x="1454339" y="212635"/>
                </a:lnTo>
                <a:lnTo>
                  <a:pt x="1456736" y="200005"/>
                </a:lnTo>
                <a:lnTo>
                  <a:pt x="1456932" y="196836"/>
                </a:lnTo>
                <a:lnTo>
                  <a:pt x="1459973" y="190492"/>
                </a:lnTo>
                <a:lnTo>
                  <a:pt x="1463794" y="184145"/>
                </a:lnTo>
                <a:lnTo>
                  <a:pt x="1466246" y="171447"/>
                </a:lnTo>
                <a:lnTo>
                  <a:pt x="1466850" y="152436"/>
                </a:lnTo>
                <a:lnTo>
                  <a:pt x="1466850" y="170007"/>
                </a:lnTo>
                <a:lnTo>
                  <a:pt x="1458649" y="179521"/>
                </a:lnTo>
                <a:lnTo>
                  <a:pt x="1457718" y="185599"/>
                </a:lnTo>
                <a:lnTo>
                  <a:pt x="1460322" y="191142"/>
                </a:lnTo>
                <a:lnTo>
                  <a:pt x="1465560" y="198268"/>
                </a:lnTo>
                <a:lnTo>
                  <a:pt x="1466468" y="204559"/>
                </a:lnTo>
                <a:lnTo>
                  <a:pt x="1467654" y="206221"/>
                </a:lnTo>
                <a:lnTo>
                  <a:pt x="1469503" y="207330"/>
                </a:lnTo>
                <a:lnTo>
                  <a:pt x="1476528" y="209255"/>
                </a:lnTo>
                <a:lnTo>
                  <a:pt x="1481029" y="209417"/>
                </a:lnTo>
                <a:lnTo>
                  <a:pt x="1486558" y="206667"/>
                </a:lnTo>
                <a:lnTo>
                  <a:pt x="1492542" y="202976"/>
                </a:lnTo>
                <a:lnTo>
                  <a:pt x="1501861" y="199839"/>
                </a:lnTo>
                <a:lnTo>
                  <a:pt x="1545872" y="161905"/>
                </a:lnTo>
                <a:lnTo>
                  <a:pt x="1563951" y="149219"/>
                </a:lnTo>
                <a:lnTo>
                  <a:pt x="1587302" y="116851"/>
                </a:lnTo>
                <a:lnTo>
                  <a:pt x="1589176" y="110846"/>
                </a:lnTo>
                <a:lnTo>
                  <a:pt x="1590734" y="108821"/>
                </a:lnTo>
                <a:lnTo>
                  <a:pt x="1596925" y="104913"/>
                </a:lnTo>
                <a:lnTo>
                  <a:pt x="1600162" y="95377"/>
                </a:lnTo>
                <a:lnTo>
                  <a:pt x="1595132" y="95286"/>
                </a:lnTo>
                <a:lnTo>
                  <a:pt x="1593647" y="96331"/>
                </a:lnTo>
                <a:lnTo>
                  <a:pt x="1592656" y="98086"/>
                </a:lnTo>
                <a:lnTo>
                  <a:pt x="1591066" y="103451"/>
                </a:lnTo>
                <a:lnTo>
                  <a:pt x="1584206" y="112115"/>
                </a:lnTo>
                <a:lnTo>
                  <a:pt x="1582056" y="120941"/>
                </a:lnTo>
                <a:lnTo>
                  <a:pt x="1581269" y="136560"/>
                </a:lnTo>
                <a:lnTo>
                  <a:pt x="1578380" y="142889"/>
                </a:lnTo>
                <a:lnTo>
                  <a:pt x="1576128" y="146058"/>
                </a:lnTo>
                <a:lnTo>
                  <a:pt x="1572959" y="160632"/>
                </a:lnTo>
                <a:lnTo>
                  <a:pt x="1571635" y="203163"/>
                </a:lnTo>
                <a:lnTo>
                  <a:pt x="1574452" y="209532"/>
                </a:lnTo>
                <a:lnTo>
                  <a:pt x="1579827" y="217188"/>
                </a:lnTo>
                <a:lnTo>
                  <a:pt x="1583384" y="218234"/>
                </a:lnTo>
                <a:lnTo>
                  <a:pt x="1603506" y="219023"/>
                </a:lnTo>
                <a:lnTo>
                  <a:pt x="1609783" y="216228"/>
                </a:lnTo>
                <a:lnTo>
                  <a:pt x="1612939" y="214001"/>
                </a:lnTo>
                <a:lnTo>
                  <a:pt x="1645211" y="204882"/>
                </a:lnTo>
                <a:lnTo>
                  <a:pt x="1654777" y="196537"/>
                </a:lnTo>
                <a:lnTo>
                  <a:pt x="1663615" y="186832"/>
                </a:lnTo>
                <a:lnTo>
                  <a:pt x="1679432" y="174359"/>
                </a:lnTo>
                <a:lnTo>
                  <a:pt x="1697617" y="154540"/>
                </a:lnTo>
                <a:lnTo>
                  <a:pt x="1716221" y="140121"/>
                </a:lnTo>
                <a:lnTo>
                  <a:pt x="1750707" y="97248"/>
                </a:lnTo>
                <a:lnTo>
                  <a:pt x="1751759" y="93314"/>
                </a:lnTo>
                <a:lnTo>
                  <a:pt x="1752596" y="85761"/>
                </a:lnTo>
                <a:lnTo>
                  <a:pt x="1752599" y="90790"/>
                </a:lnTo>
                <a:lnTo>
                  <a:pt x="1751541" y="92275"/>
                </a:lnTo>
                <a:lnTo>
                  <a:pt x="1749777" y="93266"/>
                </a:lnTo>
                <a:lnTo>
                  <a:pt x="1747543" y="93926"/>
                </a:lnTo>
                <a:lnTo>
                  <a:pt x="1746053" y="95425"/>
                </a:lnTo>
                <a:lnTo>
                  <a:pt x="1740841" y="105434"/>
                </a:lnTo>
                <a:lnTo>
                  <a:pt x="1729934" y="117603"/>
                </a:lnTo>
                <a:lnTo>
                  <a:pt x="1726651" y="126702"/>
                </a:lnTo>
                <a:lnTo>
                  <a:pt x="1724134" y="136744"/>
                </a:lnTo>
                <a:lnTo>
                  <a:pt x="1713894" y="151814"/>
                </a:lnTo>
                <a:lnTo>
                  <a:pt x="1710921" y="155183"/>
                </a:lnTo>
                <a:lnTo>
                  <a:pt x="1707618" y="164571"/>
                </a:lnTo>
                <a:lnTo>
                  <a:pt x="1705091" y="174742"/>
                </a:lnTo>
                <a:lnTo>
                  <a:pt x="1694845" y="189894"/>
                </a:lnTo>
                <a:lnTo>
                  <a:pt x="1689889" y="196578"/>
                </a:lnTo>
                <a:lnTo>
                  <a:pt x="1687100" y="206293"/>
                </a:lnTo>
                <a:lnTo>
                  <a:pt x="1686447" y="212687"/>
                </a:lnTo>
                <a:lnTo>
                  <a:pt x="1683335" y="219056"/>
                </a:lnTo>
                <a:lnTo>
                  <a:pt x="1676411" y="228583"/>
                </a:lnTo>
                <a:lnTo>
                  <a:pt x="1676403" y="223536"/>
                </a:lnTo>
                <a:lnTo>
                  <a:pt x="1677460" y="222048"/>
                </a:lnTo>
                <a:lnTo>
                  <a:pt x="1679223" y="221056"/>
                </a:lnTo>
                <a:lnTo>
                  <a:pt x="1681457" y="220395"/>
                </a:lnTo>
                <a:lnTo>
                  <a:pt x="1682947" y="218896"/>
                </a:lnTo>
                <a:lnTo>
                  <a:pt x="1684601" y="214408"/>
                </a:lnTo>
                <a:lnTo>
                  <a:pt x="1688574" y="197004"/>
                </a:lnTo>
                <a:lnTo>
                  <a:pt x="1693413" y="182900"/>
                </a:lnTo>
                <a:lnTo>
                  <a:pt x="1695602" y="175479"/>
                </a:lnTo>
                <a:lnTo>
                  <a:pt x="1702810" y="162091"/>
                </a:lnTo>
                <a:lnTo>
                  <a:pt x="1703532" y="158860"/>
                </a:lnTo>
                <a:lnTo>
                  <a:pt x="1705071" y="156706"/>
                </a:lnTo>
                <a:lnTo>
                  <a:pt x="1707155" y="155269"/>
                </a:lnTo>
                <a:lnTo>
                  <a:pt x="1709604" y="154312"/>
                </a:lnTo>
                <a:lnTo>
                  <a:pt x="1711235" y="152615"/>
                </a:lnTo>
                <a:lnTo>
                  <a:pt x="1714489" y="142911"/>
                </a:lnTo>
                <a:lnTo>
                  <a:pt x="1719553" y="142883"/>
                </a:lnTo>
                <a:lnTo>
                  <a:pt x="1721044" y="143937"/>
                </a:lnTo>
                <a:lnTo>
                  <a:pt x="1722038" y="145699"/>
                </a:lnTo>
                <a:lnTo>
                  <a:pt x="1723763" y="152573"/>
                </a:lnTo>
                <a:lnTo>
                  <a:pt x="1724025" y="188735"/>
                </a:lnTo>
                <a:lnTo>
                  <a:pt x="1725083" y="189322"/>
                </a:lnTo>
                <a:lnTo>
                  <a:pt x="1746691" y="190483"/>
                </a:lnTo>
                <a:lnTo>
                  <a:pt x="1752796" y="187669"/>
                </a:lnTo>
                <a:lnTo>
                  <a:pt x="1765339" y="177238"/>
                </a:lnTo>
                <a:lnTo>
                  <a:pt x="1768845" y="171199"/>
                </a:lnTo>
                <a:lnTo>
                  <a:pt x="1771462" y="164987"/>
                </a:lnTo>
                <a:lnTo>
                  <a:pt x="1815049" y="117472"/>
                </a:lnTo>
                <a:lnTo>
                  <a:pt x="1817396" y="111122"/>
                </a:lnTo>
                <a:lnTo>
                  <a:pt x="1819081" y="109005"/>
                </a:lnTo>
                <a:lnTo>
                  <a:pt x="1825450" y="104968"/>
                </a:lnTo>
                <a:lnTo>
                  <a:pt x="1828798" y="95254"/>
                </a:lnTo>
                <a:lnTo>
                  <a:pt x="1828800" y="95250"/>
                </a:lnTo>
                <a:lnTo>
                  <a:pt x="1828800" y="100304"/>
                </a:lnTo>
                <a:lnTo>
                  <a:pt x="1825978" y="105609"/>
                </a:lnTo>
                <a:lnTo>
                  <a:pt x="1822255" y="111494"/>
                </a:lnTo>
                <a:lnTo>
                  <a:pt x="1819863" y="123895"/>
                </a:lnTo>
                <a:lnTo>
                  <a:pt x="1818294" y="140765"/>
                </a:lnTo>
                <a:lnTo>
                  <a:pt x="1811084" y="163774"/>
                </a:lnTo>
                <a:lnTo>
                  <a:pt x="1809760" y="207263"/>
                </a:lnTo>
                <a:lnTo>
                  <a:pt x="1817952" y="217547"/>
                </a:lnTo>
                <a:lnTo>
                  <a:pt x="1821509" y="218394"/>
                </a:lnTo>
                <a:lnTo>
                  <a:pt x="1827360" y="218938"/>
                </a:lnTo>
                <a:lnTo>
                  <a:pt x="1842666" y="211441"/>
                </a:lnTo>
                <a:lnTo>
                  <a:pt x="1889306" y="173554"/>
                </a:lnTo>
                <a:lnTo>
                  <a:pt x="1907230" y="154381"/>
                </a:lnTo>
                <a:lnTo>
                  <a:pt x="1917633" y="145871"/>
                </a:lnTo>
                <a:lnTo>
                  <a:pt x="1940699" y="118432"/>
                </a:lnTo>
                <a:lnTo>
                  <a:pt x="1951205" y="111549"/>
                </a:lnTo>
                <a:lnTo>
                  <a:pt x="1954854" y="107173"/>
                </a:lnTo>
                <a:lnTo>
                  <a:pt x="1961047" y="93019"/>
                </a:lnTo>
                <a:lnTo>
                  <a:pt x="1963531" y="90586"/>
                </a:lnTo>
                <a:lnTo>
                  <a:pt x="1975123" y="81627"/>
                </a:lnTo>
                <a:lnTo>
                  <a:pt x="1978499" y="75788"/>
                </a:lnTo>
                <a:lnTo>
                  <a:pt x="1979399" y="72749"/>
                </a:lnTo>
                <a:lnTo>
                  <a:pt x="1981057" y="70723"/>
                </a:lnTo>
                <a:lnTo>
                  <a:pt x="1990595" y="66719"/>
                </a:lnTo>
                <a:lnTo>
                  <a:pt x="1976533" y="80862"/>
                </a:lnTo>
                <a:lnTo>
                  <a:pt x="1973834" y="86384"/>
                </a:lnTo>
                <a:lnTo>
                  <a:pt x="1973114" y="89338"/>
                </a:lnTo>
                <a:lnTo>
                  <a:pt x="1964326" y="104830"/>
                </a:lnTo>
                <a:lnTo>
                  <a:pt x="1963600" y="107985"/>
                </a:lnTo>
                <a:lnTo>
                  <a:pt x="1945732" y="140888"/>
                </a:lnTo>
                <a:lnTo>
                  <a:pt x="1931409" y="183154"/>
                </a:lnTo>
                <a:lnTo>
                  <a:pt x="1926230" y="197847"/>
                </a:lnTo>
                <a:lnTo>
                  <a:pt x="1924087" y="231734"/>
                </a:lnTo>
                <a:lnTo>
                  <a:pt x="1925133" y="233864"/>
                </a:lnTo>
                <a:lnTo>
                  <a:pt x="1926889" y="235283"/>
                </a:lnTo>
                <a:lnTo>
                  <a:pt x="1933184" y="237956"/>
                </a:lnTo>
                <a:lnTo>
                  <a:pt x="1941741" y="238108"/>
                </a:lnTo>
                <a:lnTo>
                  <a:pt x="1951182" y="229920"/>
                </a:lnTo>
                <a:lnTo>
                  <a:pt x="1953398" y="221254"/>
                </a:lnTo>
                <a:lnTo>
                  <a:pt x="1959087" y="212428"/>
                </a:lnTo>
                <a:lnTo>
                  <a:pt x="1961242" y="203110"/>
                </a:lnTo>
                <a:lnTo>
                  <a:pt x="1961746" y="196809"/>
                </a:lnTo>
                <a:lnTo>
                  <a:pt x="1964792" y="190480"/>
                </a:lnTo>
                <a:lnTo>
                  <a:pt x="1968616" y="184140"/>
                </a:lnTo>
                <a:lnTo>
                  <a:pt x="1971070" y="171445"/>
                </a:lnTo>
                <a:lnTo>
                  <a:pt x="1971675" y="133350"/>
                </a:lnTo>
                <a:lnTo>
                  <a:pt x="1980807" y="133347"/>
                </a:lnTo>
                <a:lnTo>
                  <a:pt x="1988727" y="126801"/>
                </a:lnTo>
                <a:lnTo>
                  <a:pt x="1997423" y="124705"/>
                </a:lnTo>
                <a:lnTo>
                  <a:pt x="2007939" y="123939"/>
                </a:lnTo>
                <a:lnTo>
                  <a:pt x="2017017" y="117299"/>
                </a:lnTo>
                <a:lnTo>
                  <a:pt x="2025914" y="115186"/>
                </a:lnTo>
                <a:lnTo>
                  <a:pt x="2032117" y="114693"/>
                </a:lnTo>
                <a:lnTo>
                  <a:pt x="2038402" y="111651"/>
                </a:lnTo>
                <a:lnTo>
                  <a:pt x="2044722" y="107830"/>
                </a:lnTo>
                <a:lnTo>
                  <a:pt x="2055522" y="105174"/>
                </a:lnTo>
                <a:lnTo>
                  <a:pt x="2065437" y="104807"/>
                </a:lnTo>
                <a:lnTo>
                  <a:pt x="2076018" y="113906"/>
                </a:lnTo>
                <a:lnTo>
                  <a:pt x="2076439" y="131620"/>
                </a:lnTo>
                <a:lnTo>
                  <a:pt x="2069902" y="140610"/>
                </a:lnTo>
                <a:lnTo>
                  <a:pt x="2067807" y="149493"/>
                </a:lnTo>
                <a:lnTo>
                  <a:pt x="2066927" y="195790"/>
                </a:lnTo>
                <a:lnTo>
                  <a:pt x="2066925" y="208058"/>
                </a:lnTo>
                <a:lnTo>
                  <a:pt x="2067983" y="208554"/>
                </a:lnTo>
                <a:lnTo>
                  <a:pt x="2081114" y="209508"/>
                </a:lnTo>
                <a:lnTo>
                  <a:pt x="2086636" y="206708"/>
                </a:lnTo>
                <a:lnTo>
                  <a:pt x="2133017" y="171425"/>
                </a:lnTo>
                <a:lnTo>
                  <a:pt x="2145774" y="161915"/>
                </a:lnTo>
                <a:lnTo>
                  <a:pt x="2163992" y="149221"/>
                </a:lnTo>
                <a:lnTo>
                  <a:pt x="2203438" y="101714"/>
                </a:lnTo>
                <a:lnTo>
                  <a:pt x="2214298" y="90758"/>
                </a:lnTo>
                <a:lnTo>
                  <a:pt x="2217090" y="85138"/>
                </a:lnTo>
                <a:lnTo>
                  <a:pt x="2219287" y="68151"/>
                </a:lnTo>
                <a:lnTo>
                  <a:pt x="2218241" y="67658"/>
                </a:lnTo>
                <a:lnTo>
                  <a:pt x="2201715" y="66683"/>
                </a:lnTo>
                <a:lnTo>
                  <a:pt x="2171643" y="92498"/>
                </a:lnTo>
                <a:lnTo>
                  <a:pt x="2168487" y="93415"/>
                </a:lnTo>
                <a:lnTo>
                  <a:pt x="2166383" y="96142"/>
                </a:lnTo>
                <a:lnTo>
                  <a:pt x="2160184" y="112906"/>
                </a:lnTo>
                <a:lnTo>
                  <a:pt x="2155999" y="120029"/>
                </a:lnTo>
                <a:lnTo>
                  <a:pt x="2144095" y="157848"/>
                </a:lnTo>
                <a:lnTo>
                  <a:pt x="2143163" y="192313"/>
                </a:lnTo>
                <a:lnTo>
                  <a:pt x="2145964" y="199418"/>
                </a:lnTo>
                <a:lnTo>
                  <a:pt x="2149679" y="206103"/>
                </a:lnTo>
                <a:lnTo>
                  <a:pt x="2151330" y="212603"/>
                </a:lnTo>
                <a:lnTo>
                  <a:pt x="2152828" y="214759"/>
                </a:lnTo>
                <a:lnTo>
                  <a:pt x="2154886" y="216197"/>
                </a:lnTo>
                <a:lnTo>
                  <a:pt x="2159994" y="217794"/>
                </a:lnTo>
                <a:lnTo>
                  <a:pt x="2207429" y="219062"/>
                </a:lnTo>
                <a:lnTo>
                  <a:pt x="2223679" y="218011"/>
                </a:lnTo>
                <a:lnTo>
                  <a:pt x="2240841" y="211467"/>
                </a:lnTo>
                <a:lnTo>
                  <a:pt x="2254157" y="203883"/>
                </a:lnTo>
                <a:lnTo>
                  <a:pt x="2269980" y="200108"/>
                </a:lnTo>
                <a:lnTo>
                  <a:pt x="2285344" y="189887"/>
                </a:lnTo>
                <a:lnTo>
                  <a:pt x="2330181" y="156623"/>
                </a:lnTo>
                <a:lnTo>
                  <a:pt x="2339895" y="153649"/>
                </a:lnTo>
                <a:lnTo>
                  <a:pt x="2346289" y="152954"/>
                </a:lnTo>
                <a:lnTo>
                  <a:pt x="2348418" y="151710"/>
                </a:lnTo>
                <a:lnTo>
                  <a:pt x="2349837" y="149822"/>
                </a:lnTo>
                <a:lnTo>
                  <a:pt x="2350783" y="147506"/>
                </a:lnTo>
                <a:lnTo>
                  <a:pt x="2352472" y="145961"/>
                </a:lnTo>
                <a:lnTo>
                  <a:pt x="2362200" y="1428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6" name="SMARTInkShape-209"/>
          <p:cNvSpPr/>
          <p:nvPr>
            <p:custDataLst>
              <p:tags r:id="rId19"/>
            </p:custDataLst>
          </p:nvPr>
        </p:nvSpPr>
        <p:spPr>
          <a:xfrm>
            <a:off x="7296150" y="4124336"/>
            <a:ext cx="542926" cy="332912"/>
          </a:xfrm>
          <a:custGeom>
            <a:avLst/>
            <a:gdLst/>
            <a:ahLst/>
            <a:cxnLst/>
            <a:rect l="0" t="0" r="0" b="0"/>
            <a:pathLst>
              <a:path w="542926" h="332912">
                <a:moveTo>
                  <a:pt x="9525" y="47614"/>
                </a:moveTo>
                <a:lnTo>
                  <a:pt x="9525" y="47614"/>
                </a:lnTo>
                <a:lnTo>
                  <a:pt x="9525" y="79413"/>
                </a:lnTo>
                <a:lnTo>
                  <a:pt x="6703" y="85736"/>
                </a:lnTo>
                <a:lnTo>
                  <a:pt x="2980" y="92074"/>
                </a:lnTo>
                <a:lnTo>
                  <a:pt x="393" y="102883"/>
                </a:lnTo>
                <a:lnTo>
                  <a:pt x="0" y="123803"/>
                </a:lnTo>
                <a:lnTo>
                  <a:pt x="0" y="118754"/>
                </a:lnTo>
                <a:lnTo>
                  <a:pt x="1058" y="117266"/>
                </a:lnTo>
                <a:lnTo>
                  <a:pt x="2822" y="116273"/>
                </a:lnTo>
                <a:lnTo>
                  <a:pt x="5056" y="115612"/>
                </a:lnTo>
                <a:lnTo>
                  <a:pt x="6545" y="114113"/>
                </a:lnTo>
                <a:lnTo>
                  <a:pt x="8200" y="109625"/>
                </a:lnTo>
                <a:lnTo>
                  <a:pt x="10321" y="98120"/>
                </a:lnTo>
                <a:lnTo>
                  <a:pt x="25985" y="76172"/>
                </a:lnTo>
                <a:lnTo>
                  <a:pt x="28482" y="69832"/>
                </a:lnTo>
                <a:lnTo>
                  <a:pt x="34780" y="60312"/>
                </a:lnTo>
                <a:lnTo>
                  <a:pt x="38174" y="50788"/>
                </a:lnTo>
                <a:lnTo>
                  <a:pt x="51228" y="34914"/>
                </a:lnTo>
                <a:lnTo>
                  <a:pt x="57340" y="31386"/>
                </a:lnTo>
                <a:lnTo>
                  <a:pt x="64831" y="29122"/>
                </a:lnTo>
                <a:lnTo>
                  <a:pt x="74715" y="20412"/>
                </a:lnTo>
                <a:lnTo>
                  <a:pt x="80817" y="19446"/>
                </a:lnTo>
                <a:lnTo>
                  <a:pt x="82452" y="20368"/>
                </a:lnTo>
                <a:lnTo>
                  <a:pt x="83543" y="22042"/>
                </a:lnTo>
                <a:lnTo>
                  <a:pt x="85597" y="28182"/>
                </a:lnTo>
                <a:lnTo>
                  <a:pt x="85725" y="73283"/>
                </a:lnTo>
                <a:lnTo>
                  <a:pt x="85725" y="93753"/>
                </a:lnTo>
                <a:lnTo>
                  <a:pt x="93925" y="103309"/>
                </a:lnTo>
                <a:lnTo>
                  <a:pt x="95426" y="102736"/>
                </a:lnTo>
                <a:lnTo>
                  <a:pt x="102593" y="97931"/>
                </a:lnTo>
                <a:lnTo>
                  <a:pt x="111419" y="94978"/>
                </a:lnTo>
                <a:lnTo>
                  <a:pt x="120738" y="88930"/>
                </a:lnTo>
                <a:lnTo>
                  <a:pt x="130201" y="85609"/>
                </a:lnTo>
                <a:lnTo>
                  <a:pt x="155576" y="63361"/>
                </a:lnTo>
                <a:lnTo>
                  <a:pt x="159103" y="57082"/>
                </a:lnTo>
                <a:lnTo>
                  <a:pt x="161729" y="50764"/>
                </a:lnTo>
                <a:lnTo>
                  <a:pt x="179210" y="30445"/>
                </a:lnTo>
                <a:lnTo>
                  <a:pt x="180191" y="26578"/>
                </a:lnTo>
                <a:lnTo>
                  <a:pt x="180452" y="24065"/>
                </a:lnTo>
                <a:lnTo>
                  <a:pt x="181685" y="22390"/>
                </a:lnTo>
                <a:lnTo>
                  <a:pt x="183565" y="21273"/>
                </a:lnTo>
                <a:lnTo>
                  <a:pt x="190380" y="19078"/>
                </a:lnTo>
                <a:lnTo>
                  <a:pt x="190500" y="50920"/>
                </a:lnTo>
                <a:lnTo>
                  <a:pt x="187678" y="57197"/>
                </a:lnTo>
                <a:lnTo>
                  <a:pt x="185444" y="60352"/>
                </a:lnTo>
                <a:lnTo>
                  <a:pt x="182300" y="74907"/>
                </a:lnTo>
                <a:lnTo>
                  <a:pt x="181009" y="121081"/>
                </a:lnTo>
                <a:lnTo>
                  <a:pt x="179923" y="145068"/>
                </a:lnTo>
                <a:lnTo>
                  <a:pt x="173437" y="163917"/>
                </a:lnTo>
                <a:lnTo>
                  <a:pt x="168802" y="200190"/>
                </a:lnTo>
                <a:lnTo>
                  <a:pt x="163963" y="219116"/>
                </a:lnTo>
                <a:lnTo>
                  <a:pt x="161772" y="230729"/>
                </a:lnTo>
                <a:lnTo>
                  <a:pt x="155647" y="244275"/>
                </a:lnTo>
                <a:lnTo>
                  <a:pt x="144326" y="287149"/>
                </a:lnTo>
                <a:lnTo>
                  <a:pt x="133780" y="321519"/>
                </a:lnTo>
                <a:lnTo>
                  <a:pt x="133361" y="332911"/>
                </a:lnTo>
                <a:lnTo>
                  <a:pt x="133350" y="314107"/>
                </a:lnTo>
                <a:lnTo>
                  <a:pt x="136172" y="306108"/>
                </a:lnTo>
                <a:lnTo>
                  <a:pt x="138406" y="302493"/>
                </a:lnTo>
                <a:lnTo>
                  <a:pt x="150240" y="256950"/>
                </a:lnTo>
                <a:lnTo>
                  <a:pt x="154582" y="238051"/>
                </a:lnTo>
                <a:lnTo>
                  <a:pt x="159749" y="219045"/>
                </a:lnTo>
                <a:lnTo>
                  <a:pt x="169273" y="173423"/>
                </a:lnTo>
                <a:lnTo>
                  <a:pt x="174082" y="133513"/>
                </a:lnTo>
                <a:lnTo>
                  <a:pt x="178932" y="114341"/>
                </a:lnTo>
                <a:lnTo>
                  <a:pt x="181764" y="89092"/>
                </a:lnTo>
                <a:lnTo>
                  <a:pt x="192718" y="57801"/>
                </a:lnTo>
                <a:lnTo>
                  <a:pt x="196778" y="51084"/>
                </a:lnTo>
                <a:lnTo>
                  <a:pt x="200121" y="41351"/>
                </a:lnTo>
                <a:lnTo>
                  <a:pt x="204653" y="34952"/>
                </a:lnTo>
                <a:lnTo>
                  <a:pt x="210196" y="31403"/>
                </a:lnTo>
                <a:lnTo>
                  <a:pt x="225510" y="27880"/>
                </a:lnTo>
                <a:lnTo>
                  <a:pt x="234975" y="22129"/>
                </a:lnTo>
                <a:lnTo>
                  <a:pt x="247655" y="19649"/>
                </a:lnTo>
                <a:lnTo>
                  <a:pt x="260351" y="19160"/>
                </a:lnTo>
                <a:lnTo>
                  <a:pt x="266700" y="21915"/>
                </a:lnTo>
                <a:lnTo>
                  <a:pt x="274344" y="27251"/>
                </a:lnTo>
                <a:lnTo>
                  <a:pt x="283458" y="29363"/>
                </a:lnTo>
                <a:lnTo>
                  <a:pt x="292362" y="35033"/>
                </a:lnTo>
                <a:lnTo>
                  <a:pt x="298567" y="36731"/>
                </a:lnTo>
                <a:lnTo>
                  <a:pt x="300644" y="38242"/>
                </a:lnTo>
                <a:lnTo>
                  <a:pt x="302029" y="40308"/>
                </a:lnTo>
                <a:lnTo>
                  <a:pt x="304627" y="45425"/>
                </a:lnTo>
                <a:lnTo>
                  <a:pt x="310981" y="54256"/>
                </a:lnTo>
                <a:lnTo>
                  <a:pt x="313334" y="63575"/>
                </a:lnTo>
                <a:lnTo>
                  <a:pt x="314287" y="88892"/>
                </a:lnTo>
                <a:lnTo>
                  <a:pt x="311486" y="95241"/>
                </a:lnTo>
                <a:lnTo>
                  <a:pt x="307771" y="101590"/>
                </a:lnTo>
                <a:lnTo>
                  <a:pt x="304622" y="111114"/>
                </a:lnTo>
                <a:lnTo>
                  <a:pt x="281212" y="137838"/>
                </a:lnTo>
                <a:lnTo>
                  <a:pt x="275620" y="140630"/>
                </a:lnTo>
                <a:lnTo>
                  <a:pt x="268462" y="142423"/>
                </a:lnTo>
                <a:lnTo>
                  <a:pt x="262165" y="147790"/>
                </a:lnTo>
                <a:lnTo>
                  <a:pt x="260501" y="148264"/>
                </a:lnTo>
                <a:lnTo>
                  <a:pt x="259393" y="147523"/>
                </a:lnTo>
                <a:lnTo>
                  <a:pt x="257613" y="143784"/>
                </a:lnTo>
                <a:lnTo>
                  <a:pt x="257213" y="129687"/>
                </a:lnTo>
                <a:lnTo>
                  <a:pt x="260014" y="123602"/>
                </a:lnTo>
                <a:lnTo>
                  <a:pt x="263729" y="117370"/>
                </a:lnTo>
                <a:lnTo>
                  <a:pt x="266878" y="107911"/>
                </a:lnTo>
                <a:lnTo>
                  <a:pt x="289056" y="74337"/>
                </a:lnTo>
                <a:lnTo>
                  <a:pt x="336024" y="38104"/>
                </a:lnTo>
                <a:lnTo>
                  <a:pt x="361346" y="21862"/>
                </a:lnTo>
                <a:lnTo>
                  <a:pt x="368032" y="19235"/>
                </a:lnTo>
                <a:lnTo>
                  <a:pt x="377745" y="12865"/>
                </a:lnTo>
                <a:lnTo>
                  <a:pt x="388633" y="9955"/>
                </a:lnTo>
                <a:lnTo>
                  <a:pt x="398559" y="9553"/>
                </a:lnTo>
                <a:lnTo>
                  <a:pt x="408120" y="17718"/>
                </a:lnTo>
                <a:lnTo>
                  <a:pt x="408928" y="21274"/>
                </a:lnTo>
                <a:lnTo>
                  <a:pt x="409575" y="66681"/>
                </a:lnTo>
                <a:lnTo>
                  <a:pt x="409575" y="114289"/>
                </a:lnTo>
                <a:lnTo>
                  <a:pt x="409575" y="131457"/>
                </a:lnTo>
                <a:lnTo>
                  <a:pt x="410633" y="132084"/>
                </a:lnTo>
                <a:lnTo>
                  <a:pt x="419896" y="133306"/>
                </a:lnTo>
                <a:lnTo>
                  <a:pt x="424040" y="133325"/>
                </a:lnTo>
                <a:lnTo>
                  <a:pt x="429409" y="130510"/>
                </a:lnTo>
                <a:lnTo>
                  <a:pt x="460389" y="101540"/>
                </a:lnTo>
                <a:lnTo>
                  <a:pt x="492125" y="54029"/>
                </a:lnTo>
                <a:lnTo>
                  <a:pt x="510117" y="32023"/>
                </a:lnTo>
                <a:lnTo>
                  <a:pt x="516337" y="19095"/>
                </a:lnTo>
                <a:lnTo>
                  <a:pt x="522386" y="11407"/>
                </a:lnTo>
                <a:lnTo>
                  <a:pt x="523874" y="0"/>
                </a:lnTo>
                <a:lnTo>
                  <a:pt x="523875" y="17323"/>
                </a:lnTo>
                <a:lnTo>
                  <a:pt x="517330" y="26304"/>
                </a:lnTo>
                <a:lnTo>
                  <a:pt x="515233" y="35185"/>
                </a:lnTo>
                <a:lnTo>
                  <a:pt x="514352" y="82540"/>
                </a:lnTo>
                <a:lnTo>
                  <a:pt x="514350" y="114124"/>
                </a:lnTo>
                <a:lnTo>
                  <a:pt x="523482" y="123418"/>
                </a:lnTo>
                <a:lnTo>
                  <a:pt x="528815" y="123696"/>
                </a:lnTo>
                <a:lnTo>
                  <a:pt x="530344" y="122677"/>
                </a:lnTo>
                <a:lnTo>
                  <a:pt x="531362" y="120939"/>
                </a:lnTo>
                <a:lnTo>
                  <a:pt x="532041" y="118723"/>
                </a:lnTo>
                <a:lnTo>
                  <a:pt x="533553" y="117245"/>
                </a:lnTo>
                <a:lnTo>
                  <a:pt x="542925" y="11428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4" name="SMARTInkShape-Group54"/>
          <p:cNvGrpSpPr/>
          <p:nvPr/>
        </p:nvGrpSpPr>
        <p:grpSpPr>
          <a:xfrm>
            <a:off x="8086725" y="4014088"/>
            <a:ext cx="1075931" cy="272163"/>
            <a:chOff x="8086725" y="4014088"/>
            <a:chExt cx="1075931" cy="272163"/>
          </a:xfrm>
        </p:grpSpPr>
        <p:sp>
          <p:nvSpPr>
            <p:cNvPr id="247" name="SMARTInkShape-210"/>
            <p:cNvSpPr/>
            <p:nvPr>
              <p:custDataLst>
                <p:tags r:id="rId125"/>
              </p:custDataLst>
            </p:nvPr>
          </p:nvSpPr>
          <p:spPr>
            <a:xfrm>
              <a:off x="8086725" y="4048125"/>
              <a:ext cx="114298" cy="171412"/>
            </a:xfrm>
            <a:custGeom>
              <a:avLst/>
              <a:gdLst/>
              <a:ahLst/>
              <a:cxnLst/>
              <a:rect l="0" t="0" r="0" b="0"/>
              <a:pathLst>
                <a:path w="114298" h="171412">
                  <a:moveTo>
                    <a:pt x="19050" y="0"/>
                  </a:moveTo>
                  <a:lnTo>
                    <a:pt x="19050" y="0"/>
                  </a:lnTo>
                  <a:lnTo>
                    <a:pt x="19050" y="14465"/>
                  </a:lnTo>
                  <a:lnTo>
                    <a:pt x="16228" y="19834"/>
                  </a:lnTo>
                  <a:lnTo>
                    <a:pt x="12505" y="25749"/>
                  </a:lnTo>
                  <a:lnTo>
                    <a:pt x="10113" y="38169"/>
                  </a:lnTo>
                  <a:lnTo>
                    <a:pt x="9528" y="79375"/>
                  </a:lnTo>
                  <a:lnTo>
                    <a:pt x="6704" y="85725"/>
                  </a:lnTo>
                  <a:lnTo>
                    <a:pt x="4469" y="88900"/>
                  </a:lnTo>
                  <a:lnTo>
                    <a:pt x="1325" y="103482"/>
                  </a:lnTo>
                  <a:lnTo>
                    <a:pt x="8" y="149202"/>
                  </a:lnTo>
                  <a:lnTo>
                    <a:pt x="0" y="171411"/>
                  </a:lnTo>
                  <a:lnTo>
                    <a:pt x="0" y="166382"/>
                  </a:lnTo>
                  <a:lnTo>
                    <a:pt x="2822" y="161084"/>
                  </a:lnTo>
                  <a:lnTo>
                    <a:pt x="6545" y="155201"/>
                  </a:lnTo>
                  <a:lnTo>
                    <a:pt x="8937" y="142801"/>
                  </a:lnTo>
                  <a:lnTo>
                    <a:pt x="10561" y="110926"/>
                  </a:lnTo>
                  <a:lnTo>
                    <a:pt x="17059" y="93016"/>
                  </a:lnTo>
                  <a:lnTo>
                    <a:pt x="18934" y="58870"/>
                  </a:lnTo>
                  <a:lnTo>
                    <a:pt x="16177" y="49800"/>
                  </a:lnTo>
                  <a:lnTo>
                    <a:pt x="12481" y="42242"/>
                  </a:lnTo>
                  <a:lnTo>
                    <a:pt x="9915" y="25528"/>
                  </a:lnTo>
                  <a:lnTo>
                    <a:pt x="9528" y="1490"/>
                  </a:lnTo>
                  <a:lnTo>
                    <a:pt x="10585" y="993"/>
                  </a:lnTo>
                  <a:lnTo>
                    <a:pt x="57039" y="0"/>
                  </a:lnTo>
                  <a:lnTo>
                    <a:pt x="65197" y="0"/>
                  </a:lnTo>
                  <a:lnTo>
                    <a:pt x="74746" y="8201"/>
                  </a:lnTo>
                  <a:lnTo>
                    <a:pt x="80826" y="9132"/>
                  </a:lnTo>
                  <a:lnTo>
                    <a:pt x="82459" y="10321"/>
                  </a:lnTo>
                  <a:lnTo>
                    <a:pt x="83548" y="12173"/>
                  </a:lnTo>
                  <a:lnTo>
                    <a:pt x="85080" y="19834"/>
                  </a:lnTo>
                  <a:lnTo>
                    <a:pt x="85714" y="41681"/>
                  </a:lnTo>
                  <a:lnTo>
                    <a:pt x="82898" y="47805"/>
                  </a:lnTo>
                  <a:lnTo>
                    <a:pt x="79177" y="54055"/>
                  </a:lnTo>
                  <a:lnTo>
                    <a:pt x="76024" y="63524"/>
                  </a:lnTo>
                  <a:lnTo>
                    <a:pt x="58600" y="84236"/>
                  </a:lnTo>
                  <a:lnTo>
                    <a:pt x="57580" y="90340"/>
                  </a:lnTo>
                  <a:lnTo>
                    <a:pt x="56379" y="91977"/>
                  </a:lnTo>
                  <a:lnTo>
                    <a:pt x="49668" y="94603"/>
                  </a:lnTo>
                  <a:lnTo>
                    <a:pt x="47628" y="95249"/>
                  </a:lnTo>
                  <a:lnTo>
                    <a:pt x="57035" y="85842"/>
                  </a:lnTo>
                  <a:lnTo>
                    <a:pt x="93489" y="85725"/>
                  </a:lnTo>
                  <a:lnTo>
                    <a:pt x="103297" y="93926"/>
                  </a:lnTo>
                  <a:lnTo>
                    <a:pt x="104118" y="97484"/>
                  </a:lnTo>
                  <a:lnTo>
                    <a:pt x="104337" y="99914"/>
                  </a:lnTo>
                  <a:lnTo>
                    <a:pt x="105542" y="101534"/>
                  </a:lnTo>
                  <a:lnTo>
                    <a:pt x="112937" y="104349"/>
                  </a:lnTo>
                  <a:lnTo>
                    <a:pt x="113695" y="107408"/>
                  </a:lnTo>
                  <a:lnTo>
                    <a:pt x="114297" y="131874"/>
                  </a:lnTo>
                  <a:lnTo>
                    <a:pt x="100110" y="147501"/>
                  </a:lnTo>
                  <a:lnTo>
                    <a:pt x="94588" y="150223"/>
                  </a:lnTo>
                  <a:lnTo>
                    <a:pt x="91634" y="150949"/>
                  </a:lnTo>
                  <a:lnTo>
                    <a:pt x="89664" y="152490"/>
                  </a:lnTo>
                  <a:lnTo>
                    <a:pt x="87476" y="157026"/>
                  </a:lnTo>
                  <a:lnTo>
                    <a:pt x="85833" y="158659"/>
                  </a:lnTo>
                  <a:lnTo>
                    <a:pt x="76126" y="162697"/>
                  </a:lnTo>
                  <a:lnTo>
                    <a:pt x="67106" y="171047"/>
                  </a:lnTo>
                  <a:lnTo>
                    <a:pt x="66802" y="166274"/>
                  </a:lnTo>
                  <a:lnTo>
                    <a:pt x="67818" y="164824"/>
                  </a:lnTo>
                  <a:lnTo>
                    <a:pt x="69553" y="163858"/>
                  </a:lnTo>
                  <a:lnTo>
                    <a:pt x="762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211"/>
            <p:cNvSpPr/>
            <p:nvPr>
              <p:custDataLst>
                <p:tags r:id="rId126"/>
              </p:custDataLst>
            </p:nvPr>
          </p:nvSpPr>
          <p:spPr>
            <a:xfrm>
              <a:off x="8362950" y="4067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212"/>
            <p:cNvSpPr/>
            <p:nvPr>
              <p:custDataLst>
                <p:tags r:id="rId127"/>
              </p:custDataLst>
            </p:nvPr>
          </p:nvSpPr>
          <p:spPr>
            <a:xfrm>
              <a:off x="8277228" y="4038647"/>
              <a:ext cx="171043" cy="180890"/>
            </a:xfrm>
            <a:custGeom>
              <a:avLst/>
              <a:gdLst/>
              <a:ahLst/>
              <a:cxnLst/>
              <a:rect l="0" t="0" r="0" b="0"/>
              <a:pathLst>
                <a:path w="171043" h="180890">
                  <a:moveTo>
                    <a:pt x="104772" y="38053"/>
                  </a:moveTo>
                  <a:lnTo>
                    <a:pt x="104772" y="38053"/>
                  </a:lnTo>
                  <a:lnTo>
                    <a:pt x="104772" y="46254"/>
                  </a:lnTo>
                  <a:lnTo>
                    <a:pt x="98227" y="54921"/>
                  </a:lnTo>
                  <a:lnTo>
                    <a:pt x="96130" y="63747"/>
                  </a:lnTo>
                  <a:lnTo>
                    <a:pt x="95640" y="69934"/>
                  </a:lnTo>
                  <a:lnTo>
                    <a:pt x="92599" y="76211"/>
                  </a:lnTo>
                  <a:lnTo>
                    <a:pt x="88778" y="82529"/>
                  </a:lnTo>
                  <a:lnTo>
                    <a:pt x="85569" y="92035"/>
                  </a:lnTo>
                  <a:lnTo>
                    <a:pt x="69299" y="114253"/>
                  </a:lnTo>
                  <a:lnTo>
                    <a:pt x="66781" y="120603"/>
                  </a:lnTo>
                  <a:lnTo>
                    <a:pt x="40866" y="152353"/>
                  </a:lnTo>
                  <a:lnTo>
                    <a:pt x="38270" y="158703"/>
                  </a:lnTo>
                  <a:lnTo>
                    <a:pt x="33588" y="165053"/>
                  </a:lnTo>
                  <a:lnTo>
                    <a:pt x="27979" y="168581"/>
                  </a:lnTo>
                  <a:lnTo>
                    <a:pt x="21958" y="171207"/>
                  </a:lnTo>
                  <a:lnTo>
                    <a:pt x="11368" y="179439"/>
                  </a:lnTo>
                  <a:lnTo>
                    <a:pt x="437" y="180889"/>
                  </a:lnTo>
                  <a:lnTo>
                    <a:pt x="0" y="157330"/>
                  </a:lnTo>
                  <a:lnTo>
                    <a:pt x="2821" y="151743"/>
                  </a:lnTo>
                  <a:lnTo>
                    <a:pt x="6544" y="145732"/>
                  </a:lnTo>
                  <a:lnTo>
                    <a:pt x="9131" y="135149"/>
                  </a:lnTo>
                  <a:lnTo>
                    <a:pt x="17688" y="125264"/>
                  </a:lnTo>
                  <a:lnTo>
                    <a:pt x="21265" y="124438"/>
                  </a:lnTo>
                  <a:lnTo>
                    <a:pt x="52241" y="123779"/>
                  </a:lnTo>
                  <a:lnTo>
                    <a:pt x="53877" y="124837"/>
                  </a:lnTo>
                  <a:lnTo>
                    <a:pt x="54967" y="126601"/>
                  </a:lnTo>
                  <a:lnTo>
                    <a:pt x="55693" y="128835"/>
                  </a:lnTo>
                  <a:lnTo>
                    <a:pt x="57236" y="130324"/>
                  </a:lnTo>
                  <a:lnTo>
                    <a:pt x="61773" y="131979"/>
                  </a:lnTo>
                  <a:lnTo>
                    <a:pt x="63406" y="133479"/>
                  </a:lnTo>
                  <a:lnTo>
                    <a:pt x="65221" y="137967"/>
                  </a:lnTo>
                  <a:lnTo>
                    <a:pt x="66763" y="139587"/>
                  </a:lnTo>
                  <a:lnTo>
                    <a:pt x="71298" y="141388"/>
                  </a:lnTo>
                  <a:lnTo>
                    <a:pt x="72931" y="142926"/>
                  </a:lnTo>
                  <a:lnTo>
                    <a:pt x="74746" y="147458"/>
                  </a:lnTo>
                  <a:lnTo>
                    <a:pt x="76288" y="149090"/>
                  </a:lnTo>
                  <a:lnTo>
                    <a:pt x="80823" y="150902"/>
                  </a:lnTo>
                  <a:lnTo>
                    <a:pt x="82456" y="152444"/>
                  </a:lnTo>
                  <a:lnTo>
                    <a:pt x="84271" y="156980"/>
                  </a:lnTo>
                  <a:lnTo>
                    <a:pt x="85813" y="158613"/>
                  </a:lnTo>
                  <a:lnTo>
                    <a:pt x="90348" y="160427"/>
                  </a:lnTo>
                  <a:lnTo>
                    <a:pt x="91981" y="161969"/>
                  </a:lnTo>
                  <a:lnTo>
                    <a:pt x="93796" y="166505"/>
                  </a:lnTo>
                  <a:lnTo>
                    <a:pt x="95338" y="168138"/>
                  </a:lnTo>
                  <a:lnTo>
                    <a:pt x="103321" y="170973"/>
                  </a:lnTo>
                  <a:lnTo>
                    <a:pt x="118923" y="171392"/>
                  </a:lnTo>
                  <a:lnTo>
                    <a:pt x="124467" y="168576"/>
                  </a:lnTo>
                  <a:lnTo>
                    <a:pt x="136650" y="158144"/>
                  </a:lnTo>
                  <a:lnTo>
                    <a:pt x="140106" y="152105"/>
                  </a:lnTo>
                  <a:lnTo>
                    <a:pt x="142701" y="145893"/>
                  </a:lnTo>
                  <a:lnTo>
                    <a:pt x="159276" y="123771"/>
                  </a:lnTo>
                  <a:lnTo>
                    <a:pt x="162633" y="107902"/>
                  </a:lnTo>
                  <a:lnTo>
                    <a:pt x="168364" y="97320"/>
                  </a:lnTo>
                  <a:lnTo>
                    <a:pt x="171042" y="74302"/>
                  </a:lnTo>
                  <a:lnTo>
                    <a:pt x="168445" y="67217"/>
                  </a:lnTo>
                  <a:lnTo>
                    <a:pt x="166271" y="63845"/>
                  </a:lnTo>
                  <a:lnTo>
                    <a:pt x="161723" y="45343"/>
                  </a:lnTo>
                  <a:lnTo>
                    <a:pt x="159673" y="42913"/>
                  </a:lnTo>
                  <a:lnTo>
                    <a:pt x="157248" y="41293"/>
                  </a:lnTo>
                  <a:lnTo>
                    <a:pt x="154553" y="33848"/>
                  </a:lnTo>
                  <a:lnTo>
                    <a:pt x="153834" y="28900"/>
                  </a:lnTo>
                  <a:lnTo>
                    <a:pt x="152297" y="25601"/>
                  </a:lnTo>
                  <a:lnTo>
                    <a:pt x="150213" y="23402"/>
                  </a:lnTo>
                  <a:lnTo>
                    <a:pt x="120366" y="3986"/>
                  </a:lnTo>
                  <a:lnTo>
                    <a:pt x="105343" y="750"/>
                  </a:lnTo>
                  <a:lnTo>
                    <a:pt x="77524" y="0"/>
                  </a:lnTo>
                  <a:lnTo>
                    <a:pt x="68673" y="2796"/>
                  </a:lnTo>
                  <a:lnTo>
                    <a:pt x="61211" y="6508"/>
                  </a:lnTo>
                  <a:lnTo>
                    <a:pt x="51061" y="9656"/>
                  </a:lnTo>
                  <a:lnTo>
                    <a:pt x="34957" y="22619"/>
                  </a:lnTo>
                  <a:lnTo>
                    <a:pt x="31410" y="28724"/>
                  </a:lnTo>
                  <a:lnTo>
                    <a:pt x="28775" y="34965"/>
                  </a:lnTo>
                  <a:lnTo>
                    <a:pt x="22400" y="44429"/>
                  </a:lnTo>
                  <a:lnTo>
                    <a:pt x="18983" y="53935"/>
                  </a:lnTo>
                  <a:lnTo>
                    <a:pt x="14433" y="60281"/>
                  </a:lnTo>
                  <a:lnTo>
                    <a:pt x="13854" y="63455"/>
                  </a:lnTo>
                  <a:lnTo>
                    <a:pt x="14526" y="66630"/>
                  </a:lnTo>
                  <a:lnTo>
                    <a:pt x="17038" y="72979"/>
                  </a:lnTo>
                  <a:lnTo>
                    <a:pt x="18783" y="88853"/>
                  </a:lnTo>
                  <a:lnTo>
                    <a:pt x="19929" y="90970"/>
                  </a:lnTo>
                  <a:lnTo>
                    <a:pt x="21751" y="92381"/>
                  </a:lnTo>
                  <a:lnTo>
                    <a:pt x="26599" y="95007"/>
                  </a:lnTo>
                  <a:lnTo>
                    <a:pt x="35279" y="101377"/>
                  </a:lnTo>
                  <a:lnTo>
                    <a:pt x="44552" y="104793"/>
                  </a:lnTo>
                  <a:lnTo>
                    <a:pt x="55062" y="110980"/>
                  </a:lnTo>
                  <a:lnTo>
                    <a:pt x="65392" y="112798"/>
                  </a:lnTo>
                  <a:lnTo>
                    <a:pt x="108059" y="105525"/>
                  </a:lnTo>
                  <a:lnTo>
                    <a:pt x="127030" y="103906"/>
                  </a:lnTo>
                  <a:lnTo>
                    <a:pt x="152397" y="9520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213"/>
            <p:cNvSpPr/>
            <p:nvPr>
              <p:custDataLst>
                <p:tags r:id="rId128"/>
              </p:custDataLst>
            </p:nvPr>
          </p:nvSpPr>
          <p:spPr>
            <a:xfrm>
              <a:off x="8544318" y="4019550"/>
              <a:ext cx="56758" cy="238114"/>
            </a:xfrm>
            <a:custGeom>
              <a:avLst/>
              <a:gdLst/>
              <a:ahLst/>
              <a:cxnLst/>
              <a:rect l="0" t="0" r="0" b="0"/>
              <a:pathLst>
                <a:path w="56758" h="238114">
                  <a:moveTo>
                    <a:pt x="56757" y="0"/>
                  </a:moveTo>
                  <a:lnTo>
                    <a:pt x="56757" y="0"/>
                  </a:lnTo>
                  <a:lnTo>
                    <a:pt x="51701" y="0"/>
                  </a:lnTo>
                  <a:lnTo>
                    <a:pt x="50212" y="1058"/>
                  </a:lnTo>
                  <a:lnTo>
                    <a:pt x="49219" y="2822"/>
                  </a:lnTo>
                  <a:lnTo>
                    <a:pt x="47493" y="9701"/>
                  </a:lnTo>
                  <a:lnTo>
                    <a:pt x="47348" y="14189"/>
                  </a:lnTo>
                  <a:lnTo>
                    <a:pt x="44461" y="19712"/>
                  </a:lnTo>
                  <a:lnTo>
                    <a:pt x="40709" y="25694"/>
                  </a:lnTo>
                  <a:lnTo>
                    <a:pt x="38300" y="38158"/>
                  </a:lnTo>
                  <a:lnTo>
                    <a:pt x="36671" y="73203"/>
                  </a:lnTo>
                  <a:lnTo>
                    <a:pt x="29509" y="96985"/>
                  </a:lnTo>
                  <a:lnTo>
                    <a:pt x="27201" y="130266"/>
                  </a:lnTo>
                  <a:lnTo>
                    <a:pt x="19991" y="154124"/>
                  </a:lnTo>
                  <a:lnTo>
                    <a:pt x="17862" y="174534"/>
                  </a:lnTo>
                  <a:lnTo>
                    <a:pt x="10491" y="193245"/>
                  </a:lnTo>
                  <a:lnTo>
                    <a:pt x="9143" y="232979"/>
                  </a:lnTo>
                  <a:lnTo>
                    <a:pt x="8081" y="234695"/>
                  </a:lnTo>
                  <a:lnTo>
                    <a:pt x="6314" y="235838"/>
                  </a:lnTo>
                  <a:lnTo>
                    <a:pt x="0" y="237991"/>
                  </a:lnTo>
                  <a:lnTo>
                    <a:pt x="7842" y="238113"/>
                  </a:lnTo>
                  <a:lnTo>
                    <a:pt x="8272" y="237059"/>
                  </a:lnTo>
                  <a:lnTo>
                    <a:pt x="8750" y="233065"/>
                  </a:lnTo>
                  <a:lnTo>
                    <a:pt x="11785" y="227762"/>
                  </a:lnTo>
                  <a:lnTo>
                    <a:pt x="18657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214"/>
            <p:cNvSpPr/>
            <p:nvPr>
              <p:custDataLst>
                <p:tags r:id="rId129"/>
              </p:custDataLst>
            </p:nvPr>
          </p:nvSpPr>
          <p:spPr>
            <a:xfrm>
              <a:off x="8658225" y="40386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215"/>
            <p:cNvSpPr/>
            <p:nvPr>
              <p:custDataLst>
                <p:tags r:id="rId130"/>
              </p:custDataLst>
            </p:nvPr>
          </p:nvSpPr>
          <p:spPr>
            <a:xfrm>
              <a:off x="8629650" y="4057650"/>
              <a:ext cx="28576" cy="228601"/>
            </a:xfrm>
            <a:custGeom>
              <a:avLst/>
              <a:gdLst/>
              <a:ahLst/>
              <a:cxnLst/>
              <a:rect l="0" t="0" r="0" b="0"/>
              <a:pathLst>
                <a:path w="28576" h="228601">
                  <a:moveTo>
                    <a:pt x="28575" y="0"/>
                  </a:moveTo>
                  <a:lnTo>
                    <a:pt x="28575" y="0"/>
                  </a:lnTo>
                  <a:lnTo>
                    <a:pt x="28575" y="22666"/>
                  </a:lnTo>
                  <a:lnTo>
                    <a:pt x="27517" y="24636"/>
                  </a:lnTo>
                  <a:lnTo>
                    <a:pt x="25753" y="25949"/>
                  </a:lnTo>
                  <a:lnTo>
                    <a:pt x="23519" y="26824"/>
                  </a:lnTo>
                  <a:lnTo>
                    <a:pt x="22030" y="29524"/>
                  </a:lnTo>
                  <a:lnTo>
                    <a:pt x="19224" y="56741"/>
                  </a:lnTo>
                  <a:lnTo>
                    <a:pt x="19053" y="88893"/>
                  </a:lnTo>
                  <a:lnTo>
                    <a:pt x="9918" y="134808"/>
                  </a:lnTo>
                  <a:lnTo>
                    <a:pt x="9535" y="179244"/>
                  </a:lnTo>
                  <a:lnTo>
                    <a:pt x="6707" y="188320"/>
                  </a:lnTo>
                  <a:lnTo>
                    <a:pt x="2981" y="195881"/>
                  </a:lnTo>
                  <a:lnTo>
                    <a:pt x="393" y="212597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216"/>
            <p:cNvSpPr/>
            <p:nvPr>
              <p:custDataLst>
                <p:tags r:id="rId131"/>
              </p:custDataLst>
            </p:nvPr>
          </p:nvSpPr>
          <p:spPr>
            <a:xfrm>
              <a:off x="8763000" y="4014088"/>
              <a:ext cx="399656" cy="195963"/>
            </a:xfrm>
            <a:custGeom>
              <a:avLst/>
              <a:gdLst/>
              <a:ahLst/>
              <a:cxnLst/>
              <a:rect l="0" t="0" r="0" b="0"/>
              <a:pathLst>
                <a:path w="399656" h="195963">
                  <a:moveTo>
                    <a:pt x="85725" y="72137"/>
                  </a:moveTo>
                  <a:lnTo>
                    <a:pt x="85725" y="72137"/>
                  </a:lnTo>
                  <a:lnTo>
                    <a:pt x="85725" y="67080"/>
                  </a:lnTo>
                  <a:lnTo>
                    <a:pt x="86783" y="65591"/>
                  </a:lnTo>
                  <a:lnTo>
                    <a:pt x="88547" y="64598"/>
                  </a:lnTo>
                  <a:lnTo>
                    <a:pt x="90782" y="63936"/>
                  </a:lnTo>
                  <a:lnTo>
                    <a:pt x="92271" y="62436"/>
                  </a:lnTo>
                  <a:lnTo>
                    <a:pt x="93926" y="57948"/>
                  </a:lnTo>
                  <a:lnTo>
                    <a:pt x="95216" y="39024"/>
                  </a:lnTo>
                  <a:lnTo>
                    <a:pt x="92413" y="33431"/>
                  </a:lnTo>
                  <a:lnTo>
                    <a:pt x="88698" y="27418"/>
                  </a:lnTo>
                  <a:lnTo>
                    <a:pt x="86116" y="16833"/>
                  </a:lnTo>
                  <a:lnTo>
                    <a:pt x="77559" y="6948"/>
                  </a:lnTo>
                  <a:lnTo>
                    <a:pt x="73982" y="6122"/>
                  </a:lnTo>
                  <a:lnTo>
                    <a:pt x="68119" y="5592"/>
                  </a:lnTo>
                  <a:lnTo>
                    <a:pt x="62046" y="444"/>
                  </a:lnTo>
                  <a:lnTo>
                    <a:pt x="59355" y="0"/>
                  </a:lnTo>
                  <a:lnTo>
                    <a:pt x="56504" y="762"/>
                  </a:lnTo>
                  <a:lnTo>
                    <a:pt x="47736" y="5902"/>
                  </a:lnTo>
                  <a:lnTo>
                    <a:pt x="39578" y="13581"/>
                  </a:lnTo>
                  <a:lnTo>
                    <a:pt x="31846" y="28860"/>
                  </a:lnTo>
                  <a:lnTo>
                    <a:pt x="28486" y="39794"/>
                  </a:lnTo>
                  <a:lnTo>
                    <a:pt x="13472" y="65931"/>
                  </a:lnTo>
                  <a:lnTo>
                    <a:pt x="985" y="107159"/>
                  </a:lnTo>
                  <a:lnTo>
                    <a:pt x="26" y="151421"/>
                  </a:lnTo>
                  <a:lnTo>
                    <a:pt x="0" y="181373"/>
                  </a:lnTo>
                  <a:lnTo>
                    <a:pt x="2822" y="187009"/>
                  </a:lnTo>
                  <a:lnTo>
                    <a:pt x="5057" y="189993"/>
                  </a:lnTo>
                  <a:lnTo>
                    <a:pt x="10361" y="193309"/>
                  </a:lnTo>
                  <a:lnTo>
                    <a:pt x="22390" y="195438"/>
                  </a:lnTo>
                  <a:lnTo>
                    <a:pt x="50804" y="195948"/>
                  </a:lnTo>
                  <a:lnTo>
                    <a:pt x="57152" y="193134"/>
                  </a:lnTo>
                  <a:lnTo>
                    <a:pt x="85725" y="170136"/>
                  </a:lnTo>
                  <a:lnTo>
                    <a:pt x="103481" y="162874"/>
                  </a:lnTo>
                  <a:lnTo>
                    <a:pt x="123237" y="150983"/>
                  </a:lnTo>
                  <a:lnTo>
                    <a:pt x="129915" y="148455"/>
                  </a:lnTo>
                  <a:lnTo>
                    <a:pt x="142307" y="139250"/>
                  </a:lnTo>
                  <a:lnTo>
                    <a:pt x="151994" y="138823"/>
                  </a:lnTo>
                  <a:lnTo>
                    <a:pt x="152390" y="156146"/>
                  </a:lnTo>
                  <a:lnTo>
                    <a:pt x="158945" y="165127"/>
                  </a:lnTo>
                  <a:lnTo>
                    <a:pt x="161532" y="175151"/>
                  </a:lnTo>
                  <a:lnTo>
                    <a:pt x="161810" y="181446"/>
                  </a:lnTo>
                  <a:lnTo>
                    <a:pt x="162907" y="183110"/>
                  </a:lnTo>
                  <a:lnTo>
                    <a:pt x="164696" y="184219"/>
                  </a:lnTo>
                  <a:lnTo>
                    <a:pt x="171620" y="186145"/>
                  </a:lnTo>
                  <a:lnTo>
                    <a:pt x="185604" y="186426"/>
                  </a:lnTo>
                  <a:lnTo>
                    <a:pt x="187237" y="185372"/>
                  </a:lnTo>
                  <a:lnTo>
                    <a:pt x="188324" y="183610"/>
                  </a:lnTo>
                  <a:lnTo>
                    <a:pt x="189050" y="181377"/>
                  </a:lnTo>
                  <a:lnTo>
                    <a:pt x="195127" y="173178"/>
                  </a:lnTo>
                  <a:lnTo>
                    <a:pt x="224627" y="150421"/>
                  </a:lnTo>
                  <a:lnTo>
                    <a:pt x="257162" y="107589"/>
                  </a:lnTo>
                  <a:lnTo>
                    <a:pt x="282928" y="64777"/>
                  </a:lnTo>
                  <a:lnTo>
                    <a:pt x="286698" y="45939"/>
                  </a:lnTo>
                  <a:lnTo>
                    <a:pt x="295157" y="34193"/>
                  </a:lnTo>
                  <a:lnTo>
                    <a:pt x="287064" y="42252"/>
                  </a:lnTo>
                  <a:lnTo>
                    <a:pt x="285865" y="51648"/>
                  </a:lnTo>
                  <a:lnTo>
                    <a:pt x="285784" y="57717"/>
                  </a:lnTo>
                  <a:lnTo>
                    <a:pt x="282943" y="63259"/>
                  </a:lnTo>
                  <a:lnTo>
                    <a:pt x="280705" y="66218"/>
                  </a:lnTo>
                  <a:lnTo>
                    <a:pt x="278216" y="75151"/>
                  </a:lnTo>
                  <a:lnTo>
                    <a:pt x="275429" y="96679"/>
                  </a:lnTo>
                  <a:lnTo>
                    <a:pt x="268738" y="110068"/>
                  </a:lnTo>
                  <a:lnTo>
                    <a:pt x="265720" y="135630"/>
                  </a:lnTo>
                  <a:lnTo>
                    <a:pt x="259177" y="148336"/>
                  </a:lnTo>
                  <a:lnTo>
                    <a:pt x="258511" y="151511"/>
                  </a:lnTo>
                  <a:lnTo>
                    <a:pt x="259122" y="154687"/>
                  </a:lnTo>
                  <a:lnTo>
                    <a:pt x="265896" y="167191"/>
                  </a:lnTo>
                  <a:lnTo>
                    <a:pt x="266594" y="175423"/>
                  </a:lnTo>
                  <a:lnTo>
                    <a:pt x="267688" y="175919"/>
                  </a:lnTo>
                  <a:lnTo>
                    <a:pt x="279948" y="176781"/>
                  </a:lnTo>
                  <a:lnTo>
                    <a:pt x="281883" y="175766"/>
                  </a:lnTo>
                  <a:lnTo>
                    <a:pt x="283171" y="174032"/>
                  </a:lnTo>
                  <a:lnTo>
                    <a:pt x="284032" y="171817"/>
                  </a:lnTo>
                  <a:lnTo>
                    <a:pt x="285661" y="170340"/>
                  </a:lnTo>
                  <a:lnTo>
                    <a:pt x="295885" y="165148"/>
                  </a:lnTo>
                  <a:lnTo>
                    <a:pt x="329341" y="140842"/>
                  </a:lnTo>
                  <a:lnTo>
                    <a:pt x="361935" y="98063"/>
                  </a:lnTo>
                  <a:lnTo>
                    <a:pt x="368648" y="83699"/>
                  </a:lnTo>
                  <a:lnTo>
                    <a:pt x="371277" y="76217"/>
                  </a:lnTo>
                  <a:lnTo>
                    <a:pt x="377648" y="64997"/>
                  </a:lnTo>
                  <a:lnTo>
                    <a:pt x="381065" y="50854"/>
                  </a:lnTo>
                  <a:lnTo>
                    <a:pt x="383160" y="48423"/>
                  </a:lnTo>
                  <a:lnTo>
                    <a:pt x="385614" y="46803"/>
                  </a:lnTo>
                  <a:lnTo>
                    <a:pt x="387252" y="44665"/>
                  </a:lnTo>
                  <a:lnTo>
                    <a:pt x="390398" y="34513"/>
                  </a:lnTo>
                  <a:lnTo>
                    <a:pt x="399655" y="34049"/>
                  </a:lnTo>
                  <a:lnTo>
                    <a:pt x="391814" y="34038"/>
                  </a:lnTo>
                  <a:lnTo>
                    <a:pt x="391385" y="35096"/>
                  </a:lnTo>
                  <a:lnTo>
                    <a:pt x="390907" y="39094"/>
                  </a:lnTo>
                  <a:lnTo>
                    <a:pt x="389722" y="40583"/>
                  </a:lnTo>
                  <a:lnTo>
                    <a:pt x="385582" y="42238"/>
                  </a:lnTo>
                  <a:lnTo>
                    <a:pt x="384054" y="43738"/>
                  </a:lnTo>
                  <a:lnTo>
                    <a:pt x="382357" y="48226"/>
                  </a:lnTo>
                  <a:lnTo>
                    <a:pt x="380210" y="59731"/>
                  </a:lnTo>
                  <a:lnTo>
                    <a:pt x="374533" y="69049"/>
                  </a:lnTo>
                  <a:lnTo>
                    <a:pt x="372079" y="81679"/>
                  </a:lnTo>
                  <a:lnTo>
                    <a:pt x="370685" y="89078"/>
                  </a:lnTo>
                  <a:lnTo>
                    <a:pt x="363309" y="112089"/>
                  </a:lnTo>
                  <a:lnTo>
                    <a:pt x="360970" y="135560"/>
                  </a:lnTo>
                  <a:lnTo>
                    <a:pt x="354427" y="148322"/>
                  </a:lnTo>
                  <a:lnTo>
                    <a:pt x="352425" y="1959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7" name="SMARTInkShape-Group55"/>
          <p:cNvGrpSpPr/>
          <p:nvPr/>
        </p:nvGrpSpPr>
        <p:grpSpPr>
          <a:xfrm>
            <a:off x="9353553" y="4057650"/>
            <a:ext cx="247648" cy="104776"/>
            <a:chOff x="9353553" y="4057650"/>
            <a:chExt cx="247648" cy="104776"/>
          </a:xfrm>
        </p:grpSpPr>
        <p:sp>
          <p:nvSpPr>
            <p:cNvPr id="255" name="SMARTInkShape-217"/>
            <p:cNvSpPr/>
            <p:nvPr>
              <p:custDataLst>
                <p:tags r:id="rId123"/>
              </p:custDataLst>
            </p:nvPr>
          </p:nvSpPr>
          <p:spPr>
            <a:xfrm>
              <a:off x="9353553" y="4086225"/>
              <a:ext cx="85723" cy="76201"/>
            </a:xfrm>
            <a:custGeom>
              <a:avLst/>
              <a:gdLst/>
              <a:ahLst/>
              <a:cxnLst/>
              <a:rect l="0" t="0" r="0" b="0"/>
              <a:pathLst>
                <a:path w="85723" h="76201">
                  <a:moveTo>
                    <a:pt x="19047" y="0"/>
                  </a:moveTo>
                  <a:lnTo>
                    <a:pt x="19047" y="0"/>
                  </a:lnTo>
                  <a:lnTo>
                    <a:pt x="19047" y="5057"/>
                  </a:lnTo>
                  <a:lnTo>
                    <a:pt x="17989" y="6546"/>
                  </a:lnTo>
                  <a:lnTo>
                    <a:pt x="16225" y="7539"/>
                  </a:lnTo>
                  <a:lnTo>
                    <a:pt x="13990" y="8201"/>
                  </a:lnTo>
                  <a:lnTo>
                    <a:pt x="12501" y="9701"/>
                  </a:lnTo>
                  <a:lnTo>
                    <a:pt x="9913" y="17610"/>
                  </a:lnTo>
                  <a:lnTo>
                    <a:pt x="9556" y="32181"/>
                  </a:lnTo>
                  <a:lnTo>
                    <a:pt x="8486" y="34154"/>
                  </a:lnTo>
                  <a:lnTo>
                    <a:pt x="6715" y="35470"/>
                  </a:lnTo>
                  <a:lnTo>
                    <a:pt x="4477" y="36346"/>
                  </a:lnTo>
                  <a:lnTo>
                    <a:pt x="2983" y="37989"/>
                  </a:lnTo>
                  <a:lnTo>
                    <a:pt x="1324" y="42637"/>
                  </a:lnTo>
                  <a:lnTo>
                    <a:pt x="0" y="71294"/>
                  </a:lnTo>
                  <a:lnTo>
                    <a:pt x="1057" y="72929"/>
                  </a:lnTo>
                  <a:lnTo>
                    <a:pt x="2821" y="74019"/>
                  </a:lnTo>
                  <a:lnTo>
                    <a:pt x="9407" y="76162"/>
                  </a:lnTo>
                  <a:lnTo>
                    <a:pt x="14544" y="76189"/>
                  </a:lnTo>
                  <a:lnTo>
                    <a:pt x="16045" y="75135"/>
                  </a:lnTo>
                  <a:lnTo>
                    <a:pt x="17045" y="73373"/>
                  </a:lnTo>
                  <a:lnTo>
                    <a:pt x="17711" y="71140"/>
                  </a:lnTo>
                  <a:lnTo>
                    <a:pt x="19217" y="69652"/>
                  </a:lnTo>
                  <a:lnTo>
                    <a:pt x="23708" y="67998"/>
                  </a:lnTo>
                  <a:lnTo>
                    <a:pt x="25329" y="66499"/>
                  </a:lnTo>
                  <a:lnTo>
                    <a:pt x="27131" y="62011"/>
                  </a:lnTo>
                  <a:lnTo>
                    <a:pt x="28669" y="60390"/>
                  </a:lnTo>
                  <a:lnTo>
                    <a:pt x="41703" y="52520"/>
                  </a:lnTo>
                  <a:lnTo>
                    <a:pt x="44992" y="46978"/>
                  </a:lnTo>
                  <a:lnTo>
                    <a:pt x="47511" y="40987"/>
                  </a:lnTo>
                  <a:lnTo>
                    <a:pt x="53821" y="31665"/>
                  </a:lnTo>
                  <a:lnTo>
                    <a:pt x="55669" y="25362"/>
                  </a:lnTo>
                  <a:lnTo>
                    <a:pt x="57221" y="23258"/>
                  </a:lnTo>
                  <a:lnTo>
                    <a:pt x="59312" y="21855"/>
                  </a:lnTo>
                  <a:lnTo>
                    <a:pt x="61765" y="20920"/>
                  </a:lnTo>
                  <a:lnTo>
                    <a:pt x="63401" y="19238"/>
                  </a:lnTo>
                  <a:lnTo>
                    <a:pt x="67443" y="9459"/>
                  </a:lnTo>
                  <a:lnTo>
                    <a:pt x="76194" y="3"/>
                  </a:lnTo>
                  <a:lnTo>
                    <a:pt x="76196" y="5057"/>
                  </a:lnTo>
                  <a:lnTo>
                    <a:pt x="75139" y="6546"/>
                  </a:lnTo>
                  <a:lnTo>
                    <a:pt x="73375" y="7539"/>
                  </a:lnTo>
                  <a:lnTo>
                    <a:pt x="71140" y="8201"/>
                  </a:lnTo>
                  <a:lnTo>
                    <a:pt x="69651" y="9701"/>
                  </a:lnTo>
                  <a:lnTo>
                    <a:pt x="67063" y="17610"/>
                  </a:lnTo>
                  <a:lnTo>
                    <a:pt x="66672" y="61660"/>
                  </a:lnTo>
                  <a:lnTo>
                    <a:pt x="67730" y="63332"/>
                  </a:lnTo>
                  <a:lnTo>
                    <a:pt x="69494" y="64446"/>
                  </a:lnTo>
                  <a:lnTo>
                    <a:pt x="74873" y="66235"/>
                  </a:lnTo>
                  <a:lnTo>
                    <a:pt x="75609" y="69302"/>
                  </a:lnTo>
                  <a:lnTo>
                    <a:pt x="75806" y="71601"/>
                  </a:lnTo>
                  <a:lnTo>
                    <a:pt x="76995" y="73134"/>
                  </a:lnTo>
                  <a:lnTo>
                    <a:pt x="85722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218"/>
            <p:cNvSpPr/>
            <p:nvPr>
              <p:custDataLst>
                <p:tags r:id="rId124"/>
              </p:custDataLst>
            </p:nvPr>
          </p:nvSpPr>
          <p:spPr>
            <a:xfrm>
              <a:off x="9601200" y="40576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3" name="SMARTInkShape-Group56"/>
          <p:cNvGrpSpPr/>
          <p:nvPr/>
        </p:nvGrpSpPr>
        <p:grpSpPr>
          <a:xfrm>
            <a:off x="9572626" y="3838575"/>
            <a:ext cx="2028825" cy="424555"/>
            <a:chOff x="9572626" y="3838575"/>
            <a:chExt cx="2028825" cy="424555"/>
          </a:xfrm>
        </p:grpSpPr>
        <p:sp>
          <p:nvSpPr>
            <p:cNvPr id="258" name="SMARTInkShape-219"/>
            <p:cNvSpPr/>
            <p:nvPr>
              <p:custDataLst>
                <p:tags r:id="rId118"/>
              </p:custDataLst>
            </p:nvPr>
          </p:nvSpPr>
          <p:spPr>
            <a:xfrm>
              <a:off x="9572626" y="3971926"/>
              <a:ext cx="1418794" cy="291204"/>
            </a:xfrm>
            <a:custGeom>
              <a:avLst/>
              <a:gdLst/>
              <a:ahLst/>
              <a:cxnLst/>
              <a:rect l="0" t="0" r="0" b="0"/>
              <a:pathLst>
                <a:path w="1418794" h="291204">
                  <a:moveTo>
                    <a:pt x="28574" y="95249"/>
                  </a:moveTo>
                  <a:lnTo>
                    <a:pt x="28574" y="95249"/>
                  </a:lnTo>
                  <a:lnTo>
                    <a:pt x="28574" y="103450"/>
                  </a:lnTo>
                  <a:lnTo>
                    <a:pt x="27516" y="103891"/>
                  </a:lnTo>
                  <a:lnTo>
                    <a:pt x="23517" y="104381"/>
                  </a:lnTo>
                  <a:lnTo>
                    <a:pt x="22028" y="105570"/>
                  </a:lnTo>
                  <a:lnTo>
                    <a:pt x="19059" y="114264"/>
                  </a:lnTo>
                  <a:lnTo>
                    <a:pt x="19049" y="114299"/>
                  </a:lnTo>
                  <a:lnTo>
                    <a:pt x="19049" y="106098"/>
                  </a:lnTo>
                  <a:lnTo>
                    <a:pt x="20107" y="105657"/>
                  </a:lnTo>
                  <a:lnTo>
                    <a:pt x="24106" y="105167"/>
                  </a:lnTo>
                  <a:lnTo>
                    <a:pt x="25595" y="103978"/>
                  </a:lnTo>
                  <a:lnTo>
                    <a:pt x="28183" y="96607"/>
                  </a:lnTo>
                  <a:lnTo>
                    <a:pt x="28540" y="87168"/>
                  </a:lnTo>
                  <a:lnTo>
                    <a:pt x="27493" y="86686"/>
                  </a:lnTo>
                  <a:lnTo>
                    <a:pt x="23508" y="86152"/>
                  </a:lnTo>
                  <a:lnTo>
                    <a:pt x="22022" y="84951"/>
                  </a:lnTo>
                  <a:lnTo>
                    <a:pt x="19059" y="76234"/>
                  </a:lnTo>
                  <a:lnTo>
                    <a:pt x="19052" y="76210"/>
                  </a:lnTo>
                  <a:lnTo>
                    <a:pt x="9915" y="85332"/>
                  </a:lnTo>
                  <a:lnTo>
                    <a:pt x="9639" y="90664"/>
                  </a:lnTo>
                  <a:lnTo>
                    <a:pt x="6753" y="96033"/>
                  </a:lnTo>
                  <a:lnTo>
                    <a:pt x="3001" y="101948"/>
                  </a:lnTo>
                  <a:lnTo>
                    <a:pt x="394" y="112463"/>
                  </a:lnTo>
                  <a:lnTo>
                    <a:pt x="0" y="155666"/>
                  </a:lnTo>
                  <a:lnTo>
                    <a:pt x="1057" y="157752"/>
                  </a:lnTo>
                  <a:lnTo>
                    <a:pt x="2821" y="159143"/>
                  </a:lnTo>
                  <a:lnTo>
                    <a:pt x="5056" y="160070"/>
                  </a:lnTo>
                  <a:lnTo>
                    <a:pt x="6545" y="161746"/>
                  </a:lnTo>
                  <a:lnTo>
                    <a:pt x="8200" y="166431"/>
                  </a:lnTo>
                  <a:lnTo>
                    <a:pt x="9700" y="168103"/>
                  </a:lnTo>
                  <a:lnTo>
                    <a:pt x="14190" y="169962"/>
                  </a:lnTo>
                  <a:lnTo>
                    <a:pt x="22665" y="171008"/>
                  </a:lnTo>
                  <a:lnTo>
                    <a:pt x="24634" y="172214"/>
                  </a:lnTo>
                  <a:lnTo>
                    <a:pt x="25948" y="174075"/>
                  </a:lnTo>
                  <a:lnTo>
                    <a:pt x="26823" y="176375"/>
                  </a:lnTo>
                  <a:lnTo>
                    <a:pt x="29524" y="176849"/>
                  </a:lnTo>
                  <a:lnTo>
                    <a:pt x="61221" y="170573"/>
                  </a:lnTo>
                  <a:lnTo>
                    <a:pt x="73408" y="164957"/>
                  </a:lnTo>
                  <a:lnTo>
                    <a:pt x="88895" y="161764"/>
                  </a:lnTo>
                  <a:lnTo>
                    <a:pt x="100657" y="154586"/>
                  </a:lnTo>
                  <a:lnTo>
                    <a:pt x="145091" y="120985"/>
                  </a:lnTo>
                  <a:lnTo>
                    <a:pt x="187240" y="80510"/>
                  </a:lnTo>
                  <a:lnTo>
                    <a:pt x="193636" y="78115"/>
                  </a:lnTo>
                  <a:lnTo>
                    <a:pt x="195765" y="76418"/>
                  </a:lnTo>
                  <a:lnTo>
                    <a:pt x="209418" y="57304"/>
                  </a:lnTo>
                  <a:lnTo>
                    <a:pt x="209548" y="47741"/>
                  </a:lnTo>
                  <a:lnTo>
                    <a:pt x="204492" y="47658"/>
                  </a:lnTo>
                  <a:lnTo>
                    <a:pt x="203003" y="48705"/>
                  </a:lnTo>
                  <a:lnTo>
                    <a:pt x="202011" y="50461"/>
                  </a:lnTo>
                  <a:lnTo>
                    <a:pt x="201347" y="52691"/>
                  </a:lnTo>
                  <a:lnTo>
                    <a:pt x="199847" y="54177"/>
                  </a:lnTo>
                  <a:lnTo>
                    <a:pt x="195358" y="55828"/>
                  </a:lnTo>
                  <a:lnTo>
                    <a:pt x="193739" y="57327"/>
                  </a:lnTo>
                  <a:lnTo>
                    <a:pt x="191940" y="61814"/>
                  </a:lnTo>
                  <a:lnTo>
                    <a:pt x="190926" y="70290"/>
                  </a:lnTo>
                  <a:lnTo>
                    <a:pt x="189726" y="72260"/>
                  </a:lnTo>
                  <a:lnTo>
                    <a:pt x="187867" y="73573"/>
                  </a:lnTo>
                  <a:lnTo>
                    <a:pt x="185569" y="74448"/>
                  </a:lnTo>
                  <a:lnTo>
                    <a:pt x="184037" y="76090"/>
                  </a:lnTo>
                  <a:lnTo>
                    <a:pt x="182335" y="80737"/>
                  </a:lnTo>
                  <a:lnTo>
                    <a:pt x="180184" y="92343"/>
                  </a:lnTo>
                  <a:lnTo>
                    <a:pt x="174507" y="101679"/>
                  </a:lnTo>
                  <a:lnTo>
                    <a:pt x="172053" y="114315"/>
                  </a:lnTo>
                  <a:lnTo>
                    <a:pt x="171450" y="155967"/>
                  </a:lnTo>
                  <a:lnTo>
                    <a:pt x="172507" y="157953"/>
                  </a:lnTo>
                  <a:lnTo>
                    <a:pt x="174271" y="159276"/>
                  </a:lnTo>
                  <a:lnTo>
                    <a:pt x="179650" y="161401"/>
                  </a:lnTo>
                  <a:lnTo>
                    <a:pt x="198273" y="161910"/>
                  </a:lnTo>
                  <a:lnTo>
                    <a:pt x="213828" y="154317"/>
                  </a:lnTo>
                  <a:lnTo>
                    <a:pt x="224811" y="146735"/>
                  </a:lnTo>
                  <a:lnTo>
                    <a:pt x="238003" y="140814"/>
                  </a:lnTo>
                  <a:lnTo>
                    <a:pt x="285575" y="104758"/>
                  </a:lnTo>
                  <a:lnTo>
                    <a:pt x="310083" y="79373"/>
                  </a:lnTo>
                  <a:lnTo>
                    <a:pt x="316308" y="66674"/>
                  </a:lnTo>
                  <a:lnTo>
                    <a:pt x="323406" y="57707"/>
                  </a:lnTo>
                  <a:lnTo>
                    <a:pt x="332012" y="57198"/>
                  </a:lnTo>
                  <a:lnTo>
                    <a:pt x="327914" y="57163"/>
                  </a:lnTo>
                  <a:lnTo>
                    <a:pt x="326559" y="58217"/>
                  </a:lnTo>
                  <a:lnTo>
                    <a:pt x="325054" y="62210"/>
                  </a:lnTo>
                  <a:lnTo>
                    <a:pt x="323028" y="73396"/>
                  </a:lnTo>
                  <a:lnTo>
                    <a:pt x="317374" y="82659"/>
                  </a:lnTo>
                  <a:lnTo>
                    <a:pt x="314926" y="95271"/>
                  </a:lnTo>
                  <a:lnTo>
                    <a:pt x="314725" y="98438"/>
                  </a:lnTo>
                  <a:lnTo>
                    <a:pt x="311680" y="104781"/>
                  </a:lnTo>
                  <a:lnTo>
                    <a:pt x="307857" y="111127"/>
                  </a:lnTo>
                  <a:lnTo>
                    <a:pt x="305403" y="123824"/>
                  </a:lnTo>
                  <a:lnTo>
                    <a:pt x="304799" y="152388"/>
                  </a:lnTo>
                  <a:lnTo>
                    <a:pt x="313001" y="144197"/>
                  </a:lnTo>
                  <a:lnTo>
                    <a:pt x="315122" y="135531"/>
                  </a:lnTo>
                  <a:lnTo>
                    <a:pt x="349622" y="95244"/>
                  </a:lnTo>
                  <a:lnTo>
                    <a:pt x="352237" y="88897"/>
                  </a:lnTo>
                  <a:lnTo>
                    <a:pt x="365518" y="73024"/>
                  </a:lnTo>
                  <a:lnTo>
                    <a:pt x="371648" y="69496"/>
                  </a:lnTo>
                  <a:lnTo>
                    <a:pt x="374766" y="68556"/>
                  </a:lnTo>
                  <a:lnTo>
                    <a:pt x="376842" y="66870"/>
                  </a:lnTo>
                  <a:lnTo>
                    <a:pt x="380825" y="60500"/>
                  </a:lnTo>
                  <a:lnTo>
                    <a:pt x="385510" y="58638"/>
                  </a:lnTo>
                  <a:lnTo>
                    <a:pt x="428624" y="57149"/>
                  </a:lnTo>
                  <a:lnTo>
                    <a:pt x="414433" y="57149"/>
                  </a:lnTo>
                  <a:lnTo>
                    <a:pt x="408911" y="59971"/>
                  </a:lnTo>
                  <a:lnTo>
                    <a:pt x="401800" y="65350"/>
                  </a:lnTo>
                  <a:lnTo>
                    <a:pt x="392791" y="67470"/>
                  </a:lnTo>
                  <a:lnTo>
                    <a:pt x="366856" y="90353"/>
                  </a:lnTo>
                  <a:lnTo>
                    <a:pt x="364129" y="95895"/>
                  </a:lnTo>
                  <a:lnTo>
                    <a:pt x="363402" y="98855"/>
                  </a:lnTo>
                  <a:lnTo>
                    <a:pt x="361859" y="100828"/>
                  </a:lnTo>
                  <a:lnTo>
                    <a:pt x="357324" y="103020"/>
                  </a:lnTo>
                  <a:lnTo>
                    <a:pt x="355691" y="104663"/>
                  </a:lnTo>
                  <a:lnTo>
                    <a:pt x="353876" y="109311"/>
                  </a:lnTo>
                  <a:lnTo>
                    <a:pt x="352436" y="137858"/>
                  </a:lnTo>
                  <a:lnTo>
                    <a:pt x="353491" y="139530"/>
                  </a:lnTo>
                  <a:lnTo>
                    <a:pt x="355251" y="140645"/>
                  </a:lnTo>
                  <a:lnTo>
                    <a:pt x="357483" y="141388"/>
                  </a:lnTo>
                  <a:lnTo>
                    <a:pt x="358972" y="142941"/>
                  </a:lnTo>
                  <a:lnTo>
                    <a:pt x="360626" y="147490"/>
                  </a:lnTo>
                  <a:lnTo>
                    <a:pt x="362126" y="149127"/>
                  </a:lnTo>
                  <a:lnTo>
                    <a:pt x="366615" y="150944"/>
                  </a:lnTo>
                  <a:lnTo>
                    <a:pt x="393739" y="152361"/>
                  </a:lnTo>
                  <a:lnTo>
                    <a:pt x="400067" y="149560"/>
                  </a:lnTo>
                  <a:lnTo>
                    <a:pt x="403236" y="147331"/>
                  </a:lnTo>
                  <a:lnTo>
                    <a:pt x="440639" y="135531"/>
                  </a:lnTo>
                  <a:lnTo>
                    <a:pt x="488162" y="107923"/>
                  </a:lnTo>
                  <a:lnTo>
                    <a:pt x="532742" y="76199"/>
                  </a:lnTo>
                  <a:lnTo>
                    <a:pt x="538399" y="69849"/>
                  </a:lnTo>
                  <a:lnTo>
                    <a:pt x="540912" y="63499"/>
                  </a:lnTo>
                  <a:lnTo>
                    <a:pt x="542642" y="61382"/>
                  </a:lnTo>
                  <a:lnTo>
                    <a:pt x="550948" y="57707"/>
                  </a:lnTo>
                  <a:lnTo>
                    <a:pt x="551782" y="54574"/>
                  </a:lnTo>
                  <a:lnTo>
                    <a:pt x="552409" y="48031"/>
                  </a:lnTo>
                  <a:lnTo>
                    <a:pt x="552446" y="55860"/>
                  </a:lnTo>
                  <a:lnTo>
                    <a:pt x="545903" y="64499"/>
                  </a:lnTo>
                  <a:lnTo>
                    <a:pt x="543315" y="74449"/>
                  </a:lnTo>
                  <a:lnTo>
                    <a:pt x="542924" y="113859"/>
                  </a:lnTo>
                  <a:lnTo>
                    <a:pt x="569667" y="114296"/>
                  </a:lnTo>
                  <a:lnTo>
                    <a:pt x="603523" y="89847"/>
                  </a:lnTo>
                  <a:lnTo>
                    <a:pt x="615089" y="85888"/>
                  </a:lnTo>
                  <a:lnTo>
                    <a:pt x="631710" y="72628"/>
                  </a:lnTo>
                  <a:lnTo>
                    <a:pt x="635302" y="66498"/>
                  </a:lnTo>
                  <a:lnTo>
                    <a:pt x="637955" y="60245"/>
                  </a:lnTo>
                  <a:lnTo>
                    <a:pt x="642664" y="53939"/>
                  </a:lnTo>
                  <a:lnTo>
                    <a:pt x="648283" y="50430"/>
                  </a:lnTo>
                  <a:lnTo>
                    <a:pt x="651262" y="49495"/>
                  </a:lnTo>
                  <a:lnTo>
                    <a:pt x="653250" y="47813"/>
                  </a:lnTo>
                  <a:lnTo>
                    <a:pt x="656701" y="39587"/>
                  </a:lnTo>
                  <a:lnTo>
                    <a:pt x="657223" y="28612"/>
                  </a:lnTo>
                  <a:lnTo>
                    <a:pt x="657224" y="60731"/>
                  </a:lnTo>
                  <a:lnTo>
                    <a:pt x="654400" y="66855"/>
                  </a:lnTo>
                  <a:lnTo>
                    <a:pt x="650678" y="73104"/>
                  </a:lnTo>
                  <a:lnTo>
                    <a:pt x="648287" y="85740"/>
                  </a:lnTo>
                  <a:lnTo>
                    <a:pt x="646901" y="93140"/>
                  </a:lnTo>
                  <a:lnTo>
                    <a:pt x="635956" y="123236"/>
                  </a:lnTo>
                  <a:lnTo>
                    <a:pt x="633521" y="126607"/>
                  </a:lnTo>
                  <a:lnTo>
                    <a:pt x="630814" y="135997"/>
                  </a:lnTo>
                  <a:lnTo>
                    <a:pt x="628554" y="146167"/>
                  </a:lnTo>
                  <a:lnTo>
                    <a:pt x="621300" y="161320"/>
                  </a:lnTo>
                  <a:lnTo>
                    <a:pt x="609508" y="202489"/>
                  </a:lnTo>
                  <a:lnTo>
                    <a:pt x="602251" y="218307"/>
                  </a:lnTo>
                  <a:lnTo>
                    <a:pt x="599983" y="225083"/>
                  </a:lnTo>
                  <a:lnTo>
                    <a:pt x="584970" y="250990"/>
                  </a:lnTo>
                  <a:lnTo>
                    <a:pt x="581136" y="262632"/>
                  </a:lnTo>
                  <a:lnTo>
                    <a:pt x="574825" y="272785"/>
                  </a:lnTo>
                  <a:lnTo>
                    <a:pt x="572977" y="279282"/>
                  </a:lnTo>
                  <a:lnTo>
                    <a:pt x="571425" y="281438"/>
                  </a:lnTo>
                  <a:lnTo>
                    <a:pt x="569334" y="282875"/>
                  </a:lnTo>
                  <a:lnTo>
                    <a:pt x="563427" y="285181"/>
                  </a:lnTo>
                  <a:lnTo>
                    <a:pt x="557349" y="285581"/>
                  </a:lnTo>
                  <a:lnTo>
                    <a:pt x="551805" y="288497"/>
                  </a:lnTo>
                  <a:lnTo>
                    <a:pt x="548844" y="290755"/>
                  </a:lnTo>
                  <a:lnTo>
                    <a:pt x="546870" y="291203"/>
                  </a:lnTo>
                  <a:lnTo>
                    <a:pt x="545556" y="290444"/>
                  </a:lnTo>
                  <a:lnTo>
                    <a:pt x="544679" y="288879"/>
                  </a:lnTo>
                  <a:lnTo>
                    <a:pt x="543036" y="287835"/>
                  </a:lnTo>
                  <a:lnTo>
                    <a:pt x="534877" y="286024"/>
                  </a:lnTo>
                  <a:lnTo>
                    <a:pt x="528781" y="285830"/>
                  </a:lnTo>
                  <a:lnTo>
                    <a:pt x="527145" y="284745"/>
                  </a:lnTo>
                  <a:lnTo>
                    <a:pt x="526054" y="282963"/>
                  </a:lnTo>
                  <a:lnTo>
                    <a:pt x="524521" y="275398"/>
                  </a:lnTo>
                  <a:lnTo>
                    <a:pt x="524002" y="268417"/>
                  </a:lnTo>
                  <a:lnTo>
                    <a:pt x="515685" y="258649"/>
                  </a:lnTo>
                  <a:lnTo>
                    <a:pt x="514744" y="252555"/>
                  </a:lnTo>
                  <a:lnTo>
                    <a:pt x="514384" y="239879"/>
                  </a:lnTo>
                  <a:lnTo>
                    <a:pt x="515430" y="239294"/>
                  </a:lnTo>
                  <a:lnTo>
                    <a:pt x="519415" y="238645"/>
                  </a:lnTo>
                  <a:lnTo>
                    <a:pt x="520901" y="237412"/>
                  </a:lnTo>
                  <a:lnTo>
                    <a:pt x="522552" y="233222"/>
                  </a:lnTo>
                  <a:lnTo>
                    <a:pt x="523483" y="224912"/>
                  </a:lnTo>
                  <a:lnTo>
                    <a:pt x="524672" y="222966"/>
                  </a:lnTo>
                  <a:lnTo>
                    <a:pt x="526522" y="221669"/>
                  </a:lnTo>
                  <a:lnTo>
                    <a:pt x="531400" y="219169"/>
                  </a:lnTo>
                  <a:lnTo>
                    <a:pt x="559888" y="194653"/>
                  </a:lnTo>
                  <a:lnTo>
                    <a:pt x="579044" y="188497"/>
                  </a:lnTo>
                  <a:lnTo>
                    <a:pt x="622594" y="165021"/>
                  </a:lnTo>
                  <a:lnTo>
                    <a:pt x="666767" y="142869"/>
                  </a:lnTo>
                  <a:lnTo>
                    <a:pt x="711200" y="120649"/>
                  </a:lnTo>
                  <a:lnTo>
                    <a:pt x="754461" y="95249"/>
                  </a:lnTo>
                  <a:lnTo>
                    <a:pt x="783427" y="78316"/>
                  </a:lnTo>
                  <a:lnTo>
                    <a:pt x="822278" y="35041"/>
                  </a:lnTo>
                  <a:lnTo>
                    <a:pt x="828655" y="31448"/>
                  </a:lnTo>
                  <a:lnTo>
                    <a:pt x="831836" y="30490"/>
                  </a:lnTo>
                  <a:lnTo>
                    <a:pt x="833957" y="28793"/>
                  </a:lnTo>
                  <a:lnTo>
                    <a:pt x="837640" y="20542"/>
                  </a:lnTo>
                  <a:lnTo>
                    <a:pt x="840772" y="19712"/>
                  </a:lnTo>
                  <a:lnTo>
                    <a:pt x="847688" y="19052"/>
                  </a:lnTo>
                  <a:lnTo>
                    <a:pt x="839521" y="27250"/>
                  </a:lnTo>
                  <a:lnTo>
                    <a:pt x="838590" y="33238"/>
                  </a:lnTo>
                  <a:lnTo>
                    <a:pt x="838314" y="41715"/>
                  </a:lnTo>
                  <a:lnTo>
                    <a:pt x="835428" y="47820"/>
                  </a:lnTo>
                  <a:lnTo>
                    <a:pt x="831676" y="54061"/>
                  </a:lnTo>
                  <a:lnTo>
                    <a:pt x="828506" y="63525"/>
                  </a:lnTo>
                  <a:lnTo>
                    <a:pt x="822392" y="73031"/>
                  </a:lnTo>
                  <a:lnTo>
                    <a:pt x="820109" y="82551"/>
                  </a:lnTo>
                  <a:lnTo>
                    <a:pt x="819149" y="123383"/>
                  </a:lnTo>
                  <a:lnTo>
                    <a:pt x="833340" y="123813"/>
                  </a:lnTo>
                  <a:lnTo>
                    <a:pt x="834959" y="122759"/>
                  </a:lnTo>
                  <a:lnTo>
                    <a:pt x="836038" y="120997"/>
                  </a:lnTo>
                  <a:lnTo>
                    <a:pt x="836758" y="118764"/>
                  </a:lnTo>
                  <a:lnTo>
                    <a:pt x="838296" y="117276"/>
                  </a:lnTo>
                  <a:lnTo>
                    <a:pt x="848371" y="112065"/>
                  </a:lnTo>
                  <a:lnTo>
                    <a:pt x="889003" y="73013"/>
                  </a:lnTo>
                  <a:lnTo>
                    <a:pt x="901699" y="54834"/>
                  </a:lnTo>
                  <a:lnTo>
                    <a:pt x="911224" y="47644"/>
                  </a:lnTo>
                  <a:lnTo>
                    <a:pt x="920749" y="35165"/>
                  </a:lnTo>
                  <a:lnTo>
                    <a:pt x="929216" y="29469"/>
                  </a:lnTo>
                  <a:lnTo>
                    <a:pt x="931568" y="24385"/>
                  </a:lnTo>
                  <a:lnTo>
                    <a:pt x="933253" y="22607"/>
                  </a:lnTo>
                  <a:lnTo>
                    <a:pt x="937948" y="20630"/>
                  </a:lnTo>
                  <a:lnTo>
                    <a:pt x="939623" y="19045"/>
                  </a:lnTo>
                  <a:lnTo>
                    <a:pt x="942934" y="9652"/>
                  </a:lnTo>
                  <a:lnTo>
                    <a:pt x="942971" y="17736"/>
                  </a:lnTo>
                  <a:lnTo>
                    <a:pt x="941914" y="18174"/>
                  </a:lnTo>
                  <a:lnTo>
                    <a:pt x="937916" y="18660"/>
                  </a:lnTo>
                  <a:lnTo>
                    <a:pt x="936428" y="19849"/>
                  </a:lnTo>
                  <a:lnTo>
                    <a:pt x="934772" y="23990"/>
                  </a:lnTo>
                  <a:lnTo>
                    <a:pt x="932651" y="35273"/>
                  </a:lnTo>
                  <a:lnTo>
                    <a:pt x="925283" y="45788"/>
                  </a:lnTo>
                  <a:lnTo>
                    <a:pt x="924193" y="54866"/>
                  </a:lnTo>
                  <a:lnTo>
                    <a:pt x="923959" y="69966"/>
                  </a:lnTo>
                  <a:lnTo>
                    <a:pt x="922889" y="72044"/>
                  </a:lnTo>
                  <a:lnTo>
                    <a:pt x="921118" y="73429"/>
                  </a:lnTo>
                  <a:lnTo>
                    <a:pt x="918879" y="74352"/>
                  </a:lnTo>
                  <a:lnTo>
                    <a:pt x="917385" y="76027"/>
                  </a:lnTo>
                  <a:lnTo>
                    <a:pt x="915726" y="80708"/>
                  </a:lnTo>
                  <a:lnTo>
                    <a:pt x="916342" y="82380"/>
                  </a:lnTo>
                  <a:lnTo>
                    <a:pt x="917812" y="83495"/>
                  </a:lnTo>
                  <a:lnTo>
                    <a:pt x="922717" y="85284"/>
                  </a:lnTo>
                  <a:lnTo>
                    <a:pt x="923388" y="88351"/>
                  </a:lnTo>
                  <a:lnTo>
                    <a:pt x="923567" y="90650"/>
                  </a:lnTo>
                  <a:lnTo>
                    <a:pt x="924743" y="92183"/>
                  </a:lnTo>
                  <a:lnTo>
                    <a:pt x="932093" y="94845"/>
                  </a:lnTo>
                  <a:lnTo>
                    <a:pt x="943631" y="87657"/>
                  </a:lnTo>
                  <a:lnTo>
                    <a:pt x="958936" y="84920"/>
                  </a:lnTo>
                  <a:lnTo>
                    <a:pt x="974736" y="72500"/>
                  </a:lnTo>
                  <a:lnTo>
                    <a:pt x="1021161" y="26588"/>
                  </a:lnTo>
                  <a:lnTo>
                    <a:pt x="1027210" y="20538"/>
                  </a:lnTo>
                  <a:lnTo>
                    <a:pt x="1028259" y="14434"/>
                  </a:lnTo>
                  <a:lnTo>
                    <a:pt x="1029463" y="12797"/>
                  </a:lnTo>
                  <a:lnTo>
                    <a:pt x="1036862" y="9955"/>
                  </a:lnTo>
                  <a:lnTo>
                    <a:pt x="1037619" y="6894"/>
                  </a:lnTo>
                  <a:lnTo>
                    <a:pt x="1038189" y="402"/>
                  </a:lnTo>
                  <a:lnTo>
                    <a:pt x="1030021" y="8235"/>
                  </a:lnTo>
                  <a:lnTo>
                    <a:pt x="1028814" y="17611"/>
                  </a:lnTo>
                  <a:lnTo>
                    <a:pt x="1022176" y="26369"/>
                  </a:lnTo>
                  <a:lnTo>
                    <a:pt x="1020064" y="35212"/>
                  </a:lnTo>
                  <a:lnTo>
                    <a:pt x="1019175" y="79408"/>
                  </a:lnTo>
                  <a:lnTo>
                    <a:pt x="1016350" y="85739"/>
                  </a:lnTo>
                  <a:lnTo>
                    <a:pt x="1012628" y="92081"/>
                  </a:lnTo>
                  <a:lnTo>
                    <a:pt x="1010040" y="102893"/>
                  </a:lnTo>
                  <a:lnTo>
                    <a:pt x="1009684" y="117867"/>
                  </a:lnTo>
                  <a:lnTo>
                    <a:pt x="1006842" y="123999"/>
                  </a:lnTo>
                  <a:lnTo>
                    <a:pt x="1001451" y="131502"/>
                  </a:lnTo>
                  <a:lnTo>
                    <a:pt x="1000239" y="141388"/>
                  </a:lnTo>
                  <a:lnTo>
                    <a:pt x="981501" y="161494"/>
                  </a:lnTo>
                  <a:lnTo>
                    <a:pt x="976144" y="161796"/>
                  </a:lnTo>
                  <a:lnTo>
                    <a:pt x="974612" y="160781"/>
                  </a:lnTo>
                  <a:lnTo>
                    <a:pt x="973592" y="159045"/>
                  </a:lnTo>
                  <a:lnTo>
                    <a:pt x="971669" y="152788"/>
                  </a:lnTo>
                  <a:lnTo>
                    <a:pt x="971552" y="138220"/>
                  </a:lnTo>
                  <a:lnTo>
                    <a:pt x="972609" y="136596"/>
                  </a:lnTo>
                  <a:lnTo>
                    <a:pt x="974373" y="135514"/>
                  </a:lnTo>
                  <a:lnTo>
                    <a:pt x="976607" y="134792"/>
                  </a:lnTo>
                  <a:lnTo>
                    <a:pt x="978095" y="133252"/>
                  </a:lnTo>
                  <a:lnTo>
                    <a:pt x="983309" y="123178"/>
                  </a:lnTo>
                  <a:lnTo>
                    <a:pt x="985740" y="120218"/>
                  </a:lnTo>
                  <a:lnTo>
                    <a:pt x="991260" y="116930"/>
                  </a:lnTo>
                  <a:lnTo>
                    <a:pt x="994215" y="116053"/>
                  </a:lnTo>
                  <a:lnTo>
                    <a:pt x="996184" y="114410"/>
                  </a:lnTo>
                  <a:lnTo>
                    <a:pt x="998373" y="109762"/>
                  </a:lnTo>
                  <a:lnTo>
                    <a:pt x="1000015" y="108100"/>
                  </a:lnTo>
                  <a:lnTo>
                    <a:pt x="1004662" y="106252"/>
                  </a:lnTo>
                  <a:lnTo>
                    <a:pt x="1022175" y="102147"/>
                  </a:lnTo>
                  <a:lnTo>
                    <a:pt x="1036292" y="97293"/>
                  </a:lnTo>
                  <a:lnTo>
                    <a:pt x="1043715" y="95099"/>
                  </a:lnTo>
                  <a:lnTo>
                    <a:pt x="1054902" y="88973"/>
                  </a:lnTo>
                  <a:lnTo>
                    <a:pt x="1101879" y="77650"/>
                  </a:lnTo>
                  <a:lnTo>
                    <a:pt x="1111671" y="74022"/>
                  </a:lnTo>
                  <a:lnTo>
                    <a:pt x="1120609" y="69939"/>
                  </a:lnTo>
                  <a:lnTo>
                    <a:pt x="1136482" y="66583"/>
                  </a:lnTo>
                  <a:lnTo>
                    <a:pt x="1169394" y="50255"/>
                  </a:lnTo>
                  <a:lnTo>
                    <a:pt x="1176954" y="47735"/>
                  </a:lnTo>
                  <a:lnTo>
                    <a:pt x="1200092" y="31217"/>
                  </a:lnTo>
                  <a:lnTo>
                    <a:pt x="1203286" y="30336"/>
                  </a:lnTo>
                  <a:lnTo>
                    <a:pt x="1205415" y="28690"/>
                  </a:lnTo>
                  <a:lnTo>
                    <a:pt x="1209470" y="22376"/>
                  </a:lnTo>
                  <a:lnTo>
                    <a:pt x="1214169" y="20528"/>
                  </a:lnTo>
                  <a:lnTo>
                    <a:pt x="1215846" y="18977"/>
                  </a:lnTo>
                  <a:lnTo>
                    <a:pt x="1219068" y="9955"/>
                  </a:lnTo>
                  <a:lnTo>
                    <a:pt x="1219187" y="1361"/>
                  </a:lnTo>
                  <a:lnTo>
                    <a:pt x="1218132" y="907"/>
                  </a:lnTo>
                  <a:lnTo>
                    <a:pt x="1191992" y="0"/>
                  </a:lnTo>
                  <a:lnTo>
                    <a:pt x="1191536" y="1058"/>
                  </a:lnTo>
                  <a:lnTo>
                    <a:pt x="1191029" y="5056"/>
                  </a:lnTo>
                  <a:lnTo>
                    <a:pt x="1189836" y="6545"/>
                  </a:lnTo>
                  <a:lnTo>
                    <a:pt x="1173302" y="17609"/>
                  </a:lnTo>
                  <a:lnTo>
                    <a:pt x="1167029" y="23679"/>
                  </a:lnTo>
                  <a:lnTo>
                    <a:pt x="1164263" y="29221"/>
                  </a:lnTo>
                  <a:lnTo>
                    <a:pt x="1161283" y="44534"/>
                  </a:lnTo>
                  <a:lnTo>
                    <a:pt x="1153886" y="55279"/>
                  </a:lnTo>
                  <a:lnTo>
                    <a:pt x="1152793" y="64384"/>
                  </a:lnTo>
                  <a:lnTo>
                    <a:pt x="1152525" y="93763"/>
                  </a:lnTo>
                  <a:lnTo>
                    <a:pt x="1153582" y="94258"/>
                  </a:lnTo>
                  <a:lnTo>
                    <a:pt x="1157581" y="94809"/>
                  </a:lnTo>
                  <a:lnTo>
                    <a:pt x="1159070" y="96014"/>
                  </a:lnTo>
                  <a:lnTo>
                    <a:pt x="1160726" y="100175"/>
                  </a:lnTo>
                  <a:lnTo>
                    <a:pt x="1162226" y="101708"/>
                  </a:lnTo>
                  <a:lnTo>
                    <a:pt x="1166715" y="103411"/>
                  </a:lnTo>
                  <a:lnTo>
                    <a:pt x="1175190" y="104370"/>
                  </a:lnTo>
                  <a:lnTo>
                    <a:pt x="1181295" y="101772"/>
                  </a:lnTo>
                  <a:lnTo>
                    <a:pt x="1187536" y="98148"/>
                  </a:lnTo>
                  <a:lnTo>
                    <a:pt x="1196999" y="95049"/>
                  </a:lnTo>
                  <a:lnTo>
                    <a:pt x="1222572" y="80136"/>
                  </a:lnTo>
                  <a:lnTo>
                    <a:pt x="1234193" y="76308"/>
                  </a:lnTo>
                  <a:lnTo>
                    <a:pt x="1279122" y="44413"/>
                  </a:lnTo>
                  <a:lnTo>
                    <a:pt x="1303432" y="20538"/>
                  </a:lnTo>
                  <a:lnTo>
                    <a:pt x="1314321" y="19060"/>
                  </a:lnTo>
                  <a:lnTo>
                    <a:pt x="1309355" y="19052"/>
                  </a:lnTo>
                  <a:lnTo>
                    <a:pt x="1307879" y="20110"/>
                  </a:lnTo>
                  <a:lnTo>
                    <a:pt x="1306236" y="24106"/>
                  </a:lnTo>
                  <a:lnTo>
                    <a:pt x="1305312" y="32307"/>
                  </a:lnTo>
                  <a:lnTo>
                    <a:pt x="1304125" y="34238"/>
                  </a:lnTo>
                  <a:lnTo>
                    <a:pt x="1302274" y="35525"/>
                  </a:lnTo>
                  <a:lnTo>
                    <a:pt x="1299982" y="36382"/>
                  </a:lnTo>
                  <a:lnTo>
                    <a:pt x="1298454" y="38013"/>
                  </a:lnTo>
                  <a:lnTo>
                    <a:pt x="1296757" y="42647"/>
                  </a:lnTo>
                  <a:lnTo>
                    <a:pt x="1294420" y="63579"/>
                  </a:lnTo>
                  <a:lnTo>
                    <a:pt x="1287210" y="74328"/>
                  </a:lnTo>
                  <a:lnTo>
                    <a:pt x="1287821" y="76010"/>
                  </a:lnTo>
                  <a:lnTo>
                    <a:pt x="1295042" y="85283"/>
                  </a:lnTo>
                  <a:lnTo>
                    <a:pt x="1318994" y="85721"/>
                  </a:lnTo>
                  <a:lnTo>
                    <a:pt x="1324584" y="82900"/>
                  </a:lnTo>
                  <a:lnTo>
                    <a:pt x="1330595" y="79178"/>
                  </a:lnTo>
                  <a:lnTo>
                    <a:pt x="1339929" y="76023"/>
                  </a:lnTo>
                  <a:lnTo>
                    <a:pt x="1381124" y="40904"/>
                  </a:lnTo>
                  <a:lnTo>
                    <a:pt x="1387474" y="38287"/>
                  </a:lnTo>
                  <a:lnTo>
                    <a:pt x="1408210" y="20504"/>
                  </a:lnTo>
                  <a:lnTo>
                    <a:pt x="1417770" y="19177"/>
                  </a:lnTo>
                  <a:lnTo>
                    <a:pt x="1418254" y="20193"/>
                  </a:lnTo>
                  <a:lnTo>
                    <a:pt x="1418793" y="24144"/>
                  </a:lnTo>
                  <a:lnTo>
                    <a:pt x="1417878" y="25620"/>
                  </a:lnTo>
                  <a:lnTo>
                    <a:pt x="1416210" y="26605"/>
                  </a:lnTo>
                  <a:lnTo>
                    <a:pt x="1410985" y="28185"/>
                  </a:lnTo>
                  <a:lnTo>
                    <a:pt x="1410272" y="31223"/>
                  </a:lnTo>
                  <a:lnTo>
                    <a:pt x="1409811" y="41798"/>
                  </a:lnTo>
                  <a:lnTo>
                    <a:pt x="1408716" y="43740"/>
                  </a:lnTo>
                  <a:lnTo>
                    <a:pt x="1406927" y="45035"/>
                  </a:lnTo>
                  <a:lnTo>
                    <a:pt x="1404676" y="45898"/>
                  </a:lnTo>
                  <a:lnTo>
                    <a:pt x="1403175" y="47531"/>
                  </a:lnTo>
                  <a:lnTo>
                    <a:pt x="1401510" y="52169"/>
                  </a:lnTo>
                  <a:lnTo>
                    <a:pt x="1399380" y="63770"/>
                  </a:lnTo>
                  <a:lnTo>
                    <a:pt x="1388431" y="78201"/>
                  </a:lnTo>
                  <a:lnTo>
                    <a:pt x="1382567" y="84238"/>
                  </a:lnTo>
                  <a:lnTo>
                    <a:pt x="1381128" y="95192"/>
                  </a:lnTo>
                  <a:lnTo>
                    <a:pt x="1381127" y="95211"/>
                  </a:lnTo>
                  <a:lnTo>
                    <a:pt x="1381124" y="761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220"/>
            <p:cNvSpPr/>
            <p:nvPr>
              <p:custDataLst>
                <p:tags r:id="rId119"/>
              </p:custDataLst>
            </p:nvPr>
          </p:nvSpPr>
          <p:spPr>
            <a:xfrm>
              <a:off x="10925175" y="3867270"/>
              <a:ext cx="152401" cy="85606"/>
            </a:xfrm>
            <a:custGeom>
              <a:avLst/>
              <a:gdLst/>
              <a:ahLst/>
              <a:cxnLst/>
              <a:rect l="0" t="0" r="0" b="0"/>
              <a:pathLst>
                <a:path w="152401" h="85606">
                  <a:moveTo>
                    <a:pt x="0" y="85605"/>
                  </a:moveTo>
                  <a:lnTo>
                    <a:pt x="0" y="85605"/>
                  </a:lnTo>
                  <a:lnTo>
                    <a:pt x="0" y="67913"/>
                  </a:lnTo>
                  <a:lnTo>
                    <a:pt x="1058" y="67461"/>
                  </a:lnTo>
                  <a:lnTo>
                    <a:pt x="8202" y="66674"/>
                  </a:lnTo>
                  <a:lnTo>
                    <a:pt x="17609" y="58364"/>
                  </a:lnTo>
                  <a:lnTo>
                    <a:pt x="26370" y="56235"/>
                  </a:lnTo>
                  <a:lnTo>
                    <a:pt x="35213" y="50563"/>
                  </a:lnTo>
                  <a:lnTo>
                    <a:pt x="44534" y="47352"/>
                  </a:lnTo>
                  <a:lnTo>
                    <a:pt x="54000" y="41227"/>
                  </a:lnTo>
                  <a:lnTo>
                    <a:pt x="63509" y="37884"/>
                  </a:lnTo>
                  <a:lnTo>
                    <a:pt x="73027" y="31719"/>
                  </a:lnTo>
                  <a:lnTo>
                    <a:pt x="82550" y="28364"/>
                  </a:lnTo>
                  <a:lnTo>
                    <a:pt x="92075" y="22195"/>
                  </a:lnTo>
                  <a:lnTo>
                    <a:pt x="101600" y="18839"/>
                  </a:lnTo>
                  <a:lnTo>
                    <a:pt x="111125" y="12670"/>
                  </a:lnTo>
                  <a:lnTo>
                    <a:pt x="120650" y="10372"/>
                  </a:lnTo>
                  <a:lnTo>
                    <a:pt x="127000" y="9835"/>
                  </a:lnTo>
                  <a:lnTo>
                    <a:pt x="129117" y="8633"/>
                  </a:lnTo>
                  <a:lnTo>
                    <a:pt x="130526" y="6774"/>
                  </a:lnTo>
                  <a:lnTo>
                    <a:pt x="131469" y="4475"/>
                  </a:lnTo>
                  <a:lnTo>
                    <a:pt x="133154" y="2944"/>
                  </a:lnTo>
                  <a:lnTo>
                    <a:pt x="142435" y="0"/>
                  </a:lnTo>
                  <a:lnTo>
                    <a:pt x="142863" y="9016"/>
                  </a:lnTo>
                  <a:lnTo>
                    <a:pt x="152400" y="94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221"/>
            <p:cNvSpPr/>
            <p:nvPr>
              <p:custDataLst>
                <p:tags r:id="rId120"/>
              </p:custDataLst>
            </p:nvPr>
          </p:nvSpPr>
          <p:spPr>
            <a:xfrm>
              <a:off x="11230095" y="3838575"/>
              <a:ext cx="161806" cy="228473"/>
            </a:xfrm>
            <a:custGeom>
              <a:avLst/>
              <a:gdLst/>
              <a:ahLst/>
              <a:cxnLst/>
              <a:rect l="0" t="0" r="0" b="0"/>
              <a:pathLst>
                <a:path w="161806" h="228473">
                  <a:moveTo>
                    <a:pt x="161805" y="0"/>
                  </a:moveTo>
                  <a:lnTo>
                    <a:pt x="161805" y="0"/>
                  </a:lnTo>
                  <a:lnTo>
                    <a:pt x="156748" y="0"/>
                  </a:lnTo>
                  <a:lnTo>
                    <a:pt x="155259" y="1058"/>
                  </a:lnTo>
                  <a:lnTo>
                    <a:pt x="154267" y="2822"/>
                  </a:lnTo>
                  <a:lnTo>
                    <a:pt x="152671" y="13257"/>
                  </a:lnTo>
                  <a:lnTo>
                    <a:pt x="151482" y="15188"/>
                  </a:lnTo>
                  <a:lnTo>
                    <a:pt x="149632" y="16475"/>
                  </a:lnTo>
                  <a:lnTo>
                    <a:pt x="144754" y="18964"/>
                  </a:lnTo>
                  <a:lnTo>
                    <a:pt x="129900" y="32157"/>
                  </a:lnTo>
                  <a:lnTo>
                    <a:pt x="108879" y="62641"/>
                  </a:lnTo>
                  <a:lnTo>
                    <a:pt x="94541" y="93214"/>
                  </a:lnTo>
                  <a:lnTo>
                    <a:pt x="60199" y="138794"/>
                  </a:lnTo>
                  <a:lnTo>
                    <a:pt x="51737" y="148956"/>
                  </a:lnTo>
                  <a:lnTo>
                    <a:pt x="37392" y="178974"/>
                  </a:lnTo>
                  <a:lnTo>
                    <a:pt x="23087" y="196586"/>
                  </a:lnTo>
                  <a:lnTo>
                    <a:pt x="20778" y="203083"/>
                  </a:lnTo>
                  <a:lnTo>
                    <a:pt x="19104" y="205239"/>
                  </a:lnTo>
                  <a:lnTo>
                    <a:pt x="12750" y="209331"/>
                  </a:lnTo>
                  <a:lnTo>
                    <a:pt x="8641" y="219138"/>
                  </a:lnTo>
                  <a:lnTo>
                    <a:pt x="0" y="228472"/>
                  </a:lnTo>
                  <a:lnTo>
                    <a:pt x="2845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222"/>
            <p:cNvSpPr/>
            <p:nvPr>
              <p:custDataLst>
                <p:tags r:id="rId121"/>
              </p:custDataLst>
            </p:nvPr>
          </p:nvSpPr>
          <p:spPr>
            <a:xfrm>
              <a:off x="11306175" y="3876679"/>
              <a:ext cx="85723" cy="200022"/>
            </a:xfrm>
            <a:custGeom>
              <a:avLst/>
              <a:gdLst/>
              <a:ahLst/>
              <a:cxnLst/>
              <a:rect l="0" t="0" r="0" b="0"/>
              <a:pathLst>
                <a:path w="85723" h="200022">
                  <a:moveTo>
                    <a:pt x="66675" y="19046"/>
                  </a:moveTo>
                  <a:lnTo>
                    <a:pt x="66675" y="19046"/>
                  </a:lnTo>
                  <a:lnTo>
                    <a:pt x="71732" y="13989"/>
                  </a:lnTo>
                  <a:lnTo>
                    <a:pt x="74213" y="8685"/>
                  </a:lnTo>
                  <a:lnTo>
                    <a:pt x="75809" y="1713"/>
                  </a:lnTo>
                  <a:lnTo>
                    <a:pt x="76998" y="1140"/>
                  </a:lnTo>
                  <a:lnTo>
                    <a:pt x="85690" y="0"/>
                  </a:lnTo>
                  <a:lnTo>
                    <a:pt x="85722" y="13254"/>
                  </a:lnTo>
                  <a:lnTo>
                    <a:pt x="84665" y="15185"/>
                  </a:lnTo>
                  <a:lnTo>
                    <a:pt x="82901" y="16472"/>
                  </a:lnTo>
                  <a:lnTo>
                    <a:pt x="80667" y="17329"/>
                  </a:lnTo>
                  <a:lnTo>
                    <a:pt x="79179" y="18960"/>
                  </a:lnTo>
                  <a:lnTo>
                    <a:pt x="77523" y="23594"/>
                  </a:lnTo>
                  <a:lnTo>
                    <a:pt x="75402" y="35192"/>
                  </a:lnTo>
                  <a:lnTo>
                    <a:pt x="69732" y="44526"/>
                  </a:lnTo>
                  <a:lnTo>
                    <a:pt x="57055" y="81665"/>
                  </a:lnTo>
                  <a:lnTo>
                    <a:pt x="49801" y="95072"/>
                  </a:lnTo>
                  <a:lnTo>
                    <a:pt x="49075" y="98305"/>
                  </a:lnTo>
                  <a:lnTo>
                    <a:pt x="30026" y="136520"/>
                  </a:lnTo>
                  <a:lnTo>
                    <a:pt x="27803" y="149221"/>
                  </a:lnTo>
                  <a:lnTo>
                    <a:pt x="21093" y="161921"/>
                  </a:lnTo>
                  <a:lnTo>
                    <a:pt x="19453" y="174621"/>
                  </a:lnTo>
                  <a:lnTo>
                    <a:pt x="18259" y="176738"/>
                  </a:lnTo>
                  <a:lnTo>
                    <a:pt x="16406" y="178149"/>
                  </a:lnTo>
                  <a:lnTo>
                    <a:pt x="14112" y="179089"/>
                  </a:lnTo>
                  <a:lnTo>
                    <a:pt x="12583" y="180775"/>
                  </a:lnTo>
                  <a:lnTo>
                    <a:pt x="9927" y="189007"/>
                  </a:lnTo>
                  <a:lnTo>
                    <a:pt x="9645" y="195111"/>
                  </a:lnTo>
                  <a:lnTo>
                    <a:pt x="8546" y="196748"/>
                  </a:lnTo>
                  <a:lnTo>
                    <a:pt x="6755" y="197839"/>
                  </a:lnTo>
                  <a:lnTo>
                    <a:pt x="0" y="2000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223"/>
            <p:cNvSpPr/>
            <p:nvPr>
              <p:custDataLst>
                <p:tags r:id="rId122"/>
              </p:custDataLst>
            </p:nvPr>
          </p:nvSpPr>
          <p:spPr>
            <a:xfrm>
              <a:off x="11277601" y="3886201"/>
              <a:ext cx="323850" cy="190462"/>
            </a:xfrm>
            <a:custGeom>
              <a:avLst/>
              <a:gdLst/>
              <a:ahLst/>
              <a:cxnLst/>
              <a:rect l="0" t="0" r="0" b="0"/>
              <a:pathLst>
                <a:path w="323850" h="190462">
                  <a:moveTo>
                    <a:pt x="9524" y="152399"/>
                  </a:moveTo>
                  <a:lnTo>
                    <a:pt x="9524" y="152399"/>
                  </a:lnTo>
                  <a:lnTo>
                    <a:pt x="4467" y="147342"/>
                  </a:lnTo>
                  <a:lnTo>
                    <a:pt x="1986" y="142038"/>
                  </a:lnTo>
                  <a:lnTo>
                    <a:pt x="1" y="113588"/>
                  </a:lnTo>
                  <a:lnTo>
                    <a:pt x="0" y="109397"/>
                  </a:lnTo>
                  <a:lnTo>
                    <a:pt x="1057" y="107856"/>
                  </a:lnTo>
                  <a:lnTo>
                    <a:pt x="2823" y="106829"/>
                  </a:lnTo>
                  <a:lnTo>
                    <a:pt x="8201" y="105180"/>
                  </a:lnTo>
                  <a:lnTo>
                    <a:pt x="16866" y="98308"/>
                  </a:lnTo>
                  <a:lnTo>
                    <a:pt x="22665" y="96609"/>
                  </a:lnTo>
                  <a:lnTo>
                    <a:pt x="41557" y="94459"/>
                  </a:lnTo>
                  <a:lnTo>
                    <a:pt x="53118" y="87724"/>
                  </a:lnTo>
                  <a:lnTo>
                    <a:pt x="74794" y="72869"/>
                  </a:lnTo>
                  <a:lnTo>
                    <a:pt x="121087" y="53578"/>
                  </a:lnTo>
                  <a:lnTo>
                    <a:pt x="139590" y="42254"/>
                  </a:lnTo>
                  <a:lnTo>
                    <a:pt x="159707" y="36098"/>
                  </a:lnTo>
                  <a:lnTo>
                    <a:pt x="184053" y="23019"/>
                  </a:lnTo>
                  <a:lnTo>
                    <a:pt x="202768" y="19572"/>
                  </a:lnTo>
                  <a:lnTo>
                    <a:pt x="247209" y="19049"/>
                  </a:lnTo>
                  <a:lnTo>
                    <a:pt x="247649" y="57139"/>
                  </a:lnTo>
                  <a:lnTo>
                    <a:pt x="252706" y="57146"/>
                  </a:lnTo>
                  <a:lnTo>
                    <a:pt x="254195" y="56089"/>
                  </a:lnTo>
                  <a:lnTo>
                    <a:pt x="255187" y="54326"/>
                  </a:lnTo>
                  <a:lnTo>
                    <a:pt x="256783" y="48948"/>
                  </a:lnTo>
                  <a:lnTo>
                    <a:pt x="259822" y="48212"/>
                  </a:lnTo>
                  <a:lnTo>
                    <a:pt x="262114" y="48016"/>
                  </a:lnTo>
                  <a:lnTo>
                    <a:pt x="263642" y="46827"/>
                  </a:lnTo>
                  <a:lnTo>
                    <a:pt x="266297" y="39457"/>
                  </a:lnTo>
                  <a:lnTo>
                    <a:pt x="266699" y="4597"/>
                  </a:lnTo>
                  <a:lnTo>
                    <a:pt x="265641" y="3065"/>
                  </a:lnTo>
                  <a:lnTo>
                    <a:pt x="263875" y="2043"/>
                  </a:lnTo>
                  <a:lnTo>
                    <a:pt x="256997" y="268"/>
                  </a:lnTo>
                  <a:lnTo>
                    <a:pt x="233498" y="0"/>
                  </a:lnTo>
                  <a:lnTo>
                    <a:pt x="227952" y="2822"/>
                  </a:lnTo>
                  <a:lnTo>
                    <a:pt x="221961" y="6545"/>
                  </a:lnTo>
                  <a:lnTo>
                    <a:pt x="212640" y="9700"/>
                  </a:lnTo>
                  <a:lnTo>
                    <a:pt x="203174" y="15808"/>
                  </a:lnTo>
                  <a:lnTo>
                    <a:pt x="196837" y="17609"/>
                  </a:lnTo>
                  <a:lnTo>
                    <a:pt x="194725" y="19147"/>
                  </a:lnTo>
                  <a:lnTo>
                    <a:pt x="193317" y="21231"/>
                  </a:lnTo>
                  <a:lnTo>
                    <a:pt x="190694" y="26369"/>
                  </a:lnTo>
                  <a:lnTo>
                    <a:pt x="156610" y="72149"/>
                  </a:lnTo>
                  <a:lnTo>
                    <a:pt x="153646" y="82290"/>
                  </a:lnTo>
                  <a:lnTo>
                    <a:pt x="152954" y="88784"/>
                  </a:lnTo>
                  <a:lnTo>
                    <a:pt x="149823" y="95198"/>
                  </a:lnTo>
                  <a:lnTo>
                    <a:pt x="147507" y="98390"/>
                  </a:lnTo>
                  <a:lnTo>
                    <a:pt x="134313" y="139437"/>
                  </a:lnTo>
                  <a:lnTo>
                    <a:pt x="133777" y="145932"/>
                  </a:lnTo>
                  <a:lnTo>
                    <a:pt x="136360" y="152347"/>
                  </a:lnTo>
                  <a:lnTo>
                    <a:pt x="139979" y="158726"/>
                  </a:lnTo>
                  <a:lnTo>
                    <a:pt x="142493" y="169565"/>
                  </a:lnTo>
                  <a:lnTo>
                    <a:pt x="147819" y="175947"/>
                  </a:lnTo>
                  <a:lnTo>
                    <a:pt x="153184" y="178740"/>
                  </a:lnTo>
                  <a:lnTo>
                    <a:pt x="156099" y="179484"/>
                  </a:lnTo>
                  <a:lnTo>
                    <a:pt x="171517" y="188317"/>
                  </a:lnTo>
                  <a:lnTo>
                    <a:pt x="203201" y="190461"/>
                  </a:lnTo>
                  <a:lnTo>
                    <a:pt x="234068" y="180796"/>
                  </a:lnTo>
                  <a:lnTo>
                    <a:pt x="245271" y="174689"/>
                  </a:lnTo>
                  <a:lnTo>
                    <a:pt x="272143" y="170675"/>
                  </a:lnTo>
                  <a:lnTo>
                    <a:pt x="285570" y="163966"/>
                  </a:lnTo>
                  <a:lnTo>
                    <a:pt x="301600" y="161135"/>
                  </a:lnTo>
                  <a:lnTo>
                    <a:pt x="314159" y="152518"/>
                  </a:lnTo>
                  <a:lnTo>
                    <a:pt x="323849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1" name="SMARTInkShape-Group57"/>
          <p:cNvGrpSpPr/>
          <p:nvPr/>
        </p:nvGrpSpPr>
        <p:grpSpPr>
          <a:xfrm>
            <a:off x="304800" y="4733928"/>
            <a:ext cx="2057401" cy="323848"/>
            <a:chOff x="304800" y="4733928"/>
            <a:chExt cx="2057401" cy="323848"/>
          </a:xfrm>
        </p:grpSpPr>
        <p:sp>
          <p:nvSpPr>
            <p:cNvPr id="264" name="SMARTInkShape-224"/>
            <p:cNvSpPr/>
            <p:nvPr>
              <p:custDataLst>
                <p:tags r:id="rId111"/>
              </p:custDataLst>
            </p:nvPr>
          </p:nvSpPr>
          <p:spPr>
            <a:xfrm>
              <a:off x="304800" y="4943475"/>
              <a:ext cx="161926" cy="114301"/>
            </a:xfrm>
            <a:custGeom>
              <a:avLst/>
              <a:gdLst/>
              <a:ahLst/>
              <a:cxnLst/>
              <a:rect l="0" t="0" r="0" b="0"/>
              <a:pathLst>
                <a:path w="161926" h="114301">
                  <a:moveTo>
                    <a:pt x="142875" y="0"/>
                  </a:moveTo>
                  <a:lnTo>
                    <a:pt x="142875" y="0"/>
                  </a:lnTo>
                  <a:lnTo>
                    <a:pt x="128686" y="0"/>
                  </a:lnTo>
                  <a:lnTo>
                    <a:pt x="127066" y="1058"/>
                  </a:lnTo>
                  <a:lnTo>
                    <a:pt x="125985" y="2822"/>
                  </a:lnTo>
                  <a:lnTo>
                    <a:pt x="124252" y="8201"/>
                  </a:lnTo>
                  <a:lnTo>
                    <a:pt x="121192" y="8937"/>
                  </a:lnTo>
                  <a:lnTo>
                    <a:pt x="115661" y="9409"/>
                  </a:lnTo>
                  <a:lnTo>
                    <a:pt x="106218" y="17716"/>
                  </a:lnTo>
                  <a:lnTo>
                    <a:pt x="100146" y="18655"/>
                  </a:lnTo>
                  <a:lnTo>
                    <a:pt x="98514" y="19845"/>
                  </a:lnTo>
                  <a:lnTo>
                    <a:pt x="97426" y="21696"/>
                  </a:lnTo>
                  <a:lnTo>
                    <a:pt x="96701" y="23989"/>
                  </a:lnTo>
                  <a:lnTo>
                    <a:pt x="95159" y="25518"/>
                  </a:lnTo>
                  <a:lnTo>
                    <a:pt x="85080" y="30793"/>
                  </a:lnTo>
                  <a:lnTo>
                    <a:pt x="68942" y="44360"/>
                  </a:lnTo>
                  <a:lnTo>
                    <a:pt x="60056" y="47716"/>
                  </a:lnTo>
                  <a:lnTo>
                    <a:pt x="40385" y="63409"/>
                  </a:lnTo>
                  <a:lnTo>
                    <a:pt x="34530" y="65224"/>
                  </a:lnTo>
                  <a:lnTo>
                    <a:pt x="32545" y="66766"/>
                  </a:lnTo>
                  <a:lnTo>
                    <a:pt x="30339" y="71301"/>
                  </a:lnTo>
                  <a:lnTo>
                    <a:pt x="28693" y="72934"/>
                  </a:lnTo>
                  <a:lnTo>
                    <a:pt x="18978" y="76972"/>
                  </a:lnTo>
                  <a:lnTo>
                    <a:pt x="10979" y="84363"/>
                  </a:lnTo>
                  <a:lnTo>
                    <a:pt x="4899" y="85322"/>
                  </a:lnTo>
                  <a:lnTo>
                    <a:pt x="3266" y="86514"/>
                  </a:lnTo>
                  <a:lnTo>
                    <a:pt x="2177" y="88368"/>
                  </a:lnTo>
                  <a:lnTo>
                    <a:pt x="0" y="95250"/>
                  </a:lnTo>
                  <a:lnTo>
                    <a:pt x="42726" y="95250"/>
                  </a:lnTo>
                  <a:lnTo>
                    <a:pt x="48270" y="98072"/>
                  </a:lnTo>
                  <a:lnTo>
                    <a:pt x="54262" y="101795"/>
                  </a:lnTo>
                  <a:lnTo>
                    <a:pt x="66732" y="104187"/>
                  </a:lnTo>
                  <a:lnTo>
                    <a:pt x="114111" y="104775"/>
                  </a:lnTo>
                  <a:lnTo>
                    <a:pt x="138003" y="104775"/>
                  </a:lnTo>
                  <a:lnTo>
                    <a:pt x="139627" y="105833"/>
                  </a:lnTo>
                  <a:lnTo>
                    <a:pt x="140710" y="107597"/>
                  </a:lnTo>
                  <a:lnTo>
                    <a:pt x="141431" y="109831"/>
                  </a:lnTo>
                  <a:lnTo>
                    <a:pt x="142971" y="111320"/>
                  </a:lnTo>
                  <a:lnTo>
                    <a:pt x="150949" y="113908"/>
                  </a:lnTo>
                  <a:lnTo>
                    <a:pt x="1619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225"/>
            <p:cNvSpPr/>
            <p:nvPr>
              <p:custDataLst>
                <p:tags r:id="rId112"/>
              </p:custDataLst>
            </p:nvPr>
          </p:nvSpPr>
          <p:spPr>
            <a:xfrm>
              <a:off x="666750" y="4792411"/>
              <a:ext cx="695326" cy="227262"/>
            </a:xfrm>
            <a:custGeom>
              <a:avLst/>
              <a:gdLst/>
              <a:ahLst/>
              <a:cxnLst/>
              <a:rect l="0" t="0" r="0" b="0"/>
              <a:pathLst>
                <a:path w="695326" h="227262">
                  <a:moveTo>
                    <a:pt x="0" y="217739"/>
                  </a:moveTo>
                  <a:lnTo>
                    <a:pt x="0" y="217739"/>
                  </a:lnTo>
                  <a:lnTo>
                    <a:pt x="0" y="226872"/>
                  </a:lnTo>
                  <a:lnTo>
                    <a:pt x="17610" y="227261"/>
                  </a:lnTo>
                  <a:lnTo>
                    <a:pt x="38292" y="210789"/>
                  </a:lnTo>
                  <a:lnTo>
                    <a:pt x="41403" y="209930"/>
                  </a:lnTo>
                  <a:lnTo>
                    <a:pt x="43477" y="208299"/>
                  </a:lnTo>
                  <a:lnTo>
                    <a:pt x="69967" y="162239"/>
                  </a:lnTo>
                  <a:lnTo>
                    <a:pt x="81515" y="144609"/>
                  </a:lnTo>
                  <a:lnTo>
                    <a:pt x="87716" y="124664"/>
                  </a:lnTo>
                  <a:lnTo>
                    <a:pt x="90227" y="120764"/>
                  </a:lnTo>
                  <a:lnTo>
                    <a:pt x="103320" y="73443"/>
                  </a:lnTo>
                  <a:lnTo>
                    <a:pt x="106951" y="66119"/>
                  </a:lnTo>
                  <a:lnTo>
                    <a:pt x="109400" y="62684"/>
                  </a:lnTo>
                  <a:lnTo>
                    <a:pt x="122374" y="24470"/>
                  </a:lnTo>
                  <a:lnTo>
                    <a:pt x="123916" y="22218"/>
                  </a:lnTo>
                  <a:lnTo>
                    <a:pt x="126002" y="20717"/>
                  </a:lnTo>
                  <a:lnTo>
                    <a:pt x="128451" y="19715"/>
                  </a:lnTo>
                  <a:lnTo>
                    <a:pt x="130084" y="17990"/>
                  </a:lnTo>
                  <a:lnTo>
                    <a:pt x="131899" y="13251"/>
                  </a:lnTo>
                  <a:lnTo>
                    <a:pt x="133441" y="11564"/>
                  </a:lnTo>
                  <a:lnTo>
                    <a:pt x="142445" y="8321"/>
                  </a:lnTo>
                  <a:lnTo>
                    <a:pt x="142837" y="0"/>
                  </a:lnTo>
                  <a:lnTo>
                    <a:pt x="142875" y="22623"/>
                  </a:lnTo>
                  <a:lnTo>
                    <a:pt x="145697" y="28009"/>
                  </a:lnTo>
                  <a:lnTo>
                    <a:pt x="149421" y="33932"/>
                  </a:lnTo>
                  <a:lnTo>
                    <a:pt x="151812" y="46357"/>
                  </a:lnTo>
                  <a:lnTo>
                    <a:pt x="152393" y="90915"/>
                  </a:lnTo>
                  <a:lnTo>
                    <a:pt x="152400" y="134646"/>
                  </a:lnTo>
                  <a:lnTo>
                    <a:pt x="152400" y="163361"/>
                  </a:lnTo>
                  <a:lnTo>
                    <a:pt x="155222" y="169935"/>
                  </a:lnTo>
                  <a:lnTo>
                    <a:pt x="158946" y="176384"/>
                  </a:lnTo>
                  <a:lnTo>
                    <a:pt x="161337" y="189147"/>
                  </a:lnTo>
                  <a:lnTo>
                    <a:pt x="161925" y="217729"/>
                  </a:lnTo>
                  <a:lnTo>
                    <a:pt x="161925" y="200129"/>
                  </a:lnTo>
                  <a:lnTo>
                    <a:pt x="155379" y="191369"/>
                  </a:lnTo>
                  <a:lnTo>
                    <a:pt x="152224" y="182527"/>
                  </a:lnTo>
                  <a:lnTo>
                    <a:pt x="146116" y="173203"/>
                  </a:lnTo>
                  <a:lnTo>
                    <a:pt x="144315" y="166901"/>
                  </a:lnTo>
                  <a:lnTo>
                    <a:pt x="142777" y="164797"/>
                  </a:lnTo>
                  <a:lnTo>
                    <a:pt x="140693" y="163395"/>
                  </a:lnTo>
                  <a:lnTo>
                    <a:pt x="135555" y="160777"/>
                  </a:lnTo>
                  <a:lnTo>
                    <a:pt x="126713" y="154413"/>
                  </a:lnTo>
                  <a:lnTo>
                    <a:pt x="117390" y="150998"/>
                  </a:lnTo>
                  <a:lnTo>
                    <a:pt x="106645" y="142994"/>
                  </a:lnTo>
                  <a:lnTo>
                    <a:pt x="100273" y="141970"/>
                  </a:lnTo>
                  <a:lnTo>
                    <a:pt x="68129" y="141539"/>
                  </a:lnTo>
                  <a:lnTo>
                    <a:pt x="67644" y="142597"/>
                  </a:lnTo>
                  <a:lnTo>
                    <a:pt x="66676" y="168663"/>
                  </a:lnTo>
                  <a:lnTo>
                    <a:pt x="67734" y="169147"/>
                  </a:lnTo>
                  <a:lnTo>
                    <a:pt x="71732" y="169685"/>
                  </a:lnTo>
                  <a:lnTo>
                    <a:pt x="73221" y="170886"/>
                  </a:lnTo>
                  <a:lnTo>
                    <a:pt x="74876" y="175044"/>
                  </a:lnTo>
                  <a:lnTo>
                    <a:pt x="76376" y="176575"/>
                  </a:lnTo>
                  <a:lnTo>
                    <a:pt x="80864" y="178277"/>
                  </a:lnTo>
                  <a:lnTo>
                    <a:pt x="89341" y="179236"/>
                  </a:lnTo>
                  <a:lnTo>
                    <a:pt x="95446" y="176636"/>
                  </a:lnTo>
                  <a:lnTo>
                    <a:pt x="117697" y="164427"/>
                  </a:lnTo>
                  <a:lnTo>
                    <a:pt x="129300" y="160668"/>
                  </a:lnTo>
                  <a:lnTo>
                    <a:pt x="173916" y="126466"/>
                  </a:lnTo>
                  <a:lnTo>
                    <a:pt x="221241" y="84992"/>
                  </a:lnTo>
                  <a:lnTo>
                    <a:pt x="247004" y="68214"/>
                  </a:lnTo>
                  <a:lnTo>
                    <a:pt x="253713" y="65559"/>
                  </a:lnTo>
                  <a:lnTo>
                    <a:pt x="263440" y="59172"/>
                  </a:lnTo>
                  <a:lnTo>
                    <a:pt x="273025" y="56809"/>
                  </a:lnTo>
                  <a:lnTo>
                    <a:pt x="299774" y="55825"/>
                  </a:lnTo>
                  <a:lnTo>
                    <a:pt x="305388" y="58641"/>
                  </a:lnTo>
                  <a:lnTo>
                    <a:pt x="311412" y="62362"/>
                  </a:lnTo>
                  <a:lnTo>
                    <a:pt x="322003" y="64947"/>
                  </a:lnTo>
                  <a:lnTo>
                    <a:pt x="328359" y="65223"/>
                  </a:lnTo>
                  <a:lnTo>
                    <a:pt x="330031" y="66320"/>
                  </a:lnTo>
                  <a:lnTo>
                    <a:pt x="331146" y="68110"/>
                  </a:lnTo>
                  <a:lnTo>
                    <a:pt x="332935" y="73530"/>
                  </a:lnTo>
                  <a:lnTo>
                    <a:pt x="336001" y="74271"/>
                  </a:lnTo>
                  <a:lnTo>
                    <a:pt x="342889" y="74864"/>
                  </a:lnTo>
                  <a:lnTo>
                    <a:pt x="342900" y="60675"/>
                  </a:lnTo>
                  <a:lnTo>
                    <a:pt x="341841" y="59054"/>
                  </a:lnTo>
                  <a:lnTo>
                    <a:pt x="340078" y="57975"/>
                  </a:lnTo>
                  <a:lnTo>
                    <a:pt x="334699" y="56241"/>
                  </a:lnTo>
                  <a:lnTo>
                    <a:pt x="333963" y="53182"/>
                  </a:lnTo>
                  <a:lnTo>
                    <a:pt x="333491" y="47651"/>
                  </a:lnTo>
                  <a:lnTo>
                    <a:pt x="332394" y="47197"/>
                  </a:lnTo>
                  <a:lnTo>
                    <a:pt x="305230" y="46289"/>
                  </a:lnTo>
                  <a:lnTo>
                    <a:pt x="299871" y="51346"/>
                  </a:lnTo>
                  <a:lnTo>
                    <a:pt x="297318" y="56650"/>
                  </a:lnTo>
                  <a:lnTo>
                    <a:pt x="296637" y="59546"/>
                  </a:lnTo>
                  <a:lnTo>
                    <a:pt x="287915" y="74937"/>
                  </a:lnTo>
                  <a:lnTo>
                    <a:pt x="284977" y="90748"/>
                  </a:lnTo>
                  <a:lnTo>
                    <a:pt x="279288" y="101326"/>
                  </a:lnTo>
                  <a:lnTo>
                    <a:pt x="276278" y="148904"/>
                  </a:lnTo>
                  <a:lnTo>
                    <a:pt x="276236" y="168394"/>
                  </a:lnTo>
                  <a:lnTo>
                    <a:pt x="277290" y="172142"/>
                  </a:lnTo>
                  <a:lnTo>
                    <a:pt x="279052" y="174642"/>
                  </a:lnTo>
                  <a:lnTo>
                    <a:pt x="281285" y="176307"/>
                  </a:lnTo>
                  <a:lnTo>
                    <a:pt x="283765" y="183803"/>
                  </a:lnTo>
                  <a:lnTo>
                    <a:pt x="285358" y="195748"/>
                  </a:lnTo>
                  <a:lnTo>
                    <a:pt x="290690" y="202874"/>
                  </a:lnTo>
                  <a:lnTo>
                    <a:pt x="296060" y="205841"/>
                  </a:lnTo>
                  <a:lnTo>
                    <a:pt x="306855" y="208006"/>
                  </a:lnTo>
                  <a:lnTo>
                    <a:pt x="327145" y="208202"/>
                  </a:lnTo>
                  <a:lnTo>
                    <a:pt x="333428" y="205386"/>
                  </a:lnTo>
                  <a:lnTo>
                    <a:pt x="380804" y="160782"/>
                  </a:lnTo>
                  <a:lnTo>
                    <a:pt x="397137" y="145510"/>
                  </a:lnTo>
                  <a:lnTo>
                    <a:pt x="407728" y="142062"/>
                  </a:lnTo>
                  <a:lnTo>
                    <a:pt x="417614" y="133383"/>
                  </a:lnTo>
                  <a:lnTo>
                    <a:pt x="419168" y="133986"/>
                  </a:lnTo>
                  <a:lnTo>
                    <a:pt x="427171" y="140335"/>
                  </a:lnTo>
                  <a:lnTo>
                    <a:pt x="433250" y="141182"/>
                  </a:lnTo>
                  <a:lnTo>
                    <a:pt x="434884" y="142359"/>
                  </a:lnTo>
                  <a:lnTo>
                    <a:pt x="435972" y="144202"/>
                  </a:lnTo>
                  <a:lnTo>
                    <a:pt x="436698" y="146489"/>
                  </a:lnTo>
                  <a:lnTo>
                    <a:pt x="438240" y="148014"/>
                  </a:lnTo>
                  <a:lnTo>
                    <a:pt x="448320" y="153284"/>
                  </a:lnTo>
                  <a:lnTo>
                    <a:pt x="455446" y="159146"/>
                  </a:lnTo>
                  <a:lnTo>
                    <a:pt x="464458" y="161363"/>
                  </a:lnTo>
                  <a:lnTo>
                    <a:pt x="474488" y="168752"/>
                  </a:lnTo>
                  <a:lnTo>
                    <a:pt x="480785" y="169711"/>
                  </a:lnTo>
                  <a:lnTo>
                    <a:pt x="486379" y="167111"/>
                  </a:lnTo>
                  <a:lnTo>
                    <a:pt x="508403" y="147445"/>
                  </a:lnTo>
                  <a:lnTo>
                    <a:pt x="511707" y="141342"/>
                  </a:lnTo>
                  <a:lnTo>
                    <a:pt x="514234" y="135101"/>
                  </a:lnTo>
                  <a:lnTo>
                    <a:pt x="520548" y="125638"/>
                  </a:lnTo>
                  <a:lnTo>
                    <a:pt x="535576" y="84977"/>
                  </a:lnTo>
                  <a:lnTo>
                    <a:pt x="538026" y="81606"/>
                  </a:lnTo>
                  <a:lnTo>
                    <a:pt x="540748" y="72216"/>
                  </a:lnTo>
                  <a:lnTo>
                    <a:pt x="542925" y="27253"/>
                  </a:lnTo>
                  <a:lnTo>
                    <a:pt x="542925" y="73691"/>
                  </a:lnTo>
                  <a:lnTo>
                    <a:pt x="542925" y="114702"/>
                  </a:lnTo>
                  <a:lnTo>
                    <a:pt x="545747" y="121850"/>
                  </a:lnTo>
                  <a:lnTo>
                    <a:pt x="549471" y="128555"/>
                  </a:lnTo>
                  <a:lnTo>
                    <a:pt x="551862" y="141483"/>
                  </a:lnTo>
                  <a:lnTo>
                    <a:pt x="552058" y="144677"/>
                  </a:lnTo>
                  <a:lnTo>
                    <a:pt x="555098" y="151047"/>
                  </a:lnTo>
                  <a:lnTo>
                    <a:pt x="570057" y="168625"/>
                  </a:lnTo>
                  <a:lnTo>
                    <a:pt x="570538" y="168063"/>
                  </a:lnTo>
                  <a:lnTo>
                    <a:pt x="571072" y="164616"/>
                  </a:lnTo>
                  <a:lnTo>
                    <a:pt x="572273" y="163273"/>
                  </a:lnTo>
                  <a:lnTo>
                    <a:pt x="576430" y="161782"/>
                  </a:lnTo>
                  <a:lnTo>
                    <a:pt x="577962" y="160327"/>
                  </a:lnTo>
                  <a:lnTo>
                    <a:pt x="583242" y="150385"/>
                  </a:lnTo>
                  <a:lnTo>
                    <a:pt x="605453" y="125638"/>
                  </a:lnTo>
                  <a:lnTo>
                    <a:pt x="621287" y="82155"/>
                  </a:lnTo>
                  <a:lnTo>
                    <a:pt x="629291" y="67499"/>
                  </a:lnTo>
                  <a:lnTo>
                    <a:pt x="634226" y="59949"/>
                  </a:lnTo>
                  <a:lnTo>
                    <a:pt x="637005" y="49749"/>
                  </a:lnTo>
                  <a:lnTo>
                    <a:pt x="637655" y="43240"/>
                  </a:lnTo>
                  <a:lnTo>
                    <a:pt x="640766" y="36820"/>
                  </a:lnTo>
                  <a:lnTo>
                    <a:pt x="646330" y="29132"/>
                  </a:lnTo>
                  <a:lnTo>
                    <a:pt x="647697" y="17753"/>
                  </a:lnTo>
                  <a:lnTo>
                    <a:pt x="647700" y="63248"/>
                  </a:lnTo>
                  <a:lnTo>
                    <a:pt x="647700" y="106498"/>
                  </a:lnTo>
                  <a:lnTo>
                    <a:pt x="650522" y="112912"/>
                  </a:lnTo>
                  <a:lnTo>
                    <a:pt x="654246" y="119291"/>
                  </a:lnTo>
                  <a:lnTo>
                    <a:pt x="656637" y="132009"/>
                  </a:lnTo>
                  <a:lnTo>
                    <a:pt x="656833" y="135186"/>
                  </a:lnTo>
                  <a:lnTo>
                    <a:pt x="659873" y="141538"/>
                  </a:lnTo>
                  <a:lnTo>
                    <a:pt x="665392" y="149182"/>
                  </a:lnTo>
                  <a:lnTo>
                    <a:pt x="666631" y="159100"/>
                  </a:lnTo>
                  <a:lnTo>
                    <a:pt x="667729" y="159597"/>
                  </a:lnTo>
                  <a:lnTo>
                    <a:pt x="684359" y="160578"/>
                  </a:lnTo>
                  <a:lnTo>
                    <a:pt x="695325" y="151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226"/>
            <p:cNvSpPr/>
            <p:nvPr>
              <p:custDataLst>
                <p:tags r:id="rId113"/>
              </p:custDataLst>
            </p:nvPr>
          </p:nvSpPr>
          <p:spPr>
            <a:xfrm>
              <a:off x="1533525" y="48196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5358" y="9525"/>
                  </a:lnTo>
                  <a:lnTo>
                    <a:pt x="88903" y="9525"/>
                  </a:lnTo>
                  <a:lnTo>
                    <a:pt x="95251" y="6703"/>
                  </a:lnTo>
                  <a:lnTo>
                    <a:pt x="101601" y="2979"/>
                  </a:lnTo>
                  <a:lnTo>
                    <a:pt x="114300" y="58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227"/>
            <p:cNvSpPr/>
            <p:nvPr>
              <p:custDataLst>
                <p:tags r:id="rId114"/>
              </p:custDataLst>
            </p:nvPr>
          </p:nvSpPr>
          <p:spPr>
            <a:xfrm>
              <a:off x="1552578" y="4886325"/>
              <a:ext cx="133348" cy="19051"/>
            </a:xfrm>
            <a:custGeom>
              <a:avLst/>
              <a:gdLst/>
              <a:ahLst/>
              <a:cxnLst/>
              <a:rect l="0" t="0" r="0" b="0"/>
              <a:pathLst>
                <a:path w="133348" h="19051">
                  <a:moveTo>
                    <a:pt x="9522" y="19050"/>
                  </a:moveTo>
                  <a:lnTo>
                    <a:pt x="9522" y="19050"/>
                  </a:lnTo>
                  <a:lnTo>
                    <a:pt x="0" y="19050"/>
                  </a:lnTo>
                  <a:lnTo>
                    <a:pt x="8198" y="19050"/>
                  </a:lnTo>
                  <a:lnTo>
                    <a:pt x="17607" y="10849"/>
                  </a:lnTo>
                  <a:lnTo>
                    <a:pt x="23677" y="9917"/>
                  </a:lnTo>
                  <a:lnTo>
                    <a:pt x="50835" y="9535"/>
                  </a:lnTo>
                  <a:lnTo>
                    <a:pt x="52939" y="8474"/>
                  </a:lnTo>
                  <a:lnTo>
                    <a:pt x="54342" y="6708"/>
                  </a:lnTo>
                  <a:lnTo>
                    <a:pt x="55277" y="4472"/>
                  </a:lnTo>
                  <a:lnTo>
                    <a:pt x="56959" y="2981"/>
                  </a:lnTo>
                  <a:lnTo>
                    <a:pt x="61649" y="1325"/>
                  </a:lnTo>
                  <a:lnTo>
                    <a:pt x="108350" y="0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228"/>
            <p:cNvSpPr/>
            <p:nvPr>
              <p:custDataLst>
                <p:tags r:id="rId115"/>
              </p:custDataLst>
            </p:nvPr>
          </p:nvSpPr>
          <p:spPr>
            <a:xfrm>
              <a:off x="1895485" y="4743845"/>
              <a:ext cx="266563" cy="199620"/>
            </a:xfrm>
            <a:custGeom>
              <a:avLst/>
              <a:gdLst/>
              <a:ahLst/>
              <a:cxnLst/>
              <a:rect l="0" t="0" r="0" b="0"/>
              <a:pathLst>
                <a:path w="266563" h="199620">
                  <a:moveTo>
                    <a:pt x="95240" y="18655"/>
                  </a:moveTo>
                  <a:lnTo>
                    <a:pt x="95240" y="18655"/>
                  </a:lnTo>
                  <a:lnTo>
                    <a:pt x="86107" y="18655"/>
                  </a:lnTo>
                  <a:lnTo>
                    <a:pt x="85749" y="10454"/>
                  </a:lnTo>
                  <a:lnTo>
                    <a:pt x="84680" y="10013"/>
                  </a:lnTo>
                  <a:lnTo>
                    <a:pt x="77517" y="9247"/>
                  </a:lnTo>
                  <a:lnTo>
                    <a:pt x="68105" y="939"/>
                  </a:lnTo>
                  <a:lnTo>
                    <a:pt x="62035" y="0"/>
                  </a:lnTo>
                  <a:lnTo>
                    <a:pt x="60404" y="927"/>
                  </a:lnTo>
                  <a:lnTo>
                    <a:pt x="59316" y="2603"/>
                  </a:lnTo>
                  <a:lnTo>
                    <a:pt x="58590" y="4778"/>
                  </a:lnTo>
                  <a:lnTo>
                    <a:pt x="57049" y="6229"/>
                  </a:lnTo>
                  <a:lnTo>
                    <a:pt x="47524" y="9933"/>
                  </a:lnTo>
                  <a:lnTo>
                    <a:pt x="40297" y="15601"/>
                  </a:lnTo>
                  <a:lnTo>
                    <a:pt x="34485" y="17297"/>
                  </a:lnTo>
                  <a:lnTo>
                    <a:pt x="32512" y="18808"/>
                  </a:lnTo>
                  <a:lnTo>
                    <a:pt x="12158" y="47287"/>
                  </a:lnTo>
                  <a:lnTo>
                    <a:pt x="10037" y="59941"/>
                  </a:lnTo>
                  <a:lnTo>
                    <a:pt x="8560" y="79178"/>
                  </a:lnTo>
                  <a:lnTo>
                    <a:pt x="1328" y="97638"/>
                  </a:lnTo>
                  <a:lnTo>
                    <a:pt x="0" y="145260"/>
                  </a:lnTo>
                  <a:lnTo>
                    <a:pt x="2817" y="151829"/>
                  </a:lnTo>
                  <a:lnTo>
                    <a:pt x="6538" y="158276"/>
                  </a:lnTo>
                  <a:lnTo>
                    <a:pt x="8927" y="171039"/>
                  </a:lnTo>
                  <a:lnTo>
                    <a:pt x="9123" y="174220"/>
                  </a:lnTo>
                  <a:lnTo>
                    <a:pt x="10312" y="176340"/>
                  </a:lnTo>
                  <a:lnTo>
                    <a:pt x="12163" y="177753"/>
                  </a:lnTo>
                  <a:lnTo>
                    <a:pt x="17042" y="180382"/>
                  </a:lnTo>
                  <a:lnTo>
                    <a:pt x="25739" y="186753"/>
                  </a:lnTo>
                  <a:lnTo>
                    <a:pt x="35018" y="189112"/>
                  </a:lnTo>
                  <a:lnTo>
                    <a:pt x="55263" y="190066"/>
                  </a:lnTo>
                  <a:lnTo>
                    <a:pt x="64373" y="183552"/>
                  </a:lnTo>
                  <a:lnTo>
                    <a:pt x="73277" y="180402"/>
                  </a:lnTo>
                  <a:lnTo>
                    <a:pt x="82618" y="174295"/>
                  </a:lnTo>
                  <a:lnTo>
                    <a:pt x="88924" y="172495"/>
                  </a:lnTo>
                  <a:lnTo>
                    <a:pt x="91030" y="170957"/>
                  </a:lnTo>
                  <a:lnTo>
                    <a:pt x="92433" y="168873"/>
                  </a:lnTo>
                  <a:lnTo>
                    <a:pt x="93369" y="166425"/>
                  </a:lnTo>
                  <a:lnTo>
                    <a:pt x="95051" y="164793"/>
                  </a:lnTo>
                  <a:lnTo>
                    <a:pt x="99742" y="162981"/>
                  </a:lnTo>
                  <a:lnTo>
                    <a:pt x="101416" y="161439"/>
                  </a:lnTo>
                  <a:lnTo>
                    <a:pt x="104324" y="153456"/>
                  </a:lnTo>
                  <a:lnTo>
                    <a:pt x="104635" y="147379"/>
                  </a:lnTo>
                  <a:lnTo>
                    <a:pt x="101885" y="141835"/>
                  </a:lnTo>
                  <a:lnTo>
                    <a:pt x="90299" y="128053"/>
                  </a:lnTo>
                  <a:lnTo>
                    <a:pt x="84930" y="125484"/>
                  </a:lnTo>
                  <a:lnTo>
                    <a:pt x="68501" y="123551"/>
                  </a:lnTo>
                  <a:lnTo>
                    <a:pt x="57072" y="133138"/>
                  </a:lnTo>
                  <a:lnTo>
                    <a:pt x="52524" y="137623"/>
                  </a:lnTo>
                  <a:lnTo>
                    <a:pt x="46974" y="140321"/>
                  </a:lnTo>
                  <a:lnTo>
                    <a:pt x="44013" y="141040"/>
                  </a:lnTo>
                  <a:lnTo>
                    <a:pt x="42039" y="142579"/>
                  </a:lnTo>
                  <a:lnTo>
                    <a:pt x="39845" y="147110"/>
                  </a:lnTo>
                  <a:lnTo>
                    <a:pt x="37378" y="158642"/>
                  </a:lnTo>
                  <a:lnTo>
                    <a:pt x="29935" y="169212"/>
                  </a:lnTo>
                  <a:lnTo>
                    <a:pt x="28836" y="178295"/>
                  </a:lnTo>
                  <a:lnTo>
                    <a:pt x="28685" y="184151"/>
                  </a:lnTo>
                  <a:lnTo>
                    <a:pt x="29703" y="186135"/>
                  </a:lnTo>
                  <a:lnTo>
                    <a:pt x="31441" y="187459"/>
                  </a:lnTo>
                  <a:lnTo>
                    <a:pt x="33657" y="188341"/>
                  </a:lnTo>
                  <a:lnTo>
                    <a:pt x="35135" y="189988"/>
                  </a:lnTo>
                  <a:lnTo>
                    <a:pt x="36777" y="194639"/>
                  </a:lnTo>
                  <a:lnTo>
                    <a:pt x="38273" y="196302"/>
                  </a:lnTo>
                  <a:lnTo>
                    <a:pt x="42757" y="198151"/>
                  </a:lnTo>
                  <a:lnTo>
                    <a:pt x="70244" y="199619"/>
                  </a:lnTo>
                  <a:lnTo>
                    <a:pt x="84541" y="194570"/>
                  </a:lnTo>
                  <a:lnTo>
                    <a:pt x="104192" y="180332"/>
                  </a:lnTo>
                  <a:lnTo>
                    <a:pt x="120565" y="163614"/>
                  </a:lnTo>
                  <a:lnTo>
                    <a:pt x="152389" y="120782"/>
                  </a:lnTo>
                  <a:lnTo>
                    <a:pt x="159092" y="106417"/>
                  </a:lnTo>
                  <a:lnTo>
                    <a:pt x="160033" y="102563"/>
                  </a:lnTo>
                  <a:lnTo>
                    <a:pt x="161719" y="99994"/>
                  </a:lnTo>
                  <a:lnTo>
                    <a:pt x="163901" y="98281"/>
                  </a:lnTo>
                  <a:lnTo>
                    <a:pt x="166414" y="97139"/>
                  </a:lnTo>
                  <a:lnTo>
                    <a:pt x="168089" y="95320"/>
                  </a:lnTo>
                  <a:lnTo>
                    <a:pt x="169951" y="90475"/>
                  </a:lnTo>
                  <a:lnTo>
                    <a:pt x="171505" y="88760"/>
                  </a:lnTo>
                  <a:lnTo>
                    <a:pt x="179510" y="85782"/>
                  </a:lnTo>
                  <a:lnTo>
                    <a:pt x="180318" y="82708"/>
                  </a:lnTo>
                  <a:lnTo>
                    <a:pt x="180837" y="77169"/>
                  </a:lnTo>
                  <a:lnTo>
                    <a:pt x="180965" y="122541"/>
                  </a:lnTo>
                  <a:lnTo>
                    <a:pt x="180965" y="155265"/>
                  </a:lnTo>
                  <a:lnTo>
                    <a:pt x="182023" y="157354"/>
                  </a:lnTo>
                  <a:lnTo>
                    <a:pt x="183787" y="158746"/>
                  </a:lnTo>
                  <a:lnTo>
                    <a:pt x="186021" y="159674"/>
                  </a:lnTo>
                  <a:lnTo>
                    <a:pt x="187511" y="161351"/>
                  </a:lnTo>
                  <a:lnTo>
                    <a:pt x="190098" y="169568"/>
                  </a:lnTo>
                  <a:lnTo>
                    <a:pt x="193138" y="170394"/>
                  </a:lnTo>
                  <a:lnTo>
                    <a:pt x="213153" y="171044"/>
                  </a:lnTo>
                  <a:lnTo>
                    <a:pt x="215124" y="169990"/>
                  </a:lnTo>
                  <a:lnTo>
                    <a:pt x="216437" y="168228"/>
                  </a:lnTo>
                  <a:lnTo>
                    <a:pt x="217313" y="165995"/>
                  </a:lnTo>
                  <a:lnTo>
                    <a:pt x="218956" y="164507"/>
                  </a:lnTo>
                  <a:lnTo>
                    <a:pt x="229196" y="159296"/>
                  </a:lnTo>
                  <a:lnTo>
                    <a:pt x="241410" y="148389"/>
                  </a:lnTo>
                  <a:lnTo>
                    <a:pt x="244871" y="142284"/>
                  </a:lnTo>
                  <a:lnTo>
                    <a:pt x="247468" y="136043"/>
                  </a:lnTo>
                  <a:lnTo>
                    <a:pt x="253821" y="126579"/>
                  </a:lnTo>
                  <a:lnTo>
                    <a:pt x="257233" y="117073"/>
                  </a:lnTo>
                  <a:lnTo>
                    <a:pt x="263417" y="107553"/>
                  </a:lnTo>
                  <a:lnTo>
                    <a:pt x="265720" y="98030"/>
                  </a:lnTo>
                  <a:lnTo>
                    <a:pt x="266562" y="82155"/>
                  </a:lnTo>
                  <a:lnTo>
                    <a:pt x="265546" y="80038"/>
                  </a:lnTo>
                  <a:lnTo>
                    <a:pt x="263811" y="78627"/>
                  </a:lnTo>
                  <a:lnTo>
                    <a:pt x="261596" y="77686"/>
                  </a:lnTo>
                  <a:lnTo>
                    <a:pt x="260119" y="76001"/>
                  </a:lnTo>
                  <a:lnTo>
                    <a:pt x="258478" y="71306"/>
                  </a:lnTo>
                  <a:lnTo>
                    <a:pt x="256982" y="69630"/>
                  </a:lnTo>
                  <a:lnTo>
                    <a:pt x="247541" y="65516"/>
                  </a:lnTo>
                  <a:lnTo>
                    <a:pt x="239565" y="58118"/>
                  </a:lnTo>
                  <a:lnTo>
                    <a:pt x="233488" y="57158"/>
                  </a:lnTo>
                  <a:lnTo>
                    <a:pt x="224985" y="56874"/>
                  </a:lnTo>
                  <a:lnTo>
                    <a:pt x="218874" y="59630"/>
                  </a:lnTo>
                  <a:lnTo>
                    <a:pt x="195399" y="80435"/>
                  </a:lnTo>
                  <a:lnTo>
                    <a:pt x="192672" y="85977"/>
                  </a:lnTo>
                  <a:lnTo>
                    <a:pt x="191945" y="88936"/>
                  </a:lnTo>
                  <a:lnTo>
                    <a:pt x="190401" y="90910"/>
                  </a:lnTo>
                  <a:lnTo>
                    <a:pt x="185865" y="93101"/>
                  </a:lnTo>
                  <a:lnTo>
                    <a:pt x="184231" y="94745"/>
                  </a:lnTo>
                  <a:lnTo>
                    <a:pt x="182417" y="99392"/>
                  </a:lnTo>
                  <a:lnTo>
                    <a:pt x="181003" y="121584"/>
                  </a:lnTo>
                  <a:lnTo>
                    <a:pt x="190490" y="1329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229"/>
            <p:cNvSpPr/>
            <p:nvPr>
              <p:custDataLst>
                <p:tags r:id="rId116"/>
              </p:custDataLst>
            </p:nvPr>
          </p:nvSpPr>
          <p:spPr>
            <a:xfrm>
              <a:off x="2200310" y="4733928"/>
              <a:ext cx="46266" cy="66673"/>
            </a:xfrm>
            <a:custGeom>
              <a:avLst/>
              <a:gdLst/>
              <a:ahLst/>
              <a:cxnLst/>
              <a:rect l="0" t="0" r="0" b="0"/>
              <a:pathLst>
                <a:path w="46266" h="66673">
                  <a:moveTo>
                    <a:pt x="19015" y="57147"/>
                  </a:moveTo>
                  <a:lnTo>
                    <a:pt x="19015" y="57147"/>
                  </a:lnTo>
                  <a:lnTo>
                    <a:pt x="19015" y="65348"/>
                  </a:lnTo>
                  <a:lnTo>
                    <a:pt x="20073" y="65789"/>
                  </a:lnTo>
                  <a:lnTo>
                    <a:pt x="24071" y="66280"/>
                  </a:lnTo>
                  <a:lnTo>
                    <a:pt x="25561" y="65352"/>
                  </a:lnTo>
                  <a:lnTo>
                    <a:pt x="26554" y="63675"/>
                  </a:lnTo>
                  <a:lnTo>
                    <a:pt x="27216" y="61499"/>
                  </a:lnTo>
                  <a:lnTo>
                    <a:pt x="28716" y="60048"/>
                  </a:lnTo>
                  <a:lnTo>
                    <a:pt x="36625" y="57529"/>
                  </a:lnTo>
                  <a:lnTo>
                    <a:pt x="37425" y="54494"/>
                  </a:lnTo>
                  <a:lnTo>
                    <a:pt x="38054" y="34484"/>
                  </a:lnTo>
                  <a:lnTo>
                    <a:pt x="39116" y="32513"/>
                  </a:lnTo>
                  <a:lnTo>
                    <a:pt x="40882" y="31199"/>
                  </a:lnTo>
                  <a:lnTo>
                    <a:pt x="43118" y="30323"/>
                  </a:lnTo>
                  <a:lnTo>
                    <a:pt x="44609" y="28682"/>
                  </a:lnTo>
                  <a:lnTo>
                    <a:pt x="46265" y="24034"/>
                  </a:lnTo>
                  <a:lnTo>
                    <a:pt x="45648" y="21314"/>
                  </a:lnTo>
                  <a:lnTo>
                    <a:pt x="39273" y="11284"/>
                  </a:lnTo>
                  <a:lnTo>
                    <a:pt x="38171" y="1476"/>
                  </a:lnTo>
                  <a:lnTo>
                    <a:pt x="37077" y="983"/>
                  </a:lnTo>
                  <a:lnTo>
                    <a:pt x="20374" y="0"/>
                  </a:lnTo>
                  <a:lnTo>
                    <a:pt x="10933" y="8198"/>
                  </a:lnTo>
                  <a:lnTo>
                    <a:pt x="8717" y="16865"/>
                  </a:lnTo>
                  <a:lnTo>
                    <a:pt x="1327" y="26821"/>
                  </a:lnTo>
                  <a:lnTo>
                    <a:pt x="234" y="35830"/>
                  </a:lnTo>
                  <a:lnTo>
                    <a:pt x="0" y="50916"/>
                  </a:lnTo>
                  <a:lnTo>
                    <a:pt x="2803" y="57200"/>
                  </a:lnTo>
                  <a:lnTo>
                    <a:pt x="9490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230"/>
            <p:cNvSpPr/>
            <p:nvPr>
              <p:custDataLst>
                <p:tags r:id="rId117"/>
              </p:custDataLst>
            </p:nvPr>
          </p:nvSpPr>
          <p:spPr>
            <a:xfrm>
              <a:off x="2352675" y="4933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6" name="SMARTInkShape-Group58"/>
          <p:cNvGrpSpPr/>
          <p:nvPr/>
        </p:nvGrpSpPr>
        <p:grpSpPr>
          <a:xfrm>
            <a:off x="2809875" y="4600586"/>
            <a:ext cx="638048" cy="466153"/>
            <a:chOff x="2809875" y="4600586"/>
            <a:chExt cx="638048" cy="466153"/>
          </a:xfrm>
        </p:grpSpPr>
        <p:sp>
          <p:nvSpPr>
            <p:cNvPr id="272" name="SMARTInkShape-231"/>
            <p:cNvSpPr/>
            <p:nvPr>
              <p:custDataLst>
                <p:tags r:id="rId107"/>
              </p:custDataLst>
            </p:nvPr>
          </p:nvSpPr>
          <p:spPr>
            <a:xfrm>
              <a:off x="2838450" y="4648200"/>
              <a:ext cx="66676" cy="246288"/>
            </a:xfrm>
            <a:custGeom>
              <a:avLst/>
              <a:gdLst/>
              <a:ahLst/>
              <a:cxnLst/>
              <a:rect l="0" t="0" r="0" b="0"/>
              <a:pathLst>
                <a:path w="66676" h="246288">
                  <a:moveTo>
                    <a:pt x="66675" y="0"/>
                  </a:moveTo>
                  <a:lnTo>
                    <a:pt x="66675" y="0"/>
                  </a:lnTo>
                  <a:lnTo>
                    <a:pt x="58474" y="8201"/>
                  </a:lnTo>
                  <a:lnTo>
                    <a:pt x="57266" y="17610"/>
                  </a:lnTo>
                  <a:lnTo>
                    <a:pt x="57185" y="23680"/>
                  </a:lnTo>
                  <a:lnTo>
                    <a:pt x="54343" y="29222"/>
                  </a:lnTo>
                  <a:lnTo>
                    <a:pt x="50611" y="35213"/>
                  </a:lnTo>
                  <a:lnTo>
                    <a:pt x="48510" y="45594"/>
                  </a:lnTo>
                  <a:lnTo>
                    <a:pt x="46590" y="88837"/>
                  </a:lnTo>
                  <a:lnTo>
                    <a:pt x="40091" y="106957"/>
                  </a:lnTo>
                  <a:lnTo>
                    <a:pt x="35453" y="135528"/>
                  </a:lnTo>
                  <a:lnTo>
                    <a:pt x="26357" y="161280"/>
                  </a:lnTo>
                  <a:lnTo>
                    <a:pt x="23921" y="164670"/>
                  </a:lnTo>
                  <a:lnTo>
                    <a:pt x="21215" y="174081"/>
                  </a:lnTo>
                  <a:lnTo>
                    <a:pt x="18076" y="206106"/>
                  </a:lnTo>
                  <a:lnTo>
                    <a:pt x="11528" y="219022"/>
                  </a:lnTo>
                  <a:lnTo>
                    <a:pt x="10860" y="222215"/>
                  </a:lnTo>
                  <a:lnTo>
                    <a:pt x="9357" y="224343"/>
                  </a:lnTo>
                  <a:lnTo>
                    <a:pt x="7296" y="225762"/>
                  </a:lnTo>
                  <a:lnTo>
                    <a:pt x="4864" y="226708"/>
                  </a:lnTo>
                  <a:lnTo>
                    <a:pt x="3243" y="228397"/>
                  </a:lnTo>
                  <a:lnTo>
                    <a:pt x="127" y="237684"/>
                  </a:lnTo>
                  <a:lnTo>
                    <a:pt x="11" y="246287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232"/>
            <p:cNvSpPr/>
            <p:nvPr>
              <p:custDataLst>
                <p:tags r:id="rId108"/>
              </p:custDataLst>
            </p:nvPr>
          </p:nvSpPr>
          <p:spPr>
            <a:xfrm>
              <a:off x="2809875" y="46958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233"/>
            <p:cNvSpPr/>
            <p:nvPr>
              <p:custDataLst>
                <p:tags r:id="rId109"/>
              </p:custDataLst>
            </p:nvPr>
          </p:nvSpPr>
          <p:spPr>
            <a:xfrm>
              <a:off x="2886075" y="4600586"/>
              <a:ext cx="247651" cy="247602"/>
            </a:xfrm>
            <a:custGeom>
              <a:avLst/>
              <a:gdLst/>
              <a:ahLst/>
              <a:cxnLst/>
              <a:rect l="0" t="0" r="0" b="0"/>
              <a:pathLst>
                <a:path w="247651" h="247602">
                  <a:moveTo>
                    <a:pt x="0" y="19039"/>
                  </a:moveTo>
                  <a:lnTo>
                    <a:pt x="0" y="19039"/>
                  </a:lnTo>
                  <a:lnTo>
                    <a:pt x="5056" y="13982"/>
                  </a:lnTo>
                  <a:lnTo>
                    <a:pt x="10361" y="11500"/>
                  </a:lnTo>
                  <a:lnTo>
                    <a:pt x="13257" y="10838"/>
                  </a:lnTo>
                  <a:lnTo>
                    <a:pt x="28648" y="2150"/>
                  </a:lnTo>
                  <a:lnTo>
                    <a:pt x="69851" y="0"/>
                  </a:lnTo>
                  <a:lnTo>
                    <a:pt x="71967" y="1054"/>
                  </a:lnTo>
                  <a:lnTo>
                    <a:pt x="73378" y="2816"/>
                  </a:lnTo>
                  <a:lnTo>
                    <a:pt x="74319" y="5049"/>
                  </a:lnTo>
                  <a:lnTo>
                    <a:pt x="76004" y="6537"/>
                  </a:lnTo>
                  <a:lnTo>
                    <a:pt x="80699" y="8191"/>
                  </a:lnTo>
                  <a:lnTo>
                    <a:pt x="82374" y="9690"/>
                  </a:lnTo>
                  <a:lnTo>
                    <a:pt x="84236" y="14178"/>
                  </a:lnTo>
                  <a:lnTo>
                    <a:pt x="85721" y="60317"/>
                  </a:lnTo>
                  <a:lnTo>
                    <a:pt x="82901" y="66665"/>
                  </a:lnTo>
                  <a:lnTo>
                    <a:pt x="79178" y="73014"/>
                  </a:lnTo>
                  <a:lnTo>
                    <a:pt x="76024" y="82539"/>
                  </a:lnTo>
                  <a:lnTo>
                    <a:pt x="69916" y="93122"/>
                  </a:lnTo>
                  <a:lnTo>
                    <a:pt x="66577" y="107077"/>
                  </a:lnTo>
                  <a:lnTo>
                    <a:pt x="64493" y="109480"/>
                  </a:lnTo>
                  <a:lnTo>
                    <a:pt x="62045" y="111083"/>
                  </a:lnTo>
                  <a:lnTo>
                    <a:pt x="60413" y="113210"/>
                  </a:lnTo>
                  <a:lnTo>
                    <a:pt x="54972" y="124228"/>
                  </a:lnTo>
                  <a:lnTo>
                    <a:pt x="50890" y="130347"/>
                  </a:lnTo>
                  <a:lnTo>
                    <a:pt x="47753" y="142314"/>
                  </a:lnTo>
                  <a:lnTo>
                    <a:pt x="39435" y="142816"/>
                  </a:lnTo>
                  <a:lnTo>
                    <a:pt x="43552" y="142850"/>
                  </a:lnTo>
                  <a:lnTo>
                    <a:pt x="44910" y="141796"/>
                  </a:lnTo>
                  <a:lnTo>
                    <a:pt x="48445" y="133163"/>
                  </a:lnTo>
                  <a:lnTo>
                    <a:pt x="52576" y="128675"/>
                  </a:lnTo>
                  <a:lnTo>
                    <a:pt x="57939" y="125974"/>
                  </a:lnTo>
                  <a:lnTo>
                    <a:pt x="60851" y="125254"/>
                  </a:lnTo>
                  <a:lnTo>
                    <a:pt x="62792" y="123716"/>
                  </a:lnTo>
                  <a:lnTo>
                    <a:pt x="79781" y="101461"/>
                  </a:lnTo>
                  <a:lnTo>
                    <a:pt x="88728" y="98004"/>
                  </a:lnTo>
                  <a:lnTo>
                    <a:pt x="98701" y="95410"/>
                  </a:lnTo>
                  <a:lnTo>
                    <a:pt x="113727" y="87943"/>
                  </a:lnTo>
                  <a:lnTo>
                    <a:pt x="120396" y="85646"/>
                  </a:lnTo>
                  <a:lnTo>
                    <a:pt x="130100" y="79462"/>
                  </a:lnTo>
                  <a:lnTo>
                    <a:pt x="139678" y="77158"/>
                  </a:lnTo>
                  <a:lnTo>
                    <a:pt x="155572" y="76317"/>
                  </a:lnTo>
                  <a:lnTo>
                    <a:pt x="157690" y="77333"/>
                  </a:lnTo>
                  <a:lnTo>
                    <a:pt x="159102" y="79068"/>
                  </a:lnTo>
                  <a:lnTo>
                    <a:pt x="160042" y="81284"/>
                  </a:lnTo>
                  <a:lnTo>
                    <a:pt x="161729" y="82760"/>
                  </a:lnTo>
                  <a:lnTo>
                    <a:pt x="172038" y="87953"/>
                  </a:lnTo>
                  <a:lnTo>
                    <a:pt x="179210" y="93799"/>
                  </a:lnTo>
                  <a:lnTo>
                    <a:pt x="189021" y="111515"/>
                  </a:lnTo>
                  <a:lnTo>
                    <a:pt x="190489" y="155476"/>
                  </a:lnTo>
                  <a:lnTo>
                    <a:pt x="190500" y="203072"/>
                  </a:lnTo>
                  <a:lnTo>
                    <a:pt x="187678" y="209487"/>
                  </a:lnTo>
                  <a:lnTo>
                    <a:pt x="174691" y="226295"/>
                  </a:lnTo>
                  <a:lnTo>
                    <a:pt x="172890" y="232155"/>
                  </a:lnTo>
                  <a:lnTo>
                    <a:pt x="171352" y="234142"/>
                  </a:lnTo>
                  <a:lnTo>
                    <a:pt x="166820" y="236348"/>
                  </a:lnTo>
                  <a:lnTo>
                    <a:pt x="165188" y="237995"/>
                  </a:lnTo>
                  <a:lnTo>
                    <a:pt x="163375" y="242647"/>
                  </a:lnTo>
                  <a:lnTo>
                    <a:pt x="161834" y="244312"/>
                  </a:lnTo>
                  <a:lnTo>
                    <a:pt x="157298" y="246160"/>
                  </a:lnTo>
                  <a:lnTo>
                    <a:pt x="138338" y="247601"/>
                  </a:lnTo>
                  <a:lnTo>
                    <a:pt x="136676" y="246555"/>
                  </a:lnTo>
                  <a:lnTo>
                    <a:pt x="135568" y="244799"/>
                  </a:lnTo>
                  <a:lnTo>
                    <a:pt x="134828" y="242571"/>
                  </a:lnTo>
                  <a:lnTo>
                    <a:pt x="133277" y="241085"/>
                  </a:lnTo>
                  <a:lnTo>
                    <a:pt x="128731" y="239434"/>
                  </a:lnTo>
                  <a:lnTo>
                    <a:pt x="127096" y="237936"/>
                  </a:lnTo>
                  <a:lnTo>
                    <a:pt x="124255" y="230029"/>
                  </a:lnTo>
                  <a:lnTo>
                    <a:pt x="123863" y="215458"/>
                  </a:lnTo>
                  <a:lnTo>
                    <a:pt x="126664" y="209347"/>
                  </a:lnTo>
                  <a:lnTo>
                    <a:pt x="130378" y="203104"/>
                  </a:lnTo>
                  <a:lnTo>
                    <a:pt x="133528" y="193639"/>
                  </a:lnTo>
                  <a:lnTo>
                    <a:pt x="174636" y="149214"/>
                  </a:lnTo>
                  <a:lnTo>
                    <a:pt x="220534" y="112438"/>
                  </a:lnTo>
                  <a:lnTo>
                    <a:pt x="230660" y="108175"/>
                  </a:lnTo>
                  <a:lnTo>
                    <a:pt x="247650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234"/>
            <p:cNvSpPr/>
            <p:nvPr>
              <p:custDataLst>
                <p:tags r:id="rId110"/>
              </p:custDataLst>
            </p:nvPr>
          </p:nvSpPr>
          <p:spPr>
            <a:xfrm>
              <a:off x="3286125" y="4686346"/>
              <a:ext cx="161798" cy="380393"/>
            </a:xfrm>
            <a:custGeom>
              <a:avLst/>
              <a:gdLst/>
              <a:ahLst/>
              <a:cxnLst/>
              <a:rect l="0" t="0" r="0" b="0"/>
              <a:pathLst>
                <a:path w="161798" h="380393">
                  <a:moveTo>
                    <a:pt x="66675" y="19004"/>
                  </a:moveTo>
                  <a:lnTo>
                    <a:pt x="66675" y="19004"/>
                  </a:lnTo>
                  <a:lnTo>
                    <a:pt x="66675" y="59935"/>
                  </a:lnTo>
                  <a:lnTo>
                    <a:pt x="57543" y="106179"/>
                  </a:lnTo>
                  <a:lnTo>
                    <a:pt x="48229" y="152534"/>
                  </a:lnTo>
                  <a:lnTo>
                    <a:pt x="44856" y="198009"/>
                  </a:lnTo>
                  <a:lnTo>
                    <a:pt x="33439" y="244314"/>
                  </a:lnTo>
                  <a:lnTo>
                    <a:pt x="29002" y="290720"/>
                  </a:lnTo>
                  <a:lnTo>
                    <a:pt x="19958" y="335368"/>
                  </a:lnTo>
                  <a:lnTo>
                    <a:pt x="19453" y="344113"/>
                  </a:lnTo>
                  <a:lnTo>
                    <a:pt x="16407" y="351528"/>
                  </a:lnTo>
                  <a:lnTo>
                    <a:pt x="12584" y="358351"/>
                  </a:lnTo>
                  <a:lnTo>
                    <a:pt x="9373" y="368142"/>
                  </a:lnTo>
                  <a:lnTo>
                    <a:pt x="428" y="380392"/>
                  </a:lnTo>
                  <a:lnTo>
                    <a:pt x="2" y="338389"/>
                  </a:lnTo>
                  <a:lnTo>
                    <a:pt x="0" y="294920"/>
                  </a:lnTo>
                  <a:lnTo>
                    <a:pt x="0" y="253147"/>
                  </a:lnTo>
                  <a:lnTo>
                    <a:pt x="1058" y="228433"/>
                  </a:lnTo>
                  <a:lnTo>
                    <a:pt x="8642" y="181001"/>
                  </a:lnTo>
                  <a:lnTo>
                    <a:pt x="10322" y="159666"/>
                  </a:lnTo>
                  <a:lnTo>
                    <a:pt x="18446" y="114310"/>
                  </a:lnTo>
                  <a:lnTo>
                    <a:pt x="19840" y="102637"/>
                  </a:lnTo>
                  <a:lnTo>
                    <a:pt x="35273" y="73157"/>
                  </a:lnTo>
                  <a:lnTo>
                    <a:pt x="43495" y="61272"/>
                  </a:lnTo>
                  <a:lnTo>
                    <a:pt x="54867" y="34770"/>
                  </a:lnTo>
                  <a:lnTo>
                    <a:pt x="60721" y="26717"/>
                  </a:lnTo>
                  <a:lnTo>
                    <a:pt x="66851" y="22432"/>
                  </a:lnTo>
                  <a:lnTo>
                    <a:pt x="73103" y="19469"/>
                  </a:lnTo>
                  <a:lnTo>
                    <a:pt x="92082" y="3949"/>
                  </a:lnTo>
                  <a:lnTo>
                    <a:pt x="101602" y="1137"/>
                  </a:lnTo>
                  <a:lnTo>
                    <a:pt x="121943" y="0"/>
                  </a:lnTo>
                  <a:lnTo>
                    <a:pt x="136918" y="13216"/>
                  </a:lnTo>
                  <a:lnTo>
                    <a:pt x="140227" y="19254"/>
                  </a:lnTo>
                  <a:lnTo>
                    <a:pt x="141110" y="22345"/>
                  </a:lnTo>
                  <a:lnTo>
                    <a:pt x="142756" y="24407"/>
                  </a:lnTo>
                  <a:lnTo>
                    <a:pt x="149072" y="28366"/>
                  </a:lnTo>
                  <a:lnTo>
                    <a:pt x="159744" y="47755"/>
                  </a:lnTo>
                  <a:lnTo>
                    <a:pt x="161797" y="64758"/>
                  </a:lnTo>
                  <a:lnTo>
                    <a:pt x="154369" y="76743"/>
                  </a:lnTo>
                  <a:lnTo>
                    <a:pt x="152789" y="88970"/>
                  </a:lnTo>
                  <a:lnTo>
                    <a:pt x="151601" y="91048"/>
                  </a:lnTo>
                  <a:lnTo>
                    <a:pt x="149751" y="92434"/>
                  </a:lnTo>
                  <a:lnTo>
                    <a:pt x="147459" y="93357"/>
                  </a:lnTo>
                  <a:lnTo>
                    <a:pt x="145931" y="95032"/>
                  </a:lnTo>
                  <a:lnTo>
                    <a:pt x="144233" y="99713"/>
                  </a:lnTo>
                  <a:lnTo>
                    <a:pt x="142722" y="101385"/>
                  </a:lnTo>
                  <a:lnTo>
                    <a:pt x="138221" y="103243"/>
                  </a:lnTo>
                  <a:lnTo>
                    <a:pt x="129737" y="104289"/>
                  </a:lnTo>
                  <a:lnTo>
                    <a:pt x="127766" y="105494"/>
                  </a:lnTo>
                  <a:lnTo>
                    <a:pt x="126452" y="107356"/>
                  </a:lnTo>
                  <a:lnTo>
                    <a:pt x="125576" y="109655"/>
                  </a:lnTo>
                  <a:lnTo>
                    <a:pt x="123934" y="111188"/>
                  </a:lnTo>
                  <a:lnTo>
                    <a:pt x="114738" y="114135"/>
                  </a:lnTo>
                  <a:lnTo>
                    <a:pt x="114300" y="1047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7" name="SMARTInkShape-235"/>
          <p:cNvSpPr/>
          <p:nvPr>
            <p:custDataLst>
              <p:tags r:id="rId20"/>
            </p:custDataLst>
          </p:nvPr>
        </p:nvSpPr>
        <p:spPr>
          <a:xfrm>
            <a:off x="3495676" y="4381500"/>
            <a:ext cx="962025" cy="417611"/>
          </a:xfrm>
          <a:custGeom>
            <a:avLst/>
            <a:gdLst/>
            <a:ahLst/>
            <a:cxnLst/>
            <a:rect l="0" t="0" r="0" b="0"/>
            <a:pathLst>
              <a:path w="962025" h="417611">
                <a:moveTo>
                  <a:pt x="28574" y="333375"/>
                </a:moveTo>
                <a:lnTo>
                  <a:pt x="28574" y="333375"/>
                </a:lnTo>
                <a:lnTo>
                  <a:pt x="36775" y="333375"/>
                </a:lnTo>
                <a:lnTo>
                  <a:pt x="47586" y="323884"/>
                </a:lnTo>
                <a:lnTo>
                  <a:pt x="52670" y="323860"/>
                </a:lnTo>
                <a:lnTo>
                  <a:pt x="54163" y="322799"/>
                </a:lnTo>
                <a:lnTo>
                  <a:pt x="55158" y="321033"/>
                </a:lnTo>
                <a:lnTo>
                  <a:pt x="57146" y="314335"/>
                </a:lnTo>
                <a:lnTo>
                  <a:pt x="57149" y="306125"/>
                </a:lnTo>
                <a:lnTo>
                  <a:pt x="56091" y="305683"/>
                </a:lnTo>
                <a:lnTo>
                  <a:pt x="48017" y="304834"/>
                </a:lnTo>
                <a:lnTo>
                  <a:pt x="47658" y="296602"/>
                </a:lnTo>
                <a:lnTo>
                  <a:pt x="46589" y="296160"/>
                </a:lnTo>
                <a:lnTo>
                  <a:pt x="29932" y="295278"/>
                </a:lnTo>
                <a:lnTo>
                  <a:pt x="29479" y="296335"/>
                </a:lnTo>
                <a:lnTo>
                  <a:pt x="28693" y="303476"/>
                </a:lnTo>
                <a:lnTo>
                  <a:pt x="25805" y="304212"/>
                </a:lnTo>
                <a:lnTo>
                  <a:pt x="23553" y="304408"/>
                </a:lnTo>
                <a:lnTo>
                  <a:pt x="22052" y="305597"/>
                </a:lnTo>
                <a:lnTo>
                  <a:pt x="11685" y="324083"/>
                </a:lnTo>
                <a:lnTo>
                  <a:pt x="9951" y="331539"/>
                </a:lnTo>
                <a:lnTo>
                  <a:pt x="3062" y="340617"/>
                </a:lnTo>
                <a:lnTo>
                  <a:pt x="907" y="349515"/>
                </a:lnTo>
                <a:lnTo>
                  <a:pt x="0" y="394093"/>
                </a:lnTo>
                <a:lnTo>
                  <a:pt x="1058" y="396079"/>
                </a:lnTo>
                <a:lnTo>
                  <a:pt x="2822" y="397402"/>
                </a:lnTo>
                <a:lnTo>
                  <a:pt x="8200" y="399527"/>
                </a:lnTo>
                <a:lnTo>
                  <a:pt x="14188" y="399895"/>
                </a:lnTo>
                <a:lnTo>
                  <a:pt x="15808" y="398888"/>
                </a:lnTo>
                <a:lnTo>
                  <a:pt x="16889" y="397159"/>
                </a:lnTo>
                <a:lnTo>
                  <a:pt x="17609" y="394948"/>
                </a:lnTo>
                <a:lnTo>
                  <a:pt x="19147" y="393473"/>
                </a:lnTo>
                <a:lnTo>
                  <a:pt x="23679" y="391835"/>
                </a:lnTo>
                <a:lnTo>
                  <a:pt x="25311" y="390341"/>
                </a:lnTo>
                <a:lnTo>
                  <a:pt x="27123" y="385857"/>
                </a:lnTo>
                <a:lnTo>
                  <a:pt x="28665" y="384238"/>
                </a:lnTo>
                <a:lnTo>
                  <a:pt x="33201" y="382439"/>
                </a:lnTo>
                <a:lnTo>
                  <a:pt x="34834" y="380901"/>
                </a:lnTo>
                <a:lnTo>
                  <a:pt x="45447" y="361758"/>
                </a:lnTo>
                <a:lnTo>
                  <a:pt x="46173" y="358647"/>
                </a:lnTo>
                <a:lnTo>
                  <a:pt x="56182" y="343088"/>
                </a:lnTo>
                <a:lnTo>
                  <a:pt x="57146" y="333414"/>
                </a:lnTo>
                <a:lnTo>
                  <a:pt x="57149" y="341580"/>
                </a:lnTo>
                <a:lnTo>
                  <a:pt x="63695" y="350243"/>
                </a:lnTo>
                <a:lnTo>
                  <a:pt x="65791" y="359070"/>
                </a:lnTo>
                <a:lnTo>
                  <a:pt x="66674" y="398285"/>
                </a:lnTo>
                <a:lnTo>
                  <a:pt x="67732" y="398873"/>
                </a:lnTo>
                <a:lnTo>
                  <a:pt x="80863" y="400004"/>
                </a:lnTo>
                <a:lnTo>
                  <a:pt x="86386" y="397208"/>
                </a:lnTo>
                <a:lnTo>
                  <a:pt x="107987" y="377659"/>
                </a:lnTo>
                <a:lnTo>
                  <a:pt x="126651" y="354389"/>
                </a:lnTo>
                <a:lnTo>
                  <a:pt x="149783" y="335057"/>
                </a:lnTo>
                <a:lnTo>
                  <a:pt x="180748" y="288514"/>
                </a:lnTo>
                <a:lnTo>
                  <a:pt x="206365" y="245270"/>
                </a:lnTo>
                <a:lnTo>
                  <a:pt x="233891" y="204186"/>
                </a:lnTo>
                <a:lnTo>
                  <a:pt x="240110" y="190695"/>
                </a:lnTo>
                <a:lnTo>
                  <a:pt x="246160" y="182895"/>
                </a:lnTo>
                <a:lnTo>
                  <a:pt x="247610" y="171892"/>
                </a:lnTo>
                <a:lnTo>
                  <a:pt x="238515" y="171461"/>
                </a:lnTo>
                <a:lnTo>
                  <a:pt x="230597" y="177998"/>
                </a:lnTo>
                <a:lnTo>
                  <a:pt x="224901" y="179652"/>
                </a:lnTo>
                <a:lnTo>
                  <a:pt x="222959" y="181151"/>
                </a:lnTo>
                <a:lnTo>
                  <a:pt x="220801" y="185639"/>
                </a:lnTo>
                <a:lnTo>
                  <a:pt x="218357" y="197144"/>
                </a:lnTo>
                <a:lnTo>
                  <a:pt x="212629" y="207521"/>
                </a:lnTo>
                <a:lnTo>
                  <a:pt x="209403" y="222472"/>
                </a:lnTo>
                <a:lnTo>
                  <a:pt x="203273" y="235133"/>
                </a:lnTo>
                <a:lnTo>
                  <a:pt x="199928" y="250762"/>
                </a:lnTo>
                <a:lnTo>
                  <a:pt x="193763" y="263624"/>
                </a:lnTo>
                <a:lnTo>
                  <a:pt x="189525" y="311040"/>
                </a:lnTo>
                <a:lnTo>
                  <a:pt x="182309" y="340128"/>
                </a:lnTo>
                <a:lnTo>
                  <a:pt x="181370" y="358895"/>
                </a:lnTo>
                <a:lnTo>
                  <a:pt x="183972" y="368706"/>
                </a:lnTo>
                <a:lnTo>
                  <a:pt x="187598" y="376594"/>
                </a:lnTo>
                <a:lnTo>
                  <a:pt x="191303" y="396766"/>
                </a:lnTo>
                <a:lnTo>
                  <a:pt x="195442" y="403177"/>
                </a:lnTo>
                <a:lnTo>
                  <a:pt x="200810" y="406731"/>
                </a:lnTo>
                <a:lnTo>
                  <a:pt x="203723" y="407679"/>
                </a:lnTo>
                <a:lnTo>
                  <a:pt x="205665" y="409369"/>
                </a:lnTo>
                <a:lnTo>
                  <a:pt x="207823" y="414070"/>
                </a:lnTo>
                <a:lnTo>
                  <a:pt x="209456" y="415747"/>
                </a:lnTo>
                <a:lnTo>
                  <a:pt x="214094" y="417610"/>
                </a:lnTo>
                <a:lnTo>
                  <a:pt x="216812" y="417048"/>
                </a:lnTo>
                <a:lnTo>
                  <a:pt x="228779" y="411364"/>
                </a:lnTo>
                <a:lnTo>
                  <a:pt x="231894" y="410768"/>
                </a:lnTo>
                <a:lnTo>
                  <a:pt x="241335" y="404872"/>
                </a:lnTo>
                <a:lnTo>
                  <a:pt x="260352" y="387216"/>
                </a:lnTo>
                <a:lnTo>
                  <a:pt x="263878" y="380941"/>
                </a:lnTo>
                <a:lnTo>
                  <a:pt x="276289" y="346955"/>
                </a:lnTo>
                <a:lnTo>
                  <a:pt x="283567" y="333549"/>
                </a:lnTo>
                <a:lnTo>
                  <a:pt x="284294" y="330316"/>
                </a:lnTo>
                <a:lnTo>
                  <a:pt x="283721" y="327102"/>
                </a:lnTo>
                <a:lnTo>
                  <a:pt x="277021" y="314528"/>
                </a:lnTo>
                <a:lnTo>
                  <a:pt x="276578" y="309829"/>
                </a:lnTo>
                <a:lnTo>
                  <a:pt x="275402" y="308153"/>
                </a:lnTo>
                <a:lnTo>
                  <a:pt x="273559" y="307035"/>
                </a:lnTo>
                <a:lnTo>
                  <a:pt x="266544" y="305094"/>
                </a:lnTo>
                <a:lnTo>
                  <a:pt x="262044" y="304931"/>
                </a:lnTo>
                <a:lnTo>
                  <a:pt x="256516" y="307680"/>
                </a:lnTo>
                <a:lnTo>
                  <a:pt x="243112" y="318993"/>
                </a:lnTo>
                <a:lnTo>
                  <a:pt x="240341" y="324514"/>
                </a:lnTo>
                <a:lnTo>
                  <a:pt x="237357" y="339812"/>
                </a:lnTo>
                <a:lnTo>
                  <a:pt x="230643" y="352442"/>
                </a:lnTo>
                <a:lnTo>
                  <a:pt x="229003" y="365128"/>
                </a:lnTo>
                <a:lnTo>
                  <a:pt x="231601" y="371476"/>
                </a:lnTo>
                <a:lnTo>
                  <a:pt x="236835" y="379119"/>
                </a:lnTo>
                <a:lnTo>
                  <a:pt x="240373" y="380164"/>
                </a:lnTo>
                <a:lnTo>
                  <a:pt x="242799" y="380442"/>
                </a:lnTo>
                <a:lnTo>
                  <a:pt x="244415" y="381687"/>
                </a:lnTo>
                <a:lnTo>
                  <a:pt x="246211" y="385891"/>
                </a:lnTo>
                <a:lnTo>
                  <a:pt x="247749" y="387436"/>
                </a:lnTo>
                <a:lnTo>
                  <a:pt x="252279" y="389152"/>
                </a:lnTo>
                <a:lnTo>
                  <a:pt x="254969" y="388551"/>
                </a:lnTo>
                <a:lnTo>
                  <a:pt x="266891" y="382805"/>
                </a:lnTo>
                <a:lnTo>
                  <a:pt x="270002" y="382203"/>
                </a:lnTo>
                <a:lnTo>
                  <a:pt x="279437" y="376300"/>
                </a:lnTo>
                <a:lnTo>
                  <a:pt x="309517" y="352366"/>
                </a:lnTo>
                <a:lnTo>
                  <a:pt x="314304" y="344990"/>
                </a:lnTo>
                <a:lnTo>
                  <a:pt x="352286" y="297435"/>
                </a:lnTo>
                <a:lnTo>
                  <a:pt x="397226" y="250477"/>
                </a:lnTo>
                <a:lnTo>
                  <a:pt x="408085" y="239615"/>
                </a:lnTo>
                <a:lnTo>
                  <a:pt x="414189" y="238566"/>
                </a:lnTo>
                <a:lnTo>
                  <a:pt x="415826" y="239477"/>
                </a:lnTo>
                <a:lnTo>
                  <a:pt x="416917" y="241143"/>
                </a:lnTo>
                <a:lnTo>
                  <a:pt x="418668" y="246365"/>
                </a:lnTo>
                <a:lnTo>
                  <a:pt x="419088" y="270007"/>
                </a:lnTo>
                <a:lnTo>
                  <a:pt x="416272" y="276284"/>
                </a:lnTo>
                <a:lnTo>
                  <a:pt x="414039" y="279439"/>
                </a:lnTo>
                <a:lnTo>
                  <a:pt x="410897" y="293993"/>
                </a:lnTo>
                <a:lnTo>
                  <a:pt x="409690" y="317109"/>
                </a:lnTo>
                <a:lnTo>
                  <a:pt x="406803" y="323676"/>
                </a:lnTo>
                <a:lnTo>
                  <a:pt x="403051" y="330123"/>
                </a:lnTo>
                <a:lnTo>
                  <a:pt x="399880" y="339702"/>
                </a:lnTo>
                <a:lnTo>
                  <a:pt x="391965" y="350540"/>
                </a:lnTo>
                <a:lnTo>
                  <a:pt x="390535" y="361819"/>
                </a:lnTo>
                <a:lnTo>
                  <a:pt x="390524" y="347757"/>
                </a:lnTo>
                <a:lnTo>
                  <a:pt x="393346" y="342236"/>
                </a:lnTo>
                <a:lnTo>
                  <a:pt x="397070" y="336255"/>
                </a:lnTo>
                <a:lnTo>
                  <a:pt x="399460" y="323791"/>
                </a:lnTo>
                <a:lnTo>
                  <a:pt x="400015" y="306679"/>
                </a:lnTo>
                <a:lnTo>
                  <a:pt x="406588" y="297567"/>
                </a:lnTo>
                <a:lnTo>
                  <a:pt x="409564" y="285796"/>
                </a:lnTo>
                <a:lnTo>
                  <a:pt x="414627" y="285764"/>
                </a:lnTo>
                <a:lnTo>
                  <a:pt x="416118" y="286818"/>
                </a:lnTo>
                <a:lnTo>
                  <a:pt x="417112" y="288578"/>
                </a:lnTo>
                <a:lnTo>
                  <a:pt x="417774" y="290811"/>
                </a:lnTo>
                <a:lnTo>
                  <a:pt x="427184" y="303084"/>
                </a:lnTo>
                <a:lnTo>
                  <a:pt x="428198" y="309348"/>
                </a:lnTo>
                <a:lnTo>
                  <a:pt x="429398" y="311007"/>
                </a:lnTo>
                <a:lnTo>
                  <a:pt x="431257" y="312113"/>
                </a:lnTo>
                <a:lnTo>
                  <a:pt x="433554" y="312850"/>
                </a:lnTo>
                <a:lnTo>
                  <a:pt x="435086" y="314401"/>
                </a:lnTo>
                <a:lnTo>
                  <a:pt x="436787" y="318944"/>
                </a:lnTo>
                <a:lnTo>
                  <a:pt x="438300" y="320579"/>
                </a:lnTo>
                <a:lnTo>
                  <a:pt x="446230" y="323419"/>
                </a:lnTo>
                <a:lnTo>
                  <a:pt x="455748" y="323812"/>
                </a:lnTo>
                <a:lnTo>
                  <a:pt x="464517" y="317297"/>
                </a:lnTo>
                <a:lnTo>
                  <a:pt x="470329" y="315645"/>
                </a:lnTo>
                <a:lnTo>
                  <a:pt x="472302" y="314147"/>
                </a:lnTo>
                <a:lnTo>
                  <a:pt x="492656" y="285691"/>
                </a:lnTo>
                <a:lnTo>
                  <a:pt x="495183" y="279374"/>
                </a:lnTo>
                <a:lnTo>
                  <a:pt x="501497" y="269868"/>
                </a:lnTo>
                <a:lnTo>
                  <a:pt x="504896" y="260348"/>
                </a:lnTo>
                <a:lnTo>
                  <a:pt x="512895" y="249531"/>
                </a:lnTo>
                <a:lnTo>
                  <a:pt x="514221" y="239614"/>
                </a:lnTo>
                <a:lnTo>
                  <a:pt x="515323" y="239118"/>
                </a:lnTo>
                <a:lnTo>
                  <a:pt x="522539" y="238256"/>
                </a:lnTo>
                <a:lnTo>
                  <a:pt x="522984" y="239271"/>
                </a:lnTo>
                <a:lnTo>
                  <a:pt x="523840" y="252318"/>
                </a:lnTo>
                <a:lnTo>
                  <a:pt x="521037" y="257839"/>
                </a:lnTo>
                <a:lnTo>
                  <a:pt x="517321" y="263820"/>
                </a:lnTo>
                <a:lnTo>
                  <a:pt x="514936" y="276284"/>
                </a:lnTo>
                <a:lnTo>
                  <a:pt x="514383" y="298453"/>
                </a:lnTo>
                <a:lnTo>
                  <a:pt x="517186" y="304801"/>
                </a:lnTo>
                <a:lnTo>
                  <a:pt x="520902" y="311150"/>
                </a:lnTo>
                <a:lnTo>
                  <a:pt x="523483" y="321969"/>
                </a:lnTo>
                <a:lnTo>
                  <a:pt x="532041" y="331886"/>
                </a:lnTo>
                <a:lnTo>
                  <a:pt x="535617" y="332713"/>
                </a:lnTo>
                <a:lnTo>
                  <a:pt x="546537" y="333244"/>
                </a:lnTo>
                <a:lnTo>
                  <a:pt x="552644" y="330495"/>
                </a:lnTo>
                <a:lnTo>
                  <a:pt x="558885" y="326803"/>
                </a:lnTo>
                <a:lnTo>
                  <a:pt x="568350" y="323667"/>
                </a:lnTo>
                <a:lnTo>
                  <a:pt x="615949" y="279393"/>
                </a:lnTo>
                <a:lnTo>
                  <a:pt x="624416" y="269873"/>
                </a:lnTo>
                <a:lnTo>
                  <a:pt x="630635" y="257175"/>
                </a:lnTo>
                <a:lnTo>
                  <a:pt x="647661" y="238164"/>
                </a:lnTo>
                <a:lnTo>
                  <a:pt x="652744" y="243193"/>
                </a:lnTo>
                <a:lnTo>
                  <a:pt x="655233" y="248491"/>
                </a:lnTo>
                <a:lnTo>
                  <a:pt x="657214" y="288930"/>
                </a:lnTo>
                <a:lnTo>
                  <a:pt x="657224" y="336434"/>
                </a:lnTo>
                <a:lnTo>
                  <a:pt x="658282" y="338590"/>
                </a:lnTo>
                <a:lnTo>
                  <a:pt x="660046" y="340026"/>
                </a:lnTo>
                <a:lnTo>
                  <a:pt x="662281" y="340984"/>
                </a:lnTo>
                <a:lnTo>
                  <a:pt x="663770" y="342681"/>
                </a:lnTo>
                <a:lnTo>
                  <a:pt x="665425" y="347389"/>
                </a:lnTo>
                <a:lnTo>
                  <a:pt x="666925" y="349067"/>
                </a:lnTo>
                <a:lnTo>
                  <a:pt x="674834" y="351983"/>
                </a:lnTo>
                <a:lnTo>
                  <a:pt x="680904" y="352294"/>
                </a:lnTo>
                <a:lnTo>
                  <a:pt x="682536" y="351279"/>
                </a:lnTo>
                <a:lnTo>
                  <a:pt x="683624" y="349545"/>
                </a:lnTo>
                <a:lnTo>
                  <a:pt x="684348" y="347330"/>
                </a:lnTo>
                <a:lnTo>
                  <a:pt x="693147" y="333122"/>
                </a:lnTo>
                <a:lnTo>
                  <a:pt x="693873" y="330031"/>
                </a:lnTo>
                <a:lnTo>
                  <a:pt x="702672" y="314303"/>
                </a:lnTo>
                <a:lnTo>
                  <a:pt x="707480" y="287734"/>
                </a:lnTo>
                <a:lnTo>
                  <a:pt x="711310" y="280282"/>
                </a:lnTo>
                <a:lnTo>
                  <a:pt x="713971" y="263641"/>
                </a:lnTo>
                <a:lnTo>
                  <a:pt x="714339" y="244485"/>
                </a:lnTo>
                <a:lnTo>
                  <a:pt x="713292" y="242365"/>
                </a:lnTo>
                <a:lnTo>
                  <a:pt x="711536" y="240952"/>
                </a:lnTo>
                <a:lnTo>
                  <a:pt x="709307" y="240010"/>
                </a:lnTo>
                <a:lnTo>
                  <a:pt x="707821" y="238323"/>
                </a:lnTo>
                <a:lnTo>
                  <a:pt x="706170" y="233626"/>
                </a:lnTo>
                <a:lnTo>
                  <a:pt x="704671" y="231951"/>
                </a:lnTo>
                <a:lnTo>
                  <a:pt x="696764" y="229041"/>
                </a:lnTo>
                <a:lnTo>
                  <a:pt x="688004" y="236291"/>
                </a:lnTo>
                <a:lnTo>
                  <a:pt x="653929" y="269996"/>
                </a:lnTo>
                <a:lnTo>
                  <a:pt x="650468" y="279101"/>
                </a:lnTo>
                <a:lnTo>
                  <a:pt x="647871" y="289145"/>
                </a:lnTo>
                <a:lnTo>
                  <a:pt x="640403" y="304217"/>
                </a:lnTo>
                <a:lnTo>
                  <a:pt x="638213" y="336540"/>
                </a:lnTo>
                <a:lnTo>
                  <a:pt x="641013" y="342895"/>
                </a:lnTo>
                <a:lnTo>
                  <a:pt x="646378" y="350543"/>
                </a:lnTo>
                <a:lnTo>
                  <a:pt x="649934" y="351588"/>
                </a:lnTo>
                <a:lnTo>
                  <a:pt x="660840" y="352260"/>
                </a:lnTo>
                <a:lnTo>
                  <a:pt x="666945" y="349529"/>
                </a:lnTo>
                <a:lnTo>
                  <a:pt x="673186" y="345847"/>
                </a:lnTo>
                <a:lnTo>
                  <a:pt x="682650" y="342714"/>
                </a:lnTo>
                <a:lnTo>
                  <a:pt x="725750" y="302910"/>
                </a:lnTo>
                <a:lnTo>
                  <a:pt x="757864" y="278417"/>
                </a:lnTo>
                <a:lnTo>
                  <a:pt x="769123" y="263351"/>
                </a:lnTo>
                <a:lnTo>
                  <a:pt x="806180" y="232911"/>
                </a:lnTo>
                <a:lnTo>
                  <a:pt x="812679" y="230516"/>
                </a:lnTo>
                <a:lnTo>
                  <a:pt x="814836" y="228819"/>
                </a:lnTo>
                <a:lnTo>
                  <a:pt x="818930" y="222433"/>
                </a:lnTo>
                <a:lnTo>
                  <a:pt x="823637" y="220568"/>
                </a:lnTo>
                <a:lnTo>
                  <a:pt x="836433" y="219206"/>
                </a:lnTo>
                <a:lnTo>
                  <a:pt x="837022" y="220221"/>
                </a:lnTo>
                <a:lnTo>
                  <a:pt x="838044" y="227287"/>
                </a:lnTo>
                <a:lnTo>
                  <a:pt x="844714" y="235945"/>
                </a:lnTo>
                <a:lnTo>
                  <a:pt x="846832" y="244770"/>
                </a:lnTo>
                <a:lnTo>
                  <a:pt x="847719" y="288573"/>
                </a:lnTo>
                <a:lnTo>
                  <a:pt x="847724" y="306651"/>
                </a:lnTo>
                <a:lnTo>
                  <a:pt x="846665" y="309209"/>
                </a:lnTo>
                <a:lnTo>
                  <a:pt x="844901" y="310914"/>
                </a:lnTo>
                <a:lnTo>
                  <a:pt x="842667" y="312051"/>
                </a:lnTo>
                <a:lnTo>
                  <a:pt x="842236" y="313868"/>
                </a:lnTo>
                <a:lnTo>
                  <a:pt x="847700" y="333219"/>
                </a:lnTo>
                <a:lnTo>
                  <a:pt x="852773" y="333329"/>
                </a:lnTo>
                <a:lnTo>
                  <a:pt x="854265" y="332286"/>
                </a:lnTo>
                <a:lnTo>
                  <a:pt x="855260" y="330532"/>
                </a:lnTo>
                <a:lnTo>
                  <a:pt x="855923" y="328305"/>
                </a:lnTo>
                <a:lnTo>
                  <a:pt x="867436" y="314075"/>
                </a:lnTo>
                <a:lnTo>
                  <a:pt x="872360" y="307864"/>
                </a:lnTo>
                <a:lnTo>
                  <a:pt x="878343" y="295253"/>
                </a:lnTo>
                <a:lnTo>
                  <a:pt x="882499" y="288915"/>
                </a:lnTo>
                <a:lnTo>
                  <a:pt x="893137" y="263329"/>
                </a:lnTo>
                <a:lnTo>
                  <a:pt x="900926" y="251707"/>
                </a:lnTo>
                <a:lnTo>
                  <a:pt x="903705" y="241562"/>
                </a:lnTo>
                <a:lnTo>
                  <a:pt x="904828" y="215910"/>
                </a:lnTo>
                <a:lnTo>
                  <a:pt x="902032" y="209555"/>
                </a:lnTo>
                <a:lnTo>
                  <a:pt x="898319" y="203202"/>
                </a:lnTo>
                <a:lnTo>
                  <a:pt x="896669" y="196851"/>
                </a:lnTo>
                <a:lnTo>
                  <a:pt x="895171" y="194734"/>
                </a:lnTo>
                <a:lnTo>
                  <a:pt x="893113" y="193323"/>
                </a:lnTo>
                <a:lnTo>
                  <a:pt x="888006" y="190696"/>
                </a:lnTo>
                <a:lnTo>
                  <a:pt x="879179" y="184325"/>
                </a:lnTo>
                <a:lnTo>
                  <a:pt x="872993" y="182464"/>
                </a:lnTo>
                <a:lnTo>
                  <a:pt x="845862" y="181106"/>
                </a:lnTo>
                <a:lnTo>
                  <a:pt x="843307" y="180004"/>
                </a:lnTo>
                <a:lnTo>
                  <a:pt x="841605" y="178211"/>
                </a:lnTo>
                <a:lnTo>
                  <a:pt x="840469" y="175957"/>
                </a:lnTo>
                <a:lnTo>
                  <a:pt x="838654" y="174455"/>
                </a:lnTo>
                <a:lnTo>
                  <a:pt x="833816" y="172786"/>
                </a:lnTo>
                <a:lnTo>
                  <a:pt x="822085" y="170655"/>
                </a:lnTo>
                <a:lnTo>
                  <a:pt x="810172" y="162328"/>
                </a:lnTo>
                <a:lnTo>
                  <a:pt x="809672" y="148703"/>
                </a:lnTo>
                <a:lnTo>
                  <a:pt x="812468" y="142643"/>
                </a:lnTo>
                <a:lnTo>
                  <a:pt x="816180" y="136422"/>
                </a:lnTo>
                <a:lnTo>
                  <a:pt x="819328" y="126969"/>
                </a:lnTo>
                <a:lnTo>
                  <a:pt x="854100" y="82354"/>
                </a:lnTo>
                <a:lnTo>
                  <a:pt x="879474" y="54091"/>
                </a:lnTo>
                <a:lnTo>
                  <a:pt x="925975" y="22227"/>
                </a:lnTo>
                <a:lnTo>
                  <a:pt x="930127" y="15876"/>
                </a:lnTo>
                <a:lnTo>
                  <a:pt x="933351" y="13759"/>
                </a:lnTo>
                <a:lnTo>
                  <a:pt x="950912" y="7539"/>
                </a:lnTo>
                <a:lnTo>
                  <a:pt x="962024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8" name="SMARTInkShape-236"/>
          <p:cNvSpPr/>
          <p:nvPr>
            <p:custDataLst>
              <p:tags r:id="rId21"/>
            </p:custDataLst>
          </p:nvPr>
        </p:nvSpPr>
        <p:spPr>
          <a:xfrm>
            <a:off x="4438650" y="4467229"/>
            <a:ext cx="1695451" cy="409519"/>
          </a:xfrm>
          <a:custGeom>
            <a:avLst/>
            <a:gdLst/>
            <a:ahLst/>
            <a:cxnLst/>
            <a:rect l="0" t="0" r="0" b="0"/>
            <a:pathLst>
              <a:path w="1695451" h="409519">
                <a:moveTo>
                  <a:pt x="0" y="228596"/>
                </a:moveTo>
                <a:lnTo>
                  <a:pt x="0" y="228596"/>
                </a:lnTo>
                <a:lnTo>
                  <a:pt x="13257" y="228596"/>
                </a:lnTo>
                <a:lnTo>
                  <a:pt x="19298" y="225774"/>
                </a:lnTo>
                <a:lnTo>
                  <a:pt x="25510" y="222050"/>
                </a:lnTo>
                <a:lnTo>
                  <a:pt x="36233" y="219463"/>
                </a:lnTo>
                <a:lnTo>
                  <a:pt x="82312" y="185174"/>
                </a:lnTo>
                <a:lnTo>
                  <a:pt x="95203" y="178979"/>
                </a:lnTo>
                <a:lnTo>
                  <a:pt x="131468" y="144742"/>
                </a:lnTo>
                <a:lnTo>
                  <a:pt x="132514" y="140880"/>
                </a:lnTo>
                <a:lnTo>
                  <a:pt x="133302" y="128731"/>
                </a:lnTo>
                <a:lnTo>
                  <a:pt x="132259" y="127094"/>
                </a:lnTo>
                <a:lnTo>
                  <a:pt x="130506" y="126003"/>
                </a:lnTo>
                <a:lnTo>
                  <a:pt x="128279" y="125276"/>
                </a:lnTo>
                <a:lnTo>
                  <a:pt x="126794" y="125849"/>
                </a:lnTo>
                <a:lnTo>
                  <a:pt x="125805" y="127290"/>
                </a:lnTo>
                <a:lnTo>
                  <a:pt x="125145" y="129309"/>
                </a:lnTo>
                <a:lnTo>
                  <a:pt x="123647" y="130654"/>
                </a:lnTo>
                <a:lnTo>
                  <a:pt x="119160" y="132150"/>
                </a:lnTo>
                <a:lnTo>
                  <a:pt x="107655" y="134168"/>
                </a:lnTo>
                <a:lnTo>
                  <a:pt x="93247" y="145091"/>
                </a:lnTo>
                <a:lnTo>
                  <a:pt x="81109" y="157025"/>
                </a:lnTo>
                <a:lnTo>
                  <a:pt x="78382" y="162567"/>
                </a:lnTo>
                <a:lnTo>
                  <a:pt x="75429" y="177881"/>
                </a:lnTo>
                <a:lnTo>
                  <a:pt x="68718" y="190513"/>
                </a:lnTo>
                <a:lnTo>
                  <a:pt x="66711" y="226323"/>
                </a:lnTo>
                <a:lnTo>
                  <a:pt x="74219" y="238658"/>
                </a:lnTo>
                <a:lnTo>
                  <a:pt x="74879" y="241654"/>
                </a:lnTo>
                <a:lnTo>
                  <a:pt x="76378" y="243651"/>
                </a:lnTo>
                <a:lnTo>
                  <a:pt x="78435" y="244983"/>
                </a:lnTo>
                <a:lnTo>
                  <a:pt x="84285" y="247120"/>
                </a:lnTo>
                <a:lnTo>
                  <a:pt x="90355" y="247490"/>
                </a:lnTo>
                <a:lnTo>
                  <a:pt x="95897" y="244755"/>
                </a:lnTo>
                <a:lnTo>
                  <a:pt x="101888" y="241069"/>
                </a:lnTo>
                <a:lnTo>
                  <a:pt x="127221" y="230776"/>
                </a:lnTo>
                <a:lnTo>
                  <a:pt x="173861" y="196624"/>
                </a:lnTo>
                <a:lnTo>
                  <a:pt x="220881" y="158780"/>
                </a:lnTo>
                <a:lnTo>
                  <a:pt x="231369" y="149231"/>
                </a:lnTo>
                <a:lnTo>
                  <a:pt x="235122" y="142876"/>
                </a:lnTo>
                <a:lnTo>
                  <a:pt x="236124" y="139699"/>
                </a:lnTo>
                <a:lnTo>
                  <a:pt x="237849" y="137581"/>
                </a:lnTo>
                <a:lnTo>
                  <a:pt x="242588" y="135228"/>
                </a:lnTo>
                <a:lnTo>
                  <a:pt x="257020" y="133360"/>
                </a:lnTo>
                <a:lnTo>
                  <a:pt x="262186" y="138407"/>
                </a:lnTo>
                <a:lnTo>
                  <a:pt x="264694" y="143709"/>
                </a:lnTo>
                <a:lnTo>
                  <a:pt x="266677" y="169163"/>
                </a:lnTo>
                <a:lnTo>
                  <a:pt x="266690" y="175017"/>
                </a:lnTo>
                <a:lnTo>
                  <a:pt x="267751" y="177002"/>
                </a:lnTo>
                <a:lnTo>
                  <a:pt x="269517" y="178325"/>
                </a:lnTo>
                <a:lnTo>
                  <a:pt x="271753" y="179207"/>
                </a:lnTo>
                <a:lnTo>
                  <a:pt x="273244" y="180853"/>
                </a:lnTo>
                <a:lnTo>
                  <a:pt x="275832" y="189017"/>
                </a:lnTo>
                <a:lnTo>
                  <a:pt x="278873" y="189839"/>
                </a:lnTo>
                <a:lnTo>
                  <a:pt x="281165" y="190058"/>
                </a:lnTo>
                <a:lnTo>
                  <a:pt x="282693" y="189146"/>
                </a:lnTo>
                <a:lnTo>
                  <a:pt x="283713" y="187479"/>
                </a:lnTo>
                <a:lnTo>
                  <a:pt x="284392" y="185310"/>
                </a:lnTo>
                <a:lnTo>
                  <a:pt x="285902" y="183863"/>
                </a:lnTo>
                <a:lnTo>
                  <a:pt x="295932" y="178720"/>
                </a:lnTo>
                <a:lnTo>
                  <a:pt x="317538" y="158614"/>
                </a:lnTo>
                <a:lnTo>
                  <a:pt x="321045" y="152337"/>
                </a:lnTo>
                <a:lnTo>
                  <a:pt x="323662" y="146020"/>
                </a:lnTo>
                <a:lnTo>
                  <a:pt x="330026" y="136513"/>
                </a:lnTo>
                <a:lnTo>
                  <a:pt x="332383" y="126994"/>
                </a:lnTo>
                <a:lnTo>
                  <a:pt x="333244" y="116177"/>
                </a:lnTo>
                <a:lnTo>
                  <a:pt x="325163" y="106260"/>
                </a:lnTo>
                <a:lnTo>
                  <a:pt x="321611" y="105433"/>
                </a:lnTo>
                <a:lnTo>
                  <a:pt x="301194" y="104782"/>
                </a:lnTo>
                <a:lnTo>
                  <a:pt x="299220" y="105836"/>
                </a:lnTo>
                <a:lnTo>
                  <a:pt x="297905" y="107598"/>
                </a:lnTo>
                <a:lnTo>
                  <a:pt x="297029" y="109831"/>
                </a:lnTo>
                <a:lnTo>
                  <a:pt x="295385" y="111319"/>
                </a:lnTo>
                <a:lnTo>
                  <a:pt x="290738" y="112973"/>
                </a:lnTo>
                <a:lnTo>
                  <a:pt x="289076" y="114472"/>
                </a:lnTo>
                <a:lnTo>
                  <a:pt x="278406" y="133542"/>
                </a:lnTo>
                <a:lnTo>
                  <a:pt x="276263" y="165099"/>
                </a:lnTo>
                <a:lnTo>
                  <a:pt x="276225" y="212368"/>
                </a:lnTo>
                <a:lnTo>
                  <a:pt x="276225" y="240904"/>
                </a:lnTo>
                <a:lnTo>
                  <a:pt x="267092" y="284050"/>
                </a:lnTo>
                <a:lnTo>
                  <a:pt x="266817" y="297003"/>
                </a:lnTo>
                <a:lnTo>
                  <a:pt x="263930" y="304155"/>
                </a:lnTo>
                <a:lnTo>
                  <a:pt x="261678" y="307544"/>
                </a:lnTo>
                <a:lnTo>
                  <a:pt x="258509" y="322426"/>
                </a:lnTo>
                <a:lnTo>
                  <a:pt x="256380" y="338814"/>
                </a:lnTo>
                <a:lnTo>
                  <a:pt x="249688" y="352242"/>
                </a:lnTo>
                <a:lnTo>
                  <a:pt x="249008" y="355476"/>
                </a:lnTo>
                <a:lnTo>
                  <a:pt x="239568" y="369579"/>
                </a:lnTo>
                <a:lnTo>
                  <a:pt x="235944" y="370630"/>
                </a:lnTo>
                <a:lnTo>
                  <a:pt x="220437" y="371467"/>
                </a:lnTo>
                <a:lnTo>
                  <a:pt x="219983" y="370410"/>
                </a:lnTo>
                <a:lnTo>
                  <a:pt x="219078" y="344647"/>
                </a:lnTo>
                <a:lnTo>
                  <a:pt x="225622" y="335638"/>
                </a:lnTo>
                <a:lnTo>
                  <a:pt x="228776" y="326752"/>
                </a:lnTo>
                <a:lnTo>
                  <a:pt x="269540" y="282923"/>
                </a:lnTo>
                <a:lnTo>
                  <a:pt x="297511" y="257759"/>
                </a:lnTo>
                <a:lnTo>
                  <a:pt x="339856" y="226779"/>
                </a:lnTo>
                <a:lnTo>
                  <a:pt x="384182" y="193575"/>
                </a:lnTo>
                <a:lnTo>
                  <a:pt x="431624" y="149312"/>
                </a:lnTo>
                <a:lnTo>
                  <a:pt x="449835" y="133991"/>
                </a:lnTo>
                <a:lnTo>
                  <a:pt x="459218" y="127283"/>
                </a:lnTo>
                <a:lnTo>
                  <a:pt x="491119" y="88898"/>
                </a:lnTo>
                <a:lnTo>
                  <a:pt x="493442" y="82547"/>
                </a:lnTo>
                <a:lnTo>
                  <a:pt x="495119" y="80430"/>
                </a:lnTo>
                <a:lnTo>
                  <a:pt x="504384" y="76361"/>
                </a:lnTo>
                <a:lnTo>
                  <a:pt x="504786" y="68009"/>
                </a:lnTo>
                <a:lnTo>
                  <a:pt x="503741" y="67563"/>
                </a:lnTo>
                <a:lnTo>
                  <a:pt x="496620" y="66788"/>
                </a:lnTo>
                <a:lnTo>
                  <a:pt x="496180" y="67807"/>
                </a:lnTo>
                <a:lnTo>
                  <a:pt x="495416" y="74883"/>
                </a:lnTo>
                <a:lnTo>
                  <a:pt x="488776" y="83541"/>
                </a:lnTo>
                <a:lnTo>
                  <a:pt x="486664" y="92366"/>
                </a:lnTo>
                <a:lnTo>
                  <a:pt x="486170" y="98552"/>
                </a:lnTo>
                <a:lnTo>
                  <a:pt x="483129" y="104830"/>
                </a:lnTo>
                <a:lnTo>
                  <a:pt x="479307" y="111147"/>
                </a:lnTo>
                <a:lnTo>
                  <a:pt x="476854" y="123826"/>
                </a:lnTo>
                <a:lnTo>
                  <a:pt x="475460" y="131231"/>
                </a:lnTo>
                <a:lnTo>
                  <a:pt x="468084" y="154247"/>
                </a:lnTo>
                <a:lnTo>
                  <a:pt x="463955" y="200217"/>
                </a:lnTo>
                <a:lnTo>
                  <a:pt x="459201" y="219130"/>
                </a:lnTo>
                <a:lnTo>
                  <a:pt x="454971" y="238138"/>
                </a:lnTo>
                <a:lnTo>
                  <a:pt x="449836" y="257176"/>
                </a:lnTo>
                <a:lnTo>
                  <a:pt x="445493" y="276222"/>
                </a:lnTo>
                <a:lnTo>
                  <a:pt x="441414" y="289980"/>
                </a:lnTo>
                <a:lnTo>
                  <a:pt x="431890" y="334605"/>
                </a:lnTo>
                <a:lnTo>
                  <a:pt x="420551" y="378179"/>
                </a:lnTo>
                <a:lnTo>
                  <a:pt x="419228" y="402695"/>
                </a:lnTo>
                <a:lnTo>
                  <a:pt x="418126" y="404987"/>
                </a:lnTo>
                <a:lnTo>
                  <a:pt x="416334" y="406515"/>
                </a:lnTo>
                <a:lnTo>
                  <a:pt x="409692" y="409518"/>
                </a:lnTo>
                <a:lnTo>
                  <a:pt x="409610" y="404499"/>
                </a:lnTo>
                <a:lnTo>
                  <a:pt x="406768" y="399203"/>
                </a:lnTo>
                <a:lnTo>
                  <a:pt x="404528" y="396309"/>
                </a:lnTo>
                <a:lnTo>
                  <a:pt x="402041" y="387449"/>
                </a:lnTo>
                <a:lnTo>
                  <a:pt x="400102" y="342228"/>
                </a:lnTo>
                <a:lnTo>
                  <a:pt x="400053" y="298407"/>
                </a:lnTo>
                <a:lnTo>
                  <a:pt x="400050" y="250838"/>
                </a:lnTo>
                <a:lnTo>
                  <a:pt x="400050" y="207069"/>
                </a:lnTo>
                <a:lnTo>
                  <a:pt x="401108" y="188586"/>
                </a:lnTo>
                <a:lnTo>
                  <a:pt x="407589" y="169501"/>
                </a:lnTo>
                <a:lnTo>
                  <a:pt x="411809" y="151820"/>
                </a:lnTo>
                <a:lnTo>
                  <a:pt x="419762" y="135997"/>
                </a:lnTo>
                <a:lnTo>
                  <a:pt x="450861" y="101642"/>
                </a:lnTo>
                <a:lnTo>
                  <a:pt x="457205" y="98088"/>
                </a:lnTo>
                <a:lnTo>
                  <a:pt x="473075" y="94562"/>
                </a:lnTo>
                <a:lnTo>
                  <a:pt x="483658" y="88811"/>
                </a:lnTo>
                <a:lnTo>
                  <a:pt x="494007" y="87094"/>
                </a:lnTo>
                <a:lnTo>
                  <a:pt x="502839" y="89153"/>
                </a:lnTo>
                <a:lnTo>
                  <a:pt x="512076" y="94043"/>
                </a:lnTo>
                <a:lnTo>
                  <a:pt x="521505" y="96066"/>
                </a:lnTo>
                <a:lnTo>
                  <a:pt x="536682" y="108472"/>
                </a:lnTo>
                <a:lnTo>
                  <a:pt x="540150" y="114530"/>
                </a:lnTo>
                <a:lnTo>
                  <a:pt x="543618" y="130202"/>
                </a:lnTo>
                <a:lnTo>
                  <a:pt x="550392" y="142877"/>
                </a:lnTo>
                <a:lnTo>
                  <a:pt x="552329" y="165096"/>
                </a:lnTo>
                <a:lnTo>
                  <a:pt x="549574" y="171446"/>
                </a:lnTo>
                <a:lnTo>
                  <a:pt x="545881" y="177796"/>
                </a:lnTo>
                <a:lnTo>
                  <a:pt x="543314" y="188615"/>
                </a:lnTo>
                <a:lnTo>
                  <a:pt x="534758" y="198532"/>
                </a:lnTo>
                <a:lnTo>
                  <a:pt x="531182" y="199359"/>
                </a:lnTo>
                <a:lnTo>
                  <a:pt x="515685" y="200021"/>
                </a:lnTo>
                <a:lnTo>
                  <a:pt x="523768" y="190613"/>
                </a:lnTo>
                <a:lnTo>
                  <a:pt x="532067" y="182305"/>
                </a:lnTo>
                <a:lnTo>
                  <a:pt x="541484" y="181088"/>
                </a:lnTo>
                <a:lnTo>
                  <a:pt x="556056" y="180981"/>
                </a:lnTo>
                <a:lnTo>
                  <a:pt x="558030" y="179920"/>
                </a:lnTo>
                <a:lnTo>
                  <a:pt x="559345" y="178154"/>
                </a:lnTo>
                <a:lnTo>
                  <a:pt x="560222" y="175918"/>
                </a:lnTo>
                <a:lnTo>
                  <a:pt x="561865" y="174427"/>
                </a:lnTo>
                <a:lnTo>
                  <a:pt x="566512" y="172771"/>
                </a:lnTo>
                <a:lnTo>
                  <a:pt x="594001" y="170465"/>
                </a:lnTo>
                <a:lnTo>
                  <a:pt x="618956" y="159692"/>
                </a:lnTo>
                <a:lnTo>
                  <a:pt x="653161" y="137492"/>
                </a:lnTo>
                <a:lnTo>
                  <a:pt x="666574" y="131343"/>
                </a:lnTo>
                <a:lnTo>
                  <a:pt x="682602" y="118266"/>
                </a:lnTo>
                <a:lnTo>
                  <a:pt x="695320" y="112258"/>
                </a:lnTo>
                <a:lnTo>
                  <a:pt x="698497" y="109763"/>
                </a:lnTo>
                <a:lnTo>
                  <a:pt x="702027" y="104167"/>
                </a:lnTo>
                <a:lnTo>
                  <a:pt x="702968" y="101193"/>
                </a:lnTo>
                <a:lnTo>
                  <a:pt x="704654" y="99211"/>
                </a:lnTo>
                <a:lnTo>
                  <a:pt x="709349" y="97008"/>
                </a:lnTo>
                <a:lnTo>
                  <a:pt x="711024" y="95363"/>
                </a:lnTo>
                <a:lnTo>
                  <a:pt x="712886" y="90712"/>
                </a:lnTo>
                <a:lnTo>
                  <a:pt x="714364" y="76351"/>
                </a:lnTo>
                <a:lnTo>
                  <a:pt x="706173" y="68009"/>
                </a:lnTo>
                <a:lnTo>
                  <a:pt x="704674" y="68621"/>
                </a:lnTo>
                <a:lnTo>
                  <a:pt x="696765" y="74989"/>
                </a:lnTo>
                <a:lnTo>
                  <a:pt x="688005" y="77016"/>
                </a:lnTo>
                <a:lnTo>
                  <a:pt x="679163" y="82672"/>
                </a:lnTo>
                <a:lnTo>
                  <a:pt x="672972" y="84366"/>
                </a:lnTo>
                <a:lnTo>
                  <a:pt x="670898" y="85876"/>
                </a:lnTo>
                <a:lnTo>
                  <a:pt x="669515" y="87941"/>
                </a:lnTo>
                <a:lnTo>
                  <a:pt x="666921" y="93058"/>
                </a:lnTo>
                <a:lnTo>
                  <a:pt x="660569" y="101888"/>
                </a:lnTo>
                <a:lnTo>
                  <a:pt x="657157" y="111207"/>
                </a:lnTo>
                <a:lnTo>
                  <a:pt x="650973" y="120672"/>
                </a:lnTo>
                <a:lnTo>
                  <a:pt x="647612" y="130178"/>
                </a:lnTo>
                <a:lnTo>
                  <a:pt x="641441" y="139698"/>
                </a:lnTo>
                <a:lnTo>
                  <a:pt x="639143" y="149221"/>
                </a:lnTo>
                <a:lnTo>
                  <a:pt x="638213" y="174621"/>
                </a:lnTo>
                <a:lnTo>
                  <a:pt x="639259" y="176738"/>
                </a:lnTo>
                <a:lnTo>
                  <a:pt x="641014" y="178149"/>
                </a:lnTo>
                <a:lnTo>
                  <a:pt x="643243" y="179090"/>
                </a:lnTo>
                <a:lnTo>
                  <a:pt x="644728" y="180775"/>
                </a:lnTo>
                <a:lnTo>
                  <a:pt x="646380" y="185470"/>
                </a:lnTo>
                <a:lnTo>
                  <a:pt x="647878" y="187146"/>
                </a:lnTo>
                <a:lnTo>
                  <a:pt x="652365" y="189007"/>
                </a:lnTo>
                <a:lnTo>
                  <a:pt x="653985" y="190561"/>
                </a:lnTo>
                <a:lnTo>
                  <a:pt x="655785" y="195111"/>
                </a:lnTo>
                <a:lnTo>
                  <a:pt x="657323" y="196748"/>
                </a:lnTo>
                <a:lnTo>
                  <a:pt x="661855" y="198566"/>
                </a:lnTo>
                <a:lnTo>
                  <a:pt x="664545" y="197993"/>
                </a:lnTo>
                <a:lnTo>
                  <a:pt x="674446" y="193188"/>
                </a:lnTo>
                <a:lnTo>
                  <a:pt x="700818" y="189674"/>
                </a:lnTo>
                <a:lnTo>
                  <a:pt x="727196" y="173212"/>
                </a:lnTo>
                <a:lnTo>
                  <a:pt x="750090" y="146897"/>
                </a:lnTo>
                <a:lnTo>
                  <a:pt x="765292" y="135715"/>
                </a:lnTo>
                <a:lnTo>
                  <a:pt x="800047" y="92603"/>
                </a:lnTo>
                <a:lnTo>
                  <a:pt x="806787" y="78235"/>
                </a:lnTo>
                <a:lnTo>
                  <a:pt x="809422" y="70752"/>
                </a:lnTo>
                <a:lnTo>
                  <a:pt x="828637" y="47660"/>
                </a:lnTo>
                <a:lnTo>
                  <a:pt x="828675" y="88911"/>
                </a:lnTo>
                <a:lnTo>
                  <a:pt x="825853" y="95253"/>
                </a:lnTo>
                <a:lnTo>
                  <a:pt x="822130" y="101599"/>
                </a:lnTo>
                <a:lnTo>
                  <a:pt x="820033" y="112180"/>
                </a:lnTo>
                <a:lnTo>
                  <a:pt x="819157" y="158669"/>
                </a:lnTo>
                <a:lnTo>
                  <a:pt x="819150" y="174611"/>
                </a:lnTo>
                <a:lnTo>
                  <a:pt x="818092" y="176731"/>
                </a:lnTo>
                <a:lnTo>
                  <a:pt x="816328" y="178144"/>
                </a:lnTo>
                <a:lnTo>
                  <a:pt x="809635" y="180967"/>
                </a:lnTo>
                <a:lnTo>
                  <a:pt x="814685" y="175913"/>
                </a:lnTo>
                <a:lnTo>
                  <a:pt x="817166" y="170609"/>
                </a:lnTo>
                <a:lnTo>
                  <a:pt x="819140" y="135223"/>
                </a:lnTo>
                <a:lnTo>
                  <a:pt x="825694" y="126112"/>
                </a:lnTo>
                <a:lnTo>
                  <a:pt x="827792" y="117209"/>
                </a:lnTo>
                <a:lnTo>
                  <a:pt x="828675" y="104775"/>
                </a:lnTo>
                <a:lnTo>
                  <a:pt x="828675" y="112972"/>
                </a:lnTo>
                <a:lnTo>
                  <a:pt x="829733" y="113413"/>
                </a:lnTo>
                <a:lnTo>
                  <a:pt x="833731" y="113904"/>
                </a:lnTo>
                <a:lnTo>
                  <a:pt x="835220" y="115093"/>
                </a:lnTo>
                <a:lnTo>
                  <a:pt x="837808" y="122463"/>
                </a:lnTo>
                <a:lnTo>
                  <a:pt x="838084" y="128475"/>
                </a:lnTo>
                <a:lnTo>
                  <a:pt x="839181" y="130099"/>
                </a:lnTo>
                <a:lnTo>
                  <a:pt x="840971" y="131181"/>
                </a:lnTo>
                <a:lnTo>
                  <a:pt x="847330" y="133219"/>
                </a:lnTo>
                <a:lnTo>
                  <a:pt x="865048" y="133343"/>
                </a:lnTo>
                <a:lnTo>
                  <a:pt x="890360" y="109748"/>
                </a:lnTo>
                <a:lnTo>
                  <a:pt x="893132" y="104161"/>
                </a:lnTo>
                <a:lnTo>
                  <a:pt x="894912" y="91950"/>
                </a:lnTo>
                <a:lnTo>
                  <a:pt x="896116" y="89874"/>
                </a:lnTo>
                <a:lnTo>
                  <a:pt x="897977" y="88490"/>
                </a:lnTo>
                <a:lnTo>
                  <a:pt x="900276" y="87567"/>
                </a:lnTo>
                <a:lnTo>
                  <a:pt x="901810" y="85893"/>
                </a:lnTo>
                <a:lnTo>
                  <a:pt x="903512" y="81211"/>
                </a:lnTo>
                <a:lnTo>
                  <a:pt x="904755" y="68435"/>
                </a:lnTo>
                <a:lnTo>
                  <a:pt x="914365" y="57184"/>
                </a:lnTo>
                <a:lnTo>
                  <a:pt x="914400" y="98460"/>
                </a:lnTo>
                <a:lnTo>
                  <a:pt x="917222" y="104788"/>
                </a:lnTo>
                <a:lnTo>
                  <a:pt x="920945" y="111128"/>
                </a:lnTo>
                <a:lnTo>
                  <a:pt x="924101" y="120648"/>
                </a:lnTo>
                <a:lnTo>
                  <a:pt x="930210" y="130171"/>
                </a:lnTo>
                <a:lnTo>
                  <a:pt x="933548" y="139696"/>
                </a:lnTo>
                <a:lnTo>
                  <a:pt x="947602" y="156895"/>
                </a:lnTo>
                <a:lnTo>
                  <a:pt x="953145" y="159687"/>
                </a:lnTo>
                <a:lnTo>
                  <a:pt x="956105" y="160432"/>
                </a:lnTo>
                <a:lnTo>
                  <a:pt x="959137" y="159870"/>
                </a:lnTo>
                <a:lnTo>
                  <a:pt x="969518" y="155081"/>
                </a:lnTo>
                <a:lnTo>
                  <a:pt x="984471" y="152134"/>
                </a:lnTo>
                <a:lnTo>
                  <a:pt x="996074" y="145027"/>
                </a:lnTo>
                <a:lnTo>
                  <a:pt x="1040443" y="114279"/>
                </a:lnTo>
                <a:lnTo>
                  <a:pt x="1050852" y="106880"/>
                </a:lnTo>
                <a:lnTo>
                  <a:pt x="1082590" y="61465"/>
                </a:lnTo>
                <a:lnTo>
                  <a:pt x="1110190" y="31775"/>
                </a:lnTo>
                <a:lnTo>
                  <a:pt x="1116411" y="19052"/>
                </a:lnTo>
                <a:lnTo>
                  <a:pt x="1123819" y="9686"/>
                </a:lnTo>
                <a:lnTo>
                  <a:pt x="1132140" y="17736"/>
                </a:lnTo>
                <a:lnTo>
                  <a:pt x="1133080" y="23714"/>
                </a:lnTo>
                <a:lnTo>
                  <a:pt x="1133358" y="32189"/>
                </a:lnTo>
                <a:lnTo>
                  <a:pt x="1130601" y="38292"/>
                </a:lnTo>
                <a:lnTo>
                  <a:pt x="1126906" y="44533"/>
                </a:lnTo>
                <a:lnTo>
                  <a:pt x="1124826" y="55055"/>
                </a:lnTo>
                <a:lnTo>
                  <a:pt x="1122914" y="98356"/>
                </a:lnTo>
                <a:lnTo>
                  <a:pt x="1115752" y="117044"/>
                </a:lnTo>
                <a:lnTo>
                  <a:pt x="1114425" y="161756"/>
                </a:lnTo>
                <a:lnTo>
                  <a:pt x="1114425" y="130040"/>
                </a:lnTo>
                <a:lnTo>
                  <a:pt x="1117247" y="123762"/>
                </a:lnTo>
                <a:lnTo>
                  <a:pt x="1119481" y="120607"/>
                </a:lnTo>
                <a:lnTo>
                  <a:pt x="1122626" y="106053"/>
                </a:lnTo>
                <a:lnTo>
                  <a:pt x="1123947" y="59038"/>
                </a:lnTo>
                <a:lnTo>
                  <a:pt x="1123950" y="57195"/>
                </a:lnTo>
                <a:lnTo>
                  <a:pt x="1123950" y="79813"/>
                </a:lnTo>
                <a:lnTo>
                  <a:pt x="1126772" y="85917"/>
                </a:lnTo>
                <a:lnTo>
                  <a:pt x="1132151" y="93403"/>
                </a:lnTo>
                <a:lnTo>
                  <a:pt x="1133359" y="103285"/>
                </a:lnTo>
                <a:lnTo>
                  <a:pt x="1133441" y="109387"/>
                </a:lnTo>
                <a:lnTo>
                  <a:pt x="1134511" y="111023"/>
                </a:lnTo>
                <a:lnTo>
                  <a:pt x="1136282" y="112114"/>
                </a:lnTo>
                <a:lnTo>
                  <a:pt x="1143174" y="114009"/>
                </a:lnTo>
                <a:lnTo>
                  <a:pt x="1151084" y="114258"/>
                </a:lnTo>
                <a:lnTo>
                  <a:pt x="1159845" y="107743"/>
                </a:lnTo>
                <a:lnTo>
                  <a:pt x="1165656" y="106091"/>
                </a:lnTo>
                <a:lnTo>
                  <a:pt x="1167630" y="104593"/>
                </a:lnTo>
                <a:lnTo>
                  <a:pt x="1171465" y="98486"/>
                </a:lnTo>
                <a:lnTo>
                  <a:pt x="1181705" y="93064"/>
                </a:lnTo>
                <a:lnTo>
                  <a:pt x="1184678" y="90616"/>
                </a:lnTo>
                <a:lnTo>
                  <a:pt x="1187982" y="85074"/>
                </a:lnTo>
                <a:lnTo>
                  <a:pt x="1190509" y="79083"/>
                </a:lnTo>
                <a:lnTo>
                  <a:pt x="1206404" y="59431"/>
                </a:lnTo>
                <a:lnTo>
                  <a:pt x="1209244" y="49385"/>
                </a:lnTo>
                <a:lnTo>
                  <a:pt x="1209672" y="38226"/>
                </a:lnTo>
                <a:lnTo>
                  <a:pt x="1209675" y="85738"/>
                </a:lnTo>
                <a:lnTo>
                  <a:pt x="1209675" y="133346"/>
                </a:lnTo>
                <a:lnTo>
                  <a:pt x="1209675" y="136521"/>
                </a:lnTo>
                <a:lnTo>
                  <a:pt x="1210733" y="138638"/>
                </a:lnTo>
                <a:lnTo>
                  <a:pt x="1212497" y="140049"/>
                </a:lnTo>
                <a:lnTo>
                  <a:pt x="1217876" y="142313"/>
                </a:lnTo>
                <a:lnTo>
                  <a:pt x="1233355" y="142857"/>
                </a:lnTo>
                <a:lnTo>
                  <a:pt x="1238897" y="140042"/>
                </a:lnTo>
                <a:lnTo>
                  <a:pt x="1285876" y="95240"/>
                </a:lnTo>
                <a:lnTo>
                  <a:pt x="1319742" y="60321"/>
                </a:lnTo>
                <a:lnTo>
                  <a:pt x="1322721" y="50796"/>
                </a:lnTo>
                <a:lnTo>
                  <a:pt x="1323927" y="38654"/>
                </a:lnTo>
                <a:lnTo>
                  <a:pt x="1329017" y="38261"/>
                </a:lnTo>
                <a:lnTo>
                  <a:pt x="1330511" y="39265"/>
                </a:lnTo>
                <a:lnTo>
                  <a:pt x="1331508" y="40992"/>
                </a:lnTo>
                <a:lnTo>
                  <a:pt x="1333238" y="47807"/>
                </a:lnTo>
                <a:lnTo>
                  <a:pt x="1333500" y="95251"/>
                </a:lnTo>
                <a:lnTo>
                  <a:pt x="1333500" y="102890"/>
                </a:lnTo>
                <a:lnTo>
                  <a:pt x="1341701" y="112807"/>
                </a:lnTo>
                <a:lnTo>
                  <a:pt x="1342632" y="118911"/>
                </a:lnTo>
                <a:lnTo>
                  <a:pt x="1343821" y="120548"/>
                </a:lnTo>
                <a:lnTo>
                  <a:pt x="1345673" y="121639"/>
                </a:lnTo>
                <a:lnTo>
                  <a:pt x="1347965" y="122366"/>
                </a:lnTo>
                <a:lnTo>
                  <a:pt x="1350552" y="121793"/>
                </a:lnTo>
                <a:lnTo>
                  <a:pt x="1360348" y="115492"/>
                </a:lnTo>
                <a:lnTo>
                  <a:pt x="1366619" y="114651"/>
                </a:lnTo>
                <a:lnTo>
                  <a:pt x="1368280" y="113474"/>
                </a:lnTo>
                <a:lnTo>
                  <a:pt x="1369387" y="111631"/>
                </a:lnTo>
                <a:lnTo>
                  <a:pt x="1370124" y="109344"/>
                </a:lnTo>
                <a:lnTo>
                  <a:pt x="1376219" y="101069"/>
                </a:lnTo>
                <a:lnTo>
                  <a:pt x="1381767" y="97835"/>
                </a:lnTo>
                <a:lnTo>
                  <a:pt x="1384728" y="96972"/>
                </a:lnTo>
                <a:lnTo>
                  <a:pt x="1386702" y="95338"/>
                </a:lnTo>
                <a:lnTo>
                  <a:pt x="1388895" y="90701"/>
                </a:lnTo>
                <a:lnTo>
                  <a:pt x="1391362" y="79100"/>
                </a:lnTo>
                <a:lnTo>
                  <a:pt x="1397093" y="69767"/>
                </a:lnTo>
                <a:lnTo>
                  <a:pt x="1399566" y="57130"/>
                </a:lnTo>
                <a:lnTo>
                  <a:pt x="1399769" y="53961"/>
                </a:lnTo>
                <a:lnTo>
                  <a:pt x="1397172" y="47616"/>
                </a:lnTo>
                <a:lnTo>
                  <a:pt x="1376495" y="23956"/>
                </a:lnTo>
                <a:lnTo>
                  <a:pt x="1370953" y="21228"/>
                </a:lnTo>
                <a:lnTo>
                  <a:pt x="1358772" y="19477"/>
                </a:lnTo>
                <a:lnTo>
                  <a:pt x="1352493" y="22060"/>
                </a:lnTo>
                <a:lnTo>
                  <a:pt x="1346175" y="25677"/>
                </a:lnTo>
                <a:lnTo>
                  <a:pt x="1336668" y="28772"/>
                </a:lnTo>
                <a:lnTo>
                  <a:pt x="1327148" y="34863"/>
                </a:lnTo>
                <a:lnTo>
                  <a:pt x="1320799" y="36659"/>
                </a:lnTo>
                <a:lnTo>
                  <a:pt x="1318683" y="38196"/>
                </a:lnTo>
                <a:lnTo>
                  <a:pt x="1317272" y="40279"/>
                </a:lnTo>
                <a:lnTo>
                  <a:pt x="1314646" y="45416"/>
                </a:lnTo>
                <a:lnTo>
                  <a:pt x="1299371" y="63581"/>
                </a:lnTo>
                <a:lnTo>
                  <a:pt x="1296577" y="73046"/>
                </a:lnTo>
                <a:lnTo>
                  <a:pt x="1295446" y="98421"/>
                </a:lnTo>
                <a:lnTo>
                  <a:pt x="1296489" y="100538"/>
                </a:lnTo>
                <a:lnTo>
                  <a:pt x="1298242" y="101949"/>
                </a:lnTo>
                <a:lnTo>
                  <a:pt x="1300470" y="102890"/>
                </a:lnTo>
                <a:lnTo>
                  <a:pt x="1301955" y="104575"/>
                </a:lnTo>
                <a:lnTo>
                  <a:pt x="1303605" y="109270"/>
                </a:lnTo>
                <a:lnTo>
                  <a:pt x="1305103" y="110946"/>
                </a:lnTo>
                <a:lnTo>
                  <a:pt x="1324171" y="121639"/>
                </a:lnTo>
                <a:lnTo>
                  <a:pt x="1355728" y="123783"/>
                </a:lnTo>
                <a:lnTo>
                  <a:pt x="1365251" y="123810"/>
                </a:lnTo>
                <a:lnTo>
                  <a:pt x="1371600" y="120994"/>
                </a:lnTo>
                <a:lnTo>
                  <a:pt x="1377950" y="117273"/>
                </a:lnTo>
                <a:lnTo>
                  <a:pt x="1390650" y="114884"/>
                </a:lnTo>
                <a:lnTo>
                  <a:pt x="1393825" y="114688"/>
                </a:lnTo>
                <a:lnTo>
                  <a:pt x="1400175" y="111648"/>
                </a:lnTo>
                <a:lnTo>
                  <a:pt x="1406525" y="107828"/>
                </a:lnTo>
                <a:lnTo>
                  <a:pt x="1417344" y="105174"/>
                </a:lnTo>
                <a:lnTo>
                  <a:pt x="1423724" y="104890"/>
                </a:lnTo>
                <a:lnTo>
                  <a:pt x="1425400" y="103792"/>
                </a:lnTo>
                <a:lnTo>
                  <a:pt x="1426516" y="102002"/>
                </a:lnTo>
                <a:lnTo>
                  <a:pt x="1427261" y="99750"/>
                </a:lnTo>
                <a:lnTo>
                  <a:pt x="1428815" y="98249"/>
                </a:lnTo>
                <a:lnTo>
                  <a:pt x="1433365" y="96580"/>
                </a:lnTo>
                <a:lnTo>
                  <a:pt x="1441877" y="95641"/>
                </a:lnTo>
                <a:lnTo>
                  <a:pt x="1443851" y="96568"/>
                </a:lnTo>
                <a:lnTo>
                  <a:pt x="1445168" y="98244"/>
                </a:lnTo>
                <a:lnTo>
                  <a:pt x="1446045" y="100419"/>
                </a:lnTo>
                <a:lnTo>
                  <a:pt x="1447688" y="101870"/>
                </a:lnTo>
                <a:lnTo>
                  <a:pt x="1455847" y="104389"/>
                </a:lnTo>
                <a:lnTo>
                  <a:pt x="1461944" y="104658"/>
                </a:lnTo>
                <a:lnTo>
                  <a:pt x="1463579" y="105754"/>
                </a:lnTo>
                <a:lnTo>
                  <a:pt x="1464670" y="107543"/>
                </a:lnTo>
                <a:lnTo>
                  <a:pt x="1466419" y="112962"/>
                </a:lnTo>
                <a:lnTo>
                  <a:pt x="1469481" y="113703"/>
                </a:lnTo>
                <a:lnTo>
                  <a:pt x="1475013" y="114179"/>
                </a:lnTo>
                <a:lnTo>
                  <a:pt x="1484456" y="122487"/>
                </a:lnTo>
                <a:lnTo>
                  <a:pt x="1493974" y="123704"/>
                </a:lnTo>
                <a:lnTo>
                  <a:pt x="1502742" y="117252"/>
                </a:lnTo>
                <a:lnTo>
                  <a:pt x="1512721" y="114685"/>
                </a:lnTo>
                <a:lnTo>
                  <a:pt x="1521732" y="107827"/>
                </a:lnTo>
                <a:lnTo>
                  <a:pt x="1527579" y="106129"/>
                </a:lnTo>
                <a:lnTo>
                  <a:pt x="1529561" y="104618"/>
                </a:lnTo>
                <a:lnTo>
                  <a:pt x="1533409" y="98493"/>
                </a:lnTo>
                <a:lnTo>
                  <a:pt x="1546628" y="90617"/>
                </a:lnTo>
                <a:lnTo>
                  <a:pt x="1549932" y="85075"/>
                </a:lnTo>
                <a:lnTo>
                  <a:pt x="1552458" y="79084"/>
                </a:lnTo>
                <a:lnTo>
                  <a:pt x="1560621" y="68515"/>
                </a:lnTo>
                <a:lnTo>
                  <a:pt x="1562866" y="59431"/>
                </a:lnTo>
                <a:lnTo>
                  <a:pt x="1568560" y="50532"/>
                </a:lnTo>
                <a:lnTo>
                  <a:pt x="1571221" y="39943"/>
                </a:lnTo>
                <a:lnTo>
                  <a:pt x="1578091" y="30857"/>
                </a:lnTo>
                <a:lnTo>
                  <a:pt x="1581150" y="19050"/>
                </a:lnTo>
                <a:lnTo>
                  <a:pt x="1581150" y="19048"/>
                </a:lnTo>
                <a:lnTo>
                  <a:pt x="1576094" y="19046"/>
                </a:lnTo>
                <a:lnTo>
                  <a:pt x="1574605" y="20104"/>
                </a:lnTo>
                <a:lnTo>
                  <a:pt x="1573611" y="21868"/>
                </a:lnTo>
                <a:lnTo>
                  <a:pt x="1571887" y="28747"/>
                </a:lnTo>
                <a:lnTo>
                  <a:pt x="1571625" y="76372"/>
                </a:lnTo>
                <a:lnTo>
                  <a:pt x="1571625" y="93375"/>
                </a:lnTo>
                <a:lnTo>
                  <a:pt x="1579826" y="103283"/>
                </a:lnTo>
                <a:lnTo>
                  <a:pt x="1583384" y="104109"/>
                </a:lnTo>
                <a:lnTo>
                  <a:pt x="1585814" y="104330"/>
                </a:lnTo>
                <a:lnTo>
                  <a:pt x="1591337" y="101753"/>
                </a:lnTo>
                <a:lnTo>
                  <a:pt x="1597318" y="98138"/>
                </a:lnTo>
                <a:lnTo>
                  <a:pt x="1603506" y="96531"/>
                </a:lnTo>
                <a:lnTo>
                  <a:pt x="1605578" y="95045"/>
                </a:lnTo>
                <a:lnTo>
                  <a:pt x="1606961" y="92995"/>
                </a:lnTo>
                <a:lnTo>
                  <a:pt x="1609556" y="87896"/>
                </a:lnTo>
                <a:lnTo>
                  <a:pt x="1654182" y="41269"/>
                </a:lnTo>
                <a:lnTo>
                  <a:pt x="1662643" y="31745"/>
                </a:lnTo>
                <a:lnTo>
                  <a:pt x="1668861" y="19046"/>
                </a:lnTo>
                <a:lnTo>
                  <a:pt x="1673050" y="12696"/>
                </a:lnTo>
                <a:lnTo>
                  <a:pt x="1676400" y="0"/>
                </a:lnTo>
                <a:lnTo>
                  <a:pt x="1676400" y="31795"/>
                </a:lnTo>
                <a:lnTo>
                  <a:pt x="1673578" y="38118"/>
                </a:lnTo>
                <a:lnTo>
                  <a:pt x="1669855" y="44456"/>
                </a:lnTo>
                <a:lnTo>
                  <a:pt x="1667463" y="57148"/>
                </a:lnTo>
                <a:lnTo>
                  <a:pt x="1666885" y="88896"/>
                </a:lnTo>
                <a:lnTo>
                  <a:pt x="1667940" y="91013"/>
                </a:lnTo>
                <a:lnTo>
                  <a:pt x="1669702" y="92424"/>
                </a:lnTo>
                <a:lnTo>
                  <a:pt x="1671935" y="93365"/>
                </a:lnTo>
                <a:lnTo>
                  <a:pt x="1673423" y="95050"/>
                </a:lnTo>
                <a:lnTo>
                  <a:pt x="1676008" y="103282"/>
                </a:lnTo>
                <a:lnTo>
                  <a:pt x="1679049" y="104109"/>
                </a:lnTo>
                <a:lnTo>
                  <a:pt x="1690579" y="104732"/>
                </a:lnTo>
                <a:lnTo>
                  <a:pt x="1692203" y="103687"/>
                </a:lnTo>
                <a:lnTo>
                  <a:pt x="1693285" y="101931"/>
                </a:lnTo>
                <a:lnTo>
                  <a:pt x="1695450" y="952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9" name="SMARTInkShape-237"/>
          <p:cNvSpPr/>
          <p:nvPr>
            <p:custDataLst>
              <p:tags r:id="rId22"/>
            </p:custDataLst>
          </p:nvPr>
        </p:nvSpPr>
        <p:spPr>
          <a:xfrm>
            <a:off x="6419884" y="4486275"/>
            <a:ext cx="123789" cy="104776"/>
          </a:xfrm>
          <a:custGeom>
            <a:avLst/>
            <a:gdLst/>
            <a:ahLst/>
            <a:cxnLst/>
            <a:rect l="0" t="0" r="0" b="0"/>
            <a:pathLst>
              <a:path w="123789" h="104776">
                <a:moveTo>
                  <a:pt x="47591" y="0"/>
                </a:moveTo>
                <a:lnTo>
                  <a:pt x="47591" y="0"/>
                </a:lnTo>
                <a:lnTo>
                  <a:pt x="47591" y="8201"/>
                </a:lnTo>
                <a:lnTo>
                  <a:pt x="46533" y="8642"/>
                </a:lnTo>
                <a:lnTo>
                  <a:pt x="42535" y="9133"/>
                </a:lnTo>
                <a:lnTo>
                  <a:pt x="41046" y="10321"/>
                </a:lnTo>
                <a:lnTo>
                  <a:pt x="38459" y="17692"/>
                </a:lnTo>
                <a:lnTo>
                  <a:pt x="38182" y="23704"/>
                </a:lnTo>
                <a:lnTo>
                  <a:pt x="37085" y="25328"/>
                </a:lnTo>
                <a:lnTo>
                  <a:pt x="35295" y="26410"/>
                </a:lnTo>
                <a:lnTo>
                  <a:pt x="33043" y="27132"/>
                </a:lnTo>
                <a:lnTo>
                  <a:pt x="31542" y="28671"/>
                </a:lnTo>
                <a:lnTo>
                  <a:pt x="29875" y="33204"/>
                </a:lnTo>
                <a:lnTo>
                  <a:pt x="27746" y="44737"/>
                </a:lnTo>
                <a:lnTo>
                  <a:pt x="22073" y="54060"/>
                </a:lnTo>
                <a:lnTo>
                  <a:pt x="18864" y="63525"/>
                </a:lnTo>
                <a:lnTo>
                  <a:pt x="10934" y="74321"/>
                </a:lnTo>
                <a:lnTo>
                  <a:pt x="9618" y="84236"/>
                </a:lnTo>
                <a:lnTo>
                  <a:pt x="9502" y="93795"/>
                </a:lnTo>
                <a:lnTo>
                  <a:pt x="8440" y="94280"/>
                </a:lnTo>
                <a:lnTo>
                  <a:pt x="359" y="95212"/>
                </a:lnTo>
                <a:lnTo>
                  <a:pt x="0" y="87045"/>
                </a:lnTo>
                <a:lnTo>
                  <a:pt x="8170" y="77640"/>
                </a:lnTo>
                <a:lnTo>
                  <a:pt x="9100" y="71570"/>
                </a:lnTo>
                <a:lnTo>
                  <a:pt x="9457" y="58904"/>
                </a:lnTo>
                <a:lnTo>
                  <a:pt x="16030" y="49893"/>
                </a:lnTo>
                <a:lnTo>
                  <a:pt x="18131" y="41006"/>
                </a:lnTo>
                <a:lnTo>
                  <a:pt x="18623" y="34806"/>
                </a:lnTo>
                <a:lnTo>
                  <a:pt x="19812" y="32729"/>
                </a:lnTo>
                <a:lnTo>
                  <a:pt x="21664" y="31344"/>
                </a:lnTo>
                <a:lnTo>
                  <a:pt x="23956" y="30421"/>
                </a:lnTo>
                <a:lnTo>
                  <a:pt x="25485" y="28747"/>
                </a:lnTo>
                <a:lnTo>
                  <a:pt x="28506" y="19181"/>
                </a:lnTo>
                <a:lnTo>
                  <a:pt x="38032" y="9560"/>
                </a:lnTo>
                <a:lnTo>
                  <a:pt x="46264" y="9528"/>
                </a:lnTo>
                <a:lnTo>
                  <a:pt x="56689" y="18658"/>
                </a:lnTo>
                <a:lnTo>
                  <a:pt x="62046" y="18934"/>
                </a:lnTo>
                <a:lnTo>
                  <a:pt x="63578" y="20031"/>
                </a:lnTo>
                <a:lnTo>
                  <a:pt x="64599" y="21821"/>
                </a:lnTo>
                <a:lnTo>
                  <a:pt x="65279" y="24073"/>
                </a:lnTo>
                <a:lnTo>
                  <a:pt x="66791" y="25573"/>
                </a:lnTo>
                <a:lnTo>
                  <a:pt x="71294" y="27241"/>
                </a:lnTo>
                <a:lnTo>
                  <a:pt x="72918" y="28744"/>
                </a:lnTo>
                <a:lnTo>
                  <a:pt x="74722" y="33236"/>
                </a:lnTo>
                <a:lnTo>
                  <a:pt x="76261" y="34857"/>
                </a:lnTo>
                <a:lnTo>
                  <a:pt x="80795" y="36659"/>
                </a:lnTo>
                <a:lnTo>
                  <a:pt x="82426" y="38197"/>
                </a:lnTo>
                <a:lnTo>
                  <a:pt x="84240" y="42730"/>
                </a:lnTo>
                <a:lnTo>
                  <a:pt x="85782" y="44361"/>
                </a:lnTo>
                <a:lnTo>
                  <a:pt x="90317" y="46174"/>
                </a:lnTo>
                <a:lnTo>
                  <a:pt x="91950" y="47716"/>
                </a:lnTo>
                <a:lnTo>
                  <a:pt x="93765" y="52251"/>
                </a:lnTo>
                <a:lnTo>
                  <a:pt x="95307" y="53885"/>
                </a:lnTo>
                <a:lnTo>
                  <a:pt x="99842" y="55699"/>
                </a:lnTo>
                <a:lnTo>
                  <a:pt x="101475" y="57241"/>
                </a:lnTo>
                <a:lnTo>
                  <a:pt x="103290" y="61776"/>
                </a:lnTo>
                <a:lnTo>
                  <a:pt x="104832" y="63409"/>
                </a:lnTo>
                <a:lnTo>
                  <a:pt x="109367" y="65224"/>
                </a:lnTo>
                <a:lnTo>
                  <a:pt x="111000" y="66766"/>
                </a:lnTo>
                <a:lnTo>
                  <a:pt x="115037" y="76291"/>
                </a:lnTo>
                <a:lnTo>
                  <a:pt x="123387" y="85295"/>
                </a:lnTo>
                <a:lnTo>
                  <a:pt x="123788" y="95131"/>
                </a:lnTo>
                <a:lnTo>
                  <a:pt x="79255" y="95250"/>
                </a:lnTo>
                <a:lnTo>
                  <a:pt x="49079" y="95250"/>
                </a:lnTo>
                <a:lnTo>
                  <a:pt x="38066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0" name="SMARTInkShape-238"/>
          <p:cNvSpPr/>
          <p:nvPr>
            <p:custDataLst>
              <p:tags r:id="rId23"/>
            </p:custDataLst>
          </p:nvPr>
        </p:nvSpPr>
        <p:spPr>
          <a:xfrm>
            <a:off x="6724650" y="4400561"/>
            <a:ext cx="685801" cy="190362"/>
          </a:xfrm>
          <a:custGeom>
            <a:avLst/>
            <a:gdLst/>
            <a:ahLst/>
            <a:cxnLst/>
            <a:rect l="0" t="0" r="0" b="0"/>
            <a:pathLst>
              <a:path w="685801" h="190362">
                <a:moveTo>
                  <a:pt x="0" y="152389"/>
                </a:moveTo>
                <a:lnTo>
                  <a:pt x="0" y="152389"/>
                </a:lnTo>
                <a:lnTo>
                  <a:pt x="8200" y="160590"/>
                </a:lnTo>
                <a:lnTo>
                  <a:pt x="9409" y="169999"/>
                </a:lnTo>
                <a:lnTo>
                  <a:pt x="9491" y="176069"/>
                </a:lnTo>
                <a:lnTo>
                  <a:pt x="10561" y="177701"/>
                </a:lnTo>
                <a:lnTo>
                  <a:pt x="12332" y="178789"/>
                </a:lnTo>
                <a:lnTo>
                  <a:pt x="14571" y="179513"/>
                </a:lnTo>
                <a:lnTo>
                  <a:pt x="16064" y="181055"/>
                </a:lnTo>
                <a:lnTo>
                  <a:pt x="17723" y="185590"/>
                </a:lnTo>
                <a:lnTo>
                  <a:pt x="19224" y="187224"/>
                </a:lnTo>
                <a:lnTo>
                  <a:pt x="27135" y="190059"/>
                </a:lnTo>
                <a:lnTo>
                  <a:pt x="33205" y="190361"/>
                </a:lnTo>
                <a:lnTo>
                  <a:pt x="38747" y="187610"/>
                </a:lnTo>
                <a:lnTo>
                  <a:pt x="44738" y="183918"/>
                </a:lnTo>
                <a:lnTo>
                  <a:pt x="50928" y="182277"/>
                </a:lnTo>
                <a:lnTo>
                  <a:pt x="53002" y="180781"/>
                </a:lnTo>
                <a:lnTo>
                  <a:pt x="54385" y="178725"/>
                </a:lnTo>
                <a:lnTo>
                  <a:pt x="55306" y="176296"/>
                </a:lnTo>
                <a:lnTo>
                  <a:pt x="78446" y="153551"/>
                </a:lnTo>
                <a:lnTo>
                  <a:pt x="106993" y="107494"/>
                </a:lnTo>
                <a:lnTo>
                  <a:pt x="145632" y="59911"/>
                </a:lnTo>
                <a:lnTo>
                  <a:pt x="178148" y="19108"/>
                </a:lnTo>
                <a:lnTo>
                  <a:pt x="180603" y="9719"/>
                </a:lnTo>
                <a:lnTo>
                  <a:pt x="180926" y="1479"/>
                </a:lnTo>
                <a:lnTo>
                  <a:pt x="182001" y="983"/>
                </a:lnTo>
                <a:lnTo>
                  <a:pt x="189171" y="120"/>
                </a:lnTo>
                <a:lnTo>
                  <a:pt x="189615" y="1135"/>
                </a:lnTo>
                <a:lnTo>
                  <a:pt x="190500" y="47443"/>
                </a:lnTo>
                <a:lnTo>
                  <a:pt x="190500" y="79398"/>
                </a:lnTo>
                <a:lnTo>
                  <a:pt x="187678" y="85730"/>
                </a:lnTo>
                <a:lnTo>
                  <a:pt x="183955" y="92071"/>
                </a:lnTo>
                <a:lnTo>
                  <a:pt x="181858" y="102649"/>
                </a:lnTo>
                <a:lnTo>
                  <a:pt x="181009" y="136122"/>
                </a:lnTo>
                <a:lnTo>
                  <a:pt x="178168" y="142690"/>
                </a:lnTo>
                <a:lnTo>
                  <a:pt x="174436" y="149137"/>
                </a:lnTo>
                <a:lnTo>
                  <a:pt x="172040" y="161898"/>
                </a:lnTo>
                <a:lnTo>
                  <a:pt x="171451" y="180833"/>
                </a:lnTo>
                <a:lnTo>
                  <a:pt x="171450" y="133282"/>
                </a:lnTo>
                <a:lnTo>
                  <a:pt x="171450" y="130126"/>
                </a:lnTo>
                <a:lnTo>
                  <a:pt x="168628" y="123797"/>
                </a:lnTo>
                <a:lnTo>
                  <a:pt x="164905" y="117457"/>
                </a:lnTo>
                <a:lnTo>
                  <a:pt x="161749" y="107937"/>
                </a:lnTo>
                <a:lnTo>
                  <a:pt x="148784" y="92064"/>
                </a:lnTo>
                <a:lnTo>
                  <a:pt x="142679" y="88536"/>
                </a:lnTo>
                <a:lnTo>
                  <a:pt x="135193" y="86272"/>
                </a:lnTo>
                <a:lnTo>
                  <a:pt x="91707" y="85716"/>
                </a:lnTo>
                <a:lnTo>
                  <a:pt x="89713" y="86773"/>
                </a:lnTo>
                <a:lnTo>
                  <a:pt x="88384" y="88537"/>
                </a:lnTo>
                <a:lnTo>
                  <a:pt x="85848" y="93319"/>
                </a:lnTo>
                <a:lnTo>
                  <a:pt x="77680" y="103048"/>
                </a:lnTo>
                <a:lnTo>
                  <a:pt x="76638" y="109312"/>
                </a:lnTo>
                <a:lnTo>
                  <a:pt x="75433" y="110971"/>
                </a:lnTo>
                <a:lnTo>
                  <a:pt x="73573" y="112077"/>
                </a:lnTo>
                <a:lnTo>
                  <a:pt x="71274" y="112814"/>
                </a:lnTo>
                <a:lnTo>
                  <a:pt x="70800" y="114365"/>
                </a:lnTo>
                <a:lnTo>
                  <a:pt x="75927" y="131584"/>
                </a:lnTo>
                <a:lnTo>
                  <a:pt x="81176" y="137876"/>
                </a:lnTo>
                <a:lnTo>
                  <a:pt x="86526" y="140647"/>
                </a:lnTo>
                <a:lnTo>
                  <a:pt x="102764" y="142572"/>
                </a:lnTo>
                <a:lnTo>
                  <a:pt x="113054" y="142734"/>
                </a:lnTo>
                <a:lnTo>
                  <a:pt x="121860" y="139984"/>
                </a:lnTo>
                <a:lnTo>
                  <a:pt x="165395" y="117352"/>
                </a:lnTo>
                <a:lnTo>
                  <a:pt x="209567" y="95232"/>
                </a:lnTo>
                <a:lnTo>
                  <a:pt x="228605" y="82890"/>
                </a:lnTo>
                <a:lnTo>
                  <a:pt x="273050" y="54356"/>
                </a:lnTo>
                <a:lnTo>
                  <a:pt x="320303" y="28767"/>
                </a:lnTo>
                <a:lnTo>
                  <a:pt x="330090" y="22392"/>
                </a:lnTo>
                <a:lnTo>
                  <a:pt x="339692" y="20032"/>
                </a:lnTo>
                <a:lnTo>
                  <a:pt x="346059" y="19480"/>
                </a:lnTo>
                <a:lnTo>
                  <a:pt x="352418" y="22057"/>
                </a:lnTo>
                <a:lnTo>
                  <a:pt x="358773" y="25672"/>
                </a:lnTo>
                <a:lnTo>
                  <a:pt x="370917" y="28451"/>
                </a:lnTo>
                <a:lnTo>
                  <a:pt x="379627" y="36755"/>
                </a:lnTo>
                <a:lnTo>
                  <a:pt x="390097" y="38054"/>
                </a:lnTo>
                <a:lnTo>
                  <a:pt x="399646" y="38089"/>
                </a:lnTo>
                <a:lnTo>
                  <a:pt x="400050" y="10873"/>
                </a:lnTo>
                <a:lnTo>
                  <a:pt x="391850" y="1432"/>
                </a:lnTo>
                <a:lnTo>
                  <a:pt x="385861" y="416"/>
                </a:lnTo>
                <a:lnTo>
                  <a:pt x="366937" y="0"/>
                </a:lnTo>
                <a:lnTo>
                  <a:pt x="361345" y="2816"/>
                </a:lnTo>
                <a:lnTo>
                  <a:pt x="354187" y="8191"/>
                </a:lnTo>
                <a:lnTo>
                  <a:pt x="345169" y="10311"/>
                </a:lnTo>
                <a:lnTo>
                  <a:pt x="330081" y="22737"/>
                </a:lnTo>
                <a:lnTo>
                  <a:pt x="326620" y="28797"/>
                </a:lnTo>
                <a:lnTo>
                  <a:pt x="324023" y="35017"/>
                </a:lnTo>
                <a:lnTo>
                  <a:pt x="317669" y="44470"/>
                </a:lnTo>
                <a:lnTo>
                  <a:pt x="314258" y="53973"/>
                </a:lnTo>
                <a:lnTo>
                  <a:pt x="297907" y="76189"/>
                </a:lnTo>
                <a:lnTo>
                  <a:pt x="294563" y="92064"/>
                </a:lnTo>
                <a:lnTo>
                  <a:pt x="287805" y="104764"/>
                </a:lnTo>
                <a:lnTo>
                  <a:pt x="285870" y="135190"/>
                </a:lnTo>
                <a:lnTo>
                  <a:pt x="288625" y="142275"/>
                </a:lnTo>
                <a:lnTo>
                  <a:pt x="309349" y="166403"/>
                </a:lnTo>
                <a:lnTo>
                  <a:pt x="314936" y="169201"/>
                </a:lnTo>
                <a:lnTo>
                  <a:pt x="333428" y="171243"/>
                </a:lnTo>
                <a:lnTo>
                  <a:pt x="336586" y="171308"/>
                </a:lnTo>
                <a:lnTo>
                  <a:pt x="351142" y="166344"/>
                </a:lnTo>
                <a:lnTo>
                  <a:pt x="370888" y="152136"/>
                </a:lnTo>
                <a:lnTo>
                  <a:pt x="406393" y="118520"/>
                </a:lnTo>
                <a:lnTo>
                  <a:pt x="419099" y="112303"/>
                </a:lnTo>
                <a:lnTo>
                  <a:pt x="422274" y="109790"/>
                </a:lnTo>
                <a:lnTo>
                  <a:pt x="425803" y="104175"/>
                </a:lnTo>
                <a:lnTo>
                  <a:pt x="426744" y="101196"/>
                </a:lnTo>
                <a:lnTo>
                  <a:pt x="428429" y="99210"/>
                </a:lnTo>
                <a:lnTo>
                  <a:pt x="433124" y="97004"/>
                </a:lnTo>
                <a:lnTo>
                  <a:pt x="434800" y="95358"/>
                </a:lnTo>
                <a:lnTo>
                  <a:pt x="437709" y="87193"/>
                </a:lnTo>
                <a:lnTo>
                  <a:pt x="440776" y="89193"/>
                </a:lnTo>
                <a:lnTo>
                  <a:pt x="446312" y="94045"/>
                </a:lnTo>
                <a:lnTo>
                  <a:pt x="447555" y="103335"/>
                </a:lnTo>
                <a:lnTo>
                  <a:pt x="447672" y="122060"/>
                </a:lnTo>
                <a:lnTo>
                  <a:pt x="454220" y="131071"/>
                </a:lnTo>
                <a:lnTo>
                  <a:pt x="456807" y="141102"/>
                </a:lnTo>
                <a:lnTo>
                  <a:pt x="465366" y="150910"/>
                </a:lnTo>
                <a:lnTo>
                  <a:pt x="466878" y="150345"/>
                </a:lnTo>
                <a:lnTo>
                  <a:pt x="474060" y="145551"/>
                </a:lnTo>
                <a:lnTo>
                  <a:pt x="484023" y="143218"/>
                </a:lnTo>
                <a:lnTo>
                  <a:pt x="530232" y="98405"/>
                </a:lnTo>
                <a:lnTo>
                  <a:pt x="548217" y="79363"/>
                </a:lnTo>
                <a:lnTo>
                  <a:pt x="554437" y="66664"/>
                </a:lnTo>
                <a:lnTo>
                  <a:pt x="558625" y="60314"/>
                </a:lnTo>
                <a:lnTo>
                  <a:pt x="562041" y="50789"/>
                </a:lnTo>
                <a:lnTo>
                  <a:pt x="568227" y="41264"/>
                </a:lnTo>
                <a:lnTo>
                  <a:pt x="571499" y="28568"/>
                </a:lnTo>
                <a:lnTo>
                  <a:pt x="566444" y="33622"/>
                </a:lnTo>
                <a:lnTo>
                  <a:pt x="563962" y="38926"/>
                </a:lnTo>
                <a:lnTo>
                  <a:pt x="560939" y="63760"/>
                </a:lnTo>
                <a:lnTo>
                  <a:pt x="554441" y="76243"/>
                </a:lnTo>
                <a:lnTo>
                  <a:pt x="552460" y="118672"/>
                </a:lnTo>
                <a:lnTo>
                  <a:pt x="555277" y="124351"/>
                </a:lnTo>
                <a:lnTo>
                  <a:pt x="561584" y="132813"/>
                </a:lnTo>
                <a:lnTo>
                  <a:pt x="575198" y="133293"/>
                </a:lnTo>
                <a:lnTo>
                  <a:pt x="581258" y="130496"/>
                </a:lnTo>
                <a:lnTo>
                  <a:pt x="596930" y="118148"/>
                </a:lnTo>
                <a:lnTo>
                  <a:pt x="609606" y="112229"/>
                </a:lnTo>
                <a:lnTo>
                  <a:pt x="657051" y="66823"/>
                </a:lnTo>
                <a:lnTo>
                  <a:pt x="669890" y="53995"/>
                </a:lnTo>
                <a:lnTo>
                  <a:pt x="673437" y="44806"/>
                </a:lnTo>
                <a:lnTo>
                  <a:pt x="674383" y="39392"/>
                </a:lnTo>
                <a:lnTo>
                  <a:pt x="676072" y="35783"/>
                </a:lnTo>
                <a:lnTo>
                  <a:pt x="678256" y="33376"/>
                </a:lnTo>
                <a:lnTo>
                  <a:pt x="680771" y="31773"/>
                </a:lnTo>
                <a:lnTo>
                  <a:pt x="682447" y="29645"/>
                </a:lnTo>
                <a:lnTo>
                  <a:pt x="684309" y="24458"/>
                </a:lnTo>
                <a:lnTo>
                  <a:pt x="685798" y="4058"/>
                </a:lnTo>
                <a:lnTo>
                  <a:pt x="685800" y="8586"/>
                </a:lnTo>
                <a:lnTo>
                  <a:pt x="680744" y="9239"/>
                </a:lnTo>
                <a:lnTo>
                  <a:pt x="679255" y="10389"/>
                </a:lnTo>
                <a:lnTo>
                  <a:pt x="677600" y="14489"/>
                </a:lnTo>
                <a:lnTo>
                  <a:pt x="676668" y="22747"/>
                </a:lnTo>
                <a:lnTo>
                  <a:pt x="675479" y="24686"/>
                </a:lnTo>
                <a:lnTo>
                  <a:pt x="673627" y="25978"/>
                </a:lnTo>
                <a:lnTo>
                  <a:pt x="671335" y="26840"/>
                </a:lnTo>
                <a:lnTo>
                  <a:pt x="669806" y="28473"/>
                </a:lnTo>
                <a:lnTo>
                  <a:pt x="668109" y="33110"/>
                </a:lnTo>
                <a:lnTo>
                  <a:pt x="665960" y="44710"/>
                </a:lnTo>
                <a:lnTo>
                  <a:pt x="660284" y="54045"/>
                </a:lnTo>
                <a:lnTo>
                  <a:pt x="657829" y="66680"/>
                </a:lnTo>
                <a:lnTo>
                  <a:pt x="657226" y="114289"/>
                </a:lnTo>
                <a:lnTo>
                  <a:pt x="657225" y="138230"/>
                </a:lnTo>
                <a:lnTo>
                  <a:pt x="658283" y="139775"/>
                </a:lnTo>
                <a:lnTo>
                  <a:pt x="660047" y="140805"/>
                </a:lnTo>
                <a:lnTo>
                  <a:pt x="666750" y="1428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9" name="SMARTInkShape-Group63"/>
          <p:cNvGrpSpPr/>
          <p:nvPr/>
        </p:nvGrpSpPr>
        <p:grpSpPr>
          <a:xfrm>
            <a:off x="7724785" y="4257678"/>
            <a:ext cx="1885941" cy="361948"/>
            <a:chOff x="7724785" y="4257678"/>
            <a:chExt cx="1885941" cy="361948"/>
          </a:xfrm>
        </p:grpSpPr>
        <p:sp>
          <p:nvSpPr>
            <p:cNvPr id="281" name="SMARTInkShape-239"/>
            <p:cNvSpPr/>
            <p:nvPr>
              <p:custDataLst>
                <p:tags r:id="rId99"/>
              </p:custDataLst>
            </p:nvPr>
          </p:nvSpPr>
          <p:spPr>
            <a:xfrm>
              <a:off x="7724785" y="4478074"/>
              <a:ext cx="104766" cy="93927"/>
            </a:xfrm>
            <a:custGeom>
              <a:avLst/>
              <a:gdLst/>
              <a:ahLst/>
              <a:cxnLst/>
              <a:rect l="0" t="0" r="0" b="0"/>
              <a:pathLst>
                <a:path w="104766" h="93927">
                  <a:moveTo>
                    <a:pt x="104765" y="8201"/>
                  </a:moveTo>
                  <a:lnTo>
                    <a:pt x="104765" y="8201"/>
                  </a:lnTo>
                  <a:lnTo>
                    <a:pt x="96565" y="0"/>
                  </a:lnTo>
                  <a:lnTo>
                    <a:pt x="96123" y="617"/>
                  </a:lnTo>
                  <a:lnTo>
                    <a:pt x="95250" y="8095"/>
                  </a:lnTo>
                  <a:lnTo>
                    <a:pt x="86108" y="8198"/>
                  </a:lnTo>
                  <a:lnTo>
                    <a:pt x="85831" y="13257"/>
                  </a:lnTo>
                  <a:lnTo>
                    <a:pt x="84734" y="14747"/>
                  </a:lnTo>
                  <a:lnTo>
                    <a:pt x="76021" y="18522"/>
                  </a:lnTo>
                  <a:lnTo>
                    <a:pt x="30834" y="62024"/>
                  </a:lnTo>
                  <a:lnTo>
                    <a:pt x="24987" y="63872"/>
                  </a:lnTo>
                  <a:lnTo>
                    <a:pt x="23005" y="65424"/>
                  </a:lnTo>
                  <a:lnTo>
                    <a:pt x="20803" y="69970"/>
                  </a:lnTo>
                  <a:lnTo>
                    <a:pt x="19157" y="71605"/>
                  </a:lnTo>
                  <a:lnTo>
                    <a:pt x="14506" y="73422"/>
                  </a:lnTo>
                  <a:lnTo>
                    <a:pt x="12843" y="74966"/>
                  </a:lnTo>
                  <a:lnTo>
                    <a:pt x="9644" y="83971"/>
                  </a:lnTo>
                  <a:lnTo>
                    <a:pt x="0" y="84401"/>
                  </a:lnTo>
                  <a:lnTo>
                    <a:pt x="9400" y="93809"/>
                  </a:lnTo>
                  <a:lnTo>
                    <a:pt x="36339" y="93926"/>
                  </a:lnTo>
                  <a:lnTo>
                    <a:pt x="46138" y="85725"/>
                  </a:lnTo>
                  <a:lnTo>
                    <a:pt x="55686" y="84518"/>
                  </a:lnTo>
                  <a:lnTo>
                    <a:pt x="75670" y="84401"/>
                  </a:lnTo>
                  <a:lnTo>
                    <a:pt x="84345" y="76200"/>
                  </a:lnTo>
                  <a:lnTo>
                    <a:pt x="95240" y="748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240"/>
            <p:cNvSpPr/>
            <p:nvPr>
              <p:custDataLst>
                <p:tags r:id="rId100"/>
              </p:custDataLst>
            </p:nvPr>
          </p:nvSpPr>
          <p:spPr>
            <a:xfrm>
              <a:off x="7972425" y="45053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241"/>
            <p:cNvSpPr/>
            <p:nvPr>
              <p:custDataLst>
                <p:tags r:id="rId101"/>
              </p:custDataLst>
            </p:nvPr>
          </p:nvSpPr>
          <p:spPr>
            <a:xfrm>
              <a:off x="7981950" y="4333877"/>
              <a:ext cx="714376" cy="209538"/>
            </a:xfrm>
            <a:custGeom>
              <a:avLst/>
              <a:gdLst/>
              <a:ahLst/>
              <a:cxnLst/>
              <a:rect l="0" t="0" r="0" b="0"/>
              <a:pathLst>
                <a:path w="714376" h="209538">
                  <a:moveTo>
                    <a:pt x="0" y="180973"/>
                  </a:moveTo>
                  <a:lnTo>
                    <a:pt x="0" y="180973"/>
                  </a:lnTo>
                  <a:lnTo>
                    <a:pt x="0" y="198583"/>
                  </a:lnTo>
                  <a:lnTo>
                    <a:pt x="8200" y="208097"/>
                  </a:lnTo>
                  <a:lnTo>
                    <a:pt x="17610" y="209420"/>
                  </a:lnTo>
                  <a:lnTo>
                    <a:pt x="32181" y="209537"/>
                  </a:lnTo>
                  <a:lnTo>
                    <a:pt x="38291" y="206721"/>
                  </a:lnTo>
                  <a:lnTo>
                    <a:pt x="69852" y="177749"/>
                  </a:lnTo>
                  <a:lnTo>
                    <a:pt x="83608" y="158542"/>
                  </a:lnTo>
                  <a:lnTo>
                    <a:pt x="102788" y="140637"/>
                  </a:lnTo>
                  <a:lnTo>
                    <a:pt x="136644" y="93044"/>
                  </a:lnTo>
                  <a:lnTo>
                    <a:pt x="171397" y="45461"/>
                  </a:lnTo>
                  <a:lnTo>
                    <a:pt x="190495" y="19694"/>
                  </a:lnTo>
                  <a:lnTo>
                    <a:pt x="209385" y="167"/>
                  </a:lnTo>
                  <a:lnTo>
                    <a:pt x="217736" y="12"/>
                  </a:lnTo>
                  <a:lnTo>
                    <a:pt x="210756" y="0"/>
                  </a:lnTo>
                  <a:lnTo>
                    <a:pt x="210086" y="2821"/>
                  </a:lnTo>
                  <a:lnTo>
                    <a:pt x="209553" y="32155"/>
                  </a:lnTo>
                  <a:lnTo>
                    <a:pt x="206729" y="38279"/>
                  </a:lnTo>
                  <a:lnTo>
                    <a:pt x="203005" y="44529"/>
                  </a:lnTo>
                  <a:lnTo>
                    <a:pt x="200613" y="57164"/>
                  </a:lnTo>
                  <a:lnTo>
                    <a:pt x="200418" y="60333"/>
                  </a:lnTo>
                  <a:lnTo>
                    <a:pt x="197377" y="66678"/>
                  </a:lnTo>
                  <a:lnTo>
                    <a:pt x="193556" y="73025"/>
                  </a:lnTo>
                  <a:lnTo>
                    <a:pt x="191104" y="85723"/>
                  </a:lnTo>
                  <a:lnTo>
                    <a:pt x="189710" y="93131"/>
                  </a:lnTo>
                  <a:lnTo>
                    <a:pt x="182334" y="116149"/>
                  </a:lnTo>
                  <a:lnTo>
                    <a:pt x="180185" y="129911"/>
                  </a:lnTo>
                  <a:lnTo>
                    <a:pt x="173489" y="142821"/>
                  </a:lnTo>
                  <a:lnTo>
                    <a:pt x="171452" y="190302"/>
                  </a:lnTo>
                  <a:lnTo>
                    <a:pt x="171450" y="199582"/>
                  </a:lnTo>
                  <a:lnTo>
                    <a:pt x="171450" y="152381"/>
                  </a:lnTo>
                  <a:lnTo>
                    <a:pt x="171450" y="111123"/>
                  </a:lnTo>
                  <a:lnTo>
                    <a:pt x="168628" y="104773"/>
                  </a:lnTo>
                  <a:lnTo>
                    <a:pt x="164905" y="98423"/>
                  </a:lnTo>
                  <a:lnTo>
                    <a:pt x="163250" y="92073"/>
                  </a:lnTo>
                  <a:lnTo>
                    <a:pt x="161749" y="89956"/>
                  </a:lnTo>
                  <a:lnTo>
                    <a:pt x="159692" y="88545"/>
                  </a:lnTo>
                  <a:lnTo>
                    <a:pt x="153840" y="86281"/>
                  </a:lnTo>
                  <a:lnTo>
                    <a:pt x="145080" y="79287"/>
                  </a:lnTo>
                  <a:lnTo>
                    <a:pt x="136237" y="77113"/>
                  </a:lnTo>
                  <a:lnTo>
                    <a:pt x="116170" y="76234"/>
                  </a:lnTo>
                  <a:lnTo>
                    <a:pt x="107066" y="82751"/>
                  </a:lnTo>
                  <a:lnTo>
                    <a:pt x="97015" y="85332"/>
                  </a:lnTo>
                  <a:lnTo>
                    <a:pt x="87203" y="93890"/>
                  </a:lnTo>
                  <a:lnTo>
                    <a:pt x="86382" y="97466"/>
                  </a:lnTo>
                  <a:lnTo>
                    <a:pt x="85763" y="117603"/>
                  </a:lnTo>
                  <a:lnTo>
                    <a:pt x="86809" y="119676"/>
                  </a:lnTo>
                  <a:lnTo>
                    <a:pt x="88564" y="121058"/>
                  </a:lnTo>
                  <a:lnTo>
                    <a:pt x="90794" y="121980"/>
                  </a:lnTo>
                  <a:lnTo>
                    <a:pt x="92279" y="123652"/>
                  </a:lnTo>
                  <a:lnTo>
                    <a:pt x="93930" y="128333"/>
                  </a:lnTo>
                  <a:lnTo>
                    <a:pt x="95428" y="130005"/>
                  </a:lnTo>
                  <a:lnTo>
                    <a:pt x="114496" y="140691"/>
                  </a:lnTo>
                  <a:lnTo>
                    <a:pt x="141594" y="142745"/>
                  </a:lnTo>
                  <a:lnTo>
                    <a:pt x="150420" y="139994"/>
                  </a:lnTo>
                  <a:lnTo>
                    <a:pt x="175619" y="127677"/>
                  </a:lnTo>
                  <a:lnTo>
                    <a:pt x="192911" y="123907"/>
                  </a:lnTo>
                  <a:lnTo>
                    <a:pt x="236744" y="97053"/>
                  </a:lnTo>
                  <a:lnTo>
                    <a:pt x="282494" y="73129"/>
                  </a:lnTo>
                  <a:lnTo>
                    <a:pt x="324435" y="47627"/>
                  </a:lnTo>
                  <a:lnTo>
                    <a:pt x="371406" y="21282"/>
                  </a:lnTo>
                  <a:lnTo>
                    <a:pt x="395023" y="19087"/>
                  </a:lnTo>
                  <a:lnTo>
                    <a:pt x="396698" y="20132"/>
                  </a:lnTo>
                  <a:lnTo>
                    <a:pt x="397815" y="21888"/>
                  </a:lnTo>
                  <a:lnTo>
                    <a:pt x="399609" y="27253"/>
                  </a:lnTo>
                  <a:lnTo>
                    <a:pt x="400050" y="57114"/>
                  </a:lnTo>
                  <a:lnTo>
                    <a:pt x="400050" y="47623"/>
                  </a:lnTo>
                  <a:lnTo>
                    <a:pt x="390918" y="47623"/>
                  </a:lnTo>
                  <a:lnTo>
                    <a:pt x="390641" y="52680"/>
                  </a:lnTo>
                  <a:lnTo>
                    <a:pt x="389544" y="54169"/>
                  </a:lnTo>
                  <a:lnTo>
                    <a:pt x="382334" y="56756"/>
                  </a:lnTo>
                  <a:lnTo>
                    <a:pt x="381593" y="59796"/>
                  </a:lnTo>
                  <a:lnTo>
                    <a:pt x="381003" y="75771"/>
                  </a:lnTo>
                  <a:lnTo>
                    <a:pt x="389201" y="76160"/>
                  </a:lnTo>
                  <a:lnTo>
                    <a:pt x="389643" y="75115"/>
                  </a:lnTo>
                  <a:lnTo>
                    <a:pt x="390410" y="67994"/>
                  </a:lnTo>
                  <a:lnTo>
                    <a:pt x="393296" y="67260"/>
                  </a:lnTo>
                  <a:lnTo>
                    <a:pt x="395547" y="67064"/>
                  </a:lnTo>
                  <a:lnTo>
                    <a:pt x="397048" y="65876"/>
                  </a:lnTo>
                  <a:lnTo>
                    <a:pt x="398716" y="61732"/>
                  </a:lnTo>
                  <a:lnTo>
                    <a:pt x="400050" y="29004"/>
                  </a:lnTo>
                  <a:lnTo>
                    <a:pt x="391850" y="20410"/>
                  </a:lnTo>
                  <a:lnTo>
                    <a:pt x="382440" y="19167"/>
                  </a:lnTo>
                  <a:lnTo>
                    <a:pt x="372925" y="19059"/>
                  </a:lnTo>
                  <a:lnTo>
                    <a:pt x="364157" y="25596"/>
                  </a:lnTo>
                  <a:lnTo>
                    <a:pt x="358345" y="27250"/>
                  </a:lnTo>
                  <a:lnTo>
                    <a:pt x="356372" y="28749"/>
                  </a:lnTo>
                  <a:lnTo>
                    <a:pt x="339321" y="50929"/>
                  </a:lnTo>
                  <a:lnTo>
                    <a:pt x="333196" y="54384"/>
                  </a:lnTo>
                  <a:lnTo>
                    <a:pt x="330080" y="55305"/>
                  </a:lnTo>
                  <a:lnTo>
                    <a:pt x="328003" y="58036"/>
                  </a:lnTo>
                  <a:lnTo>
                    <a:pt x="321849" y="74805"/>
                  </a:lnTo>
                  <a:lnTo>
                    <a:pt x="307446" y="95126"/>
                  </a:lnTo>
                  <a:lnTo>
                    <a:pt x="295546" y="142416"/>
                  </a:lnTo>
                  <a:lnTo>
                    <a:pt x="295311" y="155931"/>
                  </a:lnTo>
                  <a:lnTo>
                    <a:pt x="298113" y="162082"/>
                  </a:lnTo>
                  <a:lnTo>
                    <a:pt x="303479" y="169598"/>
                  </a:lnTo>
                  <a:lnTo>
                    <a:pt x="307036" y="170626"/>
                  </a:lnTo>
                  <a:lnTo>
                    <a:pt x="346086" y="171444"/>
                  </a:lnTo>
                  <a:lnTo>
                    <a:pt x="360660" y="166390"/>
                  </a:lnTo>
                  <a:lnTo>
                    <a:pt x="397890" y="145622"/>
                  </a:lnTo>
                  <a:lnTo>
                    <a:pt x="405440" y="143037"/>
                  </a:lnTo>
                  <a:lnTo>
                    <a:pt x="428568" y="126469"/>
                  </a:lnTo>
                  <a:lnTo>
                    <a:pt x="447117" y="123869"/>
                  </a:lnTo>
                  <a:lnTo>
                    <a:pt x="456794" y="123825"/>
                  </a:lnTo>
                  <a:lnTo>
                    <a:pt x="457200" y="160470"/>
                  </a:lnTo>
                  <a:lnTo>
                    <a:pt x="466332" y="171018"/>
                  </a:lnTo>
                  <a:lnTo>
                    <a:pt x="489105" y="171437"/>
                  </a:lnTo>
                  <a:lnTo>
                    <a:pt x="491169" y="170383"/>
                  </a:lnTo>
                  <a:lnTo>
                    <a:pt x="492546" y="168621"/>
                  </a:lnTo>
                  <a:lnTo>
                    <a:pt x="495135" y="163841"/>
                  </a:lnTo>
                  <a:lnTo>
                    <a:pt x="499813" y="158190"/>
                  </a:lnTo>
                  <a:lnTo>
                    <a:pt x="545994" y="120644"/>
                  </a:lnTo>
                  <a:lnTo>
                    <a:pt x="576790" y="79635"/>
                  </a:lnTo>
                  <a:lnTo>
                    <a:pt x="583010" y="66725"/>
                  </a:lnTo>
                  <a:lnTo>
                    <a:pt x="589061" y="59040"/>
                  </a:lnTo>
                  <a:lnTo>
                    <a:pt x="590419" y="49113"/>
                  </a:lnTo>
                  <a:lnTo>
                    <a:pt x="599680" y="38529"/>
                  </a:lnTo>
                  <a:lnTo>
                    <a:pt x="590662" y="38101"/>
                  </a:lnTo>
                  <a:lnTo>
                    <a:pt x="585527" y="43155"/>
                  </a:lnTo>
                  <a:lnTo>
                    <a:pt x="583026" y="48460"/>
                  </a:lnTo>
                  <a:lnTo>
                    <a:pt x="582359" y="51356"/>
                  </a:lnTo>
                  <a:lnTo>
                    <a:pt x="580856" y="53287"/>
                  </a:lnTo>
                  <a:lnTo>
                    <a:pt x="576364" y="55432"/>
                  </a:lnTo>
                  <a:lnTo>
                    <a:pt x="574742" y="57063"/>
                  </a:lnTo>
                  <a:lnTo>
                    <a:pt x="572941" y="61696"/>
                  </a:lnTo>
                  <a:lnTo>
                    <a:pt x="570726" y="73294"/>
                  </a:lnTo>
                  <a:lnTo>
                    <a:pt x="565038" y="82629"/>
                  </a:lnTo>
                  <a:lnTo>
                    <a:pt x="562580" y="95264"/>
                  </a:lnTo>
                  <a:lnTo>
                    <a:pt x="561978" y="131467"/>
                  </a:lnTo>
                  <a:lnTo>
                    <a:pt x="567032" y="137847"/>
                  </a:lnTo>
                  <a:lnTo>
                    <a:pt x="572336" y="140639"/>
                  </a:lnTo>
                  <a:lnTo>
                    <a:pt x="583085" y="142677"/>
                  </a:lnTo>
                  <a:lnTo>
                    <a:pt x="585573" y="142742"/>
                  </a:lnTo>
                  <a:lnTo>
                    <a:pt x="591160" y="139993"/>
                  </a:lnTo>
                  <a:lnTo>
                    <a:pt x="597171" y="136301"/>
                  </a:lnTo>
                  <a:lnTo>
                    <a:pt x="622521" y="126003"/>
                  </a:lnTo>
                  <a:lnTo>
                    <a:pt x="670098" y="88891"/>
                  </a:lnTo>
                  <a:lnTo>
                    <a:pt x="681736" y="78313"/>
                  </a:lnTo>
                  <a:lnTo>
                    <a:pt x="701976" y="48211"/>
                  </a:lnTo>
                  <a:lnTo>
                    <a:pt x="704631" y="41535"/>
                  </a:lnTo>
                  <a:lnTo>
                    <a:pt x="712884" y="30489"/>
                  </a:lnTo>
                  <a:lnTo>
                    <a:pt x="714374" y="19059"/>
                  </a:lnTo>
                  <a:lnTo>
                    <a:pt x="714375" y="33237"/>
                  </a:lnTo>
                  <a:lnTo>
                    <a:pt x="711553" y="38760"/>
                  </a:lnTo>
                  <a:lnTo>
                    <a:pt x="709318" y="41714"/>
                  </a:lnTo>
                  <a:lnTo>
                    <a:pt x="706835" y="50641"/>
                  </a:lnTo>
                  <a:lnTo>
                    <a:pt x="704674" y="60606"/>
                  </a:lnTo>
                  <a:lnTo>
                    <a:pt x="697485" y="75626"/>
                  </a:lnTo>
                  <a:lnTo>
                    <a:pt x="696764" y="78992"/>
                  </a:lnTo>
                  <a:lnTo>
                    <a:pt x="687976" y="98020"/>
                  </a:lnTo>
                  <a:lnTo>
                    <a:pt x="685837" y="136406"/>
                  </a:lnTo>
                  <a:lnTo>
                    <a:pt x="684767" y="138562"/>
                  </a:lnTo>
                  <a:lnTo>
                    <a:pt x="682995" y="139999"/>
                  </a:lnTo>
                  <a:lnTo>
                    <a:pt x="680755" y="140957"/>
                  </a:lnTo>
                  <a:lnTo>
                    <a:pt x="679262" y="142654"/>
                  </a:lnTo>
                  <a:lnTo>
                    <a:pt x="677602" y="147361"/>
                  </a:lnTo>
                  <a:lnTo>
                    <a:pt x="676668" y="155962"/>
                  </a:lnTo>
                  <a:lnTo>
                    <a:pt x="677595" y="157949"/>
                  </a:lnTo>
                  <a:lnTo>
                    <a:pt x="679272" y="159274"/>
                  </a:lnTo>
                  <a:lnTo>
                    <a:pt x="685418" y="161768"/>
                  </a:lnTo>
                  <a:lnTo>
                    <a:pt x="699979" y="161919"/>
                  </a:lnTo>
                  <a:lnTo>
                    <a:pt x="705507" y="159099"/>
                  </a:lnTo>
                  <a:lnTo>
                    <a:pt x="714375" y="1523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242"/>
            <p:cNvSpPr/>
            <p:nvPr>
              <p:custDataLst>
                <p:tags r:id="rId102"/>
              </p:custDataLst>
            </p:nvPr>
          </p:nvSpPr>
          <p:spPr>
            <a:xfrm>
              <a:off x="8848725" y="43624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9134" y="9525"/>
                  </a:lnTo>
                  <a:lnTo>
                    <a:pt x="9410" y="4468"/>
                  </a:lnTo>
                  <a:lnTo>
                    <a:pt x="10507" y="2979"/>
                  </a:lnTo>
                  <a:lnTo>
                    <a:pt x="18655" y="117"/>
                  </a:lnTo>
                  <a:lnTo>
                    <a:pt x="64406" y="0"/>
                  </a:lnTo>
                  <a:lnTo>
                    <a:pt x="111479" y="0"/>
                  </a:lnTo>
                  <a:lnTo>
                    <a:pt x="147384" y="0"/>
                  </a:lnTo>
                  <a:lnTo>
                    <a:pt x="149055" y="1058"/>
                  </a:lnTo>
                  <a:lnTo>
                    <a:pt x="150171" y="2822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243"/>
            <p:cNvSpPr/>
            <p:nvPr>
              <p:custDataLst>
                <p:tags r:id="rId103"/>
              </p:custDataLst>
            </p:nvPr>
          </p:nvSpPr>
          <p:spPr>
            <a:xfrm>
              <a:off x="8801527" y="4429125"/>
              <a:ext cx="180549" cy="28576"/>
            </a:xfrm>
            <a:custGeom>
              <a:avLst/>
              <a:gdLst/>
              <a:ahLst/>
              <a:cxnLst/>
              <a:rect l="0" t="0" r="0" b="0"/>
              <a:pathLst>
                <a:path w="180549" h="28576">
                  <a:moveTo>
                    <a:pt x="18623" y="19050"/>
                  </a:moveTo>
                  <a:lnTo>
                    <a:pt x="18623" y="19050"/>
                  </a:lnTo>
                  <a:lnTo>
                    <a:pt x="10422" y="27251"/>
                  </a:lnTo>
                  <a:lnTo>
                    <a:pt x="0" y="28541"/>
                  </a:lnTo>
                  <a:lnTo>
                    <a:pt x="31478" y="28575"/>
                  </a:lnTo>
                  <a:lnTo>
                    <a:pt x="70242" y="19312"/>
                  </a:lnTo>
                  <a:lnTo>
                    <a:pt x="117039" y="19050"/>
                  </a:lnTo>
                  <a:lnTo>
                    <a:pt x="123394" y="16228"/>
                  </a:lnTo>
                  <a:lnTo>
                    <a:pt x="129746" y="12504"/>
                  </a:lnTo>
                  <a:lnTo>
                    <a:pt x="142448" y="10114"/>
                  </a:lnTo>
                  <a:lnTo>
                    <a:pt x="164869" y="8544"/>
                  </a:lnTo>
                  <a:lnTo>
                    <a:pt x="18054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244"/>
            <p:cNvSpPr/>
            <p:nvPr>
              <p:custDataLst>
                <p:tags r:id="rId104"/>
              </p:custDataLst>
            </p:nvPr>
          </p:nvSpPr>
          <p:spPr>
            <a:xfrm>
              <a:off x="9124965" y="4295775"/>
              <a:ext cx="333312" cy="199977"/>
            </a:xfrm>
            <a:custGeom>
              <a:avLst/>
              <a:gdLst/>
              <a:ahLst/>
              <a:cxnLst/>
              <a:rect l="0" t="0" r="0" b="0"/>
              <a:pathLst>
                <a:path w="333312" h="199977">
                  <a:moveTo>
                    <a:pt x="180960" y="9525"/>
                  </a:moveTo>
                  <a:lnTo>
                    <a:pt x="180960" y="9525"/>
                  </a:lnTo>
                  <a:lnTo>
                    <a:pt x="166413" y="9525"/>
                  </a:lnTo>
                  <a:lnTo>
                    <a:pt x="164912" y="8467"/>
                  </a:lnTo>
                  <a:lnTo>
                    <a:pt x="163912" y="6703"/>
                  </a:lnTo>
                  <a:lnTo>
                    <a:pt x="162027" y="393"/>
                  </a:lnTo>
                  <a:lnTo>
                    <a:pt x="116047" y="0"/>
                  </a:lnTo>
                  <a:lnTo>
                    <a:pt x="107029" y="6546"/>
                  </a:lnTo>
                  <a:lnTo>
                    <a:pt x="98141" y="9701"/>
                  </a:lnTo>
                  <a:lnTo>
                    <a:pt x="88805" y="15809"/>
                  </a:lnTo>
                  <a:lnTo>
                    <a:pt x="79336" y="19148"/>
                  </a:lnTo>
                  <a:lnTo>
                    <a:pt x="44435" y="50838"/>
                  </a:lnTo>
                  <a:lnTo>
                    <a:pt x="23268" y="82728"/>
                  </a:lnTo>
                  <a:lnTo>
                    <a:pt x="17050" y="102615"/>
                  </a:lnTo>
                  <a:lnTo>
                    <a:pt x="3958" y="126912"/>
                  </a:lnTo>
                  <a:lnTo>
                    <a:pt x="1161" y="139791"/>
                  </a:lnTo>
                  <a:lnTo>
                    <a:pt x="0" y="184022"/>
                  </a:lnTo>
                  <a:lnTo>
                    <a:pt x="2814" y="190443"/>
                  </a:lnTo>
                  <a:lnTo>
                    <a:pt x="5046" y="193637"/>
                  </a:lnTo>
                  <a:lnTo>
                    <a:pt x="10348" y="197186"/>
                  </a:lnTo>
                  <a:lnTo>
                    <a:pt x="17320" y="199464"/>
                  </a:lnTo>
                  <a:lnTo>
                    <a:pt x="40343" y="199976"/>
                  </a:lnTo>
                  <a:lnTo>
                    <a:pt x="72073" y="190322"/>
                  </a:lnTo>
                  <a:lnTo>
                    <a:pt x="98524" y="175389"/>
                  </a:lnTo>
                  <a:lnTo>
                    <a:pt x="106575" y="173200"/>
                  </a:lnTo>
                  <a:lnTo>
                    <a:pt x="109144" y="171559"/>
                  </a:lnTo>
                  <a:lnTo>
                    <a:pt x="110858" y="169406"/>
                  </a:lnTo>
                  <a:lnTo>
                    <a:pt x="112762" y="164192"/>
                  </a:lnTo>
                  <a:lnTo>
                    <a:pt x="113608" y="158346"/>
                  </a:lnTo>
                  <a:lnTo>
                    <a:pt x="114892" y="156364"/>
                  </a:lnTo>
                  <a:lnTo>
                    <a:pt x="116806" y="155043"/>
                  </a:lnTo>
                  <a:lnTo>
                    <a:pt x="119141" y="154162"/>
                  </a:lnTo>
                  <a:lnTo>
                    <a:pt x="120697" y="152516"/>
                  </a:lnTo>
                  <a:lnTo>
                    <a:pt x="122426" y="147866"/>
                  </a:lnTo>
                  <a:lnTo>
                    <a:pt x="121830" y="145143"/>
                  </a:lnTo>
                  <a:lnTo>
                    <a:pt x="115487" y="135112"/>
                  </a:lnTo>
                  <a:lnTo>
                    <a:pt x="111997" y="134133"/>
                  </a:lnTo>
                  <a:lnTo>
                    <a:pt x="109585" y="133872"/>
                  </a:lnTo>
                  <a:lnTo>
                    <a:pt x="107976" y="132640"/>
                  </a:lnTo>
                  <a:lnTo>
                    <a:pt x="106189" y="128448"/>
                  </a:lnTo>
                  <a:lnTo>
                    <a:pt x="104655" y="126907"/>
                  </a:lnTo>
                  <a:lnTo>
                    <a:pt x="100127" y="125194"/>
                  </a:lnTo>
                  <a:lnTo>
                    <a:pt x="97437" y="125797"/>
                  </a:lnTo>
                  <a:lnTo>
                    <a:pt x="85518" y="131544"/>
                  </a:lnTo>
                  <a:lnTo>
                    <a:pt x="72972" y="132993"/>
                  </a:lnTo>
                  <a:lnTo>
                    <a:pt x="70867" y="134170"/>
                  </a:lnTo>
                  <a:lnTo>
                    <a:pt x="69465" y="136013"/>
                  </a:lnTo>
                  <a:lnTo>
                    <a:pt x="66848" y="140884"/>
                  </a:lnTo>
                  <a:lnTo>
                    <a:pt x="62157" y="146576"/>
                  </a:lnTo>
                  <a:lnTo>
                    <a:pt x="56545" y="149811"/>
                  </a:lnTo>
                  <a:lnTo>
                    <a:pt x="50522" y="152308"/>
                  </a:lnTo>
                  <a:lnTo>
                    <a:pt x="34875" y="165506"/>
                  </a:lnTo>
                  <a:lnTo>
                    <a:pt x="31367" y="171630"/>
                  </a:lnTo>
                  <a:lnTo>
                    <a:pt x="28609" y="180813"/>
                  </a:lnTo>
                  <a:lnTo>
                    <a:pt x="28575" y="185983"/>
                  </a:lnTo>
                  <a:lnTo>
                    <a:pt x="29627" y="187488"/>
                  </a:lnTo>
                  <a:lnTo>
                    <a:pt x="31389" y="188492"/>
                  </a:lnTo>
                  <a:lnTo>
                    <a:pt x="33621" y="189162"/>
                  </a:lnTo>
                  <a:lnTo>
                    <a:pt x="35108" y="188550"/>
                  </a:lnTo>
                  <a:lnTo>
                    <a:pt x="36101" y="187083"/>
                  </a:lnTo>
                  <a:lnTo>
                    <a:pt x="36762" y="185047"/>
                  </a:lnTo>
                  <a:lnTo>
                    <a:pt x="39320" y="183690"/>
                  </a:lnTo>
                  <a:lnTo>
                    <a:pt x="62897" y="180155"/>
                  </a:lnTo>
                  <a:lnTo>
                    <a:pt x="76068" y="170661"/>
                  </a:lnTo>
                  <a:lnTo>
                    <a:pt x="122121" y="139686"/>
                  </a:lnTo>
                  <a:lnTo>
                    <a:pt x="145271" y="125938"/>
                  </a:lnTo>
                  <a:lnTo>
                    <a:pt x="168973" y="99307"/>
                  </a:lnTo>
                  <a:lnTo>
                    <a:pt x="184229" y="90220"/>
                  </a:lnTo>
                  <a:lnTo>
                    <a:pt x="199402" y="83791"/>
                  </a:lnTo>
                  <a:lnTo>
                    <a:pt x="207533" y="77699"/>
                  </a:lnTo>
                  <a:lnTo>
                    <a:pt x="218616" y="76239"/>
                  </a:lnTo>
                  <a:lnTo>
                    <a:pt x="219057" y="98867"/>
                  </a:lnTo>
                  <a:lnTo>
                    <a:pt x="209796" y="139446"/>
                  </a:lnTo>
                  <a:lnTo>
                    <a:pt x="209535" y="179209"/>
                  </a:lnTo>
                  <a:lnTo>
                    <a:pt x="210593" y="179798"/>
                  </a:lnTo>
                  <a:lnTo>
                    <a:pt x="231925" y="180929"/>
                  </a:lnTo>
                  <a:lnTo>
                    <a:pt x="238184" y="178133"/>
                  </a:lnTo>
                  <a:lnTo>
                    <a:pt x="244493" y="174420"/>
                  </a:lnTo>
                  <a:lnTo>
                    <a:pt x="253994" y="171272"/>
                  </a:lnTo>
                  <a:lnTo>
                    <a:pt x="301610" y="126993"/>
                  </a:lnTo>
                  <a:lnTo>
                    <a:pt x="329127" y="98425"/>
                  </a:lnTo>
                  <a:lnTo>
                    <a:pt x="332105" y="88900"/>
                  </a:lnTo>
                  <a:lnTo>
                    <a:pt x="333311" y="68556"/>
                  </a:lnTo>
                  <a:lnTo>
                    <a:pt x="321599" y="54989"/>
                  </a:lnTo>
                  <a:lnTo>
                    <a:pt x="319169" y="52535"/>
                  </a:lnTo>
                  <a:lnTo>
                    <a:pt x="313647" y="49807"/>
                  </a:lnTo>
                  <a:lnTo>
                    <a:pt x="292045" y="47753"/>
                  </a:lnTo>
                  <a:lnTo>
                    <a:pt x="263509" y="47628"/>
                  </a:lnTo>
                  <a:lnTo>
                    <a:pt x="261393" y="48685"/>
                  </a:lnTo>
                  <a:lnTo>
                    <a:pt x="259982" y="50448"/>
                  </a:lnTo>
                  <a:lnTo>
                    <a:pt x="257356" y="55230"/>
                  </a:lnTo>
                  <a:lnTo>
                    <a:pt x="252661" y="60883"/>
                  </a:lnTo>
                  <a:lnTo>
                    <a:pt x="247047" y="64101"/>
                  </a:lnTo>
                  <a:lnTo>
                    <a:pt x="244067" y="64959"/>
                  </a:lnTo>
                  <a:lnTo>
                    <a:pt x="242083" y="66590"/>
                  </a:lnTo>
                  <a:lnTo>
                    <a:pt x="230803" y="85906"/>
                  </a:lnTo>
                  <a:lnTo>
                    <a:pt x="228672" y="111132"/>
                  </a:lnTo>
                  <a:lnTo>
                    <a:pt x="22858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245"/>
            <p:cNvSpPr/>
            <p:nvPr>
              <p:custDataLst>
                <p:tags r:id="rId105"/>
              </p:custDataLst>
            </p:nvPr>
          </p:nvSpPr>
          <p:spPr>
            <a:xfrm>
              <a:off x="9505950" y="4257678"/>
              <a:ext cx="95248" cy="76188"/>
            </a:xfrm>
            <a:custGeom>
              <a:avLst/>
              <a:gdLst/>
              <a:ahLst/>
              <a:cxnLst/>
              <a:rect l="0" t="0" r="0" b="0"/>
              <a:pathLst>
                <a:path w="95248" h="76188">
                  <a:moveTo>
                    <a:pt x="0" y="47622"/>
                  </a:moveTo>
                  <a:lnTo>
                    <a:pt x="0" y="47622"/>
                  </a:lnTo>
                  <a:lnTo>
                    <a:pt x="27216" y="74837"/>
                  </a:lnTo>
                  <a:lnTo>
                    <a:pt x="33229" y="75794"/>
                  </a:lnTo>
                  <a:lnTo>
                    <a:pt x="52162" y="76187"/>
                  </a:lnTo>
                  <a:lnTo>
                    <a:pt x="57755" y="73370"/>
                  </a:lnTo>
                  <a:lnTo>
                    <a:pt x="63769" y="69649"/>
                  </a:lnTo>
                  <a:lnTo>
                    <a:pt x="69969" y="67995"/>
                  </a:lnTo>
                  <a:lnTo>
                    <a:pt x="72045" y="66496"/>
                  </a:lnTo>
                  <a:lnTo>
                    <a:pt x="73430" y="64438"/>
                  </a:lnTo>
                  <a:lnTo>
                    <a:pt x="74354" y="62008"/>
                  </a:lnTo>
                  <a:lnTo>
                    <a:pt x="76027" y="60387"/>
                  </a:lnTo>
                  <a:lnTo>
                    <a:pt x="80709" y="58587"/>
                  </a:lnTo>
                  <a:lnTo>
                    <a:pt x="82380" y="57049"/>
                  </a:lnTo>
                  <a:lnTo>
                    <a:pt x="84239" y="52517"/>
                  </a:lnTo>
                  <a:lnTo>
                    <a:pt x="85793" y="50885"/>
                  </a:lnTo>
                  <a:lnTo>
                    <a:pt x="90342" y="49073"/>
                  </a:lnTo>
                  <a:lnTo>
                    <a:pt x="91978" y="47531"/>
                  </a:lnTo>
                  <a:lnTo>
                    <a:pt x="93796" y="42995"/>
                  </a:lnTo>
                  <a:lnTo>
                    <a:pt x="95247" y="11008"/>
                  </a:lnTo>
                  <a:lnTo>
                    <a:pt x="86116" y="428"/>
                  </a:lnTo>
                  <a:lnTo>
                    <a:pt x="68119" y="0"/>
                  </a:lnTo>
                  <a:lnTo>
                    <a:pt x="40307" y="25309"/>
                  </a:lnTo>
                  <a:lnTo>
                    <a:pt x="34494" y="27121"/>
                  </a:lnTo>
                  <a:lnTo>
                    <a:pt x="32522" y="28663"/>
                  </a:lnTo>
                  <a:lnTo>
                    <a:pt x="19456" y="47192"/>
                  </a:lnTo>
                  <a:lnTo>
                    <a:pt x="28575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246"/>
            <p:cNvSpPr/>
            <p:nvPr>
              <p:custDataLst>
                <p:tags r:id="rId106"/>
              </p:custDataLst>
            </p:nvPr>
          </p:nvSpPr>
          <p:spPr>
            <a:xfrm>
              <a:off x="9553575" y="4495800"/>
              <a:ext cx="57151" cy="123826"/>
            </a:xfrm>
            <a:custGeom>
              <a:avLst/>
              <a:gdLst/>
              <a:ahLst/>
              <a:cxnLst/>
              <a:rect l="0" t="0" r="0" b="0"/>
              <a:pathLst>
                <a:path w="57151" h="123826">
                  <a:moveTo>
                    <a:pt x="57150" y="0"/>
                  </a:moveTo>
                  <a:lnTo>
                    <a:pt x="57150" y="0"/>
                  </a:lnTo>
                  <a:lnTo>
                    <a:pt x="57150" y="9133"/>
                  </a:lnTo>
                  <a:lnTo>
                    <a:pt x="50604" y="17052"/>
                  </a:lnTo>
                  <a:lnTo>
                    <a:pt x="48016" y="26848"/>
                  </a:lnTo>
                  <a:lnTo>
                    <a:pt x="41156" y="35838"/>
                  </a:lnTo>
                  <a:lnTo>
                    <a:pt x="39005" y="44721"/>
                  </a:lnTo>
                  <a:lnTo>
                    <a:pt x="38502" y="50920"/>
                  </a:lnTo>
                  <a:lnTo>
                    <a:pt x="35456" y="57203"/>
                  </a:lnTo>
                  <a:lnTo>
                    <a:pt x="31633" y="63524"/>
                  </a:lnTo>
                  <a:lnTo>
                    <a:pt x="28423" y="73032"/>
                  </a:lnTo>
                  <a:lnTo>
                    <a:pt x="22297" y="82552"/>
                  </a:lnTo>
                  <a:lnTo>
                    <a:pt x="20014" y="92075"/>
                  </a:lnTo>
                  <a:lnTo>
                    <a:pt x="19478" y="98425"/>
                  </a:lnTo>
                  <a:lnTo>
                    <a:pt x="16418" y="104775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0" name="SMARTInkShape-247"/>
          <p:cNvSpPr/>
          <p:nvPr>
            <p:custDataLst>
              <p:tags r:id="rId24"/>
            </p:custDataLst>
          </p:nvPr>
        </p:nvSpPr>
        <p:spPr>
          <a:xfrm>
            <a:off x="9277350" y="4305300"/>
            <a:ext cx="28576" cy="9526"/>
          </a:xfrm>
          <a:custGeom>
            <a:avLst/>
            <a:gdLst/>
            <a:ahLst/>
            <a:cxnLst/>
            <a:rect l="0" t="0" r="0" b="0"/>
            <a:pathLst>
              <a:path w="28576" h="9526">
                <a:moveTo>
                  <a:pt x="0" y="9525"/>
                </a:moveTo>
                <a:lnTo>
                  <a:pt x="0" y="9525"/>
                </a:lnTo>
                <a:lnTo>
                  <a:pt x="5057" y="9525"/>
                </a:lnTo>
                <a:lnTo>
                  <a:pt x="6546" y="8467"/>
                </a:lnTo>
                <a:lnTo>
                  <a:pt x="7540" y="6703"/>
                </a:lnTo>
                <a:lnTo>
                  <a:pt x="9134" y="1324"/>
                </a:lnTo>
                <a:lnTo>
                  <a:pt x="12173" y="589"/>
                </a:lnTo>
                <a:lnTo>
                  <a:pt x="285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1" name="SMARTInkShape-248"/>
          <p:cNvSpPr/>
          <p:nvPr>
            <p:custDataLst>
              <p:tags r:id="rId25"/>
            </p:custDataLst>
          </p:nvPr>
        </p:nvSpPr>
        <p:spPr>
          <a:xfrm>
            <a:off x="9744078" y="4314825"/>
            <a:ext cx="1562098" cy="310178"/>
          </a:xfrm>
          <a:custGeom>
            <a:avLst/>
            <a:gdLst/>
            <a:ahLst/>
            <a:cxnLst/>
            <a:rect l="0" t="0" r="0" b="0"/>
            <a:pathLst>
              <a:path w="1562098" h="310178">
                <a:moveTo>
                  <a:pt x="66672" y="57150"/>
                </a:moveTo>
                <a:lnTo>
                  <a:pt x="66672" y="57150"/>
                </a:lnTo>
                <a:lnTo>
                  <a:pt x="57150" y="57150"/>
                </a:lnTo>
                <a:lnTo>
                  <a:pt x="57148" y="52093"/>
                </a:lnTo>
                <a:lnTo>
                  <a:pt x="58205" y="50604"/>
                </a:lnTo>
                <a:lnTo>
                  <a:pt x="59971" y="49611"/>
                </a:lnTo>
                <a:lnTo>
                  <a:pt x="65349" y="48017"/>
                </a:lnTo>
                <a:lnTo>
                  <a:pt x="66084" y="44977"/>
                </a:lnTo>
                <a:lnTo>
                  <a:pt x="66281" y="42685"/>
                </a:lnTo>
                <a:lnTo>
                  <a:pt x="67470" y="41157"/>
                </a:lnTo>
                <a:lnTo>
                  <a:pt x="71612" y="39458"/>
                </a:lnTo>
                <a:lnTo>
                  <a:pt x="73140" y="37948"/>
                </a:lnTo>
                <a:lnTo>
                  <a:pt x="74838" y="33446"/>
                </a:lnTo>
                <a:lnTo>
                  <a:pt x="76349" y="31822"/>
                </a:lnTo>
                <a:lnTo>
                  <a:pt x="80850" y="30018"/>
                </a:lnTo>
                <a:lnTo>
                  <a:pt x="89335" y="29002"/>
                </a:lnTo>
                <a:lnTo>
                  <a:pt x="91305" y="27801"/>
                </a:lnTo>
                <a:lnTo>
                  <a:pt x="92620" y="25943"/>
                </a:lnTo>
                <a:lnTo>
                  <a:pt x="93496" y="23645"/>
                </a:lnTo>
                <a:lnTo>
                  <a:pt x="95138" y="22113"/>
                </a:lnTo>
                <a:lnTo>
                  <a:pt x="103294" y="19453"/>
                </a:lnTo>
                <a:lnTo>
                  <a:pt x="112844" y="19085"/>
                </a:lnTo>
                <a:lnTo>
                  <a:pt x="113327" y="20132"/>
                </a:lnTo>
                <a:lnTo>
                  <a:pt x="113867" y="24118"/>
                </a:lnTo>
                <a:lnTo>
                  <a:pt x="115069" y="25603"/>
                </a:lnTo>
                <a:lnTo>
                  <a:pt x="119226" y="27254"/>
                </a:lnTo>
                <a:lnTo>
                  <a:pt x="120759" y="28753"/>
                </a:lnTo>
                <a:lnTo>
                  <a:pt x="123419" y="36660"/>
                </a:lnTo>
                <a:lnTo>
                  <a:pt x="123787" y="51231"/>
                </a:lnTo>
                <a:lnTo>
                  <a:pt x="120984" y="57342"/>
                </a:lnTo>
                <a:lnTo>
                  <a:pt x="117270" y="63585"/>
                </a:lnTo>
                <a:lnTo>
                  <a:pt x="114884" y="76217"/>
                </a:lnTo>
                <a:lnTo>
                  <a:pt x="114688" y="79386"/>
                </a:lnTo>
                <a:lnTo>
                  <a:pt x="111649" y="85730"/>
                </a:lnTo>
                <a:lnTo>
                  <a:pt x="107829" y="92077"/>
                </a:lnTo>
                <a:lnTo>
                  <a:pt x="106131" y="98425"/>
                </a:lnTo>
                <a:lnTo>
                  <a:pt x="104620" y="100542"/>
                </a:lnTo>
                <a:lnTo>
                  <a:pt x="102554" y="101953"/>
                </a:lnTo>
                <a:lnTo>
                  <a:pt x="97436" y="104579"/>
                </a:lnTo>
                <a:lnTo>
                  <a:pt x="76326" y="123697"/>
                </a:lnTo>
                <a:lnTo>
                  <a:pt x="76235" y="118730"/>
                </a:lnTo>
                <a:lnTo>
                  <a:pt x="77280" y="117254"/>
                </a:lnTo>
                <a:lnTo>
                  <a:pt x="79036" y="116269"/>
                </a:lnTo>
                <a:lnTo>
                  <a:pt x="85331" y="114415"/>
                </a:lnTo>
                <a:lnTo>
                  <a:pt x="93248" y="107777"/>
                </a:lnTo>
                <a:lnTo>
                  <a:pt x="103046" y="105170"/>
                </a:lnTo>
                <a:lnTo>
                  <a:pt x="119224" y="104778"/>
                </a:lnTo>
                <a:lnTo>
                  <a:pt x="120756" y="105835"/>
                </a:lnTo>
                <a:lnTo>
                  <a:pt x="121779" y="107598"/>
                </a:lnTo>
                <a:lnTo>
                  <a:pt x="123217" y="115137"/>
                </a:lnTo>
                <a:lnTo>
                  <a:pt x="123821" y="160749"/>
                </a:lnTo>
                <a:lnTo>
                  <a:pt x="120998" y="169516"/>
                </a:lnTo>
                <a:lnTo>
                  <a:pt x="117276" y="176941"/>
                </a:lnTo>
                <a:lnTo>
                  <a:pt x="114688" y="193562"/>
                </a:lnTo>
                <a:lnTo>
                  <a:pt x="113315" y="212899"/>
                </a:lnTo>
                <a:lnTo>
                  <a:pt x="106774" y="230829"/>
                </a:lnTo>
                <a:lnTo>
                  <a:pt x="104604" y="241232"/>
                </a:lnTo>
                <a:lnTo>
                  <a:pt x="97409" y="256534"/>
                </a:lnTo>
                <a:lnTo>
                  <a:pt x="96689" y="259923"/>
                </a:lnTo>
                <a:lnTo>
                  <a:pt x="90617" y="269749"/>
                </a:lnTo>
                <a:lnTo>
                  <a:pt x="63460" y="298447"/>
                </a:lnTo>
                <a:lnTo>
                  <a:pt x="57129" y="301977"/>
                </a:lnTo>
                <a:lnTo>
                  <a:pt x="49500" y="304242"/>
                </a:lnTo>
                <a:lnTo>
                  <a:pt x="43122" y="309691"/>
                </a:lnTo>
                <a:lnTo>
                  <a:pt x="40388" y="310177"/>
                </a:lnTo>
                <a:lnTo>
                  <a:pt x="37508" y="309443"/>
                </a:lnTo>
                <a:lnTo>
                  <a:pt x="31484" y="306863"/>
                </a:lnTo>
                <a:lnTo>
                  <a:pt x="14536" y="304880"/>
                </a:lnTo>
                <a:lnTo>
                  <a:pt x="12867" y="303795"/>
                </a:lnTo>
                <a:lnTo>
                  <a:pt x="11751" y="302013"/>
                </a:lnTo>
                <a:lnTo>
                  <a:pt x="10182" y="294449"/>
                </a:lnTo>
                <a:lnTo>
                  <a:pt x="9962" y="291549"/>
                </a:lnTo>
                <a:lnTo>
                  <a:pt x="8757" y="289616"/>
                </a:lnTo>
                <a:lnTo>
                  <a:pt x="6896" y="288328"/>
                </a:lnTo>
                <a:lnTo>
                  <a:pt x="4596" y="287469"/>
                </a:lnTo>
                <a:lnTo>
                  <a:pt x="3063" y="285837"/>
                </a:lnTo>
                <a:lnTo>
                  <a:pt x="1359" y="281203"/>
                </a:lnTo>
                <a:lnTo>
                  <a:pt x="0" y="234947"/>
                </a:lnTo>
                <a:lnTo>
                  <a:pt x="1057" y="232831"/>
                </a:lnTo>
                <a:lnTo>
                  <a:pt x="2821" y="231421"/>
                </a:lnTo>
                <a:lnTo>
                  <a:pt x="5054" y="230481"/>
                </a:lnTo>
                <a:lnTo>
                  <a:pt x="6543" y="228796"/>
                </a:lnTo>
                <a:lnTo>
                  <a:pt x="11757" y="218486"/>
                </a:lnTo>
                <a:lnTo>
                  <a:pt x="31877" y="196816"/>
                </a:lnTo>
                <a:lnTo>
                  <a:pt x="38155" y="193307"/>
                </a:lnTo>
                <a:lnTo>
                  <a:pt x="55864" y="185998"/>
                </a:lnTo>
                <a:lnTo>
                  <a:pt x="89892" y="166081"/>
                </a:lnTo>
                <a:lnTo>
                  <a:pt x="133405" y="151807"/>
                </a:lnTo>
                <a:lnTo>
                  <a:pt x="177800" y="130141"/>
                </a:lnTo>
                <a:lnTo>
                  <a:pt x="203197" y="118526"/>
                </a:lnTo>
                <a:lnTo>
                  <a:pt x="234947" y="109800"/>
                </a:lnTo>
                <a:lnTo>
                  <a:pt x="276810" y="85673"/>
                </a:lnTo>
                <a:lnTo>
                  <a:pt x="296682" y="73015"/>
                </a:lnTo>
                <a:lnTo>
                  <a:pt x="330166" y="42333"/>
                </a:lnTo>
                <a:lnTo>
                  <a:pt x="336534" y="39981"/>
                </a:lnTo>
                <a:lnTo>
                  <a:pt x="338655" y="38296"/>
                </a:lnTo>
                <a:lnTo>
                  <a:pt x="350933" y="20815"/>
                </a:lnTo>
                <a:lnTo>
                  <a:pt x="352418" y="9583"/>
                </a:lnTo>
                <a:lnTo>
                  <a:pt x="352422" y="9528"/>
                </a:lnTo>
                <a:lnTo>
                  <a:pt x="347365" y="14582"/>
                </a:lnTo>
                <a:lnTo>
                  <a:pt x="344884" y="19887"/>
                </a:lnTo>
                <a:lnTo>
                  <a:pt x="343288" y="26859"/>
                </a:lnTo>
                <a:lnTo>
                  <a:pt x="336429" y="35841"/>
                </a:lnTo>
                <a:lnTo>
                  <a:pt x="333220" y="44721"/>
                </a:lnTo>
                <a:lnTo>
                  <a:pt x="327094" y="55114"/>
                </a:lnTo>
                <a:lnTo>
                  <a:pt x="323752" y="70070"/>
                </a:lnTo>
                <a:lnTo>
                  <a:pt x="316498" y="85142"/>
                </a:lnTo>
                <a:lnTo>
                  <a:pt x="315772" y="88511"/>
                </a:lnTo>
                <a:lnTo>
                  <a:pt x="293095" y="133349"/>
                </a:lnTo>
                <a:lnTo>
                  <a:pt x="289012" y="139700"/>
                </a:lnTo>
                <a:lnTo>
                  <a:pt x="286177" y="150519"/>
                </a:lnTo>
                <a:lnTo>
                  <a:pt x="276257" y="161886"/>
                </a:lnTo>
                <a:lnTo>
                  <a:pt x="276222" y="129768"/>
                </a:lnTo>
                <a:lnTo>
                  <a:pt x="279046" y="123644"/>
                </a:lnTo>
                <a:lnTo>
                  <a:pt x="282768" y="117394"/>
                </a:lnTo>
                <a:lnTo>
                  <a:pt x="285356" y="106646"/>
                </a:lnTo>
                <a:lnTo>
                  <a:pt x="285737" y="90635"/>
                </a:lnTo>
                <a:lnTo>
                  <a:pt x="286798" y="88998"/>
                </a:lnTo>
                <a:lnTo>
                  <a:pt x="288565" y="87907"/>
                </a:lnTo>
                <a:lnTo>
                  <a:pt x="295262" y="85728"/>
                </a:lnTo>
                <a:lnTo>
                  <a:pt x="295272" y="100190"/>
                </a:lnTo>
                <a:lnTo>
                  <a:pt x="296330" y="101718"/>
                </a:lnTo>
                <a:lnTo>
                  <a:pt x="298096" y="102738"/>
                </a:lnTo>
                <a:lnTo>
                  <a:pt x="304974" y="104507"/>
                </a:lnTo>
                <a:lnTo>
                  <a:pt x="341731" y="104775"/>
                </a:lnTo>
                <a:lnTo>
                  <a:pt x="345295" y="103716"/>
                </a:lnTo>
                <a:lnTo>
                  <a:pt x="347671" y="101952"/>
                </a:lnTo>
                <a:lnTo>
                  <a:pt x="349256" y="99718"/>
                </a:lnTo>
                <a:lnTo>
                  <a:pt x="351370" y="98229"/>
                </a:lnTo>
                <a:lnTo>
                  <a:pt x="379136" y="85063"/>
                </a:lnTo>
                <a:lnTo>
                  <a:pt x="386520" y="80139"/>
                </a:lnTo>
                <a:lnTo>
                  <a:pt x="399883" y="74156"/>
                </a:lnTo>
                <a:lnTo>
                  <a:pt x="412715" y="63096"/>
                </a:lnTo>
                <a:lnTo>
                  <a:pt x="416260" y="56971"/>
                </a:lnTo>
                <a:lnTo>
                  <a:pt x="417206" y="53856"/>
                </a:lnTo>
                <a:lnTo>
                  <a:pt x="418895" y="51779"/>
                </a:lnTo>
                <a:lnTo>
                  <a:pt x="425270" y="47797"/>
                </a:lnTo>
                <a:lnTo>
                  <a:pt x="427133" y="43115"/>
                </a:lnTo>
                <a:lnTo>
                  <a:pt x="428687" y="41444"/>
                </a:lnTo>
                <a:lnTo>
                  <a:pt x="438109" y="38111"/>
                </a:lnTo>
                <a:lnTo>
                  <a:pt x="433078" y="38103"/>
                </a:lnTo>
                <a:lnTo>
                  <a:pt x="431592" y="39160"/>
                </a:lnTo>
                <a:lnTo>
                  <a:pt x="430602" y="40923"/>
                </a:lnTo>
                <a:lnTo>
                  <a:pt x="429942" y="43157"/>
                </a:lnTo>
                <a:lnTo>
                  <a:pt x="428444" y="44647"/>
                </a:lnTo>
                <a:lnTo>
                  <a:pt x="423956" y="46301"/>
                </a:lnTo>
                <a:lnTo>
                  <a:pt x="422336" y="47801"/>
                </a:lnTo>
                <a:lnTo>
                  <a:pt x="411748" y="66871"/>
                </a:lnTo>
                <a:lnTo>
                  <a:pt x="411022" y="69981"/>
                </a:lnTo>
                <a:lnTo>
                  <a:pt x="409480" y="72054"/>
                </a:lnTo>
                <a:lnTo>
                  <a:pt x="407395" y="73436"/>
                </a:lnTo>
                <a:lnTo>
                  <a:pt x="404946" y="74357"/>
                </a:lnTo>
                <a:lnTo>
                  <a:pt x="403312" y="77088"/>
                </a:lnTo>
                <a:lnTo>
                  <a:pt x="400335" y="94435"/>
                </a:lnTo>
                <a:lnTo>
                  <a:pt x="400085" y="108261"/>
                </a:lnTo>
                <a:lnTo>
                  <a:pt x="397242" y="114438"/>
                </a:lnTo>
                <a:lnTo>
                  <a:pt x="393509" y="120712"/>
                </a:lnTo>
                <a:lnTo>
                  <a:pt x="391850" y="127027"/>
                </a:lnTo>
                <a:lnTo>
                  <a:pt x="392466" y="129135"/>
                </a:lnTo>
                <a:lnTo>
                  <a:pt x="393935" y="130540"/>
                </a:lnTo>
                <a:lnTo>
                  <a:pt x="395972" y="131477"/>
                </a:lnTo>
                <a:lnTo>
                  <a:pt x="397331" y="133159"/>
                </a:lnTo>
                <a:lnTo>
                  <a:pt x="399690" y="141386"/>
                </a:lnTo>
                <a:lnTo>
                  <a:pt x="402710" y="142213"/>
                </a:lnTo>
                <a:lnTo>
                  <a:pt x="404998" y="142434"/>
                </a:lnTo>
                <a:lnTo>
                  <a:pt x="406522" y="143639"/>
                </a:lnTo>
                <a:lnTo>
                  <a:pt x="408216" y="147801"/>
                </a:lnTo>
                <a:lnTo>
                  <a:pt x="409727" y="149334"/>
                </a:lnTo>
                <a:lnTo>
                  <a:pt x="414227" y="151037"/>
                </a:lnTo>
                <a:lnTo>
                  <a:pt x="422710" y="151997"/>
                </a:lnTo>
                <a:lnTo>
                  <a:pt x="428817" y="149398"/>
                </a:lnTo>
                <a:lnTo>
                  <a:pt x="435059" y="145774"/>
                </a:lnTo>
                <a:lnTo>
                  <a:pt x="472191" y="133250"/>
                </a:lnTo>
                <a:lnTo>
                  <a:pt x="492044" y="117187"/>
                </a:lnTo>
                <a:lnTo>
                  <a:pt x="507629" y="104718"/>
                </a:lnTo>
                <a:lnTo>
                  <a:pt x="527977" y="90748"/>
                </a:lnTo>
                <a:lnTo>
                  <a:pt x="541121" y="77965"/>
                </a:lnTo>
                <a:lnTo>
                  <a:pt x="542122" y="74163"/>
                </a:lnTo>
                <a:lnTo>
                  <a:pt x="542907" y="66805"/>
                </a:lnTo>
                <a:lnTo>
                  <a:pt x="542922" y="84012"/>
                </a:lnTo>
                <a:lnTo>
                  <a:pt x="536376" y="92991"/>
                </a:lnTo>
                <a:lnTo>
                  <a:pt x="533788" y="103014"/>
                </a:lnTo>
                <a:lnTo>
                  <a:pt x="533400" y="128359"/>
                </a:lnTo>
                <a:lnTo>
                  <a:pt x="534457" y="130023"/>
                </a:lnTo>
                <a:lnTo>
                  <a:pt x="536221" y="131132"/>
                </a:lnTo>
                <a:lnTo>
                  <a:pt x="542531" y="133220"/>
                </a:lnTo>
                <a:lnTo>
                  <a:pt x="556145" y="133339"/>
                </a:lnTo>
                <a:lnTo>
                  <a:pt x="562205" y="130523"/>
                </a:lnTo>
                <a:lnTo>
                  <a:pt x="568425" y="126802"/>
                </a:lnTo>
                <a:lnTo>
                  <a:pt x="577877" y="123649"/>
                </a:lnTo>
                <a:lnTo>
                  <a:pt x="624591" y="88874"/>
                </a:lnTo>
                <a:lnTo>
                  <a:pt x="633678" y="79368"/>
                </a:lnTo>
                <a:lnTo>
                  <a:pt x="640106" y="66674"/>
                </a:lnTo>
                <a:lnTo>
                  <a:pt x="644324" y="60325"/>
                </a:lnTo>
                <a:lnTo>
                  <a:pt x="647756" y="50800"/>
                </a:lnTo>
                <a:lnTo>
                  <a:pt x="655767" y="39981"/>
                </a:lnTo>
                <a:lnTo>
                  <a:pt x="655193" y="38296"/>
                </a:lnTo>
                <a:lnTo>
                  <a:pt x="639601" y="20505"/>
                </a:lnTo>
                <a:lnTo>
                  <a:pt x="633539" y="19481"/>
                </a:lnTo>
                <a:lnTo>
                  <a:pt x="625040" y="19178"/>
                </a:lnTo>
                <a:lnTo>
                  <a:pt x="594581" y="28758"/>
                </a:lnTo>
                <a:lnTo>
                  <a:pt x="574746" y="44745"/>
                </a:lnTo>
                <a:lnTo>
                  <a:pt x="528105" y="92075"/>
                </a:lnTo>
                <a:lnTo>
                  <a:pt x="524429" y="102894"/>
                </a:lnTo>
                <a:lnTo>
                  <a:pt x="523921" y="112811"/>
                </a:lnTo>
                <a:lnTo>
                  <a:pt x="524963" y="113307"/>
                </a:lnTo>
                <a:lnTo>
                  <a:pt x="538063" y="114261"/>
                </a:lnTo>
                <a:lnTo>
                  <a:pt x="543585" y="111460"/>
                </a:lnTo>
                <a:lnTo>
                  <a:pt x="549566" y="107746"/>
                </a:lnTo>
                <a:lnTo>
                  <a:pt x="586498" y="95152"/>
                </a:lnTo>
                <a:lnTo>
                  <a:pt x="632750" y="62165"/>
                </a:lnTo>
                <a:lnTo>
                  <a:pt x="636566" y="58636"/>
                </a:lnTo>
                <a:lnTo>
                  <a:pt x="646231" y="57281"/>
                </a:lnTo>
                <a:lnTo>
                  <a:pt x="646720" y="56179"/>
                </a:lnTo>
                <a:lnTo>
                  <a:pt x="647568" y="48961"/>
                </a:lnTo>
                <a:lnTo>
                  <a:pt x="647694" y="61849"/>
                </a:lnTo>
                <a:lnTo>
                  <a:pt x="646637" y="63458"/>
                </a:lnTo>
                <a:lnTo>
                  <a:pt x="644873" y="64530"/>
                </a:lnTo>
                <a:lnTo>
                  <a:pt x="642639" y="65244"/>
                </a:lnTo>
                <a:lnTo>
                  <a:pt x="641151" y="66779"/>
                </a:lnTo>
                <a:lnTo>
                  <a:pt x="639495" y="71308"/>
                </a:lnTo>
                <a:lnTo>
                  <a:pt x="638207" y="93407"/>
                </a:lnTo>
                <a:lnTo>
                  <a:pt x="631633" y="102490"/>
                </a:lnTo>
                <a:lnTo>
                  <a:pt x="629040" y="112536"/>
                </a:lnTo>
                <a:lnTo>
                  <a:pt x="628682" y="122346"/>
                </a:lnTo>
                <a:lnTo>
                  <a:pt x="629728" y="122839"/>
                </a:lnTo>
                <a:lnTo>
                  <a:pt x="633713" y="123387"/>
                </a:lnTo>
                <a:lnTo>
                  <a:pt x="635199" y="124591"/>
                </a:lnTo>
                <a:lnTo>
                  <a:pt x="636850" y="128751"/>
                </a:lnTo>
                <a:lnTo>
                  <a:pt x="638349" y="129226"/>
                </a:lnTo>
                <a:lnTo>
                  <a:pt x="647794" y="124439"/>
                </a:lnTo>
                <a:lnTo>
                  <a:pt x="652327" y="124098"/>
                </a:lnTo>
                <a:lnTo>
                  <a:pt x="657869" y="121124"/>
                </a:lnTo>
                <a:lnTo>
                  <a:pt x="660829" y="118849"/>
                </a:lnTo>
                <a:lnTo>
                  <a:pt x="669761" y="116322"/>
                </a:lnTo>
                <a:lnTo>
                  <a:pt x="675106" y="115648"/>
                </a:lnTo>
                <a:lnTo>
                  <a:pt x="678670" y="114140"/>
                </a:lnTo>
                <a:lnTo>
                  <a:pt x="681046" y="112077"/>
                </a:lnTo>
                <a:lnTo>
                  <a:pt x="682631" y="109643"/>
                </a:lnTo>
                <a:lnTo>
                  <a:pt x="730186" y="69843"/>
                </a:lnTo>
                <a:lnTo>
                  <a:pt x="748233" y="50800"/>
                </a:lnTo>
                <a:lnTo>
                  <a:pt x="754456" y="38100"/>
                </a:lnTo>
                <a:lnTo>
                  <a:pt x="770068" y="20539"/>
                </a:lnTo>
                <a:lnTo>
                  <a:pt x="771394" y="10980"/>
                </a:lnTo>
                <a:lnTo>
                  <a:pt x="770379" y="10495"/>
                </a:lnTo>
                <a:lnTo>
                  <a:pt x="762032" y="9528"/>
                </a:lnTo>
                <a:lnTo>
                  <a:pt x="776188" y="9525"/>
                </a:lnTo>
                <a:lnTo>
                  <a:pt x="777807" y="8467"/>
                </a:lnTo>
                <a:lnTo>
                  <a:pt x="778886" y="6703"/>
                </a:lnTo>
                <a:lnTo>
                  <a:pt x="779606" y="4468"/>
                </a:lnTo>
                <a:lnTo>
                  <a:pt x="781144" y="2979"/>
                </a:lnTo>
                <a:lnTo>
                  <a:pt x="785677" y="1324"/>
                </a:lnTo>
                <a:lnTo>
                  <a:pt x="831851" y="3"/>
                </a:lnTo>
                <a:lnTo>
                  <a:pt x="847282" y="0"/>
                </a:lnTo>
                <a:lnTo>
                  <a:pt x="847719" y="22666"/>
                </a:lnTo>
                <a:lnTo>
                  <a:pt x="844898" y="28771"/>
                </a:lnTo>
                <a:lnTo>
                  <a:pt x="841176" y="35012"/>
                </a:lnTo>
                <a:lnTo>
                  <a:pt x="838020" y="44476"/>
                </a:lnTo>
                <a:lnTo>
                  <a:pt x="831912" y="53982"/>
                </a:lnTo>
                <a:lnTo>
                  <a:pt x="829632" y="63502"/>
                </a:lnTo>
                <a:lnTo>
                  <a:pt x="829099" y="69850"/>
                </a:lnTo>
                <a:lnTo>
                  <a:pt x="826040" y="76200"/>
                </a:lnTo>
                <a:lnTo>
                  <a:pt x="813508" y="92075"/>
                </a:lnTo>
                <a:lnTo>
                  <a:pt x="810775" y="101600"/>
                </a:lnTo>
                <a:lnTo>
                  <a:pt x="810134" y="107950"/>
                </a:lnTo>
                <a:lnTo>
                  <a:pt x="807028" y="114300"/>
                </a:lnTo>
                <a:lnTo>
                  <a:pt x="803177" y="120650"/>
                </a:lnTo>
                <a:lnTo>
                  <a:pt x="800705" y="133350"/>
                </a:lnTo>
                <a:lnTo>
                  <a:pt x="800133" y="142317"/>
                </a:lnTo>
                <a:lnTo>
                  <a:pt x="822487" y="142861"/>
                </a:lnTo>
                <a:lnTo>
                  <a:pt x="828746" y="140046"/>
                </a:lnTo>
                <a:lnTo>
                  <a:pt x="835055" y="136326"/>
                </a:lnTo>
                <a:lnTo>
                  <a:pt x="844556" y="133174"/>
                </a:lnTo>
                <a:lnTo>
                  <a:pt x="888604" y="101561"/>
                </a:lnTo>
                <a:lnTo>
                  <a:pt x="933268" y="57324"/>
                </a:lnTo>
                <a:lnTo>
                  <a:pt x="962010" y="28586"/>
                </a:lnTo>
                <a:lnTo>
                  <a:pt x="962019" y="33635"/>
                </a:lnTo>
                <a:lnTo>
                  <a:pt x="960962" y="35123"/>
                </a:lnTo>
                <a:lnTo>
                  <a:pt x="959198" y="36116"/>
                </a:lnTo>
                <a:lnTo>
                  <a:pt x="956964" y="36777"/>
                </a:lnTo>
                <a:lnTo>
                  <a:pt x="955476" y="38276"/>
                </a:lnTo>
                <a:lnTo>
                  <a:pt x="950262" y="48287"/>
                </a:lnTo>
                <a:lnTo>
                  <a:pt x="946212" y="54269"/>
                </a:lnTo>
                <a:lnTo>
                  <a:pt x="943932" y="63587"/>
                </a:lnTo>
                <a:lnTo>
                  <a:pt x="943399" y="69889"/>
                </a:lnTo>
                <a:lnTo>
                  <a:pt x="940340" y="76217"/>
                </a:lnTo>
                <a:lnTo>
                  <a:pt x="934808" y="83846"/>
                </a:lnTo>
                <a:lnTo>
                  <a:pt x="933716" y="92958"/>
                </a:lnTo>
                <a:lnTo>
                  <a:pt x="933457" y="109308"/>
                </a:lnTo>
                <a:lnTo>
                  <a:pt x="934514" y="110973"/>
                </a:lnTo>
                <a:lnTo>
                  <a:pt x="936274" y="112082"/>
                </a:lnTo>
                <a:lnTo>
                  <a:pt x="943810" y="113643"/>
                </a:lnTo>
                <a:lnTo>
                  <a:pt x="965603" y="114289"/>
                </a:lnTo>
                <a:lnTo>
                  <a:pt x="971729" y="111473"/>
                </a:lnTo>
                <a:lnTo>
                  <a:pt x="989340" y="101042"/>
                </a:lnTo>
                <a:lnTo>
                  <a:pt x="1009064" y="93190"/>
                </a:lnTo>
                <a:lnTo>
                  <a:pt x="1050919" y="53965"/>
                </a:lnTo>
                <a:lnTo>
                  <a:pt x="1054448" y="47620"/>
                </a:lnTo>
                <a:lnTo>
                  <a:pt x="1055390" y="44447"/>
                </a:lnTo>
                <a:lnTo>
                  <a:pt x="1057076" y="42331"/>
                </a:lnTo>
                <a:lnTo>
                  <a:pt x="1063446" y="38296"/>
                </a:lnTo>
                <a:lnTo>
                  <a:pt x="1066666" y="29016"/>
                </a:lnTo>
                <a:lnTo>
                  <a:pt x="1066785" y="20413"/>
                </a:lnTo>
                <a:lnTo>
                  <a:pt x="1066797" y="33274"/>
                </a:lnTo>
                <a:lnTo>
                  <a:pt x="1065739" y="34883"/>
                </a:lnTo>
                <a:lnTo>
                  <a:pt x="1063973" y="35955"/>
                </a:lnTo>
                <a:lnTo>
                  <a:pt x="1061740" y="36669"/>
                </a:lnTo>
                <a:lnTo>
                  <a:pt x="1060251" y="38204"/>
                </a:lnTo>
                <a:lnTo>
                  <a:pt x="1055037" y="48273"/>
                </a:lnTo>
                <a:lnTo>
                  <a:pt x="1050987" y="54263"/>
                </a:lnTo>
                <a:lnTo>
                  <a:pt x="1047650" y="63585"/>
                </a:lnTo>
                <a:lnTo>
                  <a:pt x="1041486" y="73050"/>
                </a:lnTo>
                <a:lnTo>
                  <a:pt x="1039189" y="82557"/>
                </a:lnTo>
                <a:lnTo>
                  <a:pt x="1038234" y="112419"/>
                </a:lnTo>
                <a:lnTo>
                  <a:pt x="1046424" y="122336"/>
                </a:lnTo>
                <a:lnTo>
                  <a:pt x="1049982" y="123163"/>
                </a:lnTo>
                <a:lnTo>
                  <a:pt x="1070102" y="123786"/>
                </a:lnTo>
                <a:lnTo>
                  <a:pt x="1076381" y="120985"/>
                </a:lnTo>
                <a:lnTo>
                  <a:pt x="1079537" y="118757"/>
                </a:lnTo>
                <a:lnTo>
                  <a:pt x="1102917" y="112064"/>
                </a:lnTo>
                <a:lnTo>
                  <a:pt x="1149870" y="82511"/>
                </a:lnTo>
                <a:lnTo>
                  <a:pt x="1197377" y="53975"/>
                </a:lnTo>
                <a:lnTo>
                  <a:pt x="1243612" y="23283"/>
                </a:lnTo>
                <a:lnTo>
                  <a:pt x="1255285" y="19608"/>
                </a:lnTo>
                <a:lnTo>
                  <a:pt x="1265321" y="19099"/>
                </a:lnTo>
                <a:lnTo>
                  <a:pt x="1265821" y="20141"/>
                </a:lnTo>
                <a:lnTo>
                  <a:pt x="1266819" y="50931"/>
                </a:lnTo>
                <a:lnTo>
                  <a:pt x="1263998" y="57209"/>
                </a:lnTo>
                <a:lnTo>
                  <a:pt x="1260276" y="63526"/>
                </a:lnTo>
                <a:lnTo>
                  <a:pt x="1257120" y="73032"/>
                </a:lnTo>
                <a:lnTo>
                  <a:pt x="1251012" y="82552"/>
                </a:lnTo>
                <a:lnTo>
                  <a:pt x="1247675" y="92075"/>
                </a:lnTo>
                <a:lnTo>
                  <a:pt x="1230477" y="112419"/>
                </a:lnTo>
                <a:lnTo>
                  <a:pt x="1226679" y="113464"/>
                </a:lnTo>
                <a:lnTo>
                  <a:pt x="1224185" y="113742"/>
                </a:lnTo>
                <a:lnTo>
                  <a:pt x="1222523" y="114987"/>
                </a:lnTo>
                <a:lnTo>
                  <a:pt x="1219634" y="122452"/>
                </a:lnTo>
                <a:lnTo>
                  <a:pt x="1216570" y="123215"/>
                </a:lnTo>
                <a:lnTo>
                  <a:pt x="1210075" y="123789"/>
                </a:lnTo>
                <a:lnTo>
                  <a:pt x="1209792" y="118757"/>
                </a:lnTo>
                <a:lnTo>
                  <a:pt x="1210809" y="117272"/>
                </a:lnTo>
                <a:lnTo>
                  <a:pt x="1212547" y="116281"/>
                </a:lnTo>
                <a:lnTo>
                  <a:pt x="1217885" y="114691"/>
                </a:lnTo>
                <a:lnTo>
                  <a:pt x="1260136" y="76180"/>
                </a:lnTo>
                <a:lnTo>
                  <a:pt x="1270201" y="68782"/>
                </a:lnTo>
                <a:lnTo>
                  <a:pt x="1288108" y="49609"/>
                </a:lnTo>
                <a:lnTo>
                  <a:pt x="1302763" y="41510"/>
                </a:lnTo>
                <a:lnTo>
                  <a:pt x="1338880" y="28533"/>
                </a:lnTo>
                <a:lnTo>
                  <a:pt x="1352357" y="21236"/>
                </a:lnTo>
                <a:lnTo>
                  <a:pt x="1369703" y="19178"/>
                </a:lnTo>
                <a:lnTo>
                  <a:pt x="1370334" y="20194"/>
                </a:lnTo>
                <a:lnTo>
                  <a:pt x="1371523" y="30814"/>
                </a:lnTo>
                <a:lnTo>
                  <a:pt x="1371597" y="60729"/>
                </a:lnTo>
                <a:lnTo>
                  <a:pt x="1368773" y="66854"/>
                </a:lnTo>
                <a:lnTo>
                  <a:pt x="1363395" y="74354"/>
                </a:lnTo>
                <a:lnTo>
                  <a:pt x="1362187" y="84239"/>
                </a:lnTo>
                <a:lnTo>
                  <a:pt x="1362107" y="90341"/>
                </a:lnTo>
                <a:lnTo>
                  <a:pt x="1361037" y="91977"/>
                </a:lnTo>
                <a:lnTo>
                  <a:pt x="1359265" y="93068"/>
                </a:lnTo>
                <a:lnTo>
                  <a:pt x="1352582" y="95239"/>
                </a:lnTo>
                <a:lnTo>
                  <a:pt x="1366738" y="81061"/>
                </a:lnTo>
                <a:lnTo>
                  <a:pt x="1372258" y="78360"/>
                </a:lnTo>
                <a:lnTo>
                  <a:pt x="1375213" y="77640"/>
                </a:lnTo>
                <a:lnTo>
                  <a:pt x="1384427" y="71570"/>
                </a:lnTo>
                <a:lnTo>
                  <a:pt x="1393862" y="63069"/>
                </a:lnTo>
                <a:lnTo>
                  <a:pt x="1397367" y="56958"/>
                </a:lnTo>
                <a:lnTo>
                  <a:pt x="1399984" y="50715"/>
                </a:lnTo>
                <a:lnTo>
                  <a:pt x="1404675" y="44412"/>
                </a:lnTo>
                <a:lnTo>
                  <a:pt x="1413110" y="40906"/>
                </a:lnTo>
                <a:lnTo>
                  <a:pt x="1418322" y="39970"/>
                </a:lnTo>
                <a:lnTo>
                  <a:pt x="1421798" y="38288"/>
                </a:lnTo>
                <a:lnTo>
                  <a:pt x="1424115" y="36109"/>
                </a:lnTo>
                <a:lnTo>
                  <a:pt x="1432889" y="25007"/>
                </a:lnTo>
                <a:lnTo>
                  <a:pt x="1438702" y="21698"/>
                </a:lnTo>
                <a:lnTo>
                  <a:pt x="1447264" y="19205"/>
                </a:lnTo>
                <a:lnTo>
                  <a:pt x="1447797" y="51231"/>
                </a:lnTo>
                <a:lnTo>
                  <a:pt x="1444973" y="57342"/>
                </a:lnTo>
                <a:lnTo>
                  <a:pt x="1439595" y="64832"/>
                </a:lnTo>
                <a:lnTo>
                  <a:pt x="1438387" y="74714"/>
                </a:lnTo>
                <a:lnTo>
                  <a:pt x="1447407" y="85294"/>
                </a:lnTo>
                <a:lnTo>
                  <a:pt x="1489112" y="85725"/>
                </a:lnTo>
                <a:lnTo>
                  <a:pt x="1495440" y="82903"/>
                </a:lnTo>
                <a:lnTo>
                  <a:pt x="1501781" y="79179"/>
                </a:lnTo>
                <a:lnTo>
                  <a:pt x="1514473" y="76789"/>
                </a:lnTo>
                <a:lnTo>
                  <a:pt x="1517647" y="76592"/>
                </a:lnTo>
                <a:lnTo>
                  <a:pt x="1523997" y="73552"/>
                </a:lnTo>
                <a:lnTo>
                  <a:pt x="1530347" y="69732"/>
                </a:lnTo>
                <a:lnTo>
                  <a:pt x="1541166" y="67078"/>
                </a:lnTo>
                <a:lnTo>
                  <a:pt x="1551083" y="66711"/>
                </a:lnTo>
                <a:lnTo>
                  <a:pt x="1562097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2" name="SMARTInkShape-249"/>
          <p:cNvSpPr/>
          <p:nvPr>
            <p:custDataLst>
              <p:tags r:id="rId26"/>
            </p:custDataLst>
          </p:nvPr>
        </p:nvSpPr>
        <p:spPr>
          <a:xfrm>
            <a:off x="11439525" y="4400550"/>
            <a:ext cx="47591" cy="76201"/>
          </a:xfrm>
          <a:custGeom>
            <a:avLst/>
            <a:gdLst/>
            <a:ahLst/>
            <a:cxnLst/>
            <a:rect l="0" t="0" r="0" b="0"/>
            <a:pathLst>
              <a:path w="47591" h="76201">
                <a:moveTo>
                  <a:pt x="38100" y="0"/>
                </a:moveTo>
                <a:lnTo>
                  <a:pt x="38100" y="0"/>
                </a:lnTo>
                <a:lnTo>
                  <a:pt x="38100" y="14547"/>
                </a:lnTo>
                <a:lnTo>
                  <a:pt x="39158" y="16047"/>
                </a:lnTo>
                <a:lnTo>
                  <a:pt x="40924" y="17049"/>
                </a:lnTo>
                <a:lnTo>
                  <a:pt x="46302" y="18655"/>
                </a:lnTo>
                <a:lnTo>
                  <a:pt x="47037" y="21696"/>
                </a:lnTo>
                <a:lnTo>
                  <a:pt x="47590" y="33229"/>
                </a:lnTo>
                <a:lnTo>
                  <a:pt x="46544" y="34853"/>
                </a:lnTo>
                <a:lnTo>
                  <a:pt x="44788" y="35935"/>
                </a:lnTo>
                <a:lnTo>
                  <a:pt x="42559" y="36657"/>
                </a:lnTo>
                <a:lnTo>
                  <a:pt x="41073" y="38196"/>
                </a:lnTo>
                <a:lnTo>
                  <a:pt x="37302" y="47716"/>
                </a:lnTo>
                <a:lnTo>
                  <a:pt x="33160" y="52251"/>
                </a:lnTo>
                <a:lnTo>
                  <a:pt x="27791" y="54973"/>
                </a:lnTo>
                <a:lnTo>
                  <a:pt x="24877" y="55699"/>
                </a:lnTo>
                <a:lnTo>
                  <a:pt x="22935" y="57241"/>
                </a:lnTo>
                <a:lnTo>
                  <a:pt x="20776" y="61776"/>
                </a:lnTo>
                <a:lnTo>
                  <a:pt x="19142" y="63409"/>
                </a:lnTo>
                <a:lnTo>
                  <a:pt x="14505" y="65224"/>
                </a:lnTo>
                <a:lnTo>
                  <a:pt x="12846" y="66766"/>
                </a:lnTo>
                <a:lnTo>
                  <a:pt x="11001" y="71301"/>
                </a:lnTo>
                <a:lnTo>
                  <a:pt x="9451" y="72934"/>
                </a:lnTo>
                <a:lnTo>
                  <a:pt x="0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3" name="SMARTInkShape-250"/>
          <p:cNvSpPr/>
          <p:nvPr>
            <p:custDataLst>
              <p:tags r:id="rId27"/>
            </p:custDataLst>
          </p:nvPr>
        </p:nvSpPr>
        <p:spPr>
          <a:xfrm>
            <a:off x="323851" y="5353050"/>
            <a:ext cx="142755" cy="123826"/>
          </a:xfrm>
          <a:custGeom>
            <a:avLst/>
            <a:gdLst/>
            <a:ahLst/>
            <a:cxnLst/>
            <a:rect l="0" t="0" r="0" b="0"/>
            <a:pathLst>
              <a:path w="142755" h="123826">
                <a:moveTo>
                  <a:pt x="47624" y="0"/>
                </a:moveTo>
                <a:lnTo>
                  <a:pt x="47624" y="0"/>
                </a:lnTo>
                <a:lnTo>
                  <a:pt x="39423" y="8201"/>
                </a:lnTo>
                <a:lnTo>
                  <a:pt x="38215" y="17609"/>
                </a:lnTo>
                <a:lnTo>
                  <a:pt x="31576" y="26370"/>
                </a:lnTo>
                <a:lnTo>
                  <a:pt x="28969" y="36347"/>
                </a:lnTo>
                <a:lnTo>
                  <a:pt x="22106" y="45358"/>
                </a:lnTo>
                <a:lnTo>
                  <a:pt x="19955" y="54244"/>
                </a:lnTo>
                <a:lnTo>
                  <a:pt x="19452" y="60444"/>
                </a:lnTo>
                <a:lnTo>
                  <a:pt x="16406" y="66729"/>
                </a:lnTo>
                <a:lnTo>
                  <a:pt x="10883" y="74329"/>
                </a:lnTo>
                <a:lnTo>
                  <a:pt x="9643" y="84237"/>
                </a:lnTo>
                <a:lnTo>
                  <a:pt x="34" y="95212"/>
                </a:lnTo>
                <a:lnTo>
                  <a:pt x="0" y="86116"/>
                </a:lnTo>
                <a:lnTo>
                  <a:pt x="6545" y="78198"/>
                </a:lnTo>
                <a:lnTo>
                  <a:pt x="9132" y="68401"/>
                </a:lnTo>
                <a:lnTo>
                  <a:pt x="9490" y="58625"/>
                </a:lnTo>
                <a:lnTo>
                  <a:pt x="16063" y="49837"/>
                </a:lnTo>
                <a:lnTo>
                  <a:pt x="18656" y="39855"/>
                </a:lnTo>
                <a:lnTo>
                  <a:pt x="27215" y="30053"/>
                </a:lnTo>
                <a:lnTo>
                  <a:pt x="28171" y="23956"/>
                </a:lnTo>
                <a:lnTo>
                  <a:pt x="29364" y="22321"/>
                </a:lnTo>
                <a:lnTo>
                  <a:pt x="31217" y="21230"/>
                </a:lnTo>
                <a:lnTo>
                  <a:pt x="33511" y="20503"/>
                </a:lnTo>
                <a:lnTo>
                  <a:pt x="35040" y="18961"/>
                </a:lnTo>
                <a:lnTo>
                  <a:pt x="37980" y="9955"/>
                </a:lnTo>
                <a:lnTo>
                  <a:pt x="47507" y="9528"/>
                </a:lnTo>
                <a:lnTo>
                  <a:pt x="55815" y="17726"/>
                </a:lnTo>
                <a:lnTo>
                  <a:pt x="56754" y="23715"/>
                </a:lnTo>
                <a:lnTo>
                  <a:pt x="57944" y="25335"/>
                </a:lnTo>
                <a:lnTo>
                  <a:pt x="62088" y="27135"/>
                </a:lnTo>
                <a:lnTo>
                  <a:pt x="63617" y="28673"/>
                </a:lnTo>
                <a:lnTo>
                  <a:pt x="68892" y="38747"/>
                </a:lnTo>
                <a:lnTo>
                  <a:pt x="110972" y="83456"/>
                </a:lnTo>
                <a:lnTo>
                  <a:pt x="112820" y="89303"/>
                </a:lnTo>
                <a:lnTo>
                  <a:pt x="114372" y="91286"/>
                </a:lnTo>
                <a:lnTo>
                  <a:pt x="118917" y="93488"/>
                </a:lnTo>
                <a:lnTo>
                  <a:pt x="120553" y="95133"/>
                </a:lnTo>
                <a:lnTo>
                  <a:pt x="122370" y="99784"/>
                </a:lnTo>
                <a:lnTo>
                  <a:pt x="123913" y="101447"/>
                </a:lnTo>
                <a:lnTo>
                  <a:pt x="132919" y="104645"/>
                </a:lnTo>
                <a:lnTo>
                  <a:pt x="142754" y="104775"/>
                </a:lnTo>
                <a:lnTo>
                  <a:pt x="133738" y="113908"/>
                </a:lnTo>
                <a:lnTo>
                  <a:pt x="110686" y="114297"/>
                </a:lnTo>
                <a:lnTo>
                  <a:pt x="108715" y="115356"/>
                </a:lnTo>
                <a:lnTo>
                  <a:pt x="107401" y="117120"/>
                </a:lnTo>
                <a:lnTo>
                  <a:pt x="106526" y="119356"/>
                </a:lnTo>
                <a:lnTo>
                  <a:pt x="104883" y="120845"/>
                </a:lnTo>
                <a:lnTo>
                  <a:pt x="100237" y="122501"/>
                </a:lnTo>
                <a:lnTo>
                  <a:pt x="54385" y="123825"/>
                </a:lnTo>
                <a:lnTo>
                  <a:pt x="47634" y="123825"/>
                </a:lnTo>
                <a:lnTo>
                  <a:pt x="57149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8" name="SMARTInkShape-Group68"/>
          <p:cNvGrpSpPr/>
          <p:nvPr/>
        </p:nvGrpSpPr>
        <p:grpSpPr>
          <a:xfrm>
            <a:off x="685800" y="5115157"/>
            <a:ext cx="1457326" cy="380719"/>
            <a:chOff x="685800" y="5115157"/>
            <a:chExt cx="1457326" cy="380719"/>
          </a:xfrm>
        </p:grpSpPr>
        <p:sp>
          <p:nvSpPr>
            <p:cNvPr id="294" name="SMARTInkShape-251"/>
            <p:cNvSpPr/>
            <p:nvPr>
              <p:custDataLst>
                <p:tags r:id="rId95"/>
              </p:custDataLst>
            </p:nvPr>
          </p:nvSpPr>
          <p:spPr>
            <a:xfrm>
              <a:off x="685800" y="5163076"/>
              <a:ext cx="704851" cy="266175"/>
            </a:xfrm>
            <a:custGeom>
              <a:avLst/>
              <a:gdLst/>
              <a:ahLst/>
              <a:cxnLst/>
              <a:rect l="0" t="0" r="0" b="0"/>
              <a:pathLst>
                <a:path w="704851" h="266175">
                  <a:moveTo>
                    <a:pt x="0" y="266174"/>
                  </a:moveTo>
                  <a:lnTo>
                    <a:pt x="0" y="266174"/>
                  </a:lnTo>
                  <a:lnTo>
                    <a:pt x="22666" y="266174"/>
                  </a:lnTo>
                  <a:lnTo>
                    <a:pt x="24636" y="265116"/>
                  </a:lnTo>
                  <a:lnTo>
                    <a:pt x="25949" y="263352"/>
                  </a:lnTo>
                  <a:lnTo>
                    <a:pt x="26824" y="261118"/>
                  </a:lnTo>
                  <a:lnTo>
                    <a:pt x="28466" y="259629"/>
                  </a:lnTo>
                  <a:lnTo>
                    <a:pt x="33113" y="257973"/>
                  </a:lnTo>
                  <a:lnTo>
                    <a:pt x="34775" y="256473"/>
                  </a:lnTo>
                  <a:lnTo>
                    <a:pt x="42719" y="243508"/>
                  </a:lnTo>
                  <a:lnTo>
                    <a:pt x="76217" y="197259"/>
                  </a:lnTo>
                  <a:lnTo>
                    <a:pt x="104775" y="149830"/>
                  </a:lnTo>
                  <a:lnTo>
                    <a:pt x="121003" y="116417"/>
                  </a:lnTo>
                  <a:lnTo>
                    <a:pt x="128324" y="96539"/>
                  </a:lnTo>
                  <a:lnTo>
                    <a:pt x="143049" y="76331"/>
                  </a:lnTo>
                  <a:lnTo>
                    <a:pt x="148244" y="69617"/>
                  </a:lnTo>
                  <a:lnTo>
                    <a:pt x="154401" y="56681"/>
                  </a:lnTo>
                  <a:lnTo>
                    <a:pt x="158581" y="50300"/>
                  </a:lnTo>
                  <a:lnTo>
                    <a:pt x="161485" y="39459"/>
                  </a:lnTo>
                  <a:lnTo>
                    <a:pt x="161925" y="28052"/>
                  </a:lnTo>
                  <a:lnTo>
                    <a:pt x="161925" y="74282"/>
                  </a:lnTo>
                  <a:lnTo>
                    <a:pt x="161925" y="121302"/>
                  </a:lnTo>
                  <a:lnTo>
                    <a:pt x="161925" y="125143"/>
                  </a:lnTo>
                  <a:lnTo>
                    <a:pt x="164747" y="132232"/>
                  </a:lnTo>
                  <a:lnTo>
                    <a:pt x="166982" y="135605"/>
                  </a:lnTo>
                  <a:lnTo>
                    <a:pt x="170126" y="150464"/>
                  </a:lnTo>
                  <a:lnTo>
                    <a:pt x="171443" y="196300"/>
                  </a:lnTo>
                  <a:lnTo>
                    <a:pt x="171450" y="226193"/>
                  </a:lnTo>
                  <a:lnTo>
                    <a:pt x="170392" y="226820"/>
                  </a:lnTo>
                  <a:lnTo>
                    <a:pt x="165962" y="227702"/>
                  </a:lnTo>
                  <a:lnTo>
                    <a:pt x="168306" y="227909"/>
                  </a:lnTo>
                  <a:lnTo>
                    <a:pt x="169354" y="226905"/>
                  </a:lnTo>
                  <a:lnTo>
                    <a:pt x="170518" y="222968"/>
                  </a:lnTo>
                  <a:lnTo>
                    <a:pt x="171448" y="177269"/>
                  </a:lnTo>
                  <a:lnTo>
                    <a:pt x="170391" y="158027"/>
                  </a:lnTo>
                  <a:lnTo>
                    <a:pt x="159691" y="132999"/>
                  </a:lnTo>
                  <a:lnTo>
                    <a:pt x="135104" y="106015"/>
                  </a:lnTo>
                  <a:lnTo>
                    <a:pt x="131307" y="105034"/>
                  </a:lnTo>
                  <a:lnTo>
                    <a:pt x="111005" y="104295"/>
                  </a:lnTo>
                  <a:lnTo>
                    <a:pt x="104722" y="107091"/>
                  </a:lnTo>
                  <a:lnTo>
                    <a:pt x="98401" y="110804"/>
                  </a:lnTo>
                  <a:lnTo>
                    <a:pt x="88893" y="113952"/>
                  </a:lnTo>
                  <a:lnTo>
                    <a:pt x="58915" y="140596"/>
                  </a:lnTo>
                  <a:lnTo>
                    <a:pt x="57935" y="144392"/>
                  </a:lnTo>
                  <a:lnTo>
                    <a:pt x="57164" y="159946"/>
                  </a:lnTo>
                  <a:lnTo>
                    <a:pt x="58217" y="160430"/>
                  </a:lnTo>
                  <a:lnTo>
                    <a:pt x="70409" y="161272"/>
                  </a:lnTo>
                  <a:lnTo>
                    <a:pt x="72339" y="162372"/>
                  </a:lnTo>
                  <a:lnTo>
                    <a:pt x="73626" y="164165"/>
                  </a:lnTo>
                  <a:lnTo>
                    <a:pt x="74484" y="166418"/>
                  </a:lnTo>
                  <a:lnTo>
                    <a:pt x="77173" y="166861"/>
                  </a:lnTo>
                  <a:lnTo>
                    <a:pt x="121718" y="153982"/>
                  </a:lnTo>
                  <a:lnTo>
                    <a:pt x="135548" y="149677"/>
                  </a:lnTo>
                  <a:lnTo>
                    <a:pt x="168821" y="132631"/>
                  </a:lnTo>
                  <a:lnTo>
                    <a:pt x="216432" y="96705"/>
                  </a:lnTo>
                  <a:lnTo>
                    <a:pt x="236309" y="82415"/>
                  </a:lnTo>
                  <a:lnTo>
                    <a:pt x="275442" y="59461"/>
                  </a:lnTo>
                  <a:lnTo>
                    <a:pt x="288770" y="57184"/>
                  </a:lnTo>
                  <a:lnTo>
                    <a:pt x="327300" y="56629"/>
                  </a:lnTo>
                  <a:lnTo>
                    <a:pt x="329325" y="57685"/>
                  </a:lnTo>
                  <a:lnTo>
                    <a:pt x="330675" y="59448"/>
                  </a:lnTo>
                  <a:lnTo>
                    <a:pt x="331575" y="61682"/>
                  </a:lnTo>
                  <a:lnTo>
                    <a:pt x="333233" y="63171"/>
                  </a:lnTo>
                  <a:lnTo>
                    <a:pt x="337898" y="64825"/>
                  </a:lnTo>
                  <a:lnTo>
                    <a:pt x="339565" y="66325"/>
                  </a:lnTo>
                  <a:lnTo>
                    <a:pt x="342861" y="75548"/>
                  </a:lnTo>
                  <a:lnTo>
                    <a:pt x="352032" y="84804"/>
                  </a:lnTo>
                  <a:lnTo>
                    <a:pt x="352415" y="76056"/>
                  </a:lnTo>
                  <a:lnTo>
                    <a:pt x="347366" y="75787"/>
                  </a:lnTo>
                  <a:lnTo>
                    <a:pt x="345877" y="74691"/>
                  </a:lnTo>
                  <a:lnTo>
                    <a:pt x="343292" y="67483"/>
                  </a:lnTo>
                  <a:lnTo>
                    <a:pt x="343016" y="61488"/>
                  </a:lnTo>
                  <a:lnTo>
                    <a:pt x="341919" y="59866"/>
                  </a:lnTo>
                  <a:lnTo>
                    <a:pt x="340129" y="58786"/>
                  </a:lnTo>
                  <a:lnTo>
                    <a:pt x="333770" y="56750"/>
                  </a:lnTo>
                  <a:lnTo>
                    <a:pt x="325209" y="48434"/>
                  </a:lnTo>
                  <a:lnTo>
                    <a:pt x="314753" y="47134"/>
                  </a:lnTo>
                  <a:lnTo>
                    <a:pt x="300147" y="61289"/>
                  </a:lnTo>
                  <a:lnTo>
                    <a:pt x="297440" y="66811"/>
                  </a:lnTo>
                  <a:lnTo>
                    <a:pt x="296719" y="69766"/>
                  </a:lnTo>
                  <a:lnTo>
                    <a:pt x="295179" y="71735"/>
                  </a:lnTo>
                  <a:lnTo>
                    <a:pt x="290646" y="73923"/>
                  </a:lnTo>
                  <a:lnTo>
                    <a:pt x="289014" y="75565"/>
                  </a:lnTo>
                  <a:lnTo>
                    <a:pt x="278402" y="102443"/>
                  </a:lnTo>
                  <a:lnTo>
                    <a:pt x="276134" y="109796"/>
                  </a:lnTo>
                  <a:lnTo>
                    <a:pt x="268877" y="123140"/>
                  </a:lnTo>
                  <a:lnTo>
                    <a:pt x="266738" y="163247"/>
                  </a:lnTo>
                  <a:lnTo>
                    <a:pt x="269539" y="170335"/>
                  </a:lnTo>
                  <a:lnTo>
                    <a:pt x="273253" y="177012"/>
                  </a:lnTo>
                  <a:lnTo>
                    <a:pt x="276403" y="186721"/>
                  </a:lnTo>
                  <a:lnTo>
                    <a:pt x="284310" y="197607"/>
                  </a:lnTo>
                  <a:lnTo>
                    <a:pt x="287932" y="198658"/>
                  </a:lnTo>
                  <a:lnTo>
                    <a:pt x="317538" y="199485"/>
                  </a:lnTo>
                  <a:lnTo>
                    <a:pt x="323867" y="196670"/>
                  </a:lnTo>
                  <a:lnTo>
                    <a:pt x="339727" y="184310"/>
                  </a:lnTo>
                  <a:lnTo>
                    <a:pt x="352425" y="178389"/>
                  </a:lnTo>
                  <a:lnTo>
                    <a:pt x="355600" y="175901"/>
                  </a:lnTo>
                  <a:lnTo>
                    <a:pt x="359128" y="170314"/>
                  </a:lnTo>
                  <a:lnTo>
                    <a:pt x="361754" y="164303"/>
                  </a:lnTo>
                  <a:lnTo>
                    <a:pt x="366449" y="158103"/>
                  </a:lnTo>
                  <a:lnTo>
                    <a:pt x="372063" y="154642"/>
                  </a:lnTo>
                  <a:lnTo>
                    <a:pt x="378087" y="152046"/>
                  </a:lnTo>
                  <a:lnTo>
                    <a:pt x="387428" y="145693"/>
                  </a:lnTo>
                  <a:lnTo>
                    <a:pt x="398179" y="142789"/>
                  </a:lnTo>
                  <a:lnTo>
                    <a:pt x="417645" y="142352"/>
                  </a:lnTo>
                  <a:lnTo>
                    <a:pt x="446224" y="169473"/>
                  </a:lnTo>
                  <a:lnTo>
                    <a:pt x="456770" y="170886"/>
                  </a:lnTo>
                  <a:lnTo>
                    <a:pt x="462129" y="170913"/>
                  </a:lnTo>
                  <a:lnTo>
                    <a:pt x="463661" y="169859"/>
                  </a:lnTo>
                  <a:lnTo>
                    <a:pt x="464682" y="168097"/>
                  </a:lnTo>
                  <a:lnTo>
                    <a:pt x="465363" y="165864"/>
                  </a:lnTo>
                  <a:lnTo>
                    <a:pt x="471378" y="157666"/>
                  </a:lnTo>
                  <a:lnTo>
                    <a:pt x="476907" y="154449"/>
                  </a:lnTo>
                  <a:lnTo>
                    <a:pt x="479863" y="153590"/>
                  </a:lnTo>
                  <a:lnTo>
                    <a:pt x="481834" y="151959"/>
                  </a:lnTo>
                  <a:lnTo>
                    <a:pt x="491975" y="129182"/>
                  </a:lnTo>
                  <a:lnTo>
                    <a:pt x="495373" y="117752"/>
                  </a:lnTo>
                  <a:lnTo>
                    <a:pt x="502644" y="104408"/>
                  </a:lnTo>
                  <a:lnTo>
                    <a:pt x="514312" y="58424"/>
                  </a:lnTo>
                  <a:lnTo>
                    <a:pt x="514350" y="47229"/>
                  </a:lnTo>
                  <a:lnTo>
                    <a:pt x="514350" y="69493"/>
                  </a:lnTo>
                  <a:lnTo>
                    <a:pt x="511528" y="75749"/>
                  </a:lnTo>
                  <a:lnTo>
                    <a:pt x="507804" y="82057"/>
                  </a:lnTo>
                  <a:lnTo>
                    <a:pt x="505413" y="94731"/>
                  </a:lnTo>
                  <a:lnTo>
                    <a:pt x="504830" y="142174"/>
                  </a:lnTo>
                  <a:lnTo>
                    <a:pt x="504826" y="155015"/>
                  </a:lnTo>
                  <a:lnTo>
                    <a:pt x="507648" y="161383"/>
                  </a:lnTo>
                  <a:lnTo>
                    <a:pt x="513026" y="169039"/>
                  </a:lnTo>
                  <a:lnTo>
                    <a:pt x="516584" y="170086"/>
                  </a:lnTo>
                  <a:lnTo>
                    <a:pt x="527491" y="170759"/>
                  </a:lnTo>
                  <a:lnTo>
                    <a:pt x="529461" y="169755"/>
                  </a:lnTo>
                  <a:lnTo>
                    <a:pt x="530774" y="168028"/>
                  </a:lnTo>
                  <a:lnTo>
                    <a:pt x="533291" y="163287"/>
                  </a:lnTo>
                  <a:lnTo>
                    <a:pt x="571516" y="120470"/>
                  </a:lnTo>
                  <a:lnTo>
                    <a:pt x="600075" y="75012"/>
                  </a:lnTo>
                  <a:lnTo>
                    <a:pt x="616303" y="45055"/>
                  </a:lnTo>
                  <a:lnTo>
                    <a:pt x="618929" y="34549"/>
                  </a:lnTo>
                  <a:lnTo>
                    <a:pt x="627657" y="19012"/>
                  </a:lnTo>
                  <a:lnTo>
                    <a:pt x="628638" y="0"/>
                  </a:lnTo>
                  <a:lnTo>
                    <a:pt x="628649" y="12777"/>
                  </a:lnTo>
                  <a:lnTo>
                    <a:pt x="627591" y="14693"/>
                  </a:lnTo>
                  <a:lnTo>
                    <a:pt x="625827" y="15970"/>
                  </a:lnTo>
                  <a:lnTo>
                    <a:pt x="623593" y="16821"/>
                  </a:lnTo>
                  <a:lnTo>
                    <a:pt x="622104" y="19505"/>
                  </a:lnTo>
                  <a:lnTo>
                    <a:pt x="611638" y="66864"/>
                  </a:lnTo>
                  <a:lnTo>
                    <a:pt x="608810" y="96935"/>
                  </a:lnTo>
                  <a:lnTo>
                    <a:pt x="602114" y="115779"/>
                  </a:lnTo>
                  <a:lnTo>
                    <a:pt x="600110" y="154919"/>
                  </a:lnTo>
                  <a:lnTo>
                    <a:pt x="602913" y="161341"/>
                  </a:lnTo>
                  <a:lnTo>
                    <a:pt x="608279" y="169031"/>
                  </a:lnTo>
                  <a:lnTo>
                    <a:pt x="609778" y="168603"/>
                  </a:lnTo>
                  <a:lnTo>
                    <a:pt x="616943" y="164004"/>
                  </a:lnTo>
                  <a:lnTo>
                    <a:pt x="625769" y="161112"/>
                  </a:lnTo>
                  <a:lnTo>
                    <a:pt x="641389" y="148243"/>
                  </a:lnTo>
                  <a:lnTo>
                    <a:pt x="644895" y="142146"/>
                  </a:lnTo>
                  <a:lnTo>
                    <a:pt x="652202" y="124553"/>
                  </a:lnTo>
                  <a:lnTo>
                    <a:pt x="685815" y="77711"/>
                  </a:lnTo>
                  <a:lnTo>
                    <a:pt x="691099" y="70229"/>
                  </a:lnTo>
                  <a:lnTo>
                    <a:pt x="694073" y="60067"/>
                  </a:lnTo>
                  <a:lnTo>
                    <a:pt x="694768" y="53568"/>
                  </a:lnTo>
                  <a:lnTo>
                    <a:pt x="696012" y="51412"/>
                  </a:lnTo>
                  <a:lnTo>
                    <a:pt x="697900" y="49974"/>
                  </a:lnTo>
                  <a:lnTo>
                    <a:pt x="704850" y="47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252"/>
            <p:cNvSpPr/>
            <p:nvPr>
              <p:custDataLst>
                <p:tags r:id="rId96"/>
              </p:custDataLst>
            </p:nvPr>
          </p:nvSpPr>
          <p:spPr>
            <a:xfrm>
              <a:off x="1600200" y="5238750"/>
              <a:ext cx="104776" cy="19041"/>
            </a:xfrm>
            <a:custGeom>
              <a:avLst/>
              <a:gdLst/>
              <a:ahLst/>
              <a:cxnLst/>
              <a:rect l="0" t="0" r="0" b="0"/>
              <a:pathLst>
                <a:path w="104776" h="19041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9701" y="9263"/>
                  </a:lnTo>
                  <a:lnTo>
                    <a:pt x="32181" y="9522"/>
                  </a:lnTo>
                  <a:lnTo>
                    <a:pt x="38292" y="12345"/>
                  </a:lnTo>
                  <a:lnTo>
                    <a:pt x="45781" y="17726"/>
                  </a:lnTo>
                  <a:lnTo>
                    <a:pt x="54865" y="18788"/>
                  </a:lnTo>
                  <a:lnTo>
                    <a:pt x="79410" y="19040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253"/>
            <p:cNvSpPr/>
            <p:nvPr>
              <p:custDataLst>
                <p:tags r:id="rId97"/>
              </p:custDataLst>
            </p:nvPr>
          </p:nvSpPr>
          <p:spPr>
            <a:xfrm>
              <a:off x="1847850" y="5115157"/>
              <a:ext cx="123815" cy="380719"/>
            </a:xfrm>
            <a:custGeom>
              <a:avLst/>
              <a:gdLst/>
              <a:ahLst/>
              <a:cxnLst/>
              <a:rect l="0" t="0" r="0" b="0"/>
              <a:pathLst>
                <a:path w="123815" h="380719">
                  <a:moveTo>
                    <a:pt x="38100" y="18818"/>
                  </a:moveTo>
                  <a:lnTo>
                    <a:pt x="38100" y="18818"/>
                  </a:lnTo>
                  <a:lnTo>
                    <a:pt x="47233" y="18818"/>
                  </a:lnTo>
                  <a:lnTo>
                    <a:pt x="47622" y="0"/>
                  </a:lnTo>
                  <a:lnTo>
                    <a:pt x="47625" y="8907"/>
                  </a:lnTo>
                  <a:lnTo>
                    <a:pt x="41079" y="16821"/>
                  </a:lnTo>
                  <a:lnTo>
                    <a:pt x="38492" y="26617"/>
                  </a:lnTo>
                  <a:lnTo>
                    <a:pt x="38216" y="32887"/>
                  </a:lnTo>
                  <a:lnTo>
                    <a:pt x="35329" y="38477"/>
                  </a:lnTo>
                  <a:lnTo>
                    <a:pt x="33078" y="41449"/>
                  </a:lnTo>
                  <a:lnTo>
                    <a:pt x="30576" y="50396"/>
                  </a:lnTo>
                  <a:lnTo>
                    <a:pt x="28627" y="95684"/>
                  </a:lnTo>
                  <a:lnTo>
                    <a:pt x="27540" y="108014"/>
                  </a:lnTo>
                  <a:lnTo>
                    <a:pt x="19935" y="152390"/>
                  </a:lnTo>
                  <a:lnTo>
                    <a:pt x="19128" y="199729"/>
                  </a:lnTo>
                  <a:lnTo>
                    <a:pt x="19060" y="239348"/>
                  </a:lnTo>
                  <a:lnTo>
                    <a:pt x="19051" y="282888"/>
                  </a:lnTo>
                  <a:lnTo>
                    <a:pt x="17992" y="297049"/>
                  </a:lnTo>
                  <a:lnTo>
                    <a:pt x="9917" y="343916"/>
                  </a:lnTo>
                  <a:lnTo>
                    <a:pt x="9525" y="380601"/>
                  </a:lnTo>
                  <a:lnTo>
                    <a:pt x="4469" y="380718"/>
                  </a:lnTo>
                  <a:lnTo>
                    <a:pt x="2979" y="379677"/>
                  </a:lnTo>
                  <a:lnTo>
                    <a:pt x="1986" y="377924"/>
                  </a:lnTo>
                  <a:lnTo>
                    <a:pt x="392" y="367506"/>
                  </a:lnTo>
                  <a:lnTo>
                    <a:pt x="5" y="322775"/>
                  </a:lnTo>
                  <a:lnTo>
                    <a:pt x="1" y="282622"/>
                  </a:lnTo>
                  <a:lnTo>
                    <a:pt x="0" y="238475"/>
                  </a:lnTo>
                  <a:lnTo>
                    <a:pt x="0" y="192305"/>
                  </a:lnTo>
                  <a:lnTo>
                    <a:pt x="2822" y="169000"/>
                  </a:lnTo>
                  <a:lnTo>
                    <a:pt x="8936" y="124235"/>
                  </a:lnTo>
                  <a:lnTo>
                    <a:pt x="10322" y="111178"/>
                  </a:lnTo>
                  <a:lnTo>
                    <a:pt x="17052" y="92986"/>
                  </a:lnTo>
                  <a:lnTo>
                    <a:pt x="33970" y="63451"/>
                  </a:lnTo>
                  <a:lnTo>
                    <a:pt x="36264" y="55236"/>
                  </a:lnTo>
                  <a:lnTo>
                    <a:pt x="42929" y="48057"/>
                  </a:lnTo>
                  <a:lnTo>
                    <a:pt x="64199" y="31719"/>
                  </a:lnTo>
                  <a:lnTo>
                    <a:pt x="73232" y="29343"/>
                  </a:lnTo>
                  <a:lnTo>
                    <a:pt x="107953" y="28354"/>
                  </a:lnTo>
                  <a:lnTo>
                    <a:pt x="110068" y="29408"/>
                  </a:lnTo>
                  <a:lnTo>
                    <a:pt x="111479" y="31170"/>
                  </a:lnTo>
                  <a:lnTo>
                    <a:pt x="112419" y="33403"/>
                  </a:lnTo>
                  <a:lnTo>
                    <a:pt x="114104" y="34891"/>
                  </a:lnTo>
                  <a:lnTo>
                    <a:pt x="118799" y="36545"/>
                  </a:lnTo>
                  <a:lnTo>
                    <a:pt x="120474" y="38044"/>
                  </a:lnTo>
                  <a:lnTo>
                    <a:pt x="122336" y="42533"/>
                  </a:lnTo>
                  <a:lnTo>
                    <a:pt x="123814" y="76010"/>
                  </a:lnTo>
                  <a:lnTo>
                    <a:pt x="120998" y="84100"/>
                  </a:lnTo>
                  <a:lnTo>
                    <a:pt x="117277" y="91224"/>
                  </a:lnTo>
                  <a:lnTo>
                    <a:pt x="114123" y="101185"/>
                  </a:lnTo>
                  <a:lnTo>
                    <a:pt x="108015" y="110839"/>
                  </a:lnTo>
                  <a:lnTo>
                    <a:pt x="105735" y="120402"/>
                  </a:lnTo>
                  <a:lnTo>
                    <a:pt x="105202" y="126761"/>
                  </a:lnTo>
                  <a:lnTo>
                    <a:pt x="104001" y="128880"/>
                  </a:lnTo>
                  <a:lnTo>
                    <a:pt x="102142" y="130292"/>
                  </a:lnTo>
                  <a:lnTo>
                    <a:pt x="99845" y="131234"/>
                  </a:lnTo>
                  <a:lnTo>
                    <a:pt x="98313" y="132921"/>
                  </a:lnTo>
                  <a:lnTo>
                    <a:pt x="96612" y="137616"/>
                  </a:lnTo>
                  <a:lnTo>
                    <a:pt x="95099" y="139291"/>
                  </a:lnTo>
                  <a:lnTo>
                    <a:pt x="86153" y="142512"/>
                  </a:lnTo>
                  <a:lnTo>
                    <a:pt x="90908" y="137548"/>
                  </a:lnTo>
                  <a:lnTo>
                    <a:pt x="96142" y="135086"/>
                  </a:lnTo>
                  <a:lnTo>
                    <a:pt x="99020" y="134430"/>
                  </a:lnTo>
                  <a:lnTo>
                    <a:pt x="100938" y="132934"/>
                  </a:lnTo>
                  <a:lnTo>
                    <a:pt x="104775" y="1235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SMARTInkShape-254"/>
            <p:cNvSpPr/>
            <p:nvPr>
              <p:custDataLst>
                <p:tags r:id="rId98"/>
              </p:custDataLst>
            </p:nvPr>
          </p:nvSpPr>
          <p:spPr>
            <a:xfrm>
              <a:off x="2105025" y="5143500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0"/>
                  </a:moveTo>
                  <a:lnTo>
                    <a:pt x="0" y="0"/>
                  </a:lnTo>
                  <a:lnTo>
                    <a:pt x="13258" y="0"/>
                  </a:lnTo>
                  <a:lnTo>
                    <a:pt x="19298" y="2822"/>
                  </a:lnTo>
                  <a:lnTo>
                    <a:pt x="25510" y="6545"/>
                  </a:lnTo>
                  <a:lnTo>
                    <a:pt x="381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1" name="SMARTInkShape-Group69"/>
          <p:cNvGrpSpPr/>
          <p:nvPr/>
        </p:nvGrpSpPr>
        <p:grpSpPr>
          <a:xfrm>
            <a:off x="2047875" y="4886325"/>
            <a:ext cx="1571626" cy="361946"/>
            <a:chOff x="2047875" y="4886325"/>
            <a:chExt cx="1571626" cy="361946"/>
          </a:xfrm>
        </p:grpSpPr>
        <p:sp>
          <p:nvSpPr>
            <p:cNvPr id="299" name="SMARTInkShape-255"/>
            <p:cNvSpPr/>
            <p:nvPr>
              <p:custDataLst>
                <p:tags r:id="rId93"/>
              </p:custDataLst>
            </p:nvPr>
          </p:nvSpPr>
          <p:spPr>
            <a:xfrm>
              <a:off x="2047875" y="4962563"/>
              <a:ext cx="1447797" cy="285708"/>
            </a:xfrm>
            <a:custGeom>
              <a:avLst/>
              <a:gdLst/>
              <a:ahLst/>
              <a:cxnLst/>
              <a:rect l="0" t="0" r="0" b="0"/>
              <a:pathLst>
                <a:path w="1447797" h="285708">
                  <a:moveTo>
                    <a:pt x="114300" y="180937"/>
                  </a:moveTo>
                  <a:lnTo>
                    <a:pt x="114300" y="180937"/>
                  </a:lnTo>
                  <a:lnTo>
                    <a:pt x="114300" y="175881"/>
                  </a:lnTo>
                  <a:lnTo>
                    <a:pt x="113242" y="174392"/>
                  </a:lnTo>
                  <a:lnTo>
                    <a:pt x="111478" y="173398"/>
                  </a:lnTo>
                  <a:lnTo>
                    <a:pt x="106099" y="171804"/>
                  </a:lnTo>
                  <a:lnTo>
                    <a:pt x="105364" y="168764"/>
                  </a:lnTo>
                  <a:lnTo>
                    <a:pt x="105167" y="166472"/>
                  </a:lnTo>
                  <a:lnTo>
                    <a:pt x="103978" y="164943"/>
                  </a:lnTo>
                  <a:lnTo>
                    <a:pt x="96608" y="162290"/>
                  </a:lnTo>
                  <a:lnTo>
                    <a:pt x="95854" y="159244"/>
                  </a:lnTo>
                  <a:lnTo>
                    <a:pt x="95652" y="156950"/>
                  </a:lnTo>
                  <a:lnTo>
                    <a:pt x="94460" y="155421"/>
                  </a:lnTo>
                  <a:lnTo>
                    <a:pt x="90313" y="153721"/>
                  </a:lnTo>
                  <a:lnTo>
                    <a:pt x="53547" y="152362"/>
                  </a:lnTo>
                  <a:lnTo>
                    <a:pt x="51573" y="153421"/>
                  </a:lnTo>
                  <a:lnTo>
                    <a:pt x="50257" y="155185"/>
                  </a:lnTo>
                  <a:lnTo>
                    <a:pt x="49380" y="157419"/>
                  </a:lnTo>
                  <a:lnTo>
                    <a:pt x="47736" y="158908"/>
                  </a:lnTo>
                  <a:lnTo>
                    <a:pt x="43088" y="160563"/>
                  </a:lnTo>
                  <a:lnTo>
                    <a:pt x="41426" y="162063"/>
                  </a:lnTo>
                  <a:lnTo>
                    <a:pt x="33481" y="175028"/>
                  </a:lnTo>
                  <a:lnTo>
                    <a:pt x="27933" y="178311"/>
                  </a:lnTo>
                  <a:lnTo>
                    <a:pt x="24972" y="179186"/>
                  </a:lnTo>
                  <a:lnTo>
                    <a:pt x="22998" y="180828"/>
                  </a:lnTo>
                  <a:lnTo>
                    <a:pt x="11742" y="200166"/>
                  </a:lnTo>
                  <a:lnTo>
                    <a:pt x="191" y="247440"/>
                  </a:lnTo>
                  <a:lnTo>
                    <a:pt x="0" y="285154"/>
                  </a:lnTo>
                  <a:lnTo>
                    <a:pt x="22666" y="285707"/>
                  </a:lnTo>
                  <a:lnTo>
                    <a:pt x="28771" y="282888"/>
                  </a:lnTo>
                  <a:lnTo>
                    <a:pt x="41314" y="272454"/>
                  </a:lnTo>
                  <a:lnTo>
                    <a:pt x="44820" y="266414"/>
                  </a:lnTo>
                  <a:lnTo>
                    <a:pt x="47437" y="260202"/>
                  </a:lnTo>
                  <a:lnTo>
                    <a:pt x="69966" y="226707"/>
                  </a:lnTo>
                  <a:lnTo>
                    <a:pt x="76252" y="222446"/>
                  </a:lnTo>
                  <a:lnTo>
                    <a:pt x="79409" y="221310"/>
                  </a:lnTo>
                  <a:lnTo>
                    <a:pt x="85740" y="214403"/>
                  </a:lnTo>
                  <a:lnTo>
                    <a:pt x="93372" y="202835"/>
                  </a:lnTo>
                  <a:lnTo>
                    <a:pt x="94693" y="195774"/>
                  </a:lnTo>
                  <a:lnTo>
                    <a:pt x="95937" y="194004"/>
                  </a:lnTo>
                  <a:lnTo>
                    <a:pt x="97825" y="192823"/>
                  </a:lnTo>
                  <a:lnTo>
                    <a:pt x="104654" y="190503"/>
                  </a:lnTo>
                  <a:lnTo>
                    <a:pt x="104775" y="238104"/>
                  </a:lnTo>
                  <a:lnTo>
                    <a:pt x="104775" y="245733"/>
                  </a:lnTo>
                  <a:lnTo>
                    <a:pt x="112976" y="255648"/>
                  </a:lnTo>
                  <a:lnTo>
                    <a:pt x="116534" y="256475"/>
                  </a:lnTo>
                  <a:lnTo>
                    <a:pt x="131599" y="257098"/>
                  </a:lnTo>
                  <a:lnTo>
                    <a:pt x="146454" y="243876"/>
                  </a:lnTo>
                  <a:lnTo>
                    <a:pt x="159888" y="225080"/>
                  </a:lnTo>
                  <a:lnTo>
                    <a:pt x="179005" y="207256"/>
                  </a:lnTo>
                  <a:lnTo>
                    <a:pt x="212844" y="160720"/>
                  </a:lnTo>
                  <a:lnTo>
                    <a:pt x="241181" y="116192"/>
                  </a:lnTo>
                  <a:lnTo>
                    <a:pt x="261876" y="88345"/>
                  </a:lnTo>
                  <a:lnTo>
                    <a:pt x="265614" y="80519"/>
                  </a:lnTo>
                  <a:lnTo>
                    <a:pt x="283050" y="57181"/>
                  </a:lnTo>
                  <a:lnTo>
                    <a:pt x="285513" y="45607"/>
                  </a:lnTo>
                  <a:lnTo>
                    <a:pt x="285736" y="38504"/>
                  </a:lnTo>
                  <a:lnTo>
                    <a:pt x="271560" y="52263"/>
                  </a:lnTo>
                  <a:lnTo>
                    <a:pt x="268860" y="57780"/>
                  </a:lnTo>
                  <a:lnTo>
                    <a:pt x="268140" y="60732"/>
                  </a:lnTo>
                  <a:lnTo>
                    <a:pt x="266602" y="62701"/>
                  </a:lnTo>
                  <a:lnTo>
                    <a:pt x="262070" y="64887"/>
                  </a:lnTo>
                  <a:lnTo>
                    <a:pt x="256528" y="71503"/>
                  </a:lnTo>
                  <a:lnTo>
                    <a:pt x="251596" y="80441"/>
                  </a:lnTo>
                  <a:lnTo>
                    <a:pt x="247761" y="91423"/>
                  </a:lnTo>
                  <a:lnTo>
                    <a:pt x="241450" y="102438"/>
                  </a:lnTo>
                  <a:lnTo>
                    <a:pt x="238052" y="117579"/>
                  </a:lnTo>
                  <a:lnTo>
                    <a:pt x="231871" y="130297"/>
                  </a:lnTo>
                  <a:lnTo>
                    <a:pt x="228511" y="145942"/>
                  </a:lnTo>
                  <a:lnTo>
                    <a:pt x="222341" y="158809"/>
                  </a:lnTo>
                  <a:lnTo>
                    <a:pt x="219132" y="202618"/>
                  </a:lnTo>
                  <a:lnTo>
                    <a:pt x="219086" y="220850"/>
                  </a:lnTo>
                  <a:lnTo>
                    <a:pt x="221902" y="227957"/>
                  </a:lnTo>
                  <a:lnTo>
                    <a:pt x="225623" y="234643"/>
                  </a:lnTo>
                  <a:lnTo>
                    <a:pt x="227277" y="241143"/>
                  </a:lnTo>
                  <a:lnTo>
                    <a:pt x="228777" y="243299"/>
                  </a:lnTo>
                  <a:lnTo>
                    <a:pt x="230834" y="244737"/>
                  </a:lnTo>
                  <a:lnTo>
                    <a:pt x="233265" y="245695"/>
                  </a:lnTo>
                  <a:lnTo>
                    <a:pt x="234885" y="247392"/>
                  </a:lnTo>
                  <a:lnTo>
                    <a:pt x="236685" y="252100"/>
                  </a:lnTo>
                  <a:lnTo>
                    <a:pt x="238223" y="253779"/>
                  </a:lnTo>
                  <a:lnTo>
                    <a:pt x="242755" y="255644"/>
                  </a:lnTo>
                  <a:lnTo>
                    <a:pt x="260478" y="257006"/>
                  </a:lnTo>
                  <a:lnTo>
                    <a:pt x="266757" y="254257"/>
                  </a:lnTo>
                  <a:lnTo>
                    <a:pt x="282582" y="241941"/>
                  </a:lnTo>
                  <a:lnTo>
                    <a:pt x="295277" y="236026"/>
                  </a:lnTo>
                  <a:lnTo>
                    <a:pt x="298451" y="233538"/>
                  </a:lnTo>
                  <a:lnTo>
                    <a:pt x="301978" y="227951"/>
                  </a:lnTo>
                  <a:lnTo>
                    <a:pt x="304604" y="221940"/>
                  </a:lnTo>
                  <a:lnTo>
                    <a:pt x="310975" y="212606"/>
                  </a:lnTo>
                  <a:lnTo>
                    <a:pt x="314391" y="203138"/>
                  </a:lnTo>
                  <a:lnTo>
                    <a:pt x="320577" y="193630"/>
                  </a:lnTo>
                  <a:lnTo>
                    <a:pt x="323419" y="182818"/>
                  </a:lnTo>
                  <a:lnTo>
                    <a:pt x="315611" y="172901"/>
                  </a:lnTo>
                  <a:lnTo>
                    <a:pt x="312075" y="172074"/>
                  </a:lnTo>
                  <a:lnTo>
                    <a:pt x="306237" y="171543"/>
                  </a:lnTo>
                  <a:lnTo>
                    <a:pt x="297479" y="177984"/>
                  </a:lnTo>
                  <a:lnTo>
                    <a:pt x="291669" y="179625"/>
                  </a:lnTo>
                  <a:lnTo>
                    <a:pt x="289696" y="181121"/>
                  </a:lnTo>
                  <a:lnTo>
                    <a:pt x="278442" y="200183"/>
                  </a:lnTo>
                  <a:lnTo>
                    <a:pt x="266891" y="247440"/>
                  </a:lnTo>
                  <a:lnTo>
                    <a:pt x="266711" y="261625"/>
                  </a:lnTo>
                  <a:lnTo>
                    <a:pt x="267766" y="263304"/>
                  </a:lnTo>
                  <a:lnTo>
                    <a:pt x="269527" y="264424"/>
                  </a:lnTo>
                  <a:lnTo>
                    <a:pt x="277063" y="265998"/>
                  </a:lnTo>
                  <a:lnTo>
                    <a:pt x="279959" y="266220"/>
                  </a:lnTo>
                  <a:lnTo>
                    <a:pt x="281889" y="265309"/>
                  </a:lnTo>
                  <a:lnTo>
                    <a:pt x="283176" y="263643"/>
                  </a:lnTo>
                  <a:lnTo>
                    <a:pt x="284034" y="261475"/>
                  </a:lnTo>
                  <a:lnTo>
                    <a:pt x="326552" y="225717"/>
                  </a:lnTo>
                  <a:lnTo>
                    <a:pt x="369312" y="180275"/>
                  </a:lnTo>
                  <a:lnTo>
                    <a:pt x="377922" y="169001"/>
                  </a:lnTo>
                  <a:lnTo>
                    <a:pt x="425365" y="126992"/>
                  </a:lnTo>
                  <a:lnTo>
                    <a:pt x="445790" y="106620"/>
                  </a:lnTo>
                  <a:lnTo>
                    <a:pt x="449660" y="105574"/>
                  </a:lnTo>
                  <a:lnTo>
                    <a:pt x="455711" y="104902"/>
                  </a:lnTo>
                  <a:lnTo>
                    <a:pt x="456207" y="105906"/>
                  </a:lnTo>
                  <a:lnTo>
                    <a:pt x="457189" y="127405"/>
                  </a:lnTo>
                  <a:lnTo>
                    <a:pt x="454373" y="133508"/>
                  </a:lnTo>
                  <a:lnTo>
                    <a:pt x="450652" y="139749"/>
                  </a:lnTo>
                  <a:lnTo>
                    <a:pt x="448557" y="150271"/>
                  </a:lnTo>
                  <a:lnTo>
                    <a:pt x="446878" y="165265"/>
                  </a:lnTo>
                  <a:lnTo>
                    <a:pt x="435932" y="190287"/>
                  </a:lnTo>
                  <a:lnTo>
                    <a:pt x="431872" y="196735"/>
                  </a:lnTo>
                  <a:lnTo>
                    <a:pt x="429588" y="206314"/>
                  </a:lnTo>
                  <a:lnTo>
                    <a:pt x="428752" y="222209"/>
                  </a:lnTo>
                  <a:lnTo>
                    <a:pt x="427651" y="224327"/>
                  </a:lnTo>
                  <a:lnTo>
                    <a:pt x="425859" y="225739"/>
                  </a:lnTo>
                  <a:lnTo>
                    <a:pt x="419135" y="228548"/>
                  </a:lnTo>
                  <a:lnTo>
                    <a:pt x="419101" y="214372"/>
                  </a:lnTo>
                  <a:lnTo>
                    <a:pt x="421923" y="208850"/>
                  </a:lnTo>
                  <a:lnTo>
                    <a:pt x="425646" y="202869"/>
                  </a:lnTo>
                  <a:lnTo>
                    <a:pt x="428037" y="190404"/>
                  </a:lnTo>
                  <a:lnTo>
                    <a:pt x="428590" y="168234"/>
                  </a:lnTo>
                  <a:lnTo>
                    <a:pt x="429660" y="166119"/>
                  </a:lnTo>
                  <a:lnTo>
                    <a:pt x="431432" y="164707"/>
                  </a:lnTo>
                  <a:lnTo>
                    <a:pt x="433671" y="163768"/>
                  </a:lnTo>
                  <a:lnTo>
                    <a:pt x="435164" y="162083"/>
                  </a:lnTo>
                  <a:lnTo>
                    <a:pt x="438115" y="152493"/>
                  </a:lnTo>
                  <a:lnTo>
                    <a:pt x="438150" y="166828"/>
                  </a:lnTo>
                  <a:lnTo>
                    <a:pt x="439208" y="168356"/>
                  </a:lnTo>
                  <a:lnTo>
                    <a:pt x="440972" y="169375"/>
                  </a:lnTo>
                  <a:lnTo>
                    <a:pt x="443206" y="170054"/>
                  </a:lnTo>
                  <a:lnTo>
                    <a:pt x="444696" y="171565"/>
                  </a:lnTo>
                  <a:lnTo>
                    <a:pt x="447283" y="179494"/>
                  </a:lnTo>
                  <a:lnTo>
                    <a:pt x="447559" y="185565"/>
                  </a:lnTo>
                  <a:lnTo>
                    <a:pt x="448656" y="187197"/>
                  </a:lnTo>
                  <a:lnTo>
                    <a:pt x="450446" y="188286"/>
                  </a:lnTo>
                  <a:lnTo>
                    <a:pt x="457369" y="190175"/>
                  </a:lnTo>
                  <a:lnTo>
                    <a:pt x="461861" y="190335"/>
                  </a:lnTo>
                  <a:lnTo>
                    <a:pt x="463483" y="189318"/>
                  </a:lnTo>
                  <a:lnTo>
                    <a:pt x="464563" y="187583"/>
                  </a:lnTo>
                  <a:lnTo>
                    <a:pt x="465284" y="185368"/>
                  </a:lnTo>
                  <a:lnTo>
                    <a:pt x="466823" y="183891"/>
                  </a:lnTo>
                  <a:lnTo>
                    <a:pt x="471355" y="182250"/>
                  </a:lnTo>
                  <a:lnTo>
                    <a:pt x="472986" y="180754"/>
                  </a:lnTo>
                  <a:lnTo>
                    <a:pt x="480877" y="167795"/>
                  </a:lnTo>
                  <a:lnTo>
                    <a:pt x="491354" y="155450"/>
                  </a:lnTo>
                  <a:lnTo>
                    <a:pt x="497343" y="142820"/>
                  </a:lnTo>
                  <a:lnTo>
                    <a:pt x="522396" y="115751"/>
                  </a:lnTo>
                  <a:lnTo>
                    <a:pt x="523837" y="105168"/>
                  </a:lnTo>
                  <a:lnTo>
                    <a:pt x="523874" y="118938"/>
                  </a:lnTo>
                  <a:lnTo>
                    <a:pt x="526697" y="124455"/>
                  </a:lnTo>
                  <a:lnTo>
                    <a:pt x="528931" y="127407"/>
                  </a:lnTo>
                  <a:lnTo>
                    <a:pt x="529362" y="130433"/>
                  </a:lnTo>
                  <a:lnTo>
                    <a:pt x="524059" y="158720"/>
                  </a:lnTo>
                  <a:lnTo>
                    <a:pt x="523957" y="165065"/>
                  </a:lnTo>
                  <a:lnTo>
                    <a:pt x="526734" y="171414"/>
                  </a:lnTo>
                  <a:lnTo>
                    <a:pt x="530437" y="177763"/>
                  </a:lnTo>
                  <a:lnTo>
                    <a:pt x="532815" y="190462"/>
                  </a:lnTo>
                  <a:lnTo>
                    <a:pt x="533284" y="198106"/>
                  </a:lnTo>
                  <a:lnTo>
                    <a:pt x="541591" y="208023"/>
                  </a:lnTo>
                  <a:lnTo>
                    <a:pt x="543094" y="207461"/>
                  </a:lnTo>
                  <a:lnTo>
                    <a:pt x="550266" y="202672"/>
                  </a:lnTo>
                  <a:lnTo>
                    <a:pt x="559094" y="199725"/>
                  </a:lnTo>
                  <a:lnTo>
                    <a:pt x="584596" y="177330"/>
                  </a:lnTo>
                  <a:lnTo>
                    <a:pt x="614898" y="136741"/>
                  </a:lnTo>
                  <a:lnTo>
                    <a:pt x="621112" y="123837"/>
                  </a:lnTo>
                  <a:lnTo>
                    <a:pt x="636410" y="106621"/>
                  </a:lnTo>
                  <a:lnTo>
                    <a:pt x="637391" y="102752"/>
                  </a:lnTo>
                  <a:lnTo>
                    <a:pt x="638161" y="95343"/>
                  </a:lnTo>
                  <a:lnTo>
                    <a:pt x="638175" y="142721"/>
                  </a:lnTo>
                  <a:lnTo>
                    <a:pt x="638175" y="185043"/>
                  </a:lnTo>
                  <a:lnTo>
                    <a:pt x="639233" y="186849"/>
                  </a:lnTo>
                  <a:lnTo>
                    <a:pt x="640997" y="188054"/>
                  </a:lnTo>
                  <a:lnTo>
                    <a:pt x="643231" y="188857"/>
                  </a:lnTo>
                  <a:lnTo>
                    <a:pt x="644721" y="190450"/>
                  </a:lnTo>
                  <a:lnTo>
                    <a:pt x="646376" y="195043"/>
                  </a:lnTo>
                  <a:lnTo>
                    <a:pt x="647876" y="196691"/>
                  </a:lnTo>
                  <a:lnTo>
                    <a:pt x="652364" y="198522"/>
                  </a:lnTo>
                  <a:lnTo>
                    <a:pt x="655043" y="197952"/>
                  </a:lnTo>
                  <a:lnTo>
                    <a:pt x="664999" y="191657"/>
                  </a:lnTo>
                  <a:lnTo>
                    <a:pt x="674008" y="184152"/>
                  </a:lnTo>
                  <a:lnTo>
                    <a:pt x="679854" y="182366"/>
                  </a:lnTo>
                  <a:lnTo>
                    <a:pt x="685980" y="175928"/>
                  </a:lnTo>
                  <a:lnTo>
                    <a:pt x="702044" y="152758"/>
                  </a:lnTo>
                  <a:lnTo>
                    <a:pt x="704661" y="146189"/>
                  </a:lnTo>
                  <a:lnTo>
                    <a:pt x="711026" y="136539"/>
                  </a:lnTo>
                  <a:lnTo>
                    <a:pt x="722930" y="99271"/>
                  </a:lnTo>
                  <a:lnTo>
                    <a:pt x="723772" y="87685"/>
                  </a:lnTo>
                  <a:lnTo>
                    <a:pt x="715688" y="77661"/>
                  </a:lnTo>
                  <a:lnTo>
                    <a:pt x="712136" y="76828"/>
                  </a:lnTo>
                  <a:lnTo>
                    <a:pt x="686663" y="76173"/>
                  </a:lnTo>
                  <a:lnTo>
                    <a:pt x="678069" y="78989"/>
                  </a:lnTo>
                  <a:lnTo>
                    <a:pt x="674296" y="81222"/>
                  </a:lnTo>
                  <a:lnTo>
                    <a:pt x="671781" y="83769"/>
                  </a:lnTo>
                  <a:lnTo>
                    <a:pt x="667182" y="91351"/>
                  </a:lnTo>
                  <a:lnTo>
                    <a:pt x="650635" y="102477"/>
                  </a:lnTo>
                  <a:lnTo>
                    <a:pt x="641279" y="112416"/>
                  </a:lnTo>
                  <a:lnTo>
                    <a:pt x="632862" y="127238"/>
                  </a:lnTo>
                  <a:lnTo>
                    <a:pt x="628840" y="138803"/>
                  </a:lnTo>
                  <a:lnTo>
                    <a:pt x="622474" y="148933"/>
                  </a:lnTo>
                  <a:lnTo>
                    <a:pt x="620117" y="158636"/>
                  </a:lnTo>
                  <a:lnTo>
                    <a:pt x="619566" y="165029"/>
                  </a:lnTo>
                  <a:lnTo>
                    <a:pt x="620477" y="167156"/>
                  </a:lnTo>
                  <a:lnTo>
                    <a:pt x="622143" y="168575"/>
                  </a:lnTo>
                  <a:lnTo>
                    <a:pt x="624312" y="169521"/>
                  </a:lnTo>
                  <a:lnTo>
                    <a:pt x="625758" y="171209"/>
                  </a:lnTo>
                  <a:lnTo>
                    <a:pt x="627365" y="175908"/>
                  </a:lnTo>
                  <a:lnTo>
                    <a:pt x="628852" y="177585"/>
                  </a:lnTo>
                  <a:lnTo>
                    <a:pt x="633326" y="179447"/>
                  </a:lnTo>
                  <a:lnTo>
                    <a:pt x="641794" y="180496"/>
                  </a:lnTo>
                  <a:lnTo>
                    <a:pt x="647897" y="177919"/>
                  </a:lnTo>
                  <a:lnTo>
                    <a:pt x="654138" y="174304"/>
                  </a:lnTo>
                  <a:lnTo>
                    <a:pt x="663601" y="171211"/>
                  </a:lnTo>
                  <a:lnTo>
                    <a:pt x="706701" y="131422"/>
                  </a:lnTo>
                  <a:lnTo>
                    <a:pt x="752671" y="97248"/>
                  </a:lnTo>
                  <a:lnTo>
                    <a:pt x="797871" y="66691"/>
                  </a:lnTo>
                  <a:lnTo>
                    <a:pt x="817416" y="53948"/>
                  </a:lnTo>
                  <a:lnTo>
                    <a:pt x="830396" y="49472"/>
                  </a:lnTo>
                  <a:lnTo>
                    <a:pt x="844263" y="46901"/>
                  </a:lnTo>
                  <a:lnTo>
                    <a:pt x="850772" y="42696"/>
                  </a:lnTo>
                  <a:lnTo>
                    <a:pt x="853990" y="42210"/>
                  </a:lnTo>
                  <a:lnTo>
                    <a:pt x="857193" y="42944"/>
                  </a:lnTo>
                  <a:lnTo>
                    <a:pt x="863575" y="45524"/>
                  </a:lnTo>
                  <a:lnTo>
                    <a:pt x="890323" y="47563"/>
                  </a:lnTo>
                  <a:lnTo>
                    <a:pt x="891999" y="48630"/>
                  </a:lnTo>
                  <a:lnTo>
                    <a:pt x="893116" y="50398"/>
                  </a:lnTo>
                  <a:lnTo>
                    <a:pt x="893861" y="52637"/>
                  </a:lnTo>
                  <a:lnTo>
                    <a:pt x="895415" y="54128"/>
                  </a:lnTo>
                  <a:lnTo>
                    <a:pt x="899965" y="55786"/>
                  </a:lnTo>
                  <a:lnTo>
                    <a:pt x="901602" y="57287"/>
                  </a:lnTo>
                  <a:lnTo>
                    <a:pt x="904868" y="66612"/>
                  </a:lnTo>
                  <a:lnTo>
                    <a:pt x="904875" y="66637"/>
                  </a:lnTo>
                  <a:lnTo>
                    <a:pt x="904875" y="58436"/>
                  </a:lnTo>
                  <a:lnTo>
                    <a:pt x="903817" y="57995"/>
                  </a:lnTo>
                  <a:lnTo>
                    <a:pt x="899819" y="57504"/>
                  </a:lnTo>
                  <a:lnTo>
                    <a:pt x="898329" y="56316"/>
                  </a:lnTo>
                  <a:lnTo>
                    <a:pt x="896674" y="52172"/>
                  </a:lnTo>
                  <a:lnTo>
                    <a:pt x="895174" y="50643"/>
                  </a:lnTo>
                  <a:lnTo>
                    <a:pt x="887265" y="47990"/>
                  </a:lnTo>
                  <a:lnTo>
                    <a:pt x="868226" y="47590"/>
                  </a:lnTo>
                  <a:lnTo>
                    <a:pt x="852623" y="61776"/>
                  </a:lnTo>
                  <a:lnTo>
                    <a:pt x="849902" y="67299"/>
                  </a:lnTo>
                  <a:lnTo>
                    <a:pt x="849176" y="70253"/>
                  </a:lnTo>
                  <a:lnTo>
                    <a:pt x="840377" y="85745"/>
                  </a:lnTo>
                  <a:lnTo>
                    <a:pt x="838225" y="121671"/>
                  </a:lnTo>
                  <a:lnTo>
                    <a:pt x="838203" y="144688"/>
                  </a:lnTo>
                  <a:lnTo>
                    <a:pt x="839261" y="147246"/>
                  </a:lnTo>
                  <a:lnTo>
                    <a:pt x="841024" y="148951"/>
                  </a:lnTo>
                  <a:lnTo>
                    <a:pt x="848562" y="154174"/>
                  </a:lnTo>
                  <a:lnTo>
                    <a:pt x="861798" y="166492"/>
                  </a:lnTo>
                  <a:lnTo>
                    <a:pt x="864515" y="167074"/>
                  </a:lnTo>
                  <a:lnTo>
                    <a:pt x="867385" y="166403"/>
                  </a:lnTo>
                  <a:lnTo>
                    <a:pt x="873396" y="163895"/>
                  </a:lnTo>
                  <a:lnTo>
                    <a:pt x="894092" y="157095"/>
                  </a:lnTo>
                  <a:lnTo>
                    <a:pt x="940242" y="130095"/>
                  </a:lnTo>
                  <a:lnTo>
                    <a:pt x="949874" y="120946"/>
                  </a:lnTo>
                  <a:lnTo>
                    <a:pt x="958741" y="110884"/>
                  </a:lnTo>
                  <a:lnTo>
                    <a:pt x="1001538" y="74427"/>
                  </a:lnTo>
                  <a:lnTo>
                    <a:pt x="1025422" y="43262"/>
                  </a:lnTo>
                  <a:lnTo>
                    <a:pt x="1047744" y="30827"/>
                  </a:lnTo>
                  <a:lnTo>
                    <a:pt x="1050921" y="30064"/>
                  </a:lnTo>
                  <a:lnTo>
                    <a:pt x="1053039" y="28496"/>
                  </a:lnTo>
                  <a:lnTo>
                    <a:pt x="1054451" y="26393"/>
                  </a:lnTo>
                  <a:lnTo>
                    <a:pt x="1055392" y="23933"/>
                  </a:lnTo>
                  <a:lnTo>
                    <a:pt x="1057078" y="22292"/>
                  </a:lnTo>
                  <a:lnTo>
                    <a:pt x="1061773" y="20470"/>
                  </a:lnTo>
                  <a:lnTo>
                    <a:pt x="1063449" y="21042"/>
                  </a:lnTo>
                  <a:lnTo>
                    <a:pt x="1064566" y="22482"/>
                  </a:lnTo>
                  <a:lnTo>
                    <a:pt x="1066359" y="27341"/>
                  </a:lnTo>
                  <a:lnTo>
                    <a:pt x="1066799" y="74054"/>
                  </a:lnTo>
                  <a:lnTo>
                    <a:pt x="1065741" y="89060"/>
                  </a:lnTo>
                  <a:lnTo>
                    <a:pt x="1059261" y="106971"/>
                  </a:lnTo>
                  <a:lnTo>
                    <a:pt x="1057099" y="117372"/>
                  </a:lnTo>
                  <a:lnTo>
                    <a:pt x="1049910" y="132672"/>
                  </a:lnTo>
                  <a:lnTo>
                    <a:pt x="1048176" y="145886"/>
                  </a:lnTo>
                  <a:lnTo>
                    <a:pt x="1046976" y="148044"/>
                  </a:lnTo>
                  <a:lnTo>
                    <a:pt x="1045117" y="149483"/>
                  </a:lnTo>
                  <a:lnTo>
                    <a:pt x="1042820" y="150443"/>
                  </a:lnTo>
                  <a:lnTo>
                    <a:pt x="1041288" y="152141"/>
                  </a:lnTo>
                  <a:lnTo>
                    <a:pt x="1038345" y="161445"/>
                  </a:lnTo>
                  <a:lnTo>
                    <a:pt x="1038236" y="153647"/>
                  </a:lnTo>
                  <a:lnTo>
                    <a:pt x="1044773" y="145012"/>
                  </a:lnTo>
                  <a:lnTo>
                    <a:pt x="1047927" y="136191"/>
                  </a:lnTo>
                  <a:lnTo>
                    <a:pt x="1076383" y="92972"/>
                  </a:lnTo>
                  <a:lnTo>
                    <a:pt x="1108076" y="45862"/>
                  </a:lnTo>
                  <a:lnTo>
                    <a:pt x="1117601" y="35317"/>
                  </a:lnTo>
                  <a:lnTo>
                    <a:pt x="1123950" y="31550"/>
                  </a:lnTo>
                  <a:lnTo>
                    <a:pt x="1130300" y="28818"/>
                  </a:lnTo>
                  <a:lnTo>
                    <a:pt x="1139825" y="22388"/>
                  </a:lnTo>
                  <a:lnTo>
                    <a:pt x="1150644" y="19457"/>
                  </a:lnTo>
                  <a:lnTo>
                    <a:pt x="1157024" y="19144"/>
                  </a:lnTo>
                  <a:lnTo>
                    <a:pt x="1158699" y="20158"/>
                  </a:lnTo>
                  <a:lnTo>
                    <a:pt x="1159817" y="21894"/>
                  </a:lnTo>
                  <a:lnTo>
                    <a:pt x="1161609" y="27225"/>
                  </a:lnTo>
                  <a:lnTo>
                    <a:pt x="1168509" y="35882"/>
                  </a:lnTo>
                  <a:lnTo>
                    <a:pt x="1171171" y="45837"/>
                  </a:lnTo>
                  <a:lnTo>
                    <a:pt x="1171455" y="57181"/>
                  </a:lnTo>
                  <a:lnTo>
                    <a:pt x="1170437" y="60332"/>
                  </a:lnTo>
                  <a:lnTo>
                    <a:pt x="1168700" y="62434"/>
                  </a:lnTo>
                  <a:lnTo>
                    <a:pt x="1166483" y="63835"/>
                  </a:lnTo>
                  <a:lnTo>
                    <a:pt x="1165005" y="65828"/>
                  </a:lnTo>
                  <a:lnTo>
                    <a:pt x="1163363" y="70863"/>
                  </a:lnTo>
                  <a:lnTo>
                    <a:pt x="1162050" y="95198"/>
                  </a:lnTo>
                  <a:lnTo>
                    <a:pt x="1167106" y="95208"/>
                  </a:lnTo>
                  <a:lnTo>
                    <a:pt x="1168596" y="94151"/>
                  </a:lnTo>
                  <a:lnTo>
                    <a:pt x="1169589" y="92388"/>
                  </a:lnTo>
                  <a:lnTo>
                    <a:pt x="1170251" y="90154"/>
                  </a:lnTo>
                  <a:lnTo>
                    <a:pt x="1181761" y="75914"/>
                  </a:lnTo>
                  <a:lnTo>
                    <a:pt x="1186686" y="69702"/>
                  </a:lnTo>
                  <a:lnTo>
                    <a:pt x="1192669" y="57090"/>
                  </a:lnTo>
                  <a:lnTo>
                    <a:pt x="1236371" y="11368"/>
                  </a:lnTo>
                  <a:lnTo>
                    <a:pt x="1240237" y="10323"/>
                  </a:lnTo>
                  <a:lnTo>
                    <a:pt x="1247334" y="9535"/>
                  </a:lnTo>
                  <a:lnTo>
                    <a:pt x="1255937" y="17692"/>
                  </a:lnTo>
                  <a:lnTo>
                    <a:pt x="1256896" y="23677"/>
                  </a:lnTo>
                  <a:lnTo>
                    <a:pt x="1257297" y="68499"/>
                  </a:lnTo>
                  <a:lnTo>
                    <a:pt x="1257300" y="88747"/>
                  </a:lnTo>
                  <a:lnTo>
                    <a:pt x="1260122" y="95161"/>
                  </a:lnTo>
                  <a:lnTo>
                    <a:pt x="1265501" y="102845"/>
                  </a:lnTo>
                  <a:lnTo>
                    <a:pt x="1269059" y="103896"/>
                  </a:lnTo>
                  <a:lnTo>
                    <a:pt x="1289481" y="104723"/>
                  </a:lnTo>
                  <a:lnTo>
                    <a:pt x="1295592" y="101908"/>
                  </a:lnTo>
                  <a:lnTo>
                    <a:pt x="1298703" y="99676"/>
                  </a:lnTo>
                  <a:lnTo>
                    <a:pt x="1302160" y="94374"/>
                  </a:lnTo>
                  <a:lnTo>
                    <a:pt x="1304754" y="88490"/>
                  </a:lnTo>
                  <a:lnTo>
                    <a:pt x="1340218" y="47585"/>
                  </a:lnTo>
                  <a:lnTo>
                    <a:pt x="1342836" y="41236"/>
                  </a:lnTo>
                  <a:lnTo>
                    <a:pt x="1360620" y="20501"/>
                  </a:lnTo>
                  <a:lnTo>
                    <a:pt x="1371170" y="19051"/>
                  </a:lnTo>
                  <a:lnTo>
                    <a:pt x="1371600" y="63543"/>
                  </a:lnTo>
                  <a:lnTo>
                    <a:pt x="1371600" y="98388"/>
                  </a:lnTo>
                  <a:lnTo>
                    <a:pt x="1372658" y="100504"/>
                  </a:lnTo>
                  <a:lnTo>
                    <a:pt x="1374422" y="101915"/>
                  </a:lnTo>
                  <a:lnTo>
                    <a:pt x="1380732" y="104572"/>
                  </a:lnTo>
                  <a:lnTo>
                    <a:pt x="1394348" y="104723"/>
                  </a:lnTo>
                  <a:lnTo>
                    <a:pt x="1400408" y="101908"/>
                  </a:lnTo>
                  <a:lnTo>
                    <a:pt x="1441843" y="63066"/>
                  </a:lnTo>
                  <a:lnTo>
                    <a:pt x="1445152" y="56936"/>
                  </a:lnTo>
                  <a:lnTo>
                    <a:pt x="1447452" y="41214"/>
                  </a:lnTo>
                  <a:lnTo>
                    <a:pt x="1447796" y="20501"/>
                  </a:lnTo>
                  <a:lnTo>
                    <a:pt x="1433611" y="4862"/>
                  </a:lnTo>
                  <a:lnTo>
                    <a:pt x="1428088" y="2140"/>
                  </a:lnTo>
                  <a:lnTo>
                    <a:pt x="1414687" y="89"/>
                  </a:lnTo>
                  <a:lnTo>
                    <a:pt x="1406121" y="0"/>
                  </a:lnTo>
                  <a:lnTo>
                    <a:pt x="1399996" y="2801"/>
                  </a:lnTo>
                  <a:lnTo>
                    <a:pt x="1387439" y="13223"/>
                  </a:lnTo>
                  <a:lnTo>
                    <a:pt x="1383931" y="19261"/>
                  </a:lnTo>
                  <a:lnTo>
                    <a:pt x="1382996" y="22353"/>
                  </a:lnTo>
                  <a:lnTo>
                    <a:pt x="1381314" y="24415"/>
                  </a:lnTo>
                  <a:lnTo>
                    <a:pt x="1368032" y="33050"/>
                  </a:lnTo>
                  <a:lnTo>
                    <a:pt x="1364723" y="38657"/>
                  </a:lnTo>
                  <a:lnTo>
                    <a:pt x="1352988" y="78954"/>
                  </a:lnTo>
                  <a:lnTo>
                    <a:pt x="1352589" y="93297"/>
                  </a:lnTo>
                  <a:lnTo>
                    <a:pt x="1353634" y="93935"/>
                  </a:lnTo>
                  <a:lnTo>
                    <a:pt x="1362075" y="952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256"/>
            <p:cNvSpPr/>
            <p:nvPr>
              <p:custDataLst>
                <p:tags r:id="rId94"/>
              </p:custDataLst>
            </p:nvPr>
          </p:nvSpPr>
          <p:spPr>
            <a:xfrm>
              <a:off x="3524250" y="4886325"/>
              <a:ext cx="95251" cy="361782"/>
            </a:xfrm>
            <a:custGeom>
              <a:avLst/>
              <a:gdLst/>
              <a:ahLst/>
              <a:cxnLst/>
              <a:rect l="0" t="0" r="0" b="0"/>
              <a:pathLst>
                <a:path w="95251" h="361782">
                  <a:moveTo>
                    <a:pt x="95250" y="0"/>
                  </a:moveTo>
                  <a:lnTo>
                    <a:pt x="95250" y="0"/>
                  </a:lnTo>
                  <a:lnTo>
                    <a:pt x="95250" y="5056"/>
                  </a:lnTo>
                  <a:lnTo>
                    <a:pt x="94192" y="6545"/>
                  </a:lnTo>
                  <a:lnTo>
                    <a:pt x="92428" y="7539"/>
                  </a:lnTo>
                  <a:lnTo>
                    <a:pt x="90193" y="8201"/>
                  </a:lnTo>
                  <a:lnTo>
                    <a:pt x="88704" y="9701"/>
                  </a:lnTo>
                  <a:lnTo>
                    <a:pt x="87049" y="14189"/>
                  </a:lnTo>
                  <a:lnTo>
                    <a:pt x="84744" y="29524"/>
                  </a:lnTo>
                  <a:lnTo>
                    <a:pt x="78201" y="46245"/>
                  </a:lnTo>
                  <a:lnTo>
                    <a:pt x="75405" y="69864"/>
                  </a:lnTo>
                  <a:lnTo>
                    <a:pt x="69732" y="83730"/>
                  </a:lnTo>
                  <a:lnTo>
                    <a:pt x="62021" y="119760"/>
                  </a:lnTo>
                  <a:lnTo>
                    <a:pt x="50252" y="152283"/>
                  </a:lnTo>
                  <a:lnTo>
                    <a:pt x="45033" y="198029"/>
                  </a:lnTo>
                  <a:lnTo>
                    <a:pt x="30305" y="244358"/>
                  </a:lnTo>
                  <a:lnTo>
                    <a:pt x="20034" y="288918"/>
                  </a:lnTo>
                  <a:lnTo>
                    <a:pt x="18283" y="307973"/>
                  </a:lnTo>
                  <a:lnTo>
                    <a:pt x="10131" y="342064"/>
                  </a:lnTo>
                  <a:lnTo>
                    <a:pt x="9929" y="345518"/>
                  </a:lnTo>
                  <a:lnTo>
                    <a:pt x="6882" y="352177"/>
                  </a:lnTo>
                  <a:lnTo>
                    <a:pt x="119" y="361781"/>
                  </a:lnTo>
                  <a:lnTo>
                    <a:pt x="0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2" name="SMARTInkShape-257"/>
          <p:cNvSpPr/>
          <p:nvPr>
            <p:custDataLst>
              <p:tags r:id="rId28"/>
            </p:custDataLst>
          </p:nvPr>
        </p:nvSpPr>
        <p:spPr>
          <a:xfrm>
            <a:off x="3552942" y="4819650"/>
            <a:ext cx="1428634" cy="228590"/>
          </a:xfrm>
          <a:custGeom>
            <a:avLst/>
            <a:gdLst/>
            <a:ahLst/>
            <a:cxnLst/>
            <a:rect l="0" t="0" r="0" b="0"/>
            <a:pathLst>
              <a:path w="1428634" h="228590">
                <a:moveTo>
                  <a:pt x="9408" y="209550"/>
                </a:moveTo>
                <a:lnTo>
                  <a:pt x="9408" y="209550"/>
                </a:lnTo>
                <a:lnTo>
                  <a:pt x="9408" y="192216"/>
                </a:lnTo>
                <a:lnTo>
                  <a:pt x="1207" y="182450"/>
                </a:lnTo>
                <a:lnTo>
                  <a:pt x="0" y="172903"/>
                </a:lnTo>
                <a:lnTo>
                  <a:pt x="6452" y="164133"/>
                </a:lnTo>
                <a:lnTo>
                  <a:pt x="9019" y="154154"/>
                </a:lnTo>
                <a:lnTo>
                  <a:pt x="15877" y="145143"/>
                </a:lnTo>
                <a:lnTo>
                  <a:pt x="19086" y="136256"/>
                </a:lnTo>
                <a:lnTo>
                  <a:pt x="51087" y="101207"/>
                </a:lnTo>
                <a:lnTo>
                  <a:pt x="57212" y="97898"/>
                </a:lnTo>
                <a:lnTo>
                  <a:pt x="64712" y="95773"/>
                </a:lnTo>
                <a:lnTo>
                  <a:pt x="73797" y="88807"/>
                </a:lnTo>
                <a:lnTo>
                  <a:pt x="82697" y="86638"/>
                </a:lnTo>
                <a:lnTo>
                  <a:pt x="102786" y="85761"/>
                </a:lnTo>
                <a:lnTo>
                  <a:pt x="111893" y="92278"/>
                </a:lnTo>
                <a:lnTo>
                  <a:pt x="120795" y="95428"/>
                </a:lnTo>
                <a:lnTo>
                  <a:pt x="137742" y="109405"/>
                </a:lnTo>
                <a:lnTo>
                  <a:pt x="140529" y="114947"/>
                </a:lnTo>
                <a:lnTo>
                  <a:pt x="141272" y="117906"/>
                </a:lnTo>
                <a:lnTo>
                  <a:pt x="150101" y="133407"/>
                </a:lnTo>
                <a:lnTo>
                  <a:pt x="151852" y="146061"/>
                </a:lnTo>
                <a:lnTo>
                  <a:pt x="149269" y="152405"/>
                </a:lnTo>
                <a:lnTo>
                  <a:pt x="145652" y="158752"/>
                </a:lnTo>
                <a:lnTo>
                  <a:pt x="143330" y="171450"/>
                </a:lnTo>
                <a:lnTo>
                  <a:pt x="143139" y="174625"/>
                </a:lnTo>
                <a:lnTo>
                  <a:pt x="140105" y="180975"/>
                </a:lnTo>
                <a:lnTo>
                  <a:pt x="116936" y="209550"/>
                </a:lnTo>
                <a:lnTo>
                  <a:pt x="116019" y="212725"/>
                </a:lnTo>
                <a:lnTo>
                  <a:pt x="114348" y="214842"/>
                </a:lnTo>
                <a:lnTo>
                  <a:pt x="96897" y="227111"/>
                </a:lnTo>
                <a:lnTo>
                  <a:pt x="86046" y="228561"/>
                </a:lnTo>
                <a:lnTo>
                  <a:pt x="80682" y="228589"/>
                </a:lnTo>
                <a:lnTo>
                  <a:pt x="80207" y="227535"/>
                </a:lnTo>
                <a:lnTo>
                  <a:pt x="84994" y="218899"/>
                </a:lnTo>
                <a:lnTo>
                  <a:pt x="85335" y="214410"/>
                </a:lnTo>
                <a:lnTo>
                  <a:pt x="86484" y="212790"/>
                </a:lnTo>
                <a:lnTo>
                  <a:pt x="88309" y="211710"/>
                </a:lnTo>
                <a:lnTo>
                  <a:pt x="90583" y="210990"/>
                </a:lnTo>
                <a:lnTo>
                  <a:pt x="98841" y="204920"/>
                </a:lnTo>
                <a:lnTo>
                  <a:pt x="102073" y="199378"/>
                </a:lnTo>
                <a:lnTo>
                  <a:pt x="104568" y="193388"/>
                </a:lnTo>
                <a:lnTo>
                  <a:pt x="136444" y="158747"/>
                </a:lnTo>
                <a:lnTo>
                  <a:pt x="142774" y="155220"/>
                </a:lnTo>
                <a:lnTo>
                  <a:pt x="149115" y="152596"/>
                </a:lnTo>
                <a:lnTo>
                  <a:pt x="159927" y="144364"/>
                </a:lnTo>
                <a:lnTo>
                  <a:pt x="166307" y="143316"/>
                </a:lnTo>
                <a:lnTo>
                  <a:pt x="194892" y="142878"/>
                </a:lnTo>
                <a:lnTo>
                  <a:pt x="200501" y="145698"/>
                </a:lnTo>
                <a:lnTo>
                  <a:pt x="207669" y="151076"/>
                </a:lnTo>
                <a:lnTo>
                  <a:pt x="208649" y="154634"/>
                </a:lnTo>
                <a:lnTo>
                  <a:pt x="208910" y="157064"/>
                </a:lnTo>
                <a:lnTo>
                  <a:pt x="212023" y="162587"/>
                </a:lnTo>
                <a:lnTo>
                  <a:pt x="225234" y="178709"/>
                </a:lnTo>
                <a:lnTo>
                  <a:pt x="227039" y="184554"/>
                </a:lnTo>
                <a:lnTo>
                  <a:pt x="228579" y="186536"/>
                </a:lnTo>
                <a:lnTo>
                  <a:pt x="248178" y="197970"/>
                </a:lnTo>
                <a:lnTo>
                  <a:pt x="261595" y="199904"/>
                </a:lnTo>
                <a:lnTo>
                  <a:pt x="267188" y="197150"/>
                </a:lnTo>
                <a:lnTo>
                  <a:pt x="273202" y="193456"/>
                </a:lnTo>
                <a:lnTo>
                  <a:pt x="282538" y="190317"/>
                </a:lnTo>
                <a:lnTo>
                  <a:pt x="288844" y="185832"/>
                </a:lnTo>
                <a:lnTo>
                  <a:pt x="292352" y="180311"/>
                </a:lnTo>
                <a:lnTo>
                  <a:pt x="293287" y="177358"/>
                </a:lnTo>
                <a:lnTo>
                  <a:pt x="294969" y="175389"/>
                </a:lnTo>
                <a:lnTo>
                  <a:pt x="299660" y="173200"/>
                </a:lnTo>
                <a:lnTo>
                  <a:pt x="301334" y="171558"/>
                </a:lnTo>
                <a:lnTo>
                  <a:pt x="309299" y="158346"/>
                </a:lnTo>
                <a:lnTo>
                  <a:pt x="317810" y="149106"/>
                </a:lnTo>
                <a:lnTo>
                  <a:pt x="321101" y="140000"/>
                </a:lnTo>
                <a:lnTo>
                  <a:pt x="323731" y="93253"/>
                </a:lnTo>
                <a:lnTo>
                  <a:pt x="323731" y="90744"/>
                </a:lnTo>
                <a:lnTo>
                  <a:pt x="322674" y="89071"/>
                </a:lnTo>
                <a:lnTo>
                  <a:pt x="320910" y="87955"/>
                </a:lnTo>
                <a:lnTo>
                  <a:pt x="314032" y="86019"/>
                </a:lnTo>
                <a:lnTo>
                  <a:pt x="300053" y="85736"/>
                </a:lnTo>
                <a:lnTo>
                  <a:pt x="294511" y="88552"/>
                </a:lnTo>
                <a:lnTo>
                  <a:pt x="288520" y="92273"/>
                </a:lnTo>
                <a:lnTo>
                  <a:pt x="276051" y="94662"/>
                </a:lnTo>
                <a:lnTo>
                  <a:pt x="272895" y="94858"/>
                </a:lnTo>
                <a:lnTo>
                  <a:pt x="266566" y="97898"/>
                </a:lnTo>
                <a:lnTo>
                  <a:pt x="263397" y="100190"/>
                </a:lnTo>
                <a:lnTo>
                  <a:pt x="259875" y="105559"/>
                </a:lnTo>
                <a:lnTo>
                  <a:pt x="257252" y="111473"/>
                </a:lnTo>
                <a:lnTo>
                  <a:pt x="250883" y="120753"/>
                </a:lnTo>
                <a:lnTo>
                  <a:pt x="247468" y="130206"/>
                </a:lnTo>
                <a:lnTo>
                  <a:pt x="241281" y="139709"/>
                </a:lnTo>
                <a:lnTo>
                  <a:pt x="237920" y="149228"/>
                </a:lnTo>
                <a:lnTo>
                  <a:pt x="231749" y="158751"/>
                </a:lnTo>
                <a:lnTo>
                  <a:pt x="229451" y="168275"/>
                </a:lnTo>
                <a:lnTo>
                  <a:pt x="228611" y="184150"/>
                </a:lnTo>
                <a:lnTo>
                  <a:pt x="229626" y="186267"/>
                </a:lnTo>
                <a:lnTo>
                  <a:pt x="231362" y="187678"/>
                </a:lnTo>
                <a:lnTo>
                  <a:pt x="233577" y="188619"/>
                </a:lnTo>
                <a:lnTo>
                  <a:pt x="235054" y="190304"/>
                </a:lnTo>
                <a:lnTo>
                  <a:pt x="240247" y="200613"/>
                </a:lnTo>
                <a:lnTo>
                  <a:pt x="252163" y="214083"/>
                </a:lnTo>
                <a:lnTo>
                  <a:pt x="257705" y="216857"/>
                </a:lnTo>
                <a:lnTo>
                  <a:pt x="269886" y="218637"/>
                </a:lnTo>
                <a:lnTo>
                  <a:pt x="276165" y="216058"/>
                </a:lnTo>
                <a:lnTo>
                  <a:pt x="282483" y="212442"/>
                </a:lnTo>
                <a:lnTo>
                  <a:pt x="295163" y="210122"/>
                </a:lnTo>
                <a:lnTo>
                  <a:pt x="298336" y="209931"/>
                </a:lnTo>
                <a:lnTo>
                  <a:pt x="304685" y="206897"/>
                </a:lnTo>
                <a:lnTo>
                  <a:pt x="344634" y="177755"/>
                </a:lnTo>
                <a:lnTo>
                  <a:pt x="384231" y="130240"/>
                </a:lnTo>
                <a:lnTo>
                  <a:pt x="399340" y="112118"/>
                </a:lnTo>
                <a:lnTo>
                  <a:pt x="422124" y="82980"/>
                </a:lnTo>
                <a:lnTo>
                  <a:pt x="454529" y="60508"/>
                </a:lnTo>
                <a:lnTo>
                  <a:pt x="464808" y="57592"/>
                </a:lnTo>
                <a:lnTo>
                  <a:pt x="475694" y="57161"/>
                </a:lnTo>
                <a:lnTo>
                  <a:pt x="484296" y="65352"/>
                </a:lnTo>
                <a:lnTo>
                  <a:pt x="485254" y="71340"/>
                </a:lnTo>
                <a:lnTo>
                  <a:pt x="485647" y="98464"/>
                </a:lnTo>
                <a:lnTo>
                  <a:pt x="482831" y="104792"/>
                </a:lnTo>
                <a:lnTo>
                  <a:pt x="480598" y="107961"/>
                </a:lnTo>
                <a:lnTo>
                  <a:pt x="477456" y="122535"/>
                </a:lnTo>
                <a:lnTo>
                  <a:pt x="475336" y="138818"/>
                </a:lnTo>
                <a:lnTo>
                  <a:pt x="468645" y="152225"/>
                </a:lnTo>
                <a:lnTo>
                  <a:pt x="465818" y="168252"/>
                </a:lnTo>
                <a:lnTo>
                  <a:pt x="459122" y="180970"/>
                </a:lnTo>
                <a:lnTo>
                  <a:pt x="457486" y="188618"/>
                </a:lnTo>
                <a:lnTo>
                  <a:pt x="447593" y="199986"/>
                </a:lnTo>
                <a:lnTo>
                  <a:pt x="447558" y="176345"/>
                </a:lnTo>
                <a:lnTo>
                  <a:pt x="450380" y="170803"/>
                </a:lnTo>
                <a:lnTo>
                  <a:pt x="454104" y="164813"/>
                </a:lnTo>
                <a:lnTo>
                  <a:pt x="456690" y="154243"/>
                </a:lnTo>
                <a:lnTo>
                  <a:pt x="457083" y="133353"/>
                </a:lnTo>
                <a:lnTo>
                  <a:pt x="466491" y="142759"/>
                </a:lnTo>
                <a:lnTo>
                  <a:pt x="466574" y="147898"/>
                </a:lnTo>
                <a:lnTo>
                  <a:pt x="467643" y="149399"/>
                </a:lnTo>
                <a:lnTo>
                  <a:pt x="469415" y="150399"/>
                </a:lnTo>
                <a:lnTo>
                  <a:pt x="476307" y="152136"/>
                </a:lnTo>
                <a:lnTo>
                  <a:pt x="484217" y="152365"/>
                </a:lnTo>
                <a:lnTo>
                  <a:pt x="493732" y="144196"/>
                </a:lnTo>
                <a:lnTo>
                  <a:pt x="502501" y="142077"/>
                </a:lnTo>
                <a:lnTo>
                  <a:pt x="536469" y="111080"/>
                </a:lnTo>
                <a:lnTo>
                  <a:pt x="539991" y="104755"/>
                </a:lnTo>
                <a:lnTo>
                  <a:pt x="540929" y="101586"/>
                </a:lnTo>
                <a:lnTo>
                  <a:pt x="542614" y="99474"/>
                </a:lnTo>
                <a:lnTo>
                  <a:pt x="548983" y="95443"/>
                </a:lnTo>
                <a:lnTo>
                  <a:pt x="550844" y="90749"/>
                </a:lnTo>
                <a:lnTo>
                  <a:pt x="553098" y="79113"/>
                </a:lnTo>
                <a:lnTo>
                  <a:pt x="561738" y="66837"/>
                </a:lnTo>
                <a:lnTo>
                  <a:pt x="561847" y="58488"/>
                </a:lnTo>
                <a:lnTo>
                  <a:pt x="553656" y="65469"/>
                </a:lnTo>
                <a:lnTo>
                  <a:pt x="547669" y="71374"/>
                </a:lnTo>
                <a:lnTo>
                  <a:pt x="544968" y="76877"/>
                </a:lnTo>
                <a:lnTo>
                  <a:pt x="542934" y="98464"/>
                </a:lnTo>
                <a:lnTo>
                  <a:pt x="541774" y="117678"/>
                </a:lnTo>
                <a:lnTo>
                  <a:pt x="534610" y="136134"/>
                </a:lnTo>
                <a:lnTo>
                  <a:pt x="533400" y="155541"/>
                </a:lnTo>
                <a:lnTo>
                  <a:pt x="536157" y="161909"/>
                </a:lnTo>
                <a:lnTo>
                  <a:pt x="539852" y="168268"/>
                </a:lnTo>
                <a:lnTo>
                  <a:pt x="542224" y="180974"/>
                </a:lnTo>
                <a:lnTo>
                  <a:pt x="542419" y="184149"/>
                </a:lnTo>
                <a:lnTo>
                  <a:pt x="543607" y="186266"/>
                </a:lnTo>
                <a:lnTo>
                  <a:pt x="545457" y="187677"/>
                </a:lnTo>
                <a:lnTo>
                  <a:pt x="550335" y="189245"/>
                </a:lnTo>
                <a:lnTo>
                  <a:pt x="574604" y="190452"/>
                </a:lnTo>
                <a:lnTo>
                  <a:pt x="580929" y="187656"/>
                </a:lnTo>
                <a:lnTo>
                  <a:pt x="597844" y="175309"/>
                </a:lnTo>
                <a:lnTo>
                  <a:pt x="608190" y="173165"/>
                </a:lnTo>
                <a:lnTo>
                  <a:pt x="612854" y="170477"/>
                </a:lnTo>
                <a:lnTo>
                  <a:pt x="659290" y="125932"/>
                </a:lnTo>
                <a:lnTo>
                  <a:pt x="669720" y="117353"/>
                </a:lnTo>
                <a:lnTo>
                  <a:pt x="711058" y="69935"/>
                </a:lnTo>
                <a:lnTo>
                  <a:pt x="719542" y="60350"/>
                </a:lnTo>
                <a:lnTo>
                  <a:pt x="725767" y="47630"/>
                </a:lnTo>
                <a:lnTo>
                  <a:pt x="733269" y="38148"/>
                </a:lnTo>
                <a:lnTo>
                  <a:pt x="733305" y="51362"/>
                </a:lnTo>
                <a:lnTo>
                  <a:pt x="730484" y="57400"/>
                </a:lnTo>
                <a:lnTo>
                  <a:pt x="726762" y="63611"/>
                </a:lnTo>
                <a:lnTo>
                  <a:pt x="724371" y="76222"/>
                </a:lnTo>
                <a:lnTo>
                  <a:pt x="724175" y="79390"/>
                </a:lnTo>
                <a:lnTo>
                  <a:pt x="721135" y="85732"/>
                </a:lnTo>
                <a:lnTo>
                  <a:pt x="718843" y="88905"/>
                </a:lnTo>
                <a:lnTo>
                  <a:pt x="699149" y="136460"/>
                </a:lnTo>
                <a:lnTo>
                  <a:pt x="695317" y="148265"/>
                </a:lnTo>
                <a:lnTo>
                  <a:pt x="689008" y="158465"/>
                </a:lnTo>
                <a:lnTo>
                  <a:pt x="686668" y="168190"/>
                </a:lnTo>
                <a:lnTo>
                  <a:pt x="685684" y="180961"/>
                </a:lnTo>
                <a:lnTo>
                  <a:pt x="680627" y="180970"/>
                </a:lnTo>
                <a:lnTo>
                  <a:pt x="680195" y="179914"/>
                </a:lnTo>
                <a:lnTo>
                  <a:pt x="684285" y="170613"/>
                </a:lnTo>
                <a:lnTo>
                  <a:pt x="685683" y="124015"/>
                </a:lnTo>
                <a:lnTo>
                  <a:pt x="685683" y="114311"/>
                </a:lnTo>
                <a:lnTo>
                  <a:pt x="685683" y="122502"/>
                </a:lnTo>
                <a:lnTo>
                  <a:pt x="686741" y="122943"/>
                </a:lnTo>
                <a:lnTo>
                  <a:pt x="690740" y="123433"/>
                </a:lnTo>
                <a:lnTo>
                  <a:pt x="692229" y="124622"/>
                </a:lnTo>
                <a:lnTo>
                  <a:pt x="696004" y="133502"/>
                </a:lnTo>
                <a:lnTo>
                  <a:pt x="703375" y="141432"/>
                </a:lnTo>
                <a:lnTo>
                  <a:pt x="712814" y="142749"/>
                </a:lnTo>
                <a:lnTo>
                  <a:pt x="721577" y="136304"/>
                </a:lnTo>
                <a:lnTo>
                  <a:pt x="730420" y="133167"/>
                </a:lnTo>
                <a:lnTo>
                  <a:pt x="739743" y="127063"/>
                </a:lnTo>
                <a:lnTo>
                  <a:pt x="749208" y="123726"/>
                </a:lnTo>
                <a:lnTo>
                  <a:pt x="790458" y="88531"/>
                </a:lnTo>
                <a:lnTo>
                  <a:pt x="796808" y="85913"/>
                </a:lnTo>
                <a:lnTo>
                  <a:pt x="803158" y="81223"/>
                </a:lnTo>
                <a:lnTo>
                  <a:pt x="806686" y="75611"/>
                </a:lnTo>
                <a:lnTo>
                  <a:pt x="809312" y="69588"/>
                </a:lnTo>
                <a:lnTo>
                  <a:pt x="814007" y="63383"/>
                </a:lnTo>
                <a:lnTo>
                  <a:pt x="819622" y="59920"/>
                </a:lnTo>
                <a:lnTo>
                  <a:pt x="822601" y="58997"/>
                </a:lnTo>
                <a:lnTo>
                  <a:pt x="824587" y="57322"/>
                </a:lnTo>
                <a:lnTo>
                  <a:pt x="828403" y="48065"/>
                </a:lnTo>
                <a:lnTo>
                  <a:pt x="828544" y="39462"/>
                </a:lnTo>
                <a:lnTo>
                  <a:pt x="828558" y="52324"/>
                </a:lnTo>
                <a:lnTo>
                  <a:pt x="825736" y="57827"/>
                </a:lnTo>
                <a:lnTo>
                  <a:pt x="822012" y="63801"/>
                </a:lnTo>
                <a:lnTo>
                  <a:pt x="818857" y="73114"/>
                </a:lnTo>
                <a:lnTo>
                  <a:pt x="812748" y="82576"/>
                </a:lnTo>
                <a:lnTo>
                  <a:pt x="810468" y="93142"/>
                </a:lnTo>
                <a:lnTo>
                  <a:pt x="808734" y="108148"/>
                </a:lnTo>
                <a:lnTo>
                  <a:pt x="801345" y="126608"/>
                </a:lnTo>
                <a:lnTo>
                  <a:pt x="799988" y="173383"/>
                </a:lnTo>
                <a:lnTo>
                  <a:pt x="799986" y="175914"/>
                </a:lnTo>
                <a:lnTo>
                  <a:pt x="801043" y="177600"/>
                </a:lnTo>
                <a:lnTo>
                  <a:pt x="802806" y="178726"/>
                </a:lnTo>
                <a:lnTo>
                  <a:pt x="805040" y="179475"/>
                </a:lnTo>
                <a:lnTo>
                  <a:pt x="806530" y="181034"/>
                </a:lnTo>
                <a:lnTo>
                  <a:pt x="808184" y="185588"/>
                </a:lnTo>
                <a:lnTo>
                  <a:pt x="809684" y="187225"/>
                </a:lnTo>
                <a:lnTo>
                  <a:pt x="814172" y="189044"/>
                </a:lnTo>
                <a:lnTo>
                  <a:pt x="822649" y="190069"/>
                </a:lnTo>
                <a:lnTo>
                  <a:pt x="824619" y="189154"/>
                </a:lnTo>
                <a:lnTo>
                  <a:pt x="825932" y="187486"/>
                </a:lnTo>
                <a:lnTo>
                  <a:pt x="826807" y="185316"/>
                </a:lnTo>
                <a:lnTo>
                  <a:pt x="828449" y="183869"/>
                </a:lnTo>
                <a:lnTo>
                  <a:pt x="855327" y="170782"/>
                </a:lnTo>
                <a:lnTo>
                  <a:pt x="898041" y="133345"/>
                </a:lnTo>
                <a:lnTo>
                  <a:pt x="908123" y="125940"/>
                </a:lnTo>
                <a:lnTo>
                  <a:pt x="928838" y="99307"/>
                </a:lnTo>
                <a:lnTo>
                  <a:pt x="935267" y="85900"/>
                </a:lnTo>
                <a:lnTo>
                  <a:pt x="950615" y="68567"/>
                </a:lnTo>
                <a:lnTo>
                  <a:pt x="951597" y="64694"/>
                </a:lnTo>
                <a:lnTo>
                  <a:pt x="952369" y="57281"/>
                </a:lnTo>
                <a:lnTo>
                  <a:pt x="952381" y="65362"/>
                </a:lnTo>
                <a:lnTo>
                  <a:pt x="945836" y="74020"/>
                </a:lnTo>
                <a:lnTo>
                  <a:pt x="943741" y="82845"/>
                </a:lnTo>
                <a:lnTo>
                  <a:pt x="943250" y="89031"/>
                </a:lnTo>
                <a:lnTo>
                  <a:pt x="940210" y="95308"/>
                </a:lnTo>
                <a:lnTo>
                  <a:pt x="937918" y="98464"/>
                </a:lnTo>
                <a:lnTo>
                  <a:pt x="924770" y="139439"/>
                </a:lnTo>
                <a:lnTo>
                  <a:pt x="923810" y="186266"/>
                </a:lnTo>
                <a:lnTo>
                  <a:pt x="923808" y="188618"/>
                </a:lnTo>
                <a:lnTo>
                  <a:pt x="924867" y="189245"/>
                </a:lnTo>
                <a:lnTo>
                  <a:pt x="937997" y="190452"/>
                </a:lnTo>
                <a:lnTo>
                  <a:pt x="946474" y="190486"/>
                </a:lnTo>
                <a:lnTo>
                  <a:pt x="952579" y="187671"/>
                </a:lnTo>
                <a:lnTo>
                  <a:pt x="1000008" y="142869"/>
                </a:lnTo>
                <a:lnTo>
                  <a:pt x="1012708" y="130173"/>
                </a:lnTo>
                <a:lnTo>
                  <a:pt x="1016236" y="121002"/>
                </a:lnTo>
                <a:lnTo>
                  <a:pt x="1018862" y="110928"/>
                </a:lnTo>
                <a:lnTo>
                  <a:pt x="1029172" y="95838"/>
                </a:lnTo>
                <a:lnTo>
                  <a:pt x="1036343" y="87723"/>
                </a:lnTo>
                <a:lnTo>
                  <a:pt x="1037324" y="83791"/>
                </a:lnTo>
                <a:lnTo>
                  <a:pt x="1037585" y="81261"/>
                </a:lnTo>
                <a:lnTo>
                  <a:pt x="1038818" y="79573"/>
                </a:lnTo>
                <a:lnTo>
                  <a:pt x="1040698" y="78449"/>
                </a:lnTo>
                <a:lnTo>
                  <a:pt x="1047512" y="76239"/>
                </a:lnTo>
                <a:lnTo>
                  <a:pt x="1042541" y="76211"/>
                </a:lnTo>
                <a:lnTo>
                  <a:pt x="1041063" y="77265"/>
                </a:lnTo>
                <a:lnTo>
                  <a:pt x="1039421" y="81260"/>
                </a:lnTo>
                <a:lnTo>
                  <a:pt x="1037308" y="92447"/>
                </a:lnTo>
                <a:lnTo>
                  <a:pt x="1031639" y="101710"/>
                </a:lnTo>
                <a:lnTo>
                  <a:pt x="1029488" y="112216"/>
                </a:lnTo>
                <a:lnTo>
                  <a:pt x="1027793" y="127206"/>
                </a:lnTo>
                <a:lnTo>
                  <a:pt x="1020417" y="145659"/>
                </a:lnTo>
                <a:lnTo>
                  <a:pt x="1019061" y="188976"/>
                </a:lnTo>
                <a:lnTo>
                  <a:pt x="1020118" y="189484"/>
                </a:lnTo>
                <a:lnTo>
                  <a:pt x="1033247" y="190461"/>
                </a:lnTo>
                <a:lnTo>
                  <a:pt x="1038770" y="187660"/>
                </a:lnTo>
                <a:lnTo>
                  <a:pt x="1084443" y="149210"/>
                </a:lnTo>
                <a:lnTo>
                  <a:pt x="1110871" y="117299"/>
                </a:lnTo>
                <a:lnTo>
                  <a:pt x="1121639" y="101665"/>
                </a:lnTo>
                <a:lnTo>
                  <a:pt x="1147285" y="79660"/>
                </a:lnTo>
                <a:lnTo>
                  <a:pt x="1159647" y="57167"/>
                </a:lnTo>
                <a:lnTo>
                  <a:pt x="1160409" y="53986"/>
                </a:lnTo>
                <a:lnTo>
                  <a:pt x="1161975" y="51865"/>
                </a:lnTo>
                <a:lnTo>
                  <a:pt x="1164078" y="50452"/>
                </a:lnTo>
                <a:lnTo>
                  <a:pt x="1171330" y="47673"/>
                </a:lnTo>
                <a:lnTo>
                  <a:pt x="1171420" y="52696"/>
                </a:lnTo>
                <a:lnTo>
                  <a:pt x="1168619" y="57993"/>
                </a:lnTo>
                <a:lnTo>
                  <a:pt x="1164905" y="63875"/>
                </a:lnTo>
                <a:lnTo>
                  <a:pt x="1162519" y="76274"/>
                </a:lnTo>
                <a:lnTo>
                  <a:pt x="1162324" y="79424"/>
                </a:lnTo>
                <a:lnTo>
                  <a:pt x="1159285" y="85747"/>
                </a:lnTo>
                <a:lnTo>
                  <a:pt x="1155465" y="92085"/>
                </a:lnTo>
                <a:lnTo>
                  <a:pt x="1143524" y="132762"/>
                </a:lnTo>
                <a:lnTo>
                  <a:pt x="1142894" y="165090"/>
                </a:lnTo>
                <a:lnTo>
                  <a:pt x="1143948" y="167210"/>
                </a:lnTo>
                <a:lnTo>
                  <a:pt x="1145710" y="168623"/>
                </a:lnTo>
                <a:lnTo>
                  <a:pt x="1147943" y="169566"/>
                </a:lnTo>
                <a:lnTo>
                  <a:pt x="1149431" y="171252"/>
                </a:lnTo>
                <a:lnTo>
                  <a:pt x="1151085" y="175948"/>
                </a:lnTo>
                <a:lnTo>
                  <a:pt x="1152584" y="177623"/>
                </a:lnTo>
                <a:lnTo>
                  <a:pt x="1160493" y="180534"/>
                </a:lnTo>
                <a:lnTo>
                  <a:pt x="1172105" y="173377"/>
                </a:lnTo>
                <a:lnTo>
                  <a:pt x="1175064" y="172735"/>
                </a:lnTo>
                <a:lnTo>
                  <a:pt x="1207589" y="152203"/>
                </a:lnTo>
                <a:lnTo>
                  <a:pt x="1255182" y="111477"/>
                </a:lnTo>
                <a:lnTo>
                  <a:pt x="1269488" y="93399"/>
                </a:lnTo>
                <a:lnTo>
                  <a:pt x="1276057" y="89136"/>
                </a:lnTo>
                <a:lnTo>
                  <a:pt x="1279291" y="87999"/>
                </a:lnTo>
                <a:lnTo>
                  <a:pt x="1281447" y="86182"/>
                </a:lnTo>
                <a:lnTo>
                  <a:pt x="1290246" y="72667"/>
                </a:lnTo>
                <a:lnTo>
                  <a:pt x="1295866" y="69337"/>
                </a:lnTo>
                <a:lnTo>
                  <a:pt x="1304653" y="66721"/>
                </a:lnTo>
                <a:lnTo>
                  <a:pt x="1304808" y="112373"/>
                </a:lnTo>
                <a:lnTo>
                  <a:pt x="1304808" y="116189"/>
                </a:lnTo>
                <a:lnTo>
                  <a:pt x="1301986" y="123253"/>
                </a:lnTo>
                <a:lnTo>
                  <a:pt x="1298262" y="129921"/>
                </a:lnTo>
                <a:lnTo>
                  <a:pt x="1295872" y="142825"/>
                </a:lnTo>
                <a:lnTo>
                  <a:pt x="1294487" y="150261"/>
                </a:lnTo>
                <a:lnTo>
                  <a:pt x="1284968" y="180516"/>
                </a:lnTo>
                <a:lnTo>
                  <a:pt x="1277592" y="188976"/>
                </a:lnTo>
                <a:lnTo>
                  <a:pt x="1276236" y="199987"/>
                </a:lnTo>
                <a:lnTo>
                  <a:pt x="1284434" y="191820"/>
                </a:lnTo>
                <a:lnTo>
                  <a:pt x="1285642" y="182415"/>
                </a:lnTo>
                <a:lnTo>
                  <a:pt x="1285748" y="172901"/>
                </a:lnTo>
                <a:lnTo>
                  <a:pt x="1292302" y="164133"/>
                </a:lnTo>
                <a:lnTo>
                  <a:pt x="1294890" y="154154"/>
                </a:lnTo>
                <a:lnTo>
                  <a:pt x="1295249" y="139297"/>
                </a:lnTo>
                <a:lnTo>
                  <a:pt x="1294202" y="137314"/>
                </a:lnTo>
                <a:lnTo>
                  <a:pt x="1292446" y="135993"/>
                </a:lnTo>
                <a:lnTo>
                  <a:pt x="1290216" y="135112"/>
                </a:lnTo>
                <a:lnTo>
                  <a:pt x="1288730" y="133466"/>
                </a:lnTo>
                <a:lnTo>
                  <a:pt x="1287079" y="128815"/>
                </a:lnTo>
                <a:lnTo>
                  <a:pt x="1285768" y="101197"/>
                </a:lnTo>
                <a:lnTo>
                  <a:pt x="1284707" y="99214"/>
                </a:lnTo>
                <a:lnTo>
                  <a:pt x="1282941" y="97893"/>
                </a:lnTo>
                <a:lnTo>
                  <a:pt x="1280705" y="97012"/>
                </a:lnTo>
                <a:lnTo>
                  <a:pt x="1279214" y="95367"/>
                </a:lnTo>
                <a:lnTo>
                  <a:pt x="1276626" y="87204"/>
                </a:lnTo>
                <a:lnTo>
                  <a:pt x="1276233" y="44331"/>
                </a:lnTo>
                <a:lnTo>
                  <a:pt x="1277291" y="42254"/>
                </a:lnTo>
                <a:lnTo>
                  <a:pt x="1279055" y="40869"/>
                </a:lnTo>
                <a:lnTo>
                  <a:pt x="1281290" y="39946"/>
                </a:lnTo>
                <a:lnTo>
                  <a:pt x="1282779" y="38272"/>
                </a:lnTo>
                <a:lnTo>
                  <a:pt x="1285366" y="30061"/>
                </a:lnTo>
                <a:lnTo>
                  <a:pt x="1285641" y="23959"/>
                </a:lnTo>
                <a:lnTo>
                  <a:pt x="1286739" y="22323"/>
                </a:lnTo>
                <a:lnTo>
                  <a:pt x="1288528" y="21232"/>
                </a:lnTo>
                <a:lnTo>
                  <a:pt x="1290780" y="20505"/>
                </a:lnTo>
                <a:lnTo>
                  <a:pt x="1292280" y="18961"/>
                </a:lnTo>
                <a:lnTo>
                  <a:pt x="1296078" y="9435"/>
                </a:lnTo>
                <a:lnTo>
                  <a:pt x="1303450" y="1451"/>
                </a:lnTo>
                <a:lnTo>
                  <a:pt x="1312890" y="128"/>
                </a:lnTo>
                <a:lnTo>
                  <a:pt x="1322407" y="11"/>
                </a:lnTo>
                <a:lnTo>
                  <a:pt x="1341457" y="17610"/>
                </a:lnTo>
                <a:lnTo>
                  <a:pt x="1342478" y="23680"/>
                </a:lnTo>
                <a:lnTo>
                  <a:pt x="1343680" y="25312"/>
                </a:lnTo>
                <a:lnTo>
                  <a:pt x="1347838" y="27124"/>
                </a:lnTo>
                <a:lnTo>
                  <a:pt x="1349369" y="28666"/>
                </a:lnTo>
                <a:lnTo>
                  <a:pt x="1352313" y="37670"/>
                </a:lnTo>
                <a:lnTo>
                  <a:pt x="1360623" y="46263"/>
                </a:lnTo>
                <a:lnTo>
                  <a:pt x="1362127" y="45659"/>
                </a:lnTo>
                <a:lnTo>
                  <a:pt x="1369298" y="40810"/>
                </a:lnTo>
                <a:lnTo>
                  <a:pt x="1379257" y="38457"/>
                </a:lnTo>
                <a:lnTo>
                  <a:pt x="1388267" y="31624"/>
                </a:lnTo>
                <a:lnTo>
                  <a:pt x="1394112" y="29930"/>
                </a:lnTo>
                <a:lnTo>
                  <a:pt x="1396094" y="28420"/>
                </a:lnTo>
                <a:lnTo>
                  <a:pt x="1399942" y="22297"/>
                </a:lnTo>
                <a:lnTo>
                  <a:pt x="1404593" y="20493"/>
                </a:lnTo>
                <a:lnTo>
                  <a:pt x="1406256" y="18953"/>
                </a:lnTo>
                <a:lnTo>
                  <a:pt x="1408104" y="14421"/>
                </a:lnTo>
                <a:lnTo>
                  <a:pt x="1409145" y="5919"/>
                </a:lnTo>
                <a:lnTo>
                  <a:pt x="1410349" y="3946"/>
                </a:lnTo>
                <a:lnTo>
                  <a:pt x="1412210" y="2631"/>
                </a:lnTo>
                <a:lnTo>
                  <a:pt x="1419108" y="0"/>
                </a:lnTo>
                <a:lnTo>
                  <a:pt x="1428633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9" name="SMARTInkShape-Group71"/>
          <p:cNvGrpSpPr/>
          <p:nvPr/>
        </p:nvGrpSpPr>
        <p:grpSpPr>
          <a:xfrm>
            <a:off x="5067300" y="4848228"/>
            <a:ext cx="857251" cy="247648"/>
            <a:chOff x="5067300" y="4848228"/>
            <a:chExt cx="857251" cy="247648"/>
          </a:xfrm>
        </p:grpSpPr>
        <p:sp>
          <p:nvSpPr>
            <p:cNvPr id="303" name="SMARTInkShape-258"/>
            <p:cNvSpPr/>
            <p:nvPr>
              <p:custDataLst>
                <p:tags r:id="rId87"/>
              </p:custDataLst>
            </p:nvPr>
          </p:nvSpPr>
          <p:spPr>
            <a:xfrm>
              <a:off x="5067300" y="4991100"/>
              <a:ext cx="47626" cy="104776"/>
            </a:xfrm>
            <a:custGeom>
              <a:avLst/>
              <a:gdLst/>
              <a:ahLst/>
              <a:cxnLst/>
              <a:rect l="0" t="0" r="0" b="0"/>
              <a:pathLst>
                <a:path w="47626" h="104776">
                  <a:moveTo>
                    <a:pt x="47625" y="0"/>
                  </a:moveTo>
                  <a:lnTo>
                    <a:pt x="47625" y="0"/>
                  </a:lnTo>
                  <a:lnTo>
                    <a:pt x="47625" y="14465"/>
                  </a:lnTo>
                  <a:lnTo>
                    <a:pt x="44803" y="19834"/>
                  </a:lnTo>
                  <a:lnTo>
                    <a:pt x="41080" y="25748"/>
                  </a:lnTo>
                  <a:lnTo>
                    <a:pt x="38688" y="38169"/>
                  </a:lnTo>
                  <a:lnTo>
                    <a:pt x="38492" y="41320"/>
                  </a:lnTo>
                  <a:lnTo>
                    <a:pt x="35452" y="47645"/>
                  </a:lnTo>
                  <a:lnTo>
                    <a:pt x="31631" y="53984"/>
                  </a:lnTo>
                  <a:lnTo>
                    <a:pt x="28423" y="63503"/>
                  </a:lnTo>
                  <a:lnTo>
                    <a:pt x="22297" y="73026"/>
                  </a:lnTo>
                  <a:lnTo>
                    <a:pt x="18954" y="82550"/>
                  </a:lnTo>
                  <a:lnTo>
                    <a:pt x="12790" y="92075"/>
                  </a:lnTo>
                  <a:lnTo>
                    <a:pt x="10976" y="98425"/>
                  </a:lnTo>
                  <a:lnTo>
                    <a:pt x="9434" y="100542"/>
                  </a:lnTo>
                  <a:lnTo>
                    <a:pt x="7348" y="101953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SMARTInkShape-259"/>
            <p:cNvSpPr/>
            <p:nvPr>
              <p:custDataLst>
                <p:tags r:id="rId88"/>
              </p:custDataLst>
            </p:nvPr>
          </p:nvSpPr>
          <p:spPr>
            <a:xfrm>
              <a:off x="5314950" y="4848236"/>
              <a:ext cx="190501" cy="142864"/>
            </a:xfrm>
            <a:custGeom>
              <a:avLst/>
              <a:gdLst/>
              <a:ahLst/>
              <a:cxnLst/>
              <a:rect l="0" t="0" r="0" b="0"/>
              <a:pathLst>
                <a:path w="190501" h="142864">
                  <a:moveTo>
                    <a:pt x="9525" y="38089"/>
                  </a:moveTo>
                  <a:lnTo>
                    <a:pt x="9525" y="38089"/>
                  </a:lnTo>
                  <a:lnTo>
                    <a:pt x="9525" y="28956"/>
                  </a:lnTo>
                  <a:lnTo>
                    <a:pt x="9525" y="36800"/>
                  </a:lnTo>
                  <a:lnTo>
                    <a:pt x="10583" y="37229"/>
                  </a:lnTo>
                  <a:lnTo>
                    <a:pt x="18934" y="38079"/>
                  </a:lnTo>
                  <a:lnTo>
                    <a:pt x="19050" y="61687"/>
                  </a:lnTo>
                  <a:lnTo>
                    <a:pt x="16228" y="67274"/>
                  </a:lnTo>
                  <a:lnTo>
                    <a:pt x="12505" y="73285"/>
                  </a:lnTo>
                  <a:lnTo>
                    <a:pt x="10113" y="85768"/>
                  </a:lnTo>
                  <a:lnTo>
                    <a:pt x="9559" y="107942"/>
                  </a:lnTo>
                  <a:lnTo>
                    <a:pt x="6718" y="114290"/>
                  </a:lnTo>
                  <a:lnTo>
                    <a:pt x="2986" y="120639"/>
                  </a:lnTo>
                  <a:lnTo>
                    <a:pt x="589" y="133339"/>
                  </a:lnTo>
                  <a:lnTo>
                    <a:pt x="0" y="142863"/>
                  </a:lnTo>
                  <a:lnTo>
                    <a:pt x="0" y="125530"/>
                  </a:lnTo>
                  <a:lnTo>
                    <a:pt x="6545" y="116549"/>
                  </a:lnTo>
                  <a:lnTo>
                    <a:pt x="21232" y="76761"/>
                  </a:lnTo>
                  <a:lnTo>
                    <a:pt x="62449" y="31741"/>
                  </a:lnTo>
                  <a:lnTo>
                    <a:pt x="68662" y="19039"/>
                  </a:lnTo>
                  <a:lnTo>
                    <a:pt x="71175" y="15864"/>
                  </a:lnTo>
                  <a:lnTo>
                    <a:pt x="76789" y="12336"/>
                  </a:lnTo>
                  <a:lnTo>
                    <a:pt x="93403" y="9679"/>
                  </a:lnTo>
                  <a:lnTo>
                    <a:pt x="99759" y="9562"/>
                  </a:lnTo>
                  <a:lnTo>
                    <a:pt x="101431" y="10605"/>
                  </a:lnTo>
                  <a:lnTo>
                    <a:pt x="102546" y="12358"/>
                  </a:lnTo>
                  <a:lnTo>
                    <a:pt x="104335" y="17719"/>
                  </a:lnTo>
                  <a:lnTo>
                    <a:pt x="104775" y="63496"/>
                  </a:lnTo>
                  <a:lnTo>
                    <a:pt x="104775" y="104750"/>
                  </a:lnTo>
                  <a:lnTo>
                    <a:pt x="112976" y="96562"/>
                  </a:lnTo>
                  <a:lnTo>
                    <a:pt x="115096" y="87896"/>
                  </a:lnTo>
                  <a:lnTo>
                    <a:pt x="140121" y="57122"/>
                  </a:lnTo>
                  <a:lnTo>
                    <a:pt x="147388" y="39379"/>
                  </a:lnTo>
                  <a:lnTo>
                    <a:pt x="169603" y="11512"/>
                  </a:lnTo>
                  <a:lnTo>
                    <a:pt x="179489" y="1488"/>
                  </a:lnTo>
                  <a:lnTo>
                    <a:pt x="190372" y="0"/>
                  </a:lnTo>
                  <a:lnTo>
                    <a:pt x="190500" y="44465"/>
                  </a:lnTo>
                  <a:lnTo>
                    <a:pt x="190500" y="69840"/>
                  </a:lnTo>
                  <a:lnTo>
                    <a:pt x="187678" y="76189"/>
                  </a:lnTo>
                  <a:lnTo>
                    <a:pt x="182299" y="83833"/>
                  </a:lnTo>
                  <a:lnTo>
                    <a:pt x="181237" y="92947"/>
                  </a:lnTo>
                  <a:lnTo>
                    <a:pt x="180985" y="109297"/>
                  </a:lnTo>
                  <a:lnTo>
                    <a:pt x="179924" y="110961"/>
                  </a:lnTo>
                  <a:lnTo>
                    <a:pt x="178158" y="112071"/>
                  </a:lnTo>
                  <a:lnTo>
                    <a:pt x="175922" y="112810"/>
                  </a:lnTo>
                  <a:lnTo>
                    <a:pt x="174431" y="114362"/>
                  </a:lnTo>
                  <a:lnTo>
                    <a:pt x="171460" y="123776"/>
                  </a:lnTo>
                  <a:lnTo>
                    <a:pt x="171450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260"/>
            <p:cNvSpPr/>
            <p:nvPr>
              <p:custDataLst>
                <p:tags r:id="rId89"/>
              </p:custDataLst>
            </p:nvPr>
          </p:nvSpPr>
          <p:spPr>
            <a:xfrm>
              <a:off x="5600700" y="49815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261"/>
            <p:cNvSpPr/>
            <p:nvPr>
              <p:custDataLst>
                <p:tags r:id="rId90"/>
              </p:custDataLst>
            </p:nvPr>
          </p:nvSpPr>
          <p:spPr>
            <a:xfrm>
              <a:off x="5686425" y="494347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14189" y="9525"/>
                  </a:lnTo>
                  <a:lnTo>
                    <a:pt x="15810" y="8467"/>
                  </a:lnTo>
                  <a:lnTo>
                    <a:pt x="16890" y="6703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262"/>
            <p:cNvSpPr/>
            <p:nvPr>
              <p:custDataLst>
                <p:tags r:id="rId91"/>
              </p:custDataLst>
            </p:nvPr>
          </p:nvSpPr>
          <p:spPr>
            <a:xfrm>
              <a:off x="5734050" y="4848228"/>
              <a:ext cx="75797" cy="123417"/>
            </a:xfrm>
            <a:custGeom>
              <a:avLst/>
              <a:gdLst/>
              <a:ahLst/>
              <a:cxnLst/>
              <a:rect l="0" t="0" r="0" b="0"/>
              <a:pathLst>
                <a:path w="75797" h="123417">
                  <a:moveTo>
                    <a:pt x="38100" y="57147"/>
                  </a:moveTo>
                  <a:lnTo>
                    <a:pt x="38100" y="57147"/>
                  </a:lnTo>
                  <a:lnTo>
                    <a:pt x="74838" y="20409"/>
                  </a:lnTo>
                  <a:lnTo>
                    <a:pt x="75796" y="14394"/>
                  </a:lnTo>
                  <a:lnTo>
                    <a:pt x="74873" y="12770"/>
                  </a:lnTo>
                  <a:lnTo>
                    <a:pt x="73197" y="11687"/>
                  </a:lnTo>
                  <a:lnTo>
                    <a:pt x="67963" y="9949"/>
                  </a:lnTo>
                  <a:lnTo>
                    <a:pt x="67247" y="6890"/>
                  </a:lnTo>
                  <a:lnTo>
                    <a:pt x="67057" y="4592"/>
                  </a:lnTo>
                  <a:lnTo>
                    <a:pt x="65871" y="3060"/>
                  </a:lnTo>
                  <a:lnTo>
                    <a:pt x="58508" y="400"/>
                  </a:lnTo>
                  <a:lnTo>
                    <a:pt x="39551" y="0"/>
                  </a:lnTo>
                  <a:lnTo>
                    <a:pt x="30026" y="8198"/>
                  </a:lnTo>
                  <a:lnTo>
                    <a:pt x="23949" y="9130"/>
                  </a:lnTo>
                  <a:lnTo>
                    <a:pt x="22316" y="10319"/>
                  </a:lnTo>
                  <a:lnTo>
                    <a:pt x="21227" y="12170"/>
                  </a:lnTo>
                  <a:lnTo>
                    <a:pt x="20501" y="14462"/>
                  </a:lnTo>
                  <a:lnTo>
                    <a:pt x="18959" y="15990"/>
                  </a:lnTo>
                  <a:lnTo>
                    <a:pt x="14424" y="17689"/>
                  </a:lnTo>
                  <a:lnTo>
                    <a:pt x="12791" y="19199"/>
                  </a:lnTo>
                  <a:lnTo>
                    <a:pt x="8753" y="28668"/>
                  </a:lnTo>
                  <a:lnTo>
                    <a:pt x="1362" y="36646"/>
                  </a:lnTo>
                  <a:lnTo>
                    <a:pt x="403" y="42723"/>
                  </a:lnTo>
                  <a:lnTo>
                    <a:pt x="0" y="90222"/>
                  </a:lnTo>
                  <a:lnTo>
                    <a:pt x="0" y="108064"/>
                  </a:lnTo>
                  <a:lnTo>
                    <a:pt x="1058" y="110141"/>
                  </a:lnTo>
                  <a:lnTo>
                    <a:pt x="2822" y="111527"/>
                  </a:lnTo>
                  <a:lnTo>
                    <a:pt x="8201" y="113750"/>
                  </a:lnTo>
                  <a:lnTo>
                    <a:pt x="17609" y="122450"/>
                  </a:lnTo>
                  <a:lnTo>
                    <a:pt x="23680" y="123416"/>
                  </a:lnTo>
                  <a:lnTo>
                    <a:pt x="29222" y="120819"/>
                  </a:lnTo>
                  <a:lnTo>
                    <a:pt x="35212" y="117196"/>
                  </a:lnTo>
                  <a:lnTo>
                    <a:pt x="47682" y="114869"/>
                  </a:lnTo>
                  <a:lnTo>
                    <a:pt x="5715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263"/>
            <p:cNvSpPr/>
            <p:nvPr>
              <p:custDataLst>
                <p:tags r:id="rId92"/>
              </p:custDataLst>
            </p:nvPr>
          </p:nvSpPr>
          <p:spPr>
            <a:xfrm>
              <a:off x="5895975" y="4933950"/>
              <a:ext cx="28576" cy="1"/>
            </a:xfrm>
            <a:custGeom>
              <a:avLst/>
              <a:gdLst/>
              <a:ahLst/>
              <a:cxnLst/>
              <a:rect l="0" t="0" r="0" b="0"/>
              <a:pathLst>
                <a:path w="28576" h="1">
                  <a:moveTo>
                    <a:pt x="0" y="0"/>
                  </a:move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7" name="SMARTInkShape-Group72"/>
          <p:cNvGrpSpPr/>
          <p:nvPr/>
        </p:nvGrpSpPr>
        <p:grpSpPr>
          <a:xfrm>
            <a:off x="6143625" y="4667261"/>
            <a:ext cx="2638425" cy="285737"/>
            <a:chOff x="6143625" y="4667261"/>
            <a:chExt cx="2638425" cy="285737"/>
          </a:xfrm>
        </p:grpSpPr>
        <p:sp>
          <p:nvSpPr>
            <p:cNvPr id="310" name="SMARTInkShape-264"/>
            <p:cNvSpPr/>
            <p:nvPr>
              <p:custDataLst>
                <p:tags r:id="rId80"/>
              </p:custDataLst>
            </p:nvPr>
          </p:nvSpPr>
          <p:spPr>
            <a:xfrm>
              <a:off x="6143625" y="4714878"/>
              <a:ext cx="476251" cy="238120"/>
            </a:xfrm>
            <a:custGeom>
              <a:avLst/>
              <a:gdLst/>
              <a:ahLst/>
              <a:cxnLst/>
              <a:rect l="0" t="0" r="0" b="0"/>
              <a:pathLst>
                <a:path w="476251" h="238120">
                  <a:moveTo>
                    <a:pt x="0" y="209547"/>
                  </a:moveTo>
                  <a:lnTo>
                    <a:pt x="0" y="209547"/>
                  </a:lnTo>
                  <a:lnTo>
                    <a:pt x="0" y="217748"/>
                  </a:lnTo>
                  <a:lnTo>
                    <a:pt x="1058" y="218189"/>
                  </a:lnTo>
                  <a:lnTo>
                    <a:pt x="5056" y="218680"/>
                  </a:lnTo>
                  <a:lnTo>
                    <a:pt x="6545" y="219868"/>
                  </a:lnTo>
                  <a:lnTo>
                    <a:pt x="9409" y="228194"/>
                  </a:lnTo>
                  <a:lnTo>
                    <a:pt x="9515" y="236763"/>
                  </a:lnTo>
                  <a:lnTo>
                    <a:pt x="10576" y="237216"/>
                  </a:lnTo>
                  <a:lnTo>
                    <a:pt x="27217" y="238119"/>
                  </a:lnTo>
                  <a:lnTo>
                    <a:pt x="35911" y="231575"/>
                  </a:lnTo>
                  <a:lnTo>
                    <a:pt x="41713" y="229921"/>
                  </a:lnTo>
                  <a:lnTo>
                    <a:pt x="43684" y="228421"/>
                  </a:lnTo>
                  <a:lnTo>
                    <a:pt x="84467" y="182254"/>
                  </a:lnTo>
                  <a:lnTo>
                    <a:pt x="114128" y="149749"/>
                  </a:lnTo>
                  <a:lnTo>
                    <a:pt x="121631" y="139579"/>
                  </a:lnTo>
                  <a:lnTo>
                    <a:pt x="135640" y="126845"/>
                  </a:lnTo>
                  <a:lnTo>
                    <a:pt x="147090" y="104115"/>
                  </a:lnTo>
                  <a:lnTo>
                    <a:pt x="184058" y="58595"/>
                  </a:lnTo>
                  <a:lnTo>
                    <a:pt x="206724" y="28752"/>
                  </a:lnTo>
                  <a:lnTo>
                    <a:pt x="209353" y="22302"/>
                  </a:lnTo>
                  <a:lnTo>
                    <a:pt x="214048" y="15907"/>
                  </a:lnTo>
                  <a:lnTo>
                    <a:pt x="219663" y="12360"/>
                  </a:lnTo>
                  <a:lnTo>
                    <a:pt x="222642" y="11414"/>
                  </a:lnTo>
                  <a:lnTo>
                    <a:pt x="224628" y="9725"/>
                  </a:lnTo>
                  <a:lnTo>
                    <a:pt x="226835" y="5026"/>
                  </a:lnTo>
                  <a:lnTo>
                    <a:pt x="228481" y="3350"/>
                  </a:lnTo>
                  <a:lnTo>
                    <a:pt x="238108" y="2"/>
                  </a:lnTo>
                  <a:lnTo>
                    <a:pt x="238114" y="0"/>
                  </a:lnTo>
                  <a:lnTo>
                    <a:pt x="238125" y="23677"/>
                  </a:lnTo>
                  <a:lnTo>
                    <a:pt x="235303" y="29219"/>
                  </a:lnTo>
                  <a:lnTo>
                    <a:pt x="231580" y="35210"/>
                  </a:lnTo>
                  <a:lnTo>
                    <a:pt x="229188" y="47679"/>
                  </a:lnTo>
                  <a:lnTo>
                    <a:pt x="228993" y="50835"/>
                  </a:lnTo>
                  <a:lnTo>
                    <a:pt x="225952" y="57164"/>
                  </a:lnTo>
                  <a:lnTo>
                    <a:pt x="222131" y="63504"/>
                  </a:lnTo>
                  <a:lnTo>
                    <a:pt x="218923" y="73024"/>
                  </a:lnTo>
                  <a:lnTo>
                    <a:pt x="212797" y="82547"/>
                  </a:lnTo>
                  <a:lnTo>
                    <a:pt x="200992" y="119764"/>
                  </a:lnTo>
                  <a:lnTo>
                    <a:pt x="200455" y="126605"/>
                  </a:lnTo>
                  <a:lnTo>
                    <a:pt x="197394" y="133172"/>
                  </a:lnTo>
                  <a:lnTo>
                    <a:pt x="195095" y="136406"/>
                  </a:lnTo>
                  <a:lnTo>
                    <a:pt x="191862" y="151069"/>
                  </a:lnTo>
                  <a:lnTo>
                    <a:pt x="189522" y="177533"/>
                  </a:lnTo>
                  <a:lnTo>
                    <a:pt x="182976" y="190445"/>
                  </a:lnTo>
                  <a:lnTo>
                    <a:pt x="181009" y="214045"/>
                  </a:lnTo>
                  <a:lnTo>
                    <a:pt x="179939" y="215720"/>
                  </a:lnTo>
                  <a:lnTo>
                    <a:pt x="178168" y="216838"/>
                  </a:lnTo>
                  <a:lnTo>
                    <a:pt x="171484" y="219061"/>
                  </a:lnTo>
                  <a:lnTo>
                    <a:pt x="171450" y="182725"/>
                  </a:lnTo>
                  <a:lnTo>
                    <a:pt x="164905" y="173715"/>
                  </a:lnTo>
                  <a:lnTo>
                    <a:pt x="163249" y="167869"/>
                  </a:lnTo>
                  <a:lnTo>
                    <a:pt x="161749" y="165886"/>
                  </a:lnTo>
                  <a:lnTo>
                    <a:pt x="155640" y="162038"/>
                  </a:lnTo>
                  <a:lnTo>
                    <a:pt x="153840" y="157388"/>
                  </a:lnTo>
                  <a:lnTo>
                    <a:pt x="152302" y="155724"/>
                  </a:lnTo>
                  <a:lnTo>
                    <a:pt x="147770" y="153876"/>
                  </a:lnTo>
                  <a:lnTo>
                    <a:pt x="146138" y="152324"/>
                  </a:lnTo>
                  <a:lnTo>
                    <a:pt x="144326" y="147778"/>
                  </a:lnTo>
                  <a:lnTo>
                    <a:pt x="142784" y="146143"/>
                  </a:lnTo>
                  <a:lnTo>
                    <a:pt x="123634" y="135524"/>
                  </a:lnTo>
                  <a:lnTo>
                    <a:pt x="95444" y="133372"/>
                  </a:lnTo>
                  <a:lnTo>
                    <a:pt x="81110" y="133347"/>
                  </a:lnTo>
                  <a:lnTo>
                    <a:pt x="79473" y="134406"/>
                  </a:lnTo>
                  <a:lnTo>
                    <a:pt x="78382" y="136170"/>
                  </a:lnTo>
                  <a:lnTo>
                    <a:pt x="77655" y="138404"/>
                  </a:lnTo>
                  <a:lnTo>
                    <a:pt x="76112" y="139893"/>
                  </a:lnTo>
                  <a:lnTo>
                    <a:pt x="67105" y="142755"/>
                  </a:lnTo>
                  <a:lnTo>
                    <a:pt x="66712" y="151063"/>
                  </a:lnTo>
                  <a:lnTo>
                    <a:pt x="67758" y="151508"/>
                  </a:lnTo>
                  <a:lnTo>
                    <a:pt x="71743" y="152002"/>
                  </a:lnTo>
                  <a:lnTo>
                    <a:pt x="73228" y="153192"/>
                  </a:lnTo>
                  <a:lnTo>
                    <a:pt x="74879" y="157336"/>
                  </a:lnTo>
                  <a:lnTo>
                    <a:pt x="76378" y="158865"/>
                  </a:lnTo>
                  <a:lnTo>
                    <a:pt x="80865" y="160564"/>
                  </a:lnTo>
                  <a:lnTo>
                    <a:pt x="126076" y="161906"/>
                  </a:lnTo>
                  <a:lnTo>
                    <a:pt x="136467" y="160857"/>
                  </a:lnTo>
                  <a:lnTo>
                    <a:pt x="181376" y="139532"/>
                  </a:lnTo>
                  <a:lnTo>
                    <a:pt x="224415" y="120633"/>
                  </a:lnTo>
                  <a:lnTo>
                    <a:pt x="269816" y="98421"/>
                  </a:lnTo>
                  <a:lnTo>
                    <a:pt x="311499" y="79019"/>
                  </a:lnTo>
                  <a:lnTo>
                    <a:pt x="354803" y="67665"/>
                  </a:lnTo>
                  <a:lnTo>
                    <a:pt x="400030" y="66677"/>
                  </a:lnTo>
                  <a:lnTo>
                    <a:pt x="412746" y="66672"/>
                  </a:lnTo>
                  <a:lnTo>
                    <a:pt x="419098" y="69495"/>
                  </a:lnTo>
                  <a:lnTo>
                    <a:pt x="425449" y="73218"/>
                  </a:lnTo>
                  <a:lnTo>
                    <a:pt x="436269" y="75805"/>
                  </a:lnTo>
                  <a:lnTo>
                    <a:pt x="442649" y="76080"/>
                  </a:lnTo>
                  <a:lnTo>
                    <a:pt x="444325" y="77178"/>
                  </a:lnTo>
                  <a:lnTo>
                    <a:pt x="445442" y="78967"/>
                  </a:lnTo>
                  <a:lnTo>
                    <a:pt x="446186" y="81219"/>
                  </a:lnTo>
                  <a:lnTo>
                    <a:pt x="447741" y="82719"/>
                  </a:lnTo>
                  <a:lnTo>
                    <a:pt x="455745" y="85327"/>
                  </a:lnTo>
                  <a:lnTo>
                    <a:pt x="461825" y="85605"/>
                  </a:lnTo>
                  <a:lnTo>
                    <a:pt x="463459" y="86702"/>
                  </a:lnTo>
                  <a:lnTo>
                    <a:pt x="464547" y="88492"/>
                  </a:lnTo>
                  <a:lnTo>
                    <a:pt x="466598" y="94852"/>
                  </a:lnTo>
                  <a:lnTo>
                    <a:pt x="476216" y="85756"/>
                  </a:lnTo>
                  <a:lnTo>
                    <a:pt x="476240" y="80675"/>
                  </a:lnTo>
                  <a:lnTo>
                    <a:pt x="475185" y="79183"/>
                  </a:lnTo>
                  <a:lnTo>
                    <a:pt x="473423" y="78188"/>
                  </a:lnTo>
                  <a:lnTo>
                    <a:pt x="471190" y="77524"/>
                  </a:lnTo>
                  <a:lnTo>
                    <a:pt x="469702" y="76023"/>
                  </a:lnTo>
                  <a:lnTo>
                    <a:pt x="467116" y="68112"/>
                  </a:lnTo>
                  <a:lnTo>
                    <a:pt x="464076" y="67312"/>
                  </a:lnTo>
                  <a:lnTo>
                    <a:pt x="461785" y="67099"/>
                  </a:lnTo>
                  <a:lnTo>
                    <a:pt x="460256" y="65898"/>
                  </a:lnTo>
                  <a:lnTo>
                    <a:pt x="458559" y="61742"/>
                  </a:lnTo>
                  <a:lnTo>
                    <a:pt x="457047" y="60210"/>
                  </a:lnTo>
                  <a:lnTo>
                    <a:pt x="452546" y="58509"/>
                  </a:lnTo>
                  <a:lnTo>
                    <a:pt x="450922" y="56997"/>
                  </a:lnTo>
                  <a:lnTo>
                    <a:pt x="449118" y="52494"/>
                  </a:lnTo>
                  <a:lnTo>
                    <a:pt x="447579" y="50870"/>
                  </a:lnTo>
                  <a:lnTo>
                    <a:pt x="443047" y="49065"/>
                  </a:lnTo>
                  <a:lnTo>
                    <a:pt x="396470" y="47622"/>
                  </a:lnTo>
                  <a:lnTo>
                    <a:pt x="390345" y="50444"/>
                  </a:lnTo>
                  <a:lnTo>
                    <a:pt x="387230" y="52679"/>
                  </a:lnTo>
                  <a:lnTo>
                    <a:pt x="383769" y="57983"/>
                  </a:lnTo>
                  <a:lnTo>
                    <a:pt x="382846" y="60879"/>
                  </a:lnTo>
                  <a:lnTo>
                    <a:pt x="381172" y="62810"/>
                  </a:lnTo>
                  <a:lnTo>
                    <a:pt x="362067" y="76273"/>
                  </a:lnTo>
                  <a:lnTo>
                    <a:pt x="346864" y="92357"/>
                  </a:lnTo>
                  <a:lnTo>
                    <a:pt x="340861" y="104828"/>
                  </a:lnTo>
                  <a:lnTo>
                    <a:pt x="336703" y="111147"/>
                  </a:lnTo>
                  <a:lnTo>
                    <a:pt x="334361" y="120654"/>
                  </a:lnTo>
                  <a:lnTo>
                    <a:pt x="333375" y="165131"/>
                  </a:lnTo>
                  <a:lnTo>
                    <a:pt x="333375" y="174632"/>
                  </a:lnTo>
                  <a:lnTo>
                    <a:pt x="336197" y="180977"/>
                  </a:lnTo>
                  <a:lnTo>
                    <a:pt x="357055" y="204637"/>
                  </a:lnTo>
                  <a:lnTo>
                    <a:pt x="362597" y="207365"/>
                  </a:lnTo>
                  <a:lnTo>
                    <a:pt x="376012" y="209419"/>
                  </a:lnTo>
                  <a:lnTo>
                    <a:pt x="412761" y="209547"/>
                  </a:lnTo>
                  <a:lnTo>
                    <a:pt x="419105" y="206724"/>
                  </a:lnTo>
                  <a:lnTo>
                    <a:pt x="425452" y="203001"/>
                  </a:lnTo>
                  <a:lnTo>
                    <a:pt x="434975" y="199846"/>
                  </a:lnTo>
                  <a:lnTo>
                    <a:pt x="444500" y="193737"/>
                  </a:lnTo>
                  <a:lnTo>
                    <a:pt x="454025" y="190399"/>
                  </a:lnTo>
                  <a:lnTo>
                    <a:pt x="463550" y="184235"/>
                  </a:lnTo>
                  <a:lnTo>
                    <a:pt x="47625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265"/>
            <p:cNvSpPr/>
            <p:nvPr>
              <p:custDataLst>
                <p:tags r:id="rId81"/>
              </p:custDataLst>
            </p:nvPr>
          </p:nvSpPr>
          <p:spPr>
            <a:xfrm>
              <a:off x="6791325" y="481012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0"/>
                  </a:moveTo>
                  <a:lnTo>
                    <a:pt x="0" y="0"/>
                  </a:lnTo>
                  <a:lnTo>
                    <a:pt x="23988" y="0"/>
                  </a:lnTo>
                  <a:lnTo>
                    <a:pt x="29359" y="2822"/>
                  </a:lnTo>
                  <a:lnTo>
                    <a:pt x="36374" y="8201"/>
                  </a:lnTo>
                  <a:lnTo>
                    <a:pt x="42645" y="9133"/>
                  </a:lnTo>
                  <a:lnTo>
                    <a:pt x="87862" y="9522"/>
                  </a:lnTo>
                  <a:lnTo>
                    <a:pt x="117448" y="9525"/>
                  </a:lnTo>
                  <a:lnTo>
                    <a:pt x="123813" y="6703"/>
                  </a:lnTo>
                  <a:lnTo>
                    <a:pt x="130170" y="2979"/>
                  </a:lnTo>
                  <a:lnTo>
                    <a:pt x="142874" y="589"/>
                  </a:lnTo>
                  <a:lnTo>
                    <a:pt x="150519" y="117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266"/>
            <p:cNvSpPr/>
            <p:nvPr>
              <p:custDataLst>
                <p:tags r:id="rId82"/>
              </p:custDataLst>
            </p:nvPr>
          </p:nvSpPr>
          <p:spPr>
            <a:xfrm>
              <a:off x="6800884" y="4867275"/>
              <a:ext cx="190467" cy="19051"/>
            </a:xfrm>
            <a:custGeom>
              <a:avLst/>
              <a:gdLst/>
              <a:ahLst/>
              <a:cxnLst/>
              <a:rect l="0" t="0" r="0" b="0"/>
              <a:pathLst>
                <a:path w="190467" h="19051">
                  <a:moveTo>
                    <a:pt x="9491" y="19050"/>
                  </a:moveTo>
                  <a:lnTo>
                    <a:pt x="9491" y="19050"/>
                  </a:lnTo>
                  <a:lnTo>
                    <a:pt x="0" y="19050"/>
                  </a:lnTo>
                  <a:lnTo>
                    <a:pt x="44687" y="19050"/>
                  </a:lnTo>
                  <a:lnTo>
                    <a:pt x="50886" y="19050"/>
                  </a:lnTo>
                  <a:lnTo>
                    <a:pt x="57169" y="16228"/>
                  </a:lnTo>
                  <a:lnTo>
                    <a:pt x="60327" y="13994"/>
                  </a:lnTo>
                  <a:lnTo>
                    <a:pt x="74883" y="10849"/>
                  </a:lnTo>
                  <a:lnTo>
                    <a:pt x="98000" y="9641"/>
                  </a:lnTo>
                  <a:lnTo>
                    <a:pt x="104567" y="6755"/>
                  </a:lnTo>
                  <a:lnTo>
                    <a:pt x="107801" y="4503"/>
                  </a:lnTo>
                  <a:lnTo>
                    <a:pt x="122463" y="1334"/>
                  </a:lnTo>
                  <a:lnTo>
                    <a:pt x="170087" y="10"/>
                  </a:lnTo>
                  <a:lnTo>
                    <a:pt x="1904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SMARTInkShape-267"/>
            <p:cNvSpPr/>
            <p:nvPr>
              <p:custDataLst>
                <p:tags r:id="rId83"/>
              </p:custDataLst>
            </p:nvPr>
          </p:nvSpPr>
          <p:spPr>
            <a:xfrm>
              <a:off x="7162837" y="4714911"/>
              <a:ext cx="533244" cy="190465"/>
            </a:xfrm>
            <a:custGeom>
              <a:avLst/>
              <a:gdLst/>
              <a:ahLst/>
              <a:cxnLst/>
              <a:rect l="0" t="0" r="0" b="0"/>
              <a:pathLst>
                <a:path w="533244" h="190465">
                  <a:moveTo>
                    <a:pt x="133313" y="76164"/>
                  </a:moveTo>
                  <a:lnTo>
                    <a:pt x="133313" y="76164"/>
                  </a:lnTo>
                  <a:lnTo>
                    <a:pt x="133313" y="30294"/>
                  </a:lnTo>
                  <a:lnTo>
                    <a:pt x="125113" y="20492"/>
                  </a:lnTo>
                  <a:lnTo>
                    <a:pt x="124181" y="14395"/>
                  </a:lnTo>
                  <a:lnTo>
                    <a:pt x="122992" y="12760"/>
                  </a:lnTo>
                  <a:lnTo>
                    <a:pt x="121140" y="11670"/>
                  </a:lnTo>
                  <a:lnTo>
                    <a:pt x="113479" y="10135"/>
                  </a:lnTo>
                  <a:lnTo>
                    <a:pt x="82393" y="9492"/>
                  </a:lnTo>
                  <a:lnTo>
                    <a:pt x="80316" y="10549"/>
                  </a:lnTo>
                  <a:lnTo>
                    <a:pt x="78932" y="12312"/>
                  </a:lnTo>
                  <a:lnTo>
                    <a:pt x="78009" y="14546"/>
                  </a:lnTo>
                  <a:lnTo>
                    <a:pt x="76335" y="16036"/>
                  </a:lnTo>
                  <a:lnTo>
                    <a:pt x="66045" y="21248"/>
                  </a:lnTo>
                  <a:lnTo>
                    <a:pt x="34878" y="50803"/>
                  </a:lnTo>
                  <a:lnTo>
                    <a:pt x="31356" y="57131"/>
                  </a:lnTo>
                  <a:lnTo>
                    <a:pt x="28732" y="63471"/>
                  </a:lnTo>
                  <a:lnTo>
                    <a:pt x="22362" y="72991"/>
                  </a:lnTo>
                  <a:lnTo>
                    <a:pt x="18947" y="82514"/>
                  </a:lnTo>
                  <a:lnTo>
                    <a:pt x="12761" y="92039"/>
                  </a:lnTo>
                  <a:lnTo>
                    <a:pt x="931" y="129256"/>
                  </a:lnTo>
                  <a:lnTo>
                    <a:pt x="0" y="155505"/>
                  </a:lnTo>
                  <a:lnTo>
                    <a:pt x="2802" y="161873"/>
                  </a:lnTo>
                  <a:lnTo>
                    <a:pt x="6516" y="168232"/>
                  </a:lnTo>
                  <a:lnTo>
                    <a:pt x="8167" y="174586"/>
                  </a:lnTo>
                  <a:lnTo>
                    <a:pt x="9666" y="176704"/>
                  </a:lnTo>
                  <a:lnTo>
                    <a:pt x="11724" y="178116"/>
                  </a:lnTo>
                  <a:lnTo>
                    <a:pt x="16832" y="180743"/>
                  </a:lnTo>
                  <a:lnTo>
                    <a:pt x="25658" y="187113"/>
                  </a:lnTo>
                  <a:lnTo>
                    <a:pt x="34976" y="189471"/>
                  </a:lnTo>
                  <a:lnTo>
                    <a:pt x="68493" y="190425"/>
                  </a:lnTo>
                  <a:lnTo>
                    <a:pt x="84004" y="185396"/>
                  </a:lnTo>
                  <a:lnTo>
                    <a:pt x="101661" y="175274"/>
                  </a:lnTo>
                  <a:lnTo>
                    <a:pt x="117350" y="171499"/>
                  </a:lnTo>
                  <a:lnTo>
                    <a:pt x="132669" y="164101"/>
                  </a:lnTo>
                  <a:lnTo>
                    <a:pt x="150942" y="157270"/>
                  </a:lnTo>
                  <a:lnTo>
                    <a:pt x="170808" y="145471"/>
                  </a:lnTo>
                  <a:lnTo>
                    <a:pt x="178937" y="143359"/>
                  </a:lnTo>
                  <a:lnTo>
                    <a:pt x="188147" y="136395"/>
                  </a:lnTo>
                  <a:lnTo>
                    <a:pt x="197067" y="134227"/>
                  </a:lnTo>
                  <a:lnTo>
                    <a:pt x="214022" y="133350"/>
                  </a:lnTo>
                  <a:lnTo>
                    <a:pt x="215694" y="134396"/>
                  </a:lnTo>
                  <a:lnTo>
                    <a:pt x="216809" y="136152"/>
                  </a:lnTo>
                  <a:lnTo>
                    <a:pt x="218907" y="142448"/>
                  </a:lnTo>
                  <a:lnTo>
                    <a:pt x="219027" y="151006"/>
                  </a:lnTo>
                  <a:lnTo>
                    <a:pt x="228170" y="161462"/>
                  </a:lnTo>
                  <a:lnTo>
                    <a:pt x="233503" y="161762"/>
                  </a:lnTo>
                  <a:lnTo>
                    <a:pt x="235032" y="162863"/>
                  </a:lnTo>
                  <a:lnTo>
                    <a:pt x="236050" y="164655"/>
                  </a:lnTo>
                  <a:lnTo>
                    <a:pt x="236729" y="166908"/>
                  </a:lnTo>
                  <a:lnTo>
                    <a:pt x="238241" y="168410"/>
                  </a:lnTo>
                  <a:lnTo>
                    <a:pt x="246170" y="171019"/>
                  </a:lnTo>
                  <a:lnTo>
                    <a:pt x="257784" y="163823"/>
                  </a:lnTo>
                  <a:lnTo>
                    <a:pt x="260743" y="163178"/>
                  </a:lnTo>
                  <a:lnTo>
                    <a:pt x="276245" y="154520"/>
                  </a:lnTo>
                  <a:lnTo>
                    <a:pt x="279400" y="153802"/>
                  </a:lnTo>
                  <a:lnTo>
                    <a:pt x="312304" y="133122"/>
                  </a:lnTo>
                  <a:lnTo>
                    <a:pt x="319757" y="125820"/>
                  </a:lnTo>
                  <a:lnTo>
                    <a:pt x="336398" y="102877"/>
                  </a:lnTo>
                  <a:lnTo>
                    <a:pt x="354678" y="88064"/>
                  </a:lnTo>
                  <a:lnTo>
                    <a:pt x="368882" y="61194"/>
                  </a:lnTo>
                  <a:lnTo>
                    <a:pt x="395795" y="31738"/>
                  </a:lnTo>
                  <a:lnTo>
                    <a:pt x="399458" y="20899"/>
                  </a:lnTo>
                  <a:lnTo>
                    <a:pt x="399849" y="14516"/>
                  </a:lnTo>
                  <a:lnTo>
                    <a:pt x="400962" y="12840"/>
                  </a:lnTo>
                  <a:lnTo>
                    <a:pt x="402762" y="11723"/>
                  </a:lnTo>
                  <a:lnTo>
                    <a:pt x="408199" y="9930"/>
                  </a:lnTo>
                  <a:lnTo>
                    <a:pt x="400119" y="9492"/>
                  </a:lnTo>
                  <a:lnTo>
                    <a:pt x="391822" y="17690"/>
                  </a:lnTo>
                  <a:lnTo>
                    <a:pt x="389693" y="26357"/>
                  </a:lnTo>
                  <a:lnTo>
                    <a:pt x="384020" y="35183"/>
                  </a:lnTo>
                  <a:lnTo>
                    <a:pt x="380810" y="44501"/>
                  </a:lnTo>
                  <a:lnTo>
                    <a:pt x="374685" y="53965"/>
                  </a:lnTo>
                  <a:lnTo>
                    <a:pt x="371342" y="63471"/>
                  </a:lnTo>
                  <a:lnTo>
                    <a:pt x="365177" y="72991"/>
                  </a:lnTo>
                  <a:lnTo>
                    <a:pt x="362880" y="82514"/>
                  </a:lnTo>
                  <a:lnTo>
                    <a:pt x="361915" y="130139"/>
                  </a:lnTo>
                  <a:lnTo>
                    <a:pt x="361913" y="140958"/>
                  </a:lnTo>
                  <a:lnTo>
                    <a:pt x="370113" y="150875"/>
                  </a:lnTo>
                  <a:lnTo>
                    <a:pt x="373671" y="151702"/>
                  </a:lnTo>
                  <a:lnTo>
                    <a:pt x="384579" y="152233"/>
                  </a:lnTo>
                  <a:lnTo>
                    <a:pt x="390684" y="149484"/>
                  </a:lnTo>
                  <a:lnTo>
                    <a:pt x="396926" y="145792"/>
                  </a:lnTo>
                  <a:lnTo>
                    <a:pt x="406389" y="142656"/>
                  </a:lnTo>
                  <a:lnTo>
                    <a:pt x="453106" y="107888"/>
                  </a:lnTo>
                  <a:lnTo>
                    <a:pt x="482540" y="78280"/>
                  </a:lnTo>
                  <a:lnTo>
                    <a:pt x="511491" y="38239"/>
                  </a:lnTo>
                  <a:lnTo>
                    <a:pt x="514117" y="31792"/>
                  </a:lnTo>
                  <a:lnTo>
                    <a:pt x="520488" y="22212"/>
                  </a:lnTo>
                  <a:lnTo>
                    <a:pt x="523397" y="11374"/>
                  </a:lnTo>
                  <a:lnTo>
                    <a:pt x="524602" y="10745"/>
                  </a:lnTo>
                  <a:lnTo>
                    <a:pt x="528764" y="10047"/>
                  </a:lnTo>
                  <a:lnTo>
                    <a:pt x="530297" y="8803"/>
                  </a:lnTo>
                  <a:lnTo>
                    <a:pt x="533243" y="371"/>
                  </a:lnTo>
                  <a:lnTo>
                    <a:pt x="525151" y="0"/>
                  </a:lnTo>
                  <a:lnTo>
                    <a:pt x="524713" y="1046"/>
                  </a:lnTo>
                  <a:lnTo>
                    <a:pt x="524226" y="5032"/>
                  </a:lnTo>
                  <a:lnTo>
                    <a:pt x="523039" y="6517"/>
                  </a:lnTo>
                  <a:lnTo>
                    <a:pt x="514160" y="10286"/>
                  </a:lnTo>
                  <a:lnTo>
                    <a:pt x="509659" y="14430"/>
                  </a:lnTo>
                  <a:lnTo>
                    <a:pt x="506953" y="19798"/>
                  </a:lnTo>
                  <a:lnTo>
                    <a:pt x="506231" y="22712"/>
                  </a:lnTo>
                  <a:lnTo>
                    <a:pt x="497439" y="38133"/>
                  </a:lnTo>
                  <a:lnTo>
                    <a:pt x="496714" y="41284"/>
                  </a:lnTo>
                  <a:lnTo>
                    <a:pt x="487915" y="57120"/>
                  </a:lnTo>
                  <a:lnTo>
                    <a:pt x="487189" y="60293"/>
                  </a:lnTo>
                  <a:lnTo>
                    <a:pt x="478390" y="76164"/>
                  </a:lnTo>
                  <a:lnTo>
                    <a:pt x="477664" y="79339"/>
                  </a:lnTo>
                  <a:lnTo>
                    <a:pt x="469954" y="93097"/>
                  </a:lnTo>
                  <a:lnTo>
                    <a:pt x="465715" y="129877"/>
                  </a:lnTo>
                  <a:lnTo>
                    <a:pt x="459166" y="142787"/>
                  </a:lnTo>
                  <a:lnTo>
                    <a:pt x="457197" y="169532"/>
                  </a:lnTo>
                  <a:lnTo>
                    <a:pt x="463716" y="178646"/>
                  </a:lnTo>
                  <a:lnTo>
                    <a:pt x="466573" y="189941"/>
                  </a:lnTo>
                  <a:lnTo>
                    <a:pt x="485738" y="1904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SMARTInkShape-268"/>
            <p:cNvSpPr/>
            <p:nvPr>
              <p:custDataLst>
                <p:tags r:id="rId84"/>
              </p:custDataLst>
            </p:nvPr>
          </p:nvSpPr>
          <p:spPr>
            <a:xfrm>
              <a:off x="7886700" y="4781550"/>
              <a:ext cx="123823" cy="9526"/>
            </a:xfrm>
            <a:custGeom>
              <a:avLst/>
              <a:gdLst/>
              <a:ahLst/>
              <a:cxnLst/>
              <a:rect l="0" t="0" r="0" b="0"/>
              <a:pathLst>
                <a:path w="123823" h="9526">
                  <a:moveTo>
                    <a:pt x="0" y="9525"/>
                  </a:moveTo>
                  <a:lnTo>
                    <a:pt x="0" y="9525"/>
                  </a:lnTo>
                  <a:lnTo>
                    <a:pt x="8200" y="9525"/>
                  </a:lnTo>
                  <a:lnTo>
                    <a:pt x="17610" y="1324"/>
                  </a:lnTo>
                  <a:lnTo>
                    <a:pt x="23680" y="392"/>
                  </a:lnTo>
                  <a:lnTo>
                    <a:pt x="71175" y="0"/>
                  </a:lnTo>
                  <a:lnTo>
                    <a:pt x="117065" y="0"/>
                  </a:lnTo>
                  <a:lnTo>
                    <a:pt x="123822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269"/>
            <p:cNvSpPr/>
            <p:nvPr>
              <p:custDataLst>
                <p:tags r:id="rId85"/>
              </p:custDataLst>
            </p:nvPr>
          </p:nvSpPr>
          <p:spPr>
            <a:xfrm>
              <a:off x="7886700" y="4838700"/>
              <a:ext cx="104776" cy="1"/>
            </a:xfrm>
            <a:custGeom>
              <a:avLst/>
              <a:gdLst/>
              <a:ahLst/>
              <a:cxnLst/>
              <a:rect l="0" t="0" r="0" b="0"/>
              <a:pathLst>
                <a:path w="104776" h="1">
                  <a:moveTo>
                    <a:pt x="0" y="0"/>
                  </a:moveTo>
                  <a:lnTo>
                    <a:pt x="0" y="0"/>
                  </a:lnTo>
                  <a:lnTo>
                    <a:pt x="44531" y="0"/>
                  </a:lnTo>
                  <a:lnTo>
                    <a:pt x="9035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270"/>
            <p:cNvSpPr/>
            <p:nvPr>
              <p:custDataLst>
                <p:tags r:id="rId86"/>
              </p:custDataLst>
            </p:nvPr>
          </p:nvSpPr>
          <p:spPr>
            <a:xfrm>
              <a:off x="8172450" y="4667261"/>
              <a:ext cx="609600" cy="200004"/>
            </a:xfrm>
            <a:custGeom>
              <a:avLst/>
              <a:gdLst/>
              <a:ahLst/>
              <a:cxnLst/>
              <a:rect l="0" t="0" r="0" b="0"/>
              <a:pathLst>
                <a:path w="609600" h="200004">
                  <a:moveTo>
                    <a:pt x="0" y="171439"/>
                  </a:moveTo>
                  <a:lnTo>
                    <a:pt x="0" y="171439"/>
                  </a:lnTo>
                  <a:lnTo>
                    <a:pt x="0" y="176496"/>
                  </a:lnTo>
                  <a:lnTo>
                    <a:pt x="1058" y="177985"/>
                  </a:lnTo>
                  <a:lnTo>
                    <a:pt x="2822" y="178978"/>
                  </a:lnTo>
                  <a:lnTo>
                    <a:pt x="8200" y="180572"/>
                  </a:lnTo>
                  <a:lnTo>
                    <a:pt x="8937" y="183612"/>
                  </a:lnTo>
                  <a:lnTo>
                    <a:pt x="9132" y="185904"/>
                  </a:lnTo>
                  <a:lnTo>
                    <a:pt x="10321" y="187432"/>
                  </a:lnTo>
                  <a:lnTo>
                    <a:pt x="14465" y="189131"/>
                  </a:lnTo>
                  <a:lnTo>
                    <a:pt x="15994" y="190641"/>
                  </a:lnTo>
                  <a:lnTo>
                    <a:pt x="18648" y="198571"/>
                  </a:lnTo>
                  <a:lnTo>
                    <a:pt x="21693" y="199373"/>
                  </a:lnTo>
                  <a:lnTo>
                    <a:pt x="41713" y="200003"/>
                  </a:lnTo>
                  <a:lnTo>
                    <a:pt x="47820" y="197187"/>
                  </a:lnTo>
                  <a:lnTo>
                    <a:pt x="54061" y="193466"/>
                  </a:lnTo>
                  <a:lnTo>
                    <a:pt x="60364" y="191812"/>
                  </a:lnTo>
                  <a:lnTo>
                    <a:pt x="62467" y="190313"/>
                  </a:lnTo>
                  <a:lnTo>
                    <a:pt x="63870" y="188255"/>
                  </a:lnTo>
                  <a:lnTo>
                    <a:pt x="64805" y="185825"/>
                  </a:lnTo>
                  <a:lnTo>
                    <a:pt x="94836" y="159034"/>
                  </a:lnTo>
                  <a:lnTo>
                    <a:pt x="122508" y="125496"/>
                  </a:lnTo>
                  <a:lnTo>
                    <a:pt x="149823" y="102582"/>
                  </a:lnTo>
                  <a:lnTo>
                    <a:pt x="164591" y="83990"/>
                  </a:lnTo>
                  <a:lnTo>
                    <a:pt x="188447" y="64033"/>
                  </a:lnTo>
                  <a:lnTo>
                    <a:pt x="206548" y="38694"/>
                  </a:lnTo>
                  <a:lnTo>
                    <a:pt x="209275" y="32008"/>
                  </a:lnTo>
                  <a:lnTo>
                    <a:pt x="214014" y="25509"/>
                  </a:lnTo>
                  <a:lnTo>
                    <a:pt x="219648" y="21914"/>
                  </a:lnTo>
                  <a:lnTo>
                    <a:pt x="222632" y="20956"/>
                  </a:lnTo>
                  <a:lnTo>
                    <a:pt x="224621" y="19259"/>
                  </a:lnTo>
                  <a:lnTo>
                    <a:pt x="226832" y="14551"/>
                  </a:lnTo>
                  <a:lnTo>
                    <a:pt x="228480" y="12872"/>
                  </a:lnTo>
                  <a:lnTo>
                    <a:pt x="233132" y="11007"/>
                  </a:lnTo>
                  <a:lnTo>
                    <a:pt x="234797" y="9450"/>
                  </a:lnTo>
                  <a:lnTo>
                    <a:pt x="236645" y="4900"/>
                  </a:lnTo>
                  <a:lnTo>
                    <a:pt x="238196" y="3263"/>
                  </a:lnTo>
                  <a:lnTo>
                    <a:pt x="247613" y="0"/>
                  </a:lnTo>
                  <a:lnTo>
                    <a:pt x="247649" y="14178"/>
                  </a:lnTo>
                  <a:lnTo>
                    <a:pt x="244828" y="19701"/>
                  </a:lnTo>
                  <a:lnTo>
                    <a:pt x="239450" y="26813"/>
                  </a:lnTo>
                  <a:lnTo>
                    <a:pt x="237329" y="35822"/>
                  </a:lnTo>
                  <a:lnTo>
                    <a:pt x="231656" y="45766"/>
                  </a:lnTo>
                  <a:lnTo>
                    <a:pt x="228447" y="60590"/>
                  </a:lnTo>
                  <a:lnTo>
                    <a:pt x="221240" y="75617"/>
                  </a:lnTo>
                  <a:lnTo>
                    <a:pt x="220518" y="78982"/>
                  </a:lnTo>
                  <a:lnTo>
                    <a:pt x="199934" y="121695"/>
                  </a:lnTo>
                  <a:lnTo>
                    <a:pt x="190409" y="147273"/>
                  </a:lnTo>
                  <a:lnTo>
                    <a:pt x="188323" y="148978"/>
                  </a:lnTo>
                  <a:lnTo>
                    <a:pt x="185874" y="150115"/>
                  </a:lnTo>
                  <a:lnTo>
                    <a:pt x="184241" y="151932"/>
                  </a:lnTo>
                  <a:lnTo>
                    <a:pt x="182426" y="156772"/>
                  </a:lnTo>
                  <a:lnTo>
                    <a:pt x="180975" y="190478"/>
                  </a:lnTo>
                  <a:lnTo>
                    <a:pt x="186031" y="190486"/>
                  </a:lnTo>
                  <a:lnTo>
                    <a:pt x="187520" y="189429"/>
                  </a:lnTo>
                  <a:lnTo>
                    <a:pt x="188513" y="187666"/>
                  </a:lnTo>
                  <a:lnTo>
                    <a:pt x="190239" y="180788"/>
                  </a:lnTo>
                  <a:lnTo>
                    <a:pt x="190384" y="176300"/>
                  </a:lnTo>
                  <a:lnTo>
                    <a:pt x="193271" y="170777"/>
                  </a:lnTo>
                  <a:lnTo>
                    <a:pt x="197023" y="164795"/>
                  </a:lnTo>
                  <a:lnTo>
                    <a:pt x="199630" y="154232"/>
                  </a:lnTo>
                  <a:lnTo>
                    <a:pt x="200015" y="130047"/>
                  </a:lnTo>
                  <a:lnTo>
                    <a:pt x="197198" y="123762"/>
                  </a:lnTo>
                  <a:lnTo>
                    <a:pt x="193477" y="117441"/>
                  </a:lnTo>
                  <a:lnTo>
                    <a:pt x="190324" y="107932"/>
                  </a:lnTo>
                  <a:lnTo>
                    <a:pt x="176345" y="90740"/>
                  </a:lnTo>
                  <a:lnTo>
                    <a:pt x="170803" y="87948"/>
                  </a:lnTo>
                  <a:lnTo>
                    <a:pt x="152343" y="85910"/>
                  </a:lnTo>
                  <a:lnTo>
                    <a:pt x="116181" y="85714"/>
                  </a:lnTo>
                  <a:lnTo>
                    <a:pt x="107067" y="92260"/>
                  </a:lnTo>
                  <a:lnTo>
                    <a:pt x="98163" y="95415"/>
                  </a:lnTo>
                  <a:lnTo>
                    <a:pt x="88823" y="101524"/>
                  </a:lnTo>
                  <a:lnTo>
                    <a:pt x="82515" y="103324"/>
                  </a:lnTo>
                  <a:lnTo>
                    <a:pt x="80410" y="104862"/>
                  </a:lnTo>
                  <a:lnTo>
                    <a:pt x="79007" y="106946"/>
                  </a:lnTo>
                  <a:lnTo>
                    <a:pt x="76390" y="112084"/>
                  </a:lnTo>
                  <a:lnTo>
                    <a:pt x="68163" y="122060"/>
                  </a:lnTo>
                  <a:lnTo>
                    <a:pt x="66806" y="131861"/>
                  </a:lnTo>
                  <a:lnTo>
                    <a:pt x="66713" y="137958"/>
                  </a:lnTo>
                  <a:lnTo>
                    <a:pt x="67759" y="139593"/>
                  </a:lnTo>
                  <a:lnTo>
                    <a:pt x="69514" y="140683"/>
                  </a:lnTo>
                  <a:lnTo>
                    <a:pt x="76378" y="142577"/>
                  </a:lnTo>
                  <a:lnTo>
                    <a:pt x="80866" y="142736"/>
                  </a:lnTo>
                  <a:lnTo>
                    <a:pt x="86388" y="145630"/>
                  </a:lnTo>
                  <a:lnTo>
                    <a:pt x="89342" y="147883"/>
                  </a:lnTo>
                  <a:lnTo>
                    <a:pt x="93428" y="148326"/>
                  </a:lnTo>
                  <a:lnTo>
                    <a:pt x="140719" y="142986"/>
                  </a:lnTo>
                  <a:lnTo>
                    <a:pt x="166070" y="141822"/>
                  </a:lnTo>
                  <a:lnTo>
                    <a:pt x="196740" y="134223"/>
                  </a:lnTo>
                  <a:lnTo>
                    <a:pt x="243301" y="133362"/>
                  </a:lnTo>
                  <a:lnTo>
                    <a:pt x="279387" y="133339"/>
                  </a:lnTo>
                  <a:lnTo>
                    <a:pt x="285744" y="136161"/>
                  </a:lnTo>
                  <a:lnTo>
                    <a:pt x="293392" y="141540"/>
                  </a:lnTo>
                  <a:lnTo>
                    <a:pt x="299773" y="142472"/>
                  </a:lnTo>
                  <a:lnTo>
                    <a:pt x="301448" y="143660"/>
                  </a:lnTo>
                  <a:lnTo>
                    <a:pt x="302565" y="145512"/>
                  </a:lnTo>
                  <a:lnTo>
                    <a:pt x="304506" y="152541"/>
                  </a:lnTo>
                  <a:lnTo>
                    <a:pt x="304762" y="160471"/>
                  </a:lnTo>
                  <a:lnTo>
                    <a:pt x="312998" y="169988"/>
                  </a:lnTo>
                  <a:lnTo>
                    <a:pt x="313932" y="176065"/>
                  </a:lnTo>
                  <a:lnTo>
                    <a:pt x="315121" y="177698"/>
                  </a:lnTo>
                  <a:lnTo>
                    <a:pt x="316973" y="178787"/>
                  </a:lnTo>
                  <a:lnTo>
                    <a:pt x="323448" y="180836"/>
                  </a:lnTo>
                  <a:lnTo>
                    <a:pt x="347528" y="180964"/>
                  </a:lnTo>
                  <a:lnTo>
                    <a:pt x="353071" y="178142"/>
                  </a:lnTo>
                  <a:lnTo>
                    <a:pt x="359062" y="174418"/>
                  </a:lnTo>
                  <a:lnTo>
                    <a:pt x="368384" y="171263"/>
                  </a:lnTo>
                  <a:lnTo>
                    <a:pt x="415925" y="126982"/>
                  </a:lnTo>
                  <a:lnTo>
                    <a:pt x="428625" y="111466"/>
                  </a:lnTo>
                  <a:lnTo>
                    <a:pt x="447675" y="86302"/>
                  </a:lnTo>
                  <a:lnTo>
                    <a:pt x="457200" y="73541"/>
                  </a:lnTo>
                  <a:lnTo>
                    <a:pt x="463903" y="59176"/>
                  </a:lnTo>
                  <a:lnTo>
                    <a:pt x="464844" y="55322"/>
                  </a:lnTo>
                  <a:lnTo>
                    <a:pt x="466529" y="52753"/>
                  </a:lnTo>
                  <a:lnTo>
                    <a:pt x="468712" y="51040"/>
                  </a:lnTo>
                  <a:lnTo>
                    <a:pt x="471224" y="49898"/>
                  </a:lnTo>
                  <a:lnTo>
                    <a:pt x="472900" y="48079"/>
                  </a:lnTo>
                  <a:lnTo>
                    <a:pt x="478410" y="37554"/>
                  </a:lnTo>
                  <a:lnTo>
                    <a:pt x="484320" y="30339"/>
                  </a:lnTo>
                  <a:lnTo>
                    <a:pt x="485774" y="19050"/>
                  </a:lnTo>
                  <a:lnTo>
                    <a:pt x="480719" y="19042"/>
                  </a:lnTo>
                  <a:lnTo>
                    <a:pt x="479230" y="20099"/>
                  </a:lnTo>
                  <a:lnTo>
                    <a:pt x="478237" y="21862"/>
                  </a:lnTo>
                  <a:lnTo>
                    <a:pt x="476643" y="27240"/>
                  </a:lnTo>
                  <a:lnTo>
                    <a:pt x="460447" y="45409"/>
                  </a:lnTo>
                  <a:lnTo>
                    <a:pt x="457105" y="54252"/>
                  </a:lnTo>
                  <a:lnTo>
                    <a:pt x="450939" y="64633"/>
                  </a:lnTo>
                  <a:lnTo>
                    <a:pt x="446904" y="91189"/>
                  </a:lnTo>
                  <a:lnTo>
                    <a:pt x="440193" y="104592"/>
                  </a:lnTo>
                  <a:lnTo>
                    <a:pt x="437172" y="130157"/>
                  </a:lnTo>
                  <a:lnTo>
                    <a:pt x="429959" y="140982"/>
                  </a:lnTo>
                  <a:lnTo>
                    <a:pt x="429020" y="147363"/>
                  </a:lnTo>
                  <a:lnTo>
                    <a:pt x="429947" y="149038"/>
                  </a:lnTo>
                  <a:lnTo>
                    <a:pt x="431622" y="150155"/>
                  </a:lnTo>
                  <a:lnTo>
                    <a:pt x="433798" y="150900"/>
                  </a:lnTo>
                  <a:lnTo>
                    <a:pt x="435249" y="152454"/>
                  </a:lnTo>
                  <a:lnTo>
                    <a:pt x="438038" y="161483"/>
                  </a:lnTo>
                  <a:lnTo>
                    <a:pt x="452336" y="161903"/>
                  </a:lnTo>
                  <a:lnTo>
                    <a:pt x="457860" y="159087"/>
                  </a:lnTo>
                  <a:lnTo>
                    <a:pt x="463844" y="155366"/>
                  </a:lnTo>
                  <a:lnTo>
                    <a:pt x="473163" y="152213"/>
                  </a:lnTo>
                  <a:lnTo>
                    <a:pt x="519819" y="117438"/>
                  </a:lnTo>
                  <a:lnTo>
                    <a:pt x="564748" y="73406"/>
                  </a:lnTo>
                  <a:lnTo>
                    <a:pt x="586293" y="50812"/>
                  </a:lnTo>
                  <a:lnTo>
                    <a:pt x="592531" y="38094"/>
                  </a:lnTo>
                  <a:lnTo>
                    <a:pt x="609473" y="19170"/>
                  </a:lnTo>
                  <a:lnTo>
                    <a:pt x="609597" y="9910"/>
                  </a:lnTo>
                  <a:lnTo>
                    <a:pt x="609599" y="14687"/>
                  </a:lnTo>
                  <a:lnTo>
                    <a:pt x="608542" y="16138"/>
                  </a:lnTo>
                  <a:lnTo>
                    <a:pt x="601399" y="18657"/>
                  </a:lnTo>
                  <a:lnTo>
                    <a:pt x="600663" y="21692"/>
                  </a:lnTo>
                  <a:lnTo>
                    <a:pt x="600466" y="23982"/>
                  </a:lnTo>
                  <a:lnTo>
                    <a:pt x="599277" y="25510"/>
                  </a:lnTo>
                  <a:lnTo>
                    <a:pt x="595135" y="27206"/>
                  </a:lnTo>
                  <a:lnTo>
                    <a:pt x="593606" y="28717"/>
                  </a:lnTo>
                  <a:lnTo>
                    <a:pt x="591909" y="33218"/>
                  </a:lnTo>
                  <a:lnTo>
                    <a:pt x="589760" y="44731"/>
                  </a:lnTo>
                  <a:lnTo>
                    <a:pt x="574090" y="66681"/>
                  </a:lnTo>
                  <a:lnTo>
                    <a:pt x="571593" y="73021"/>
                  </a:lnTo>
                  <a:lnTo>
                    <a:pt x="565295" y="82541"/>
                  </a:lnTo>
                  <a:lnTo>
                    <a:pt x="561901" y="92064"/>
                  </a:lnTo>
                  <a:lnTo>
                    <a:pt x="555721" y="101589"/>
                  </a:lnTo>
                  <a:lnTo>
                    <a:pt x="553904" y="107939"/>
                  </a:lnTo>
                  <a:lnTo>
                    <a:pt x="552361" y="110056"/>
                  </a:lnTo>
                  <a:lnTo>
                    <a:pt x="550274" y="111467"/>
                  </a:lnTo>
                  <a:lnTo>
                    <a:pt x="547825" y="112408"/>
                  </a:lnTo>
                  <a:lnTo>
                    <a:pt x="546192" y="114093"/>
                  </a:lnTo>
                  <a:lnTo>
                    <a:pt x="544377" y="118788"/>
                  </a:lnTo>
                  <a:lnTo>
                    <a:pt x="54292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8" name="SMARTInkShape-271"/>
          <p:cNvSpPr/>
          <p:nvPr>
            <p:custDataLst>
              <p:tags r:id="rId29"/>
            </p:custDataLst>
          </p:nvPr>
        </p:nvSpPr>
        <p:spPr>
          <a:xfrm>
            <a:off x="8972550" y="481012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SMARTInkShape-272"/>
          <p:cNvSpPr/>
          <p:nvPr>
            <p:custDataLst>
              <p:tags r:id="rId30"/>
            </p:custDataLst>
          </p:nvPr>
        </p:nvSpPr>
        <p:spPr>
          <a:xfrm>
            <a:off x="2952750" y="3724275"/>
            <a:ext cx="1628776" cy="104776"/>
          </a:xfrm>
          <a:custGeom>
            <a:avLst/>
            <a:gdLst/>
            <a:ahLst/>
            <a:cxnLst/>
            <a:rect l="0" t="0" r="0" b="0"/>
            <a:pathLst>
              <a:path w="1628776" h="104776">
                <a:moveTo>
                  <a:pt x="0" y="104775"/>
                </a:moveTo>
                <a:lnTo>
                  <a:pt x="0" y="104775"/>
                </a:lnTo>
                <a:lnTo>
                  <a:pt x="46181" y="104775"/>
                </a:lnTo>
                <a:lnTo>
                  <a:pt x="93406" y="104775"/>
                </a:lnTo>
                <a:lnTo>
                  <a:pt x="141004" y="104775"/>
                </a:lnTo>
                <a:lnTo>
                  <a:pt x="188622" y="104775"/>
                </a:lnTo>
                <a:lnTo>
                  <a:pt x="203593" y="104775"/>
                </a:lnTo>
                <a:lnTo>
                  <a:pt x="209725" y="101953"/>
                </a:lnTo>
                <a:lnTo>
                  <a:pt x="215978" y="98229"/>
                </a:lnTo>
                <a:lnTo>
                  <a:pt x="226729" y="95643"/>
                </a:lnTo>
                <a:lnTo>
                  <a:pt x="273314" y="95250"/>
                </a:lnTo>
                <a:lnTo>
                  <a:pt x="317616" y="95250"/>
                </a:lnTo>
                <a:lnTo>
                  <a:pt x="323902" y="92428"/>
                </a:lnTo>
                <a:lnTo>
                  <a:pt x="330223" y="88704"/>
                </a:lnTo>
                <a:lnTo>
                  <a:pt x="342905" y="86314"/>
                </a:lnTo>
                <a:lnTo>
                  <a:pt x="388233" y="85725"/>
                </a:lnTo>
                <a:lnTo>
                  <a:pt x="433125" y="85725"/>
                </a:lnTo>
                <a:lnTo>
                  <a:pt x="480750" y="85725"/>
                </a:lnTo>
                <a:lnTo>
                  <a:pt x="527329" y="85725"/>
                </a:lnTo>
                <a:lnTo>
                  <a:pt x="574676" y="85725"/>
                </a:lnTo>
                <a:lnTo>
                  <a:pt x="622300" y="85725"/>
                </a:lnTo>
                <a:lnTo>
                  <a:pt x="631825" y="85725"/>
                </a:lnTo>
                <a:lnTo>
                  <a:pt x="673896" y="76462"/>
                </a:lnTo>
                <a:lnTo>
                  <a:pt x="717431" y="76203"/>
                </a:lnTo>
                <a:lnTo>
                  <a:pt x="761824" y="66850"/>
                </a:lnTo>
                <a:lnTo>
                  <a:pt x="803469" y="65619"/>
                </a:lnTo>
                <a:lnTo>
                  <a:pt x="821932" y="58474"/>
                </a:lnTo>
                <a:lnTo>
                  <a:pt x="869419" y="57165"/>
                </a:lnTo>
                <a:lnTo>
                  <a:pt x="887641" y="57153"/>
                </a:lnTo>
                <a:lnTo>
                  <a:pt x="894746" y="54329"/>
                </a:lnTo>
                <a:lnTo>
                  <a:pt x="901431" y="50604"/>
                </a:lnTo>
                <a:lnTo>
                  <a:pt x="914347" y="48214"/>
                </a:lnTo>
                <a:lnTo>
                  <a:pt x="958850" y="47627"/>
                </a:lnTo>
                <a:lnTo>
                  <a:pt x="1002947" y="47625"/>
                </a:lnTo>
                <a:lnTo>
                  <a:pt x="1031483" y="47625"/>
                </a:lnTo>
                <a:lnTo>
                  <a:pt x="1038050" y="44803"/>
                </a:lnTo>
                <a:lnTo>
                  <a:pt x="1044497" y="41079"/>
                </a:lnTo>
                <a:lnTo>
                  <a:pt x="1057260" y="38689"/>
                </a:lnTo>
                <a:lnTo>
                  <a:pt x="1101725" y="38102"/>
                </a:lnTo>
                <a:lnTo>
                  <a:pt x="1149350" y="38100"/>
                </a:lnTo>
                <a:lnTo>
                  <a:pt x="1184275" y="38100"/>
                </a:lnTo>
                <a:lnTo>
                  <a:pt x="1190625" y="35278"/>
                </a:lnTo>
                <a:lnTo>
                  <a:pt x="1196975" y="31554"/>
                </a:lnTo>
                <a:lnTo>
                  <a:pt x="1209675" y="29164"/>
                </a:lnTo>
                <a:lnTo>
                  <a:pt x="1257300" y="28576"/>
                </a:lnTo>
                <a:lnTo>
                  <a:pt x="1301828" y="28575"/>
                </a:lnTo>
                <a:lnTo>
                  <a:pt x="1346593" y="28575"/>
                </a:lnTo>
                <a:lnTo>
                  <a:pt x="1392687" y="28575"/>
                </a:lnTo>
                <a:lnTo>
                  <a:pt x="1438916" y="28575"/>
                </a:lnTo>
                <a:lnTo>
                  <a:pt x="1471352" y="28575"/>
                </a:lnTo>
                <a:lnTo>
                  <a:pt x="1473026" y="27517"/>
                </a:lnTo>
                <a:lnTo>
                  <a:pt x="1474143" y="25753"/>
                </a:lnTo>
                <a:lnTo>
                  <a:pt x="1474887" y="23518"/>
                </a:lnTo>
                <a:lnTo>
                  <a:pt x="1476441" y="22029"/>
                </a:lnTo>
                <a:lnTo>
                  <a:pt x="1480990" y="20374"/>
                </a:lnTo>
                <a:lnTo>
                  <a:pt x="1528533" y="19050"/>
                </a:lnTo>
                <a:lnTo>
                  <a:pt x="1556153" y="19050"/>
                </a:lnTo>
                <a:lnTo>
                  <a:pt x="1562279" y="16228"/>
                </a:lnTo>
                <a:lnTo>
                  <a:pt x="1571078" y="9918"/>
                </a:lnTo>
                <a:lnTo>
                  <a:pt x="1609687" y="9525"/>
                </a:lnTo>
                <a:lnTo>
                  <a:pt x="1619250" y="0"/>
                </a:lnTo>
                <a:lnTo>
                  <a:pt x="1628775" y="0"/>
                </a:lnTo>
                <a:lnTo>
                  <a:pt x="1619250" y="0"/>
                </a:lnTo>
                <a:lnTo>
                  <a:pt x="1619250" y="9132"/>
                </a:lnTo>
                <a:lnTo>
                  <a:pt x="159067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5" name="SMARTInkShape-Group75"/>
          <p:cNvGrpSpPr/>
          <p:nvPr/>
        </p:nvGrpSpPr>
        <p:grpSpPr>
          <a:xfrm>
            <a:off x="851762" y="5534159"/>
            <a:ext cx="757964" cy="257028"/>
            <a:chOff x="851762" y="5534159"/>
            <a:chExt cx="757964" cy="257028"/>
          </a:xfrm>
        </p:grpSpPr>
        <p:sp>
          <p:nvSpPr>
            <p:cNvPr id="320" name="SMARTInkShape-273"/>
            <p:cNvSpPr/>
            <p:nvPr>
              <p:custDataLst>
                <p:tags r:id="rId75"/>
              </p:custDataLst>
            </p:nvPr>
          </p:nvSpPr>
          <p:spPr>
            <a:xfrm>
              <a:off x="851762" y="5610225"/>
              <a:ext cx="34064" cy="180962"/>
            </a:xfrm>
            <a:custGeom>
              <a:avLst/>
              <a:gdLst/>
              <a:ahLst/>
              <a:cxnLst/>
              <a:rect l="0" t="0" r="0" b="0"/>
              <a:pathLst>
                <a:path w="34064" h="180962">
                  <a:moveTo>
                    <a:pt x="34063" y="0"/>
                  </a:moveTo>
                  <a:lnTo>
                    <a:pt x="34063" y="0"/>
                  </a:lnTo>
                  <a:lnTo>
                    <a:pt x="29006" y="0"/>
                  </a:lnTo>
                  <a:lnTo>
                    <a:pt x="27517" y="1058"/>
                  </a:lnTo>
                  <a:lnTo>
                    <a:pt x="26524" y="2822"/>
                  </a:lnTo>
                  <a:lnTo>
                    <a:pt x="24930" y="13257"/>
                  </a:lnTo>
                  <a:lnTo>
                    <a:pt x="24548" y="41290"/>
                  </a:lnTo>
                  <a:lnTo>
                    <a:pt x="21720" y="47632"/>
                  </a:lnTo>
                  <a:lnTo>
                    <a:pt x="17994" y="53978"/>
                  </a:lnTo>
                  <a:lnTo>
                    <a:pt x="15602" y="66675"/>
                  </a:lnTo>
                  <a:lnTo>
                    <a:pt x="13978" y="101775"/>
                  </a:lnTo>
                  <a:lnTo>
                    <a:pt x="6373" y="129215"/>
                  </a:lnTo>
                  <a:lnTo>
                    <a:pt x="5491" y="174898"/>
                  </a:lnTo>
                  <a:lnTo>
                    <a:pt x="5488" y="180961"/>
                  </a:lnTo>
                  <a:lnTo>
                    <a:pt x="431" y="175915"/>
                  </a:lnTo>
                  <a:lnTo>
                    <a:pt x="0" y="174427"/>
                  </a:lnTo>
                  <a:lnTo>
                    <a:pt x="771" y="173434"/>
                  </a:lnTo>
                  <a:lnTo>
                    <a:pt x="2344" y="172773"/>
                  </a:lnTo>
                  <a:lnTo>
                    <a:pt x="3392" y="171274"/>
                  </a:lnTo>
                  <a:lnTo>
                    <a:pt x="5488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274"/>
            <p:cNvSpPr/>
            <p:nvPr>
              <p:custDataLst>
                <p:tags r:id="rId76"/>
              </p:custDataLst>
            </p:nvPr>
          </p:nvSpPr>
          <p:spPr>
            <a:xfrm>
              <a:off x="866775" y="558165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275"/>
            <p:cNvSpPr/>
            <p:nvPr>
              <p:custDataLst>
                <p:tags r:id="rId77"/>
              </p:custDataLst>
            </p:nvPr>
          </p:nvSpPr>
          <p:spPr>
            <a:xfrm>
              <a:off x="885825" y="5534159"/>
              <a:ext cx="419101" cy="247477"/>
            </a:xfrm>
            <a:custGeom>
              <a:avLst/>
              <a:gdLst/>
              <a:ahLst/>
              <a:cxnLst/>
              <a:rect l="0" t="0" r="0" b="0"/>
              <a:pathLst>
                <a:path w="419101" h="247477">
                  <a:moveTo>
                    <a:pt x="0" y="37966"/>
                  </a:moveTo>
                  <a:lnTo>
                    <a:pt x="0" y="37966"/>
                  </a:lnTo>
                  <a:lnTo>
                    <a:pt x="33504" y="37966"/>
                  </a:lnTo>
                  <a:lnTo>
                    <a:pt x="35036" y="39024"/>
                  </a:lnTo>
                  <a:lnTo>
                    <a:pt x="36057" y="40788"/>
                  </a:lnTo>
                  <a:lnTo>
                    <a:pt x="37831" y="47667"/>
                  </a:lnTo>
                  <a:lnTo>
                    <a:pt x="38100" y="89162"/>
                  </a:lnTo>
                  <a:lnTo>
                    <a:pt x="35278" y="95292"/>
                  </a:lnTo>
                  <a:lnTo>
                    <a:pt x="31554" y="101544"/>
                  </a:lnTo>
                  <a:lnTo>
                    <a:pt x="29899" y="107850"/>
                  </a:lnTo>
                  <a:lnTo>
                    <a:pt x="28399" y="109956"/>
                  </a:lnTo>
                  <a:lnTo>
                    <a:pt x="26341" y="111359"/>
                  </a:lnTo>
                  <a:lnTo>
                    <a:pt x="23911" y="112295"/>
                  </a:lnTo>
                  <a:lnTo>
                    <a:pt x="22291" y="113976"/>
                  </a:lnTo>
                  <a:lnTo>
                    <a:pt x="19176" y="123250"/>
                  </a:lnTo>
                  <a:lnTo>
                    <a:pt x="19053" y="132812"/>
                  </a:lnTo>
                  <a:lnTo>
                    <a:pt x="19050" y="124979"/>
                  </a:lnTo>
                  <a:lnTo>
                    <a:pt x="27251" y="115603"/>
                  </a:lnTo>
                  <a:lnTo>
                    <a:pt x="28183" y="109535"/>
                  </a:lnTo>
                  <a:lnTo>
                    <a:pt x="29372" y="107904"/>
                  </a:lnTo>
                  <a:lnTo>
                    <a:pt x="31223" y="106816"/>
                  </a:lnTo>
                  <a:lnTo>
                    <a:pt x="38885" y="105285"/>
                  </a:lnTo>
                  <a:lnTo>
                    <a:pt x="41798" y="105070"/>
                  </a:lnTo>
                  <a:lnTo>
                    <a:pt x="43740" y="103869"/>
                  </a:lnTo>
                  <a:lnTo>
                    <a:pt x="45035" y="102010"/>
                  </a:lnTo>
                  <a:lnTo>
                    <a:pt x="45898" y="99711"/>
                  </a:lnTo>
                  <a:lnTo>
                    <a:pt x="47532" y="98180"/>
                  </a:lnTo>
                  <a:lnTo>
                    <a:pt x="55674" y="95519"/>
                  </a:lnTo>
                  <a:lnTo>
                    <a:pt x="71301" y="95126"/>
                  </a:lnTo>
                  <a:lnTo>
                    <a:pt x="76845" y="97943"/>
                  </a:lnTo>
                  <a:lnTo>
                    <a:pt x="92983" y="110926"/>
                  </a:lnTo>
                  <a:lnTo>
                    <a:pt x="98828" y="112726"/>
                  </a:lnTo>
                  <a:lnTo>
                    <a:pt x="100811" y="114264"/>
                  </a:lnTo>
                  <a:lnTo>
                    <a:pt x="103013" y="118796"/>
                  </a:lnTo>
                  <a:lnTo>
                    <a:pt x="113894" y="164585"/>
                  </a:lnTo>
                  <a:lnTo>
                    <a:pt x="114264" y="189039"/>
                  </a:lnTo>
                  <a:lnTo>
                    <a:pt x="111462" y="197890"/>
                  </a:lnTo>
                  <a:lnTo>
                    <a:pt x="107747" y="205352"/>
                  </a:lnTo>
                  <a:lnTo>
                    <a:pt x="105166" y="221999"/>
                  </a:lnTo>
                  <a:lnTo>
                    <a:pt x="103978" y="224155"/>
                  </a:lnTo>
                  <a:lnTo>
                    <a:pt x="102127" y="225592"/>
                  </a:lnTo>
                  <a:lnTo>
                    <a:pt x="99835" y="226550"/>
                  </a:lnTo>
                  <a:lnTo>
                    <a:pt x="98306" y="228247"/>
                  </a:lnTo>
                  <a:lnTo>
                    <a:pt x="95652" y="236498"/>
                  </a:lnTo>
                  <a:lnTo>
                    <a:pt x="92607" y="237327"/>
                  </a:lnTo>
                  <a:lnTo>
                    <a:pt x="90313" y="237549"/>
                  </a:lnTo>
                  <a:lnTo>
                    <a:pt x="88784" y="238754"/>
                  </a:lnTo>
                  <a:lnTo>
                    <a:pt x="85844" y="247112"/>
                  </a:lnTo>
                  <a:lnTo>
                    <a:pt x="85725" y="215611"/>
                  </a:lnTo>
                  <a:lnTo>
                    <a:pt x="86783" y="213546"/>
                  </a:lnTo>
                  <a:lnTo>
                    <a:pt x="88547" y="212170"/>
                  </a:lnTo>
                  <a:lnTo>
                    <a:pt x="93329" y="209581"/>
                  </a:lnTo>
                  <a:lnTo>
                    <a:pt x="98982" y="204903"/>
                  </a:lnTo>
                  <a:lnTo>
                    <a:pt x="102201" y="199296"/>
                  </a:lnTo>
                  <a:lnTo>
                    <a:pt x="104689" y="193276"/>
                  </a:lnTo>
                  <a:lnTo>
                    <a:pt x="149232" y="145916"/>
                  </a:lnTo>
                  <a:lnTo>
                    <a:pt x="177800" y="118399"/>
                  </a:lnTo>
                  <a:lnTo>
                    <a:pt x="190500" y="112180"/>
                  </a:lnTo>
                  <a:lnTo>
                    <a:pt x="216783" y="88919"/>
                  </a:lnTo>
                  <a:lnTo>
                    <a:pt x="226835" y="86029"/>
                  </a:lnTo>
                  <a:lnTo>
                    <a:pt x="245888" y="85602"/>
                  </a:lnTo>
                  <a:lnTo>
                    <a:pt x="246475" y="86656"/>
                  </a:lnTo>
                  <a:lnTo>
                    <a:pt x="247128" y="90651"/>
                  </a:lnTo>
                  <a:lnTo>
                    <a:pt x="248360" y="92139"/>
                  </a:lnTo>
                  <a:lnTo>
                    <a:pt x="252552" y="93793"/>
                  </a:lnTo>
                  <a:lnTo>
                    <a:pt x="254093" y="95292"/>
                  </a:lnTo>
                  <a:lnTo>
                    <a:pt x="255805" y="99781"/>
                  </a:lnTo>
                  <a:lnTo>
                    <a:pt x="257172" y="144712"/>
                  </a:lnTo>
                  <a:lnTo>
                    <a:pt x="257174" y="155084"/>
                  </a:lnTo>
                  <a:lnTo>
                    <a:pt x="254352" y="161632"/>
                  </a:lnTo>
                  <a:lnTo>
                    <a:pt x="252118" y="164860"/>
                  </a:lnTo>
                  <a:lnTo>
                    <a:pt x="248974" y="179516"/>
                  </a:lnTo>
                  <a:lnTo>
                    <a:pt x="246853" y="195827"/>
                  </a:lnTo>
                  <a:lnTo>
                    <a:pt x="241181" y="207036"/>
                  </a:lnTo>
                  <a:lnTo>
                    <a:pt x="238527" y="230282"/>
                  </a:lnTo>
                  <a:lnTo>
                    <a:pt x="237335" y="232852"/>
                  </a:lnTo>
                  <a:lnTo>
                    <a:pt x="235482" y="234565"/>
                  </a:lnTo>
                  <a:lnTo>
                    <a:pt x="233188" y="235707"/>
                  </a:lnTo>
                  <a:lnTo>
                    <a:pt x="231658" y="237526"/>
                  </a:lnTo>
                  <a:lnTo>
                    <a:pt x="229003" y="245992"/>
                  </a:lnTo>
                  <a:lnTo>
                    <a:pt x="225957" y="246839"/>
                  </a:lnTo>
                  <a:lnTo>
                    <a:pt x="219478" y="247476"/>
                  </a:lnTo>
                  <a:lnTo>
                    <a:pt x="219194" y="242448"/>
                  </a:lnTo>
                  <a:lnTo>
                    <a:pt x="216306" y="237150"/>
                  </a:lnTo>
                  <a:lnTo>
                    <a:pt x="210884" y="230182"/>
                  </a:lnTo>
                  <a:lnTo>
                    <a:pt x="209945" y="223918"/>
                  </a:lnTo>
                  <a:lnTo>
                    <a:pt x="212548" y="218331"/>
                  </a:lnTo>
                  <a:lnTo>
                    <a:pt x="216174" y="212320"/>
                  </a:lnTo>
                  <a:lnTo>
                    <a:pt x="218502" y="199837"/>
                  </a:lnTo>
                  <a:lnTo>
                    <a:pt x="218962" y="187180"/>
                  </a:lnTo>
                  <a:lnTo>
                    <a:pt x="220058" y="185067"/>
                  </a:lnTo>
                  <a:lnTo>
                    <a:pt x="221847" y="183658"/>
                  </a:lnTo>
                  <a:lnTo>
                    <a:pt x="227266" y="181398"/>
                  </a:lnTo>
                  <a:lnTo>
                    <a:pt x="236684" y="172688"/>
                  </a:lnTo>
                  <a:lnTo>
                    <a:pt x="242755" y="171722"/>
                  </a:lnTo>
                  <a:lnTo>
                    <a:pt x="248296" y="174319"/>
                  </a:lnTo>
                  <a:lnTo>
                    <a:pt x="264677" y="187312"/>
                  </a:lnTo>
                  <a:lnTo>
                    <a:pt x="270387" y="189008"/>
                  </a:lnTo>
                  <a:lnTo>
                    <a:pt x="272333" y="190519"/>
                  </a:lnTo>
                  <a:lnTo>
                    <a:pt x="293095" y="219547"/>
                  </a:lnTo>
                  <a:lnTo>
                    <a:pt x="293822" y="222520"/>
                  </a:lnTo>
                  <a:lnTo>
                    <a:pt x="295364" y="224502"/>
                  </a:lnTo>
                  <a:lnTo>
                    <a:pt x="303348" y="227944"/>
                  </a:lnTo>
                  <a:lnTo>
                    <a:pt x="304155" y="231056"/>
                  </a:lnTo>
                  <a:lnTo>
                    <a:pt x="304370" y="233368"/>
                  </a:lnTo>
                  <a:lnTo>
                    <a:pt x="305572" y="234909"/>
                  </a:lnTo>
                  <a:lnTo>
                    <a:pt x="312963" y="237585"/>
                  </a:lnTo>
                  <a:lnTo>
                    <a:pt x="318978" y="237871"/>
                  </a:lnTo>
                  <a:lnTo>
                    <a:pt x="320602" y="236853"/>
                  </a:lnTo>
                  <a:lnTo>
                    <a:pt x="321685" y="235116"/>
                  </a:lnTo>
                  <a:lnTo>
                    <a:pt x="323208" y="227614"/>
                  </a:lnTo>
                  <a:lnTo>
                    <a:pt x="323422" y="224722"/>
                  </a:lnTo>
                  <a:lnTo>
                    <a:pt x="326482" y="218689"/>
                  </a:lnTo>
                  <a:lnTo>
                    <a:pt x="330312" y="212479"/>
                  </a:lnTo>
                  <a:lnTo>
                    <a:pt x="333526" y="203033"/>
                  </a:lnTo>
                  <a:lnTo>
                    <a:pt x="339652" y="192473"/>
                  </a:lnTo>
                  <a:lnTo>
                    <a:pt x="349362" y="148098"/>
                  </a:lnTo>
                  <a:lnTo>
                    <a:pt x="352305" y="106453"/>
                  </a:lnTo>
                  <a:lnTo>
                    <a:pt x="342717" y="64345"/>
                  </a:lnTo>
                  <a:lnTo>
                    <a:pt x="323203" y="20974"/>
                  </a:lnTo>
                  <a:lnTo>
                    <a:pt x="317213" y="14539"/>
                  </a:lnTo>
                  <a:lnTo>
                    <a:pt x="297366" y="3297"/>
                  </a:lnTo>
                  <a:lnTo>
                    <a:pt x="263916" y="0"/>
                  </a:lnTo>
                  <a:lnTo>
                    <a:pt x="257349" y="2748"/>
                  </a:lnTo>
                  <a:lnTo>
                    <a:pt x="250902" y="6438"/>
                  </a:lnTo>
                  <a:lnTo>
                    <a:pt x="241323" y="9575"/>
                  </a:lnTo>
                  <a:lnTo>
                    <a:pt x="225428" y="22533"/>
                  </a:lnTo>
                  <a:lnTo>
                    <a:pt x="221899" y="28637"/>
                  </a:lnTo>
                  <a:lnTo>
                    <a:pt x="219272" y="34878"/>
                  </a:lnTo>
                  <a:lnTo>
                    <a:pt x="212901" y="44342"/>
                  </a:lnTo>
                  <a:lnTo>
                    <a:pt x="210543" y="53848"/>
                  </a:lnTo>
                  <a:lnTo>
                    <a:pt x="209562" y="83710"/>
                  </a:lnTo>
                  <a:lnTo>
                    <a:pt x="231940" y="107933"/>
                  </a:lnTo>
                  <a:lnTo>
                    <a:pt x="238199" y="111395"/>
                  </a:lnTo>
                  <a:lnTo>
                    <a:pt x="250839" y="113619"/>
                  </a:lnTo>
                  <a:lnTo>
                    <a:pt x="260354" y="114004"/>
                  </a:lnTo>
                  <a:lnTo>
                    <a:pt x="266702" y="116916"/>
                  </a:lnTo>
                  <a:lnTo>
                    <a:pt x="269876" y="119175"/>
                  </a:lnTo>
                  <a:lnTo>
                    <a:pt x="274109" y="119621"/>
                  </a:lnTo>
                  <a:lnTo>
                    <a:pt x="310888" y="113291"/>
                  </a:lnTo>
                  <a:lnTo>
                    <a:pt x="321656" y="107675"/>
                  </a:lnTo>
                  <a:lnTo>
                    <a:pt x="336723" y="104481"/>
                  </a:lnTo>
                  <a:lnTo>
                    <a:pt x="348360" y="97303"/>
                  </a:lnTo>
                  <a:lnTo>
                    <a:pt x="358511" y="89531"/>
                  </a:lnTo>
                  <a:lnTo>
                    <a:pt x="371423" y="83547"/>
                  </a:lnTo>
                  <a:lnTo>
                    <a:pt x="377802" y="79391"/>
                  </a:lnTo>
                  <a:lnTo>
                    <a:pt x="387343" y="75993"/>
                  </a:lnTo>
                  <a:lnTo>
                    <a:pt x="396873" y="69812"/>
                  </a:lnTo>
                  <a:lnTo>
                    <a:pt x="406399" y="67510"/>
                  </a:lnTo>
                  <a:lnTo>
                    <a:pt x="419100" y="66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276"/>
            <p:cNvSpPr/>
            <p:nvPr>
              <p:custDataLst>
                <p:tags r:id="rId78"/>
              </p:custDataLst>
            </p:nvPr>
          </p:nvSpPr>
          <p:spPr>
            <a:xfrm>
              <a:off x="1466966" y="5638800"/>
              <a:ext cx="104660" cy="9526"/>
            </a:xfrm>
            <a:custGeom>
              <a:avLst/>
              <a:gdLst/>
              <a:ahLst/>
              <a:cxnLst/>
              <a:rect l="0" t="0" r="0" b="0"/>
              <a:pathLst>
                <a:path w="104660" h="9526">
                  <a:moveTo>
                    <a:pt x="9409" y="0"/>
                  </a:moveTo>
                  <a:lnTo>
                    <a:pt x="9409" y="0"/>
                  </a:lnTo>
                  <a:lnTo>
                    <a:pt x="0" y="0"/>
                  </a:lnTo>
                  <a:lnTo>
                    <a:pt x="32072" y="0"/>
                  </a:lnTo>
                  <a:lnTo>
                    <a:pt x="38179" y="2822"/>
                  </a:lnTo>
                  <a:lnTo>
                    <a:pt x="44421" y="6545"/>
                  </a:lnTo>
                  <a:lnTo>
                    <a:pt x="55164" y="9133"/>
                  </a:lnTo>
                  <a:lnTo>
                    <a:pt x="102427" y="9525"/>
                  </a:lnTo>
                  <a:lnTo>
                    <a:pt x="10465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277"/>
            <p:cNvSpPr/>
            <p:nvPr>
              <p:custDataLst>
                <p:tags r:id="rId79"/>
              </p:custDataLst>
            </p:nvPr>
          </p:nvSpPr>
          <p:spPr>
            <a:xfrm>
              <a:off x="1485900" y="5676900"/>
              <a:ext cx="123826" cy="28181"/>
            </a:xfrm>
            <a:custGeom>
              <a:avLst/>
              <a:gdLst/>
              <a:ahLst/>
              <a:cxnLst/>
              <a:rect l="0" t="0" r="0" b="0"/>
              <a:pathLst>
                <a:path w="123826" h="2818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8201" y="17692"/>
                  </a:lnTo>
                  <a:lnTo>
                    <a:pt x="17610" y="18931"/>
                  </a:lnTo>
                  <a:lnTo>
                    <a:pt x="26370" y="25572"/>
                  </a:lnTo>
                  <a:lnTo>
                    <a:pt x="36346" y="28180"/>
                  </a:lnTo>
                  <a:lnTo>
                    <a:pt x="48230" y="20984"/>
                  </a:lnTo>
                  <a:lnTo>
                    <a:pt x="73049" y="18067"/>
                  </a:lnTo>
                  <a:lnTo>
                    <a:pt x="85730" y="11526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6" name="SMARTInkShape-278"/>
          <p:cNvSpPr/>
          <p:nvPr>
            <p:custDataLst>
              <p:tags r:id="rId31"/>
            </p:custDataLst>
          </p:nvPr>
        </p:nvSpPr>
        <p:spPr>
          <a:xfrm>
            <a:off x="1838328" y="5505450"/>
            <a:ext cx="400048" cy="190453"/>
          </a:xfrm>
          <a:custGeom>
            <a:avLst/>
            <a:gdLst/>
            <a:ahLst/>
            <a:cxnLst/>
            <a:rect l="0" t="0" r="0" b="0"/>
            <a:pathLst>
              <a:path w="400048" h="190453">
                <a:moveTo>
                  <a:pt x="47622" y="47625"/>
                </a:moveTo>
                <a:lnTo>
                  <a:pt x="47622" y="47625"/>
                </a:lnTo>
                <a:lnTo>
                  <a:pt x="57144" y="47625"/>
                </a:lnTo>
                <a:lnTo>
                  <a:pt x="66662" y="57140"/>
                </a:lnTo>
                <a:lnTo>
                  <a:pt x="66672" y="66665"/>
                </a:lnTo>
                <a:lnTo>
                  <a:pt x="66672" y="19221"/>
                </a:lnTo>
                <a:lnTo>
                  <a:pt x="66672" y="11011"/>
                </a:lnTo>
                <a:lnTo>
                  <a:pt x="57539" y="431"/>
                </a:lnTo>
                <a:lnTo>
                  <a:pt x="33468" y="0"/>
                </a:lnTo>
                <a:lnTo>
                  <a:pt x="31836" y="1059"/>
                </a:lnTo>
                <a:lnTo>
                  <a:pt x="30748" y="2822"/>
                </a:lnTo>
                <a:lnTo>
                  <a:pt x="30023" y="5056"/>
                </a:lnTo>
                <a:lnTo>
                  <a:pt x="21224" y="19298"/>
                </a:lnTo>
                <a:lnTo>
                  <a:pt x="18275" y="34958"/>
                </a:lnTo>
                <a:lnTo>
                  <a:pt x="12586" y="45518"/>
                </a:lnTo>
                <a:lnTo>
                  <a:pt x="9371" y="60523"/>
                </a:lnTo>
                <a:lnTo>
                  <a:pt x="3245" y="73201"/>
                </a:lnTo>
                <a:lnTo>
                  <a:pt x="53" y="116932"/>
                </a:lnTo>
                <a:lnTo>
                  <a:pt x="0" y="145647"/>
                </a:lnTo>
                <a:lnTo>
                  <a:pt x="2821" y="152221"/>
                </a:lnTo>
                <a:lnTo>
                  <a:pt x="6543" y="158670"/>
                </a:lnTo>
                <a:lnTo>
                  <a:pt x="9698" y="168251"/>
                </a:lnTo>
                <a:lnTo>
                  <a:pt x="15807" y="177793"/>
                </a:lnTo>
                <a:lnTo>
                  <a:pt x="17607" y="184147"/>
                </a:lnTo>
                <a:lnTo>
                  <a:pt x="19145" y="186265"/>
                </a:lnTo>
                <a:lnTo>
                  <a:pt x="21229" y="187677"/>
                </a:lnTo>
                <a:lnTo>
                  <a:pt x="27122" y="189942"/>
                </a:lnTo>
                <a:lnTo>
                  <a:pt x="41702" y="190452"/>
                </a:lnTo>
                <a:lnTo>
                  <a:pt x="47813" y="187656"/>
                </a:lnTo>
                <a:lnTo>
                  <a:pt x="54057" y="183944"/>
                </a:lnTo>
                <a:lnTo>
                  <a:pt x="63522" y="180797"/>
                </a:lnTo>
                <a:lnTo>
                  <a:pt x="88898" y="158619"/>
                </a:lnTo>
                <a:lnTo>
                  <a:pt x="110064" y="127875"/>
                </a:lnTo>
                <a:lnTo>
                  <a:pt x="112416" y="121039"/>
                </a:lnTo>
                <a:lnTo>
                  <a:pt x="114101" y="118792"/>
                </a:lnTo>
                <a:lnTo>
                  <a:pt x="131582" y="106274"/>
                </a:lnTo>
                <a:lnTo>
                  <a:pt x="141393" y="104906"/>
                </a:lnTo>
                <a:lnTo>
                  <a:pt x="150943" y="104786"/>
                </a:lnTo>
                <a:lnTo>
                  <a:pt x="151428" y="105840"/>
                </a:lnTo>
                <a:lnTo>
                  <a:pt x="152269" y="112977"/>
                </a:lnTo>
                <a:lnTo>
                  <a:pt x="158918" y="121643"/>
                </a:lnTo>
                <a:lnTo>
                  <a:pt x="161526" y="131599"/>
                </a:lnTo>
                <a:lnTo>
                  <a:pt x="161805" y="137888"/>
                </a:lnTo>
                <a:lnTo>
                  <a:pt x="162902" y="139550"/>
                </a:lnTo>
                <a:lnTo>
                  <a:pt x="164692" y="140659"/>
                </a:lnTo>
                <a:lnTo>
                  <a:pt x="166944" y="141397"/>
                </a:lnTo>
                <a:lnTo>
                  <a:pt x="168445" y="142948"/>
                </a:lnTo>
                <a:lnTo>
                  <a:pt x="171052" y="150947"/>
                </a:lnTo>
                <a:lnTo>
                  <a:pt x="174094" y="151754"/>
                </a:lnTo>
                <a:lnTo>
                  <a:pt x="188770" y="152362"/>
                </a:lnTo>
                <a:lnTo>
                  <a:pt x="231783" y="111110"/>
                </a:lnTo>
                <a:lnTo>
                  <a:pt x="243416" y="91877"/>
                </a:lnTo>
                <a:lnTo>
                  <a:pt x="254880" y="63565"/>
                </a:lnTo>
                <a:lnTo>
                  <a:pt x="262725" y="51760"/>
                </a:lnTo>
                <a:lnTo>
                  <a:pt x="268735" y="38290"/>
                </a:lnTo>
                <a:lnTo>
                  <a:pt x="272894" y="31835"/>
                </a:lnTo>
                <a:lnTo>
                  <a:pt x="275236" y="22250"/>
                </a:lnTo>
                <a:lnTo>
                  <a:pt x="275784" y="15886"/>
                </a:lnTo>
                <a:lnTo>
                  <a:pt x="278850" y="9530"/>
                </a:lnTo>
                <a:lnTo>
                  <a:pt x="285712" y="48"/>
                </a:lnTo>
                <a:lnTo>
                  <a:pt x="277543" y="5"/>
                </a:lnTo>
                <a:lnTo>
                  <a:pt x="277103" y="1061"/>
                </a:lnTo>
                <a:lnTo>
                  <a:pt x="276613" y="5058"/>
                </a:lnTo>
                <a:lnTo>
                  <a:pt x="275425" y="6547"/>
                </a:lnTo>
                <a:lnTo>
                  <a:pt x="271281" y="8201"/>
                </a:lnTo>
                <a:lnTo>
                  <a:pt x="269753" y="9701"/>
                </a:lnTo>
                <a:lnTo>
                  <a:pt x="268055" y="14190"/>
                </a:lnTo>
                <a:lnTo>
                  <a:pt x="265907" y="25693"/>
                </a:lnTo>
                <a:lnTo>
                  <a:pt x="260231" y="36071"/>
                </a:lnTo>
                <a:lnTo>
                  <a:pt x="257225" y="78849"/>
                </a:lnTo>
                <a:lnTo>
                  <a:pt x="257182" y="97067"/>
                </a:lnTo>
                <a:lnTo>
                  <a:pt x="259999" y="104171"/>
                </a:lnTo>
                <a:lnTo>
                  <a:pt x="263720" y="110857"/>
                </a:lnTo>
                <a:lnTo>
                  <a:pt x="266874" y="120571"/>
                </a:lnTo>
                <a:lnTo>
                  <a:pt x="280852" y="137846"/>
                </a:lnTo>
                <a:lnTo>
                  <a:pt x="286394" y="140639"/>
                </a:lnTo>
                <a:lnTo>
                  <a:pt x="302953" y="142744"/>
                </a:lnTo>
                <a:lnTo>
                  <a:pt x="314916" y="135318"/>
                </a:lnTo>
                <a:lnTo>
                  <a:pt x="317893" y="134662"/>
                </a:lnTo>
                <a:lnTo>
                  <a:pt x="327139" y="128682"/>
                </a:lnTo>
                <a:lnTo>
                  <a:pt x="346082" y="110994"/>
                </a:lnTo>
                <a:lnTo>
                  <a:pt x="349604" y="104717"/>
                </a:lnTo>
                <a:lnTo>
                  <a:pt x="352228" y="98399"/>
                </a:lnTo>
                <a:lnTo>
                  <a:pt x="367500" y="72827"/>
                </a:lnTo>
                <a:lnTo>
                  <a:pt x="371354" y="61207"/>
                </a:lnTo>
                <a:lnTo>
                  <a:pt x="377669" y="50003"/>
                </a:lnTo>
                <a:lnTo>
                  <a:pt x="381069" y="34807"/>
                </a:lnTo>
                <a:lnTo>
                  <a:pt x="389553" y="19515"/>
                </a:lnTo>
                <a:lnTo>
                  <a:pt x="390521" y="128"/>
                </a:lnTo>
                <a:lnTo>
                  <a:pt x="390522" y="14193"/>
                </a:lnTo>
                <a:lnTo>
                  <a:pt x="389464" y="15812"/>
                </a:lnTo>
                <a:lnTo>
                  <a:pt x="387700" y="16891"/>
                </a:lnTo>
                <a:lnTo>
                  <a:pt x="385466" y="17610"/>
                </a:lnTo>
                <a:lnTo>
                  <a:pt x="383976" y="19149"/>
                </a:lnTo>
                <a:lnTo>
                  <a:pt x="382321" y="23680"/>
                </a:lnTo>
                <a:lnTo>
                  <a:pt x="381007" y="68537"/>
                </a:lnTo>
                <a:lnTo>
                  <a:pt x="380997" y="114102"/>
                </a:lnTo>
                <a:lnTo>
                  <a:pt x="380997" y="127392"/>
                </a:lnTo>
                <a:lnTo>
                  <a:pt x="382055" y="129378"/>
                </a:lnTo>
                <a:lnTo>
                  <a:pt x="383819" y="130701"/>
                </a:lnTo>
                <a:lnTo>
                  <a:pt x="390130" y="133195"/>
                </a:lnTo>
                <a:lnTo>
                  <a:pt x="390488" y="141537"/>
                </a:lnTo>
                <a:lnTo>
                  <a:pt x="391557" y="141983"/>
                </a:lnTo>
                <a:lnTo>
                  <a:pt x="400047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3" name="SMARTInkShape-Group77"/>
          <p:cNvGrpSpPr/>
          <p:nvPr/>
        </p:nvGrpSpPr>
        <p:grpSpPr>
          <a:xfrm>
            <a:off x="2419350" y="5372100"/>
            <a:ext cx="914401" cy="238126"/>
            <a:chOff x="2419350" y="5372100"/>
            <a:chExt cx="914401" cy="238126"/>
          </a:xfrm>
        </p:grpSpPr>
        <p:sp>
          <p:nvSpPr>
            <p:cNvPr id="327" name="SMARTInkShape-279"/>
            <p:cNvSpPr/>
            <p:nvPr>
              <p:custDataLst>
                <p:tags r:id="rId69"/>
              </p:custDataLst>
            </p:nvPr>
          </p:nvSpPr>
          <p:spPr>
            <a:xfrm>
              <a:off x="2419350" y="55245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45358" y="19050"/>
                  </a:lnTo>
                  <a:lnTo>
                    <a:pt x="79386" y="19050"/>
                  </a:lnTo>
                  <a:lnTo>
                    <a:pt x="85730" y="16228"/>
                  </a:lnTo>
                  <a:lnTo>
                    <a:pt x="92077" y="12505"/>
                  </a:lnTo>
                  <a:lnTo>
                    <a:pt x="102894" y="9917"/>
                  </a:lnTo>
                  <a:lnTo>
                    <a:pt x="109274" y="9641"/>
                  </a:lnTo>
                  <a:lnTo>
                    <a:pt x="114889" y="6754"/>
                  </a:lnTo>
                  <a:lnTo>
                    <a:pt x="120911" y="3001"/>
                  </a:lnTo>
                  <a:lnTo>
                    <a:pt x="131503" y="39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280"/>
            <p:cNvSpPr/>
            <p:nvPr>
              <p:custDataLst>
                <p:tags r:id="rId70"/>
              </p:custDataLst>
            </p:nvPr>
          </p:nvSpPr>
          <p:spPr>
            <a:xfrm>
              <a:off x="2447925" y="560070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0"/>
                  </a:moveTo>
                  <a:lnTo>
                    <a:pt x="0" y="0"/>
                  </a:lnTo>
                  <a:lnTo>
                    <a:pt x="27132" y="0"/>
                  </a:lnTo>
                  <a:lnTo>
                    <a:pt x="27612" y="1058"/>
                  </a:lnTo>
                  <a:lnTo>
                    <a:pt x="28147" y="5056"/>
                  </a:lnTo>
                  <a:lnTo>
                    <a:pt x="29348" y="6545"/>
                  </a:lnTo>
                  <a:lnTo>
                    <a:pt x="33505" y="8201"/>
                  </a:lnTo>
                  <a:lnTo>
                    <a:pt x="81094" y="9525"/>
                  </a:lnTo>
                  <a:lnTo>
                    <a:pt x="109394" y="9525"/>
                  </a:lnTo>
                  <a:lnTo>
                    <a:pt x="111030" y="8467"/>
                  </a:lnTo>
                  <a:lnTo>
                    <a:pt x="112120" y="6703"/>
                  </a:lnTo>
                  <a:lnTo>
                    <a:pt x="112846" y="4469"/>
                  </a:lnTo>
                  <a:lnTo>
                    <a:pt x="114389" y="2980"/>
                  </a:lnTo>
                  <a:lnTo>
                    <a:pt x="123697" y="3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281"/>
            <p:cNvSpPr/>
            <p:nvPr>
              <p:custDataLst>
                <p:tags r:id="rId71"/>
              </p:custDataLst>
            </p:nvPr>
          </p:nvSpPr>
          <p:spPr>
            <a:xfrm>
              <a:off x="2876550" y="5372100"/>
              <a:ext cx="95251" cy="228563"/>
            </a:xfrm>
            <a:custGeom>
              <a:avLst/>
              <a:gdLst/>
              <a:ahLst/>
              <a:cxnLst/>
              <a:rect l="0" t="0" r="0" b="0"/>
              <a:pathLst>
                <a:path w="95251" h="228563">
                  <a:moveTo>
                    <a:pt x="95250" y="0"/>
                  </a:moveTo>
                  <a:lnTo>
                    <a:pt x="95250" y="0"/>
                  </a:lnTo>
                  <a:lnTo>
                    <a:pt x="95250" y="8201"/>
                  </a:lnTo>
                  <a:lnTo>
                    <a:pt x="94192" y="8642"/>
                  </a:lnTo>
                  <a:lnTo>
                    <a:pt x="86117" y="9491"/>
                  </a:lnTo>
                  <a:lnTo>
                    <a:pt x="68035" y="27217"/>
                  </a:lnTo>
                  <a:lnTo>
                    <a:pt x="65885" y="35911"/>
                  </a:lnTo>
                  <a:lnTo>
                    <a:pt x="50215" y="57207"/>
                  </a:lnTo>
                  <a:lnTo>
                    <a:pt x="49351" y="60363"/>
                  </a:lnTo>
                  <a:lnTo>
                    <a:pt x="47718" y="62467"/>
                  </a:lnTo>
                  <a:lnTo>
                    <a:pt x="43080" y="64805"/>
                  </a:lnTo>
                  <a:lnTo>
                    <a:pt x="41420" y="67545"/>
                  </a:lnTo>
                  <a:lnTo>
                    <a:pt x="35934" y="84329"/>
                  </a:lnTo>
                  <a:lnTo>
                    <a:pt x="31845" y="91454"/>
                  </a:lnTo>
                  <a:lnTo>
                    <a:pt x="28486" y="101417"/>
                  </a:lnTo>
                  <a:lnTo>
                    <a:pt x="22316" y="111071"/>
                  </a:lnTo>
                  <a:lnTo>
                    <a:pt x="20018" y="121692"/>
                  </a:lnTo>
                  <a:lnTo>
                    <a:pt x="18278" y="136716"/>
                  </a:lnTo>
                  <a:lnTo>
                    <a:pt x="10887" y="155182"/>
                  </a:lnTo>
                  <a:lnTo>
                    <a:pt x="8735" y="168197"/>
                  </a:lnTo>
                  <a:lnTo>
                    <a:pt x="2039" y="180959"/>
                  </a:lnTo>
                  <a:lnTo>
                    <a:pt x="0" y="228562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SMARTInkShape-282"/>
            <p:cNvSpPr/>
            <p:nvPr>
              <p:custDataLst>
                <p:tags r:id="rId72"/>
              </p:custDataLst>
            </p:nvPr>
          </p:nvSpPr>
          <p:spPr>
            <a:xfrm>
              <a:off x="2971800" y="5391150"/>
              <a:ext cx="9526" cy="190501"/>
            </a:xfrm>
            <a:custGeom>
              <a:avLst/>
              <a:gdLst/>
              <a:ahLst/>
              <a:cxnLst/>
              <a:rect l="0" t="0" r="0" b="0"/>
              <a:pathLst>
                <a:path w="9526" h="190501">
                  <a:moveTo>
                    <a:pt x="9525" y="0"/>
                  </a:moveTo>
                  <a:lnTo>
                    <a:pt x="9525" y="0"/>
                  </a:lnTo>
                  <a:lnTo>
                    <a:pt x="392" y="9133"/>
                  </a:lnTo>
                  <a:lnTo>
                    <a:pt x="10" y="26849"/>
                  </a:lnTo>
                  <a:lnTo>
                    <a:pt x="6548" y="35838"/>
                  </a:lnTo>
                  <a:lnTo>
                    <a:pt x="9133" y="45863"/>
                  </a:lnTo>
                  <a:lnTo>
                    <a:pt x="9524" y="92082"/>
                  </a:lnTo>
                  <a:lnTo>
                    <a:pt x="9525" y="136721"/>
                  </a:lnTo>
                  <a:lnTo>
                    <a:pt x="9525" y="183564"/>
                  </a:lnTo>
                  <a:lnTo>
                    <a:pt x="9525" y="189131"/>
                  </a:lnTo>
                  <a:lnTo>
                    <a:pt x="8467" y="18958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283"/>
            <p:cNvSpPr/>
            <p:nvPr>
              <p:custDataLst>
                <p:tags r:id="rId73"/>
              </p:custDataLst>
            </p:nvPr>
          </p:nvSpPr>
          <p:spPr>
            <a:xfrm>
              <a:off x="2905125" y="5400675"/>
              <a:ext cx="285751" cy="179604"/>
            </a:xfrm>
            <a:custGeom>
              <a:avLst/>
              <a:gdLst/>
              <a:ahLst/>
              <a:cxnLst/>
              <a:rect l="0" t="0" r="0" b="0"/>
              <a:pathLst>
                <a:path w="285751" h="179604">
                  <a:moveTo>
                    <a:pt x="0" y="142875"/>
                  </a:moveTo>
                  <a:lnTo>
                    <a:pt x="0" y="142875"/>
                  </a:lnTo>
                  <a:lnTo>
                    <a:pt x="0" y="137819"/>
                  </a:lnTo>
                  <a:lnTo>
                    <a:pt x="1058" y="136330"/>
                  </a:lnTo>
                  <a:lnTo>
                    <a:pt x="2822" y="135336"/>
                  </a:lnTo>
                  <a:lnTo>
                    <a:pt x="16246" y="132554"/>
                  </a:lnTo>
                  <a:lnTo>
                    <a:pt x="26568" y="126881"/>
                  </a:lnTo>
                  <a:lnTo>
                    <a:pt x="41504" y="123673"/>
                  </a:lnTo>
                  <a:lnTo>
                    <a:pt x="88136" y="98339"/>
                  </a:lnTo>
                  <a:lnTo>
                    <a:pt x="135156" y="63499"/>
                  </a:lnTo>
                  <a:lnTo>
                    <a:pt x="155455" y="44450"/>
                  </a:lnTo>
                  <a:lnTo>
                    <a:pt x="164694" y="40922"/>
                  </a:lnTo>
                  <a:lnTo>
                    <a:pt x="182815" y="38658"/>
                  </a:lnTo>
                  <a:lnTo>
                    <a:pt x="185377" y="37413"/>
                  </a:lnTo>
                  <a:lnTo>
                    <a:pt x="187085" y="35525"/>
                  </a:lnTo>
                  <a:lnTo>
                    <a:pt x="188223" y="33208"/>
                  </a:lnTo>
                  <a:lnTo>
                    <a:pt x="190040" y="31664"/>
                  </a:lnTo>
                  <a:lnTo>
                    <a:pt x="194882" y="29947"/>
                  </a:lnTo>
                  <a:lnTo>
                    <a:pt x="212831" y="28696"/>
                  </a:lnTo>
                  <a:lnTo>
                    <a:pt x="214912" y="29714"/>
                  </a:lnTo>
                  <a:lnTo>
                    <a:pt x="216300" y="31451"/>
                  </a:lnTo>
                  <a:lnTo>
                    <a:pt x="217225" y="33668"/>
                  </a:lnTo>
                  <a:lnTo>
                    <a:pt x="218900" y="35145"/>
                  </a:lnTo>
                  <a:lnTo>
                    <a:pt x="228160" y="37985"/>
                  </a:lnTo>
                  <a:lnTo>
                    <a:pt x="233526" y="38066"/>
                  </a:lnTo>
                  <a:lnTo>
                    <a:pt x="235059" y="39136"/>
                  </a:lnTo>
                  <a:lnTo>
                    <a:pt x="236081" y="40907"/>
                  </a:lnTo>
                  <a:lnTo>
                    <a:pt x="238090" y="47509"/>
                  </a:lnTo>
                  <a:lnTo>
                    <a:pt x="246323" y="47615"/>
                  </a:lnTo>
                  <a:lnTo>
                    <a:pt x="246765" y="46560"/>
                  </a:lnTo>
                  <a:lnTo>
                    <a:pt x="247650" y="9955"/>
                  </a:lnTo>
                  <a:lnTo>
                    <a:pt x="238241" y="120"/>
                  </a:lnTo>
                  <a:lnTo>
                    <a:pt x="214445" y="0"/>
                  </a:lnTo>
                  <a:lnTo>
                    <a:pt x="212814" y="1058"/>
                  </a:lnTo>
                  <a:lnTo>
                    <a:pt x="211726" y="2822"/>
                  </a:lnTo>
                  <a:lnTo>
                    <a:pt x="211000" y="5056"/>
                  </a:lnTo>
                  <a:lnTo>
                    <a:pt x="209459" y="6545"/>
                  </a:lnTo>
                  <a:lnTo>
                    <a:pt x="199934" y="10321"/>
                  </a:lnTo>
                  <a:lnTo>
                    <a:pt x="191951" y="17692"/>
                  </a:lnTo>
                  <a:lnTo>
                    <a:pt x="190930" y="23704"/>
                  </a:lnTo>
                  <a:lnTo>
                    <a:pt x="189728" y="25328"/>
                  </a:lnTo>
                  <a:lnTo>
                    <a:pt x="185571" y="27132"/>
                  </a:lnTo>
                  <a:lnTo>
                    <a:pt x="184039" y="28671"/>
                  </a:lnTo>
                  <a:lnTo>
                    <a:pt x="182337" y="33203"/>
                  </a:lnTo>
                  <a:lnTo>
                    <a:pt x="179997" y="54060"/>
                  </a:lnTo>
                  <a:lnTo>
                    <a:pt x="173452" y="66692"/>
                  </a:lnTo>
                  <a:lnTo>
                    <a:pt x="171567" y="88901"/>
                  </a:lnTo>
                  <a:lnTo>
                    <a:pt x="174324" y="95250"/>
                  </a:lnTo>
                  <a:lnTo>
                    <a:pt x="178019" y="101600"/>
                  </a:lnTo>
                  <a:lnTo>
                    <a:pt x="180391" y="114300"/>
                  </a:lnTo>
                  <a:lnTo>
                    <a:pt x="180860" y="127000"/>
                  </a:lnTo>
                  <a:lnTo>
                    <a:pt x="183746" y="133350"/>
                  </a:lnTo>
                  <a:lnTo>
                    <a:pt x="187498" y="139700"/>
                  </a:lnTo>
                  <a:lnTo>
                    <a:pt x="189907" y="152400"/>
                  </a:lnTo>
                  <a:lnTo>
                    <a:pt x="190104" y="155575"/>
                  </a:lnTo>
                  <a:lnTo>
                    <a:pt x="193146" y="161925"/>
                  </a:lnTo>
                  <a:lnTo>
                    <a:pt x="195439" y="165100"/>
                  </a:lnTo>
                  <a:lnTo>
                    <a:pt x="200809" y="168628"/>
                  </a:lnTo>
                  <a:lnTo>
                    <a:pt x="207824" y="170892"/>
                  </a:lnTo>
                  <a:lnTo>
                    <a:pt x="208399" y="172137"/>
                  </a:lnTo>
                  <a:lnTo>
                    <a:pt x="209038" y="176342"/>
                  </a:lnTo>
                  <a:lnTo>
                    <a:pt x="210267" y="177886"/>
                  </a:lnTo>
                  <a:lnTo>
                    <a:pt x="214455" y="179603"/>
                  </a:lnTo>
                  <a:lnTo>
                    <a:pt x="217053" y="179002"/>
                  </a:lnTo>
                  <a:lnTo>
                    <a:pt x="226870" y="172654"/>
                  </a:lnTo>
                  <a:lnTo>
                    <a:pt x="235863" y="170630"/>
                  </a:lnTo>
                  <a:lnTo>
                    <a:pt x="244746" y="164975"/>
                  </a:lnTo>
                  <a:lnTo>
                    <a:pt x="254080" y="161771"/>
                  </a:lnTo>
                  <a:lnTo>
                    <a:pt x="263549" y="155647"/>
                  </a:lnTo>
                  <a:lnTo>
                    <a:pt x="273057" y="152303"/>
                  </a:lnTo>
                  <a:lnTo>
                    <a:pt x="2857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284"/>
            <p:cNvSpPr/>
            <p:nvPr>
              <p:custDataLst>
                <p:tags r:id="rId74"/>
              </p:custDataLst>
            </p:nvPr>
          </p:nvSpPr>
          <p:spPr>
            <a:xfrm>
              <a:off x="3333750" y="55721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4" name="SMARTInkShape-285"/>
          <p:cNvSpPr/>
          <p:nvPr>
            <p:custDataLst>
              <p:tags r:id="rId32"/>
            </p:custDataLst>
          </p:nvPr>
        </p:nvSpPr>
        <p:spPr>
          <a:xfrm>
            <a:off x="3295650" y="5629275"/>
            <a:ext cx="38101" cy="76201"/>
          </a:xfrm>
          <a:custGeom>
            <a:avLst/>
            <a:gdLst/>
            <a:ahLst/>
            <a:cxnLst/>
            <a:rect l="0" t="0" r="0" b="0"/>
            <a:pathLst>
              <a:path w="38101" h="76201">
                <a:moveTo>
                  <a:pt x="38100" y="0"/>
                </a:moveTo>
                <a:lnTo>
                  <a:pt x="38100" y="0"/>
                </a:lnTo>
                <a:lnTo>
                  <a:pt x="38100" y="14189"/>
                </a:lnTo>
                <a:lnTo>
                  <a:pt x="37042" y="15810"/>
                </a:lnTo>
                <a:lnTo>
                  <a:pt x="35278" y="16890"/>
                </a:lnTo>
                <a:lnTo>
                  <a:pt x="33043" y="17609"/>
                </a:lnTo>
                <a:lnTo>
                  <a:pt x="31554" y="19148"/>
                </a:lnTo>
                <a:lnTo>
                  <a:pt x="29899" y="23680"/>
                </a:lnTo>
                <a:lnTo>
                  <a:pt x="28692" y="36347"/>
                </a:lnTo>
                <a:lnTo>
                  <a:pt x="20384" y="46147"/>
                </a:lnTo>
                <a:lnTo>
                  <a:pt x="18255" y="54938"/>
                </a:lnTo>
                <a:lnTo>
                  <a:pt x="0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SMARTInkShape-286"/>
          <p:cNvSpPr/>
          <p:nvPr>
            <p:custDataLst>
              <p:tags r:id="rId33"/>
            </p:custDataLst>
          </p:nvPr>
        </p:nvSpPr>
        <p:spPr>
          <a:xfrm>
            <a:off x="3933825" y="52959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8" name="SMARTInkShape-Group80"/>
          <p:cNvGrpSpPr/>
          <p:nvPr/>
        </p:nvGrpSpPr>
        <p:grpSpPr>
          <a:xfrm>
            <a:off x="3857625" y="5210178"/>
            <a:ext cx="409576" cy="323442"/>
            <a:chOff x="3857625" y="5210178"/>
            <a:chExt cx="409576" cy="323442"/>
          </a:xfrm>
        </p:grpSpPr>
        <p:sp>
          <p:nvSpPr>
            <p:cNvPr id="336" name="SMARTInkShape-287"/>
            <p:cNvSpPr/>
            <p:nvPr>
              <p:custDataLst>
                <p:tags r:id="rId67"/>
              </p:custDataLst>
            </p:nvPr>
          </p:nvSpPr>
          <p:spPr>
            <a:xfrm>
              <a:off x="3857625" y="5295900"/>
              <a:ext cx="85726" cy="237720"/>
            </a:xfrm>
            <a:custGeom>
              <a:avLst/>
              <a:gdLst/>
              <a:ahLst/>
              <a:cxnLst/>
              <a:rect l="0" t="0" r="0" b="0"/>
              <a:pathLst>
                <a:path w="85726" h="237720">
                  <a:moveTo>
                    <a:pt x="85725" y="0"/>
                  </a:moveTo>
                  <a:lnTo>
                    <a:pt x="85725" y="0"/>
                  </a:lnTo>
                  <a:lnTo>
                    <a:pt x="77524" y="0"/>
                  </a:lnTo>
                  <a:lnTo>
                    <a:pt x="77083" y="1058"/>
                  </a:lnTo>
                  <a:lnTo>
                    <a:pt x="76234" y="9133"/>
                  </a:lnTo>
                  <a:lnTo>
                    <a:pt x="68002" y="17692"/>
                  </a:lnTo>
                  <a:lnTo>
                    <a:pt x="67068" y="23704"/>
                  </a:lnTo>
                  <a:lnTo>
                    <a:pt x="66792" y="32188"/>
                  </a:lnTo>
                  <a:lnTo>
                    <a:pt x="63905" y="38295"/>
                  </a:lnTo>
                  <a:lnTo>
                    <a:pt x="61653" y="41405"/>
                  </a:lnTo>
                  <a:lnTo>
                    <a:pt x="47528" y="88836"/>
                  </a:lnTo>
                  <a:lnTo>
                    <a:pt x="41364" y="101699"/>
                  </a:lnTo>
                  <a:lnTo>
                    <a:pt x="38009" y="117387"/>
                  </a:lnTo>
                  <a:lnTo>
                    <a:pt x="21681" y="150223"/>
                  </a:lnTo>
                  <a:lnTo>
                    <a:pt x="8759" y="196564"/>
                  </a:lnTo>
                  <a:lnTo>
                    <a:pt x="2044" y="209494"/>
                  </a:lnTo>
                  <a:lnTo>
                    <a:pt x="1" y="237719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288"/>
            <p:cNvSpPr/>
            <p:nvPr>
              <p:custDataLst>
                <p:tags r:id="rId68"/>
              </p:custDataLst>
            </p:nvPr>
          </p:nvSpPr>
          <p:spPr>
            <a:xfrm>
              <a:off x="3876675" y="5210178"/>
              <a:ext cx="390526" cy="276212"/>
            </a:xfrm>
            <a:custGeom>
              <a:avLst/>
              <a:gdLst/>
              <a:ahLst/>
              <a:cxnLst/>
              <a:rect l="0" t="0" r="0" b="0"/>
              <a:pathLst>
                <a:path w="390526" h="276212">
                  <a:moveTo>
                    <a:pt x="0" y="161922"/>
                  </a:moveTo>
                  <a:lnTo>
                    <a:pt x="0" y="161922"/>
                  </a:lnTo>
                  <a:lnTo>
                    <a:pt x="0" y="130041"/>
                  </a:lnTo>
                  <a:lnTo>
                    <a:pt x="2822" y="123764"/>
                  </a:lnTo>
                  <a:lnTo>
                    <a:pt x="6546" y="117446"/>
                  </a:lnTo>
                  <a:lnTo>
                    <a:pt x="9701" y="107940"/>
                  </a:lnTo>
                  <a:lnTo>
                    <a:pt x="53982" y="60322"/>
                  </a:lnTo>
                  <a:lnTo>
                    <a:pt x="88547" y="28572"/>
                  </a:lnTo>
                  <a:lnTo>
                    <a:pt x="113711" y="12344"/>
                  </a:lnTo>
                  <a:lnTo>
                    <a:pt x="120388" y="9718"/>
                  </a:lnTo>
                  <a:lnTo>
                    <a:pt x="130097" y="3347"/>
                  </a:lnTo>
                  <a:lnTo>
                    <a:pt x="139677" y="989"/>
                  </a:lnTo>
                  <a:lnTo>
                    <a:pt x="175949" y="0"/>
                  </a:lnTo>
                  <a:lnTo>
                    <a:pt x="177624" y="1057"/>
                  </a:lnTo>
                  <a:lnTo>
                    <a:pt x="178741" y="2820"/>
                  </a:lnTo>
                  <a:lnTo>
                    <a:pt x="180313" y="10359"/>
                  </a:lnTo>
                  <a:lnTo>
                    <a:pt x="180973" y="57149"/>
                  </a:lnTo>
                  <a:lnTo>
                    <a:pt x="180974" y="60324"/>
                  </a:lnTo>
                  <a:lnTo>
                    <a:pt x="171274" y="91190"/>
                  </a:lnTo>
                  <a:lnTo>
                    <a:pt x="155281" y="111045"/>
                  </a:lnTo>
                  <a:lnTo>
                    <a:pt x="136499" y="129107"/>
                  </a:lnTo>
                  <a:lnTo>
                    <a:pt x="130164" y="131462"/>
                  </a:lnTo>
                  <a:lnTo>
                    <a:pt x="128051" y="133149"/>
                  </a:lnTo>
                  <a:lnTo>
                    <a:pt x="119325" y="146439"/>
                  </a:lnTo>
                  <a:lnTo>
                    <a:pt x="113711" y="149748"/>
                  </a:lnTo>
                  <a:lnTo>
                    <a:pt x="95282" y="152394"/>
                  </a:lnTo>
                  <a:lnTo>
                    <a:pt x="95264" y="152396"/>
                  </a:lnTo>
                  <a:lnTo>
                    <a:pt x="122074" y="125573"/>
                  </a:lnTo>
                  <a:lnTo>
                    <a:pt x="137629" y="123109"/>
                  </a:lnTo>
                  <a:lnTo>
                    <a:pt x="151991" y="116351"/>
                  </a:lnTo>
                  <a:lnTo>
                    <a:pt x="174601" y="114417"/>
                  </a:lnTo>
                  <a:lnTo>
                    <a:pt x="180965" y="117172"/>
                  </a:lnTo>
                  <a:lnTo>
                    <a:pt x="187321" y="120866"/>
                  </a:lnTo>
                  <a:lnTo>
                    <a:pt x="196849" y="124005"/>
                  </a:lnTo>
                  <a:lnTo>
                    <a:pt x="222250" y="146178"/>
                  </a:lnTo>
                  <a:lnTo>
                    <a:pt x="225778" y="152455"/>
                  </a:lnTo>
                  <a:lnTo>
                    <a:pt x="228404" y="158773"/>
                  </a:lnTo>
                  <a:lnTo>
                    <a:pt x="234774" y="168279"/>
                  </a:lnTo>
                  <a:lnTo>
                    <a:pt x="237132" y="178857"/>
                  </a:lnTo>
                  <a:lnTo>
                    <a:pt x="238118" y="225345"/>
                  </a:lnTo>
                  <a:lnTo>
                    <a:pt x="238122" y="231738"/>
                  </a:lnTo>
                  <a:lnTo>
                    <a:pt x="235301" y="238106"/>
                  </a:lnTo>
                  <a:lnTo>
                    <a:pt x="231579" y="244465"/>
                  </a:lnTo>
                  <a:lnTo>
                    <a:pt x="228424" y="253995"/>
                  </a:lnTo>
                  <a:lnTo>
                    <a:pt x="214445" y="271196"/>
                  </a:lnTo>
                  <a:lnTo>
                    <a:pt x="208903" y="273988"/>
                  </a:lnTo>
                  <a:lnTo>
                    <a:pt x="195488" y="276091"/>
                  </a:lnTo>
                  <a:lnTo>
                    <a:pt x="182737" y="276211"/>
                  </a:lnTo>
                  <a:lnTo>
                    <a:pt x="172929" y="268020"/>
                  </a:lnTo>
                  <a:lnTo>
                    <a:pt x="172107" y="264463"/>
                  </a:lnTo>
                  <a:lnTo>
                    <a:pt x="171461" y="244041"/>
                  </a:lnTo>
                  <a:lnTo>
                    <a:pt x="174277" y="237930"/>
                  </a:lnTo>
                  <a:lnTo>
                    <a:pt x="209572" y="192481"/>
                  </a:lnTo>
                  <a:lnTo>
                    <a:pt x="233032" y="168337"/>
                  </a:lnTo>
                  <a:lnTo>
                    <a:pt x="279121" y="135522"/>
                  </a:lnTo>
                  <a:lnTo>
                    <a:pt x="302836" y="121644"/>
                  </a:lnTo>
                  <a:lnTo>
                    <a:pt x="345550" y="93070"/>
                  </a:lnTo>
                  <a:lnTo>
                    <a:pt x="390525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9" name="SMARTInkShape-289"/>
          <p:cNvSpPr/>
          <p:nvPr>
            <p:custDataLst>
              <p:tags r:id="rId34"/>
            </p:custDataLst>
          </p:nvPr>
        </p:nvSpPr>
        <p:spPr>
          <a:xfrm>
            <a:off x="4505325" y="5238753"/>
            <a:ext cx="1758057" cy="361779"/>
          </a:xfrm>
          <a:custGeom>
            <a:avLst/>
            <a:gdLst/>
            <a:ahLst/>
            <a:cxnLst/>
            <a:rect l="0" t="0" r="0" b="0"/>
            <a:pathLst>
              <a:path w="1758057" h="361779">
                <a:moveTo>
                  <a:pt x="19050" y="76197"/>
                </a:moveTo>
                <a:lnTo>
                  <a:pt x="19050" y="76197"/>
                </a:lnTo>
                <a:lnTo>
                  <a:pt x="19050" y="66672"/>
                </a:lnTo>
                <a:lnTo>
                  <a:pt x="19050" y="111148"/>
                </a:lnTo>
                <a:lnTo>
                  <a:pt x="19050" y="127000"/>
                </a:lnTo>
                <a:lnTo>
                  <a:pt x="8729" y="168010"/>
                </a:lnTo>
                <a:lnTo>
                  <a:pt x="2037" y="180920"/>
                </a:lnTo>
                <a:lnTo>
                  <a:pt x="36" y="198532"/>
                </a:lnTo>
                <a:lnTo>
                  <a:pt x="0" y="177344"/>
                </a:lnTo>
                <a:lnTo>
                  <a:pt x="2822" y="171246"/>
                </a:lnTo>
                <a:lnTo>
                  <a:pt x="6546" y="165008"/>
                </a:lnTo>
                <a:lnTo>
                  <a:pt x="19148" y="127877"/>
                </a:lnTo>
                <a:lnTo>
                  <a:pt x="45594" y="91899"/>
                </a:lnTo>
                <a:lnTo>
                  <a:pt x="73648" y="70100"/>
                </a:lnTo>
                <a:lnTo>
                  <a:pt x="82735" y="67688"/>
                </a:lnTo>
                <a:lnTo>
                  <a:pt x="107957" y="66711"/>
                </a:lnTo>
                <a:lnTo>
                  <a:pt x="110071" y="67757"/>
                </a:lnTo>
                <a:lnTo>
                  <a:pt x="111481" y="69512"/>
                </a:lnTo>
                <a:lnTo>
                  <a:pt x="113743" y="74877"/>
                </a:lnTo>
                <a:lnTo>
                  <a:pt x="120736" y="83541"/>
                </a:lnTo>
                <a:lnTo>
                  <a:pt x="122910" y="92367"/>
                </a:lnTo>
                <a:lnTo>
                  <a:pt x="123814" y="117868"/>
                </a:lnTo>
                <a:lnTo>
                  <a:pt x="122760" y="119852"/>
                </a:lnTo>
                <a:lnTo>
                  <a:pt x="120998" y="121176"/>
                </a:lnTo>
                <a:lnTo>
                  <a:pt x="118765" y="122058"/>
                </a:lnTo>
                <a:lnTo>
                  <a:pt x="117277" y="123705"/>
                </a:lnTo>
                <a:lnTo>
                  <a:pt x="114334" y="133217"/>
                </a:lnTo>
                <a:lnTo>
                  <a:pt x="119367" y="133309"/>
                </a:lnTo>
                <a:lnTo>
                  <a:pt x="120853" y="132263"/>
                </a:lnTo>
                <a:lnTo>
                  <a:pt x="121844" y="130508"/>
                </a:lnTo>
                <a:lnTo>
                  <a:pt x="122504" y="128279"/>
                </a:lnTo>
                <a:lnTo>
                  <a:pt x="124003" y="126794"/>
                </a:lnTo>
                <a:lnTo>
                  <a:pt x="128490" y="125142"/>
                </a:lnTo>
                <a:lnTo>
                  <a:pt x="130110" y="123644"/>
                </a:lnTo>
                <a:lnTo>
                  <a:pt x="137980" y="110680"/>
                </a:lnTo>
                <a:lnTo>
                  <a:pt x="148455" y="98335"/>
                </a:lnTo>
                <a:lnTo>
                  <a:pt x="154443" y="85705"/>
                </a:lnTo>
                <a:lnTo>
                  <a:pt x="156937" y="82536"/>
                </a:lnTo>
                <a:lnTo>
                  <a:pt x="162530" y="79014"/>
                </a:lnTo>
                <a:lnTo>
                  <a:pt x="165503" y="78076"/>
                </a:lnTo>
                <a:lnTo>
                  <a:pt x="167486" y="76391"/>
                </a:lnTo>
                <a:lnTo>
                  <a:pt x="169688" y="71697"/>
                </a:lnTo>
                <a:lnTo>
                  <a:pt x="171334" y="70022"/>
                </a:lnTo>
                <a:lnTo>
                  <a:pt x="175984" y="68161"/>
                </a:lnTo>
                <a:lnTo>
                  <a:pt x="189978" y="66711"/>
                </a:lnTo>
                <a:lnTo>
                  <a:pt x="190345" y="71740"/>
                </a:lnTo>
                <a:lnTo>
                  <a:pt x="191455" y="73225"/>
                </a:lnTo>
                <a:lnTo>
                  <a:pt x="195511" y="74877"/>
                </a:lnTo>
                <a:lnTo>
                  <a:pt x="197015" y="76375"/>
                </a:lnTo>
                <a:lnTo>
                  <a:pt x="198687" y="80862"/>
                </a:lnTo>
                <a:lnTo>
                  <a:pt x="199908" y="98553"/>
                </a:lnTo>
                <a:lnTo>
                  <a:pt x="197151" y="104830"/>
                </a:lnTo>
                <a:lnTo>
                  <a:pt x="193456" y="111148"/>
                </a:lnTo>
                <a:lnTo>
                  <a:pt x="191813" y="117483"/>
                </a:lnTo>
                <a:lnTo>
                  <a:pt x="192434" y="120654"/>
                </a:lnTo>
                <a:lnTo>
                  <a:pt x="199219" y="133151"/>
                </a:lnTo>
                <a:lnTo>
                  <a:pt x="199919" y="141383"/>
                </a:lnTo>
                <a:lnTo>
                  <a:pt x="205050" y="147487"/>
                </a:lnTo>
                <a:lnTo>
                  <a:pt x="207608" y="148065"/>
                </a:lnTo>
                <a:lnTo>
                  <a:pt x="210372" y="147393"/>
                </a:lnTo>
                <a:lnTo>
                  <a:pt x="216265" y="144881"/>
                </a:lnTo>
                <a:lnTo>
                  <a:pt x="225534" y="142409"/>
                </a:lnTo>
                <a:lnTo>
                  <a:pt x="234982" y="136502"/>
                </a:lnTo>
                <a:lnTo>
                  <a:pt x="260548" y="126019"/>
                </a:lnTo>
                <a:lnTo>
                  <a:pt x="307548" y="82928"/>
                </a:lnTo>
                <a:lnTo>
                  <a:pt x="327137" y="70980"/>
                </a:lnTo>
                <a:lnTo>
                  <a:pt x="335188" y="68587"/>
                </a:lnTo>
                <a:lnTo>
                  <a:pt x="337759" y="66891"/>
                </a:lnTo>
                <a:lnTo>
                  <a:pt x="339473" y="64701"/>
                </a:lnTo>
                <a:lnTo>
                  <a:pt x="340615" y="62184"/>
                </a:lnTo>
                <a:lnTo>
                  <a:pt x="342435" y="60505"/>
                </a:lnTo>
                <a:lnTo>
                  <a:pt x="347280" y="58640"/>
                </a:lnTo>
                <a:lnTo>
                  <a:pt x="348995" y="57083"/>
                </a:lnTo>
                <a:lnTo>
                  <a:pt x="352386" y="47750"/>
                </a:lnTo>
                <a:lnTo>
                  <a:pt x="352425" y="93452"/>
                </a:lnTo>
                <a:lnTo>
                  <a:pt x="351367" y="117432"/>
                </a:lnTo>
                <a:lnTo>
                  <a:pt x="344886" y="135534"/>
                </a:lnTo>
                <a:lnTo>
                  <a:pt x="340666" y="153045"/>
                </a:lnTo>
                <a:lnTo>
                  <a:pt x="326476" y="198093"/>
                </a:lnTo>
                <a:lnTo>
                  <a:pt x="321806" y="218500"/>
                </a:lnTo>
                <a:lnTo>
                  <a:pt x="316542" y="237953"/>
                </a:lnTo>
                <a:lnTo>
                  <a:pt x="312159" y="257122"/>
                </a:lnTo>
                <a:lnTo>
                  <a:pt x="306980" y="276208"/>
                </a:lnTo>
                <a:lnTo>
                  <a:pt x="302624" y="295268"/>
                </a:lnTo>
                <a:lnTo>
                  <a:pt x="297452" y="314321"/>
                </a:lnTo>
                <a:lnTo>
                  <a:pt x="295184" y="325963"/>
                </a:lnTo>
                <a:lnTo>
                  <a:pt x="287201" y="345515"/>
                </a:lnTo>
                <a:lnTo>
                  <a:pt x="286180" y="355432"/>
                </a:lnTo>
                <a:lnTo>
                  <a:pt x="284978" y="357603"/>
                </a:lnTo>
                <a:lnTo>
                  <a:pt x="283119" y="359051"/>
                </a:lnTo>
                <a:lnTo>
                  <a:pt x="276628" y="361778"/>
                </a:lnTo>
                <a:lnTo>
                  <a:pt x="276344" y="356840"/>
                </a:lnTo>
                <a:lnTo>
                  <a:pt x="279100" y="351563"/>
                </a:lnTo>
                <a:lnTo>
                  <a:pt x="282795" y="345691"/>
                </a:lnTo>
                <a:lnTo>
                  <a:pt x="284874" y="335376"/>
                </a:lnTo>
                <a:lnTo>
                  <a:pt x="286550" y="319384"/>
                </a:lnTo>
                <a:lnTo>
                  <a:pt x="297493" y="276146"/>
                </a:lnTo>
                <a:lnTo>
                  <a:pt x="301553" y="262431"/>
                </a:lnTo>
                <a:lnTo>
                  <a:pt x="305574" y="216778"/>
                </a:lnTo>
                <a:lnTo>
                  <a:pt x="321021" y="172387"/>
                </a:lnTo>
                <a:lnTo>
                  <a:pt x="329245" y="156674"/>
                </a:lnTo>
                <a:lnTo>
                  <a:pt x="337888" y="126724"/>
                </a:lnTo>
                <a:lnTo>
                  <a:pt x="348456" y="108089"/>
                </a:lnTo>
                <a:lnTo>
                  <a:pt x="354463" y="87945"/>
                </a:lnTo>
                <a:lnTo>
                  <a:pt x="356958" y="84029"/>
                </a:lnTo>
                <a:lnTo>
                  <a:pt x="362554" y="79678"/>
                </a:lnTo>
                <a:lnTo>
                  <a:pt x="368568" y="76686"/>
                </a:lnTo>
                <a:lnTo>
                  <a:pt x="377904" y="70109"/>
                </a:lnTo>
                <a:lnTo>
                  <a:pt x="387374" y="66633"/>
                </a:lnTo>
                <a:lnTo>
                  <a:pt x="396882" y="60427"/>
                </a:lnTo>
                <a:lnTo>
                  <a:pt x="403228" y="58605"/>
                </a:lnTo>
                <a:lnTo>
                  <a:pt x="406402" y="59177"/>
                </a:lnTo>
                <a:lnTo>
                  <a:pt x="419100" y="64878"/>
                </a:lnTo>
                <a:lnTo>
                  <a:pt x="431800" y="66317"/>
                </a:lnTo>
                <a:lnTo>
                  <a:pt x="433917" y="67494"/>
                </a:lnTo>
                <a:lnTo>
                  <a:pt x="435328" y="69337"/>
                </a:lnTo>
                <a:lnTo>
                  <a:pt x="436269" y="71624"/>
                </a:lnTo>
                <a:lnTo>
                  <a:pt x="437954" y="73148"/>
                </a:lnTo>
                <a:lnTo>
                  <a:pt x="442649" y="74842"/>
                </a:lnTo>
                <a:lnTo>
                  <a:pt x="444325" y="76352"/>
                </a:lnTo>
                <a:lnTo>
                  <a:pt x="446186" y="80852"/>
                </a:lnTo>
                <a:lnTo>
                  <a:pt x="448439" y="92364"/>
                </a:lnTo>
                <a:lnTo>
                  <a:pt x="454134" y="101683"/>
                </a:lnTo>
                <a:lnTo>
                  <a:pt x="456594" y="114314"/>
                </a:lnTo>
                <a:lnTo>
                  <a:pt x="457080" y="121943"/>
                </a:lnTo>
                <a:lnTo>
                  <a:pt x="449645" y="133936"/>
                </a:lnTo>
                <a:lnTo>
                  <a:pt x="448064" y="141107"/>
                </a:lnTo>
                <a:lnTo>
                  <a:pt x="439508" y="150918"/>
                </a:lnTo>
                <a:lnTo>
                  <a:pt x="435932" y="151740"/>
                </a:lnTo>
                <a:lnTo>
                  <a:pt x="433496" y="151959"/>
                </a:lnTo>
                <a:lnTo>
                  <a:pt x="431872" y="153163"/>
                </a:lnTo>
                <a:lnTo>
                  <a:pt x="428751" y="161518"/>
                </a:lnTo>
                <a:lnTo>
                  <a:pt x="428636" y="148629"/>
                </a:lnTo>
                <a:lnTo>
                  <a:pt x="431452" y="142608"/>
                </a:lnTo>
                <a:lnTo>
                  <a:pt x="441883" y="130120"/>
                </a:lnTo>
                <a:lnTo>
                  <a:pt x="447923" y="126621"/>
                </a:lnTo>
                <a:lnTo>
                  <a:pt x="451015" y="125687"/>
                </a:lnTo>
                <a:lnTo>
                  <a:pt x="457273" y="119007"/>
                </a:lnTo>
                <a:lnTo>
                  <a:pt x="469914" y="102527"/>
                </a:lnTo>
                <a:lnTo>
                  <a:pt x="500768" y="80485"/>
                </a:lnTo>
                <a:lnTo>
                  <a:pt x="531363" y="66086"/>
                </a:lnTo>
                <a:lnTo>
                  <a:pt x="538845" y="61120"/>
                </a:lnTo>
                <a:lnTo>
                  <a:pt x="552271" y="55110"/>
                </a:lnTo>
                <a:lnTo>
                  <a:pt x="558721" y="50950"/>
                </a:lnTo>
                <a:lnTo>
                  <a:pt x="568301" y="48608"/>
                </a:lnTo>
                <a:lnTo>
                  <a:pt x="593724" y="47660"/>
                </a:lnTo>
                <a:lnTo>
                  <a:pt x="595841" y="46590"/>
                </a:lnTo>
                <a:lnTo>
                  <a:pt x="597252" y="44817"/>
                </a:lnTo>
                <a:lnTo>
                  <a:pt x="598193" y="42577"/>
                </a:lnTo>
                <a:lnTo>
                  <a:pt x="599879" y="41083"/>
                </a:lnTo>
                <a:lnTo>
                  <a:pt x="608111" y="38490"/>
                </a:lnTo>
                <a:lnTo>
                  <a:pt x="623750" y="38107"/>
                </a:lnTo>
                <a:lnTo>
                  <a:pt x="625384" y="37046"/>
                </a:lnTo>
                <a:lnTo>
                  <a:pt x="626472" y="35280"/>
                </a:lnTo>
                <a:lnTo>
                  <a:pt x="628523" y="28965"/>
                </a:lnTo>
                <a:lnTo>
                  <a:pt x="628647" y="19450"/>
                </a:lnTo>
                <a:lnTo>
                  <a:pt x="620449" y="10881"/>
                </a:lnTo>
                <a:lnTo>
                  <a:pt x="611040" y="9641"/>
                </a:lnTo>
                <a:lnTo>
                  <a:pt x="604970" y="9557"/>
                </a:lnTo>
                <a:lnTo>
                  <a:pt x="599428" y="12360"/>
                </a:lnTo>
                <a:lnTo>
                  <a:pt x="593438" y="16075"/>
                </a:lnTo>
                <a:lnTo>
                  <a:pt x="587247" y="17726"/>
                </a:lnTo>
                <a:lnTo>
                  <a:pt x="585173" y="19225"/>
                </a:lnTo>
                <a:lnTo>
                  <a:pt x="583790" y="21283"/>
                </a:lnTo>
                <a:lnTo>
                  <a:pt x="581196" y="26391"/>
                </a:lnTo>
                <a:lnTo>
                  <a:pt x="547135" y="63504"/>
                </a:lnTo>
                <a:lnTo>
                  <a:pt x="540934" y="76198"/>
                </a:lnTo>
                <a:lnTo>
                  <a:pt x="527846" y="92072"/>
                </a:lnTo>
                <a:lnTo>
                  <a:pt x="525640" y="98422"/>
                </a:lnTo>
                <a:lnTo>
                  <a:pt x="523165" y="117668"/>
                </a:lnTo>
                <a:lnTo>
                  <a:pt x="515263" y="132890"/>
                </a:lnTo>
                <a:lnTo>
                  <a:pt x="514756" y="137730"/>
                </a:lnTo>
                <a:lnTo>
                  <a:pt x="517353" y="143408"/>
                </a:lnTo>
                <a:lnTo>
                  <a:pt x="523493" y="151871"/>
                </a:lnTo>
                <a:lnTo>
                  <a:pt x="541199" y="152383"/>
                </a:lnTo>
                <a:lnTo>
                  <a:pt x="587382" y="107937"/>
                </a:lnTo>
                <a:lnTo>
                  <a:pt x="600076" y="92423"/>
                </a:lnTo>
                <a:lnTo>
                  <a:pt x="606778" y="78183"/>
                </a:lnTo>
                <a:lnTo>
                  <a:pt x="607719" y="74346"/>
                </a:lnTo>
                <a:lnTo>
                  <a:pt x="609404" y="71788"/>
                </a:lnTo>
                <a:lnTo>
                  <a:pt x="611586" y="70082"/>
                </a:lnTo>
                <a:lnTo>
                  <a:pt x="614099" y="68946"/>
                </a:lnTo>
                <a:lnTo>
                  <a:pt x="615775" y="67129"/>
                </a:lnTo>
                <a:lnTo>
                  <a:pt x="619122" y="57158"/>
                </a:lnTo>
                <a:lnTo>
                  <a:pt x="619125" y="62207"/>
                </a:lnTo>
                <a:lnTo>
                  <a:pt x="616302" y="67510"/>
                </a:lnTo>
                <a:lnTo>
                  <a:pt x="610924" y="74481"/>
                </a:lnTo>
                <a:lnTo>
                  <a:pt x="608804" y="90009"/>
                </a:lnTo>
                <a:lnTo>
                  <a:pt x="602112" y="104364"/>
                </a:lnTo>
                <a:lnTo>
                  <a:pt x="600111" y="136515"/>
                </a:lnTo>
                <a:lnTo>
                  <a:pt x="602913" y="142869"/>
                </a:lnTo>
                <a:lnTo>
                  <a:pt x="608279" y="150515"/>
                </a:lnTo>
                <a:lnTo>
                  <a:pt x="611834" y="151560"/>
                </a:lnTo>
                <a:lnTo>
                  <a:pt x="631956" y="152349"/>
                </a:lnTo>
                <a:lnTo>
                  <a:pt x="638233" y="149553"/>
                </a:lnTo>
                <a:lnTo>
                  <a:pt x="683814" y="114275"/>
                </a:lnTo>
                <a:lnTo>
                  <a:pt x="691268" y="106879"/>
                </a:lnTo>
                <a:lnTo>
                  <a:pt x="702472" y="91874"/>
                </a:lnTo>
                <a:lnTo>
                  <a:pt x="721863" y="73963"/>
                </a:lnTo>
                <a:lnTo>
                  <a:pt x="746006" y="44874"/>
                </a:lnTo>
                <a:lnTo>
                  <a:pt x="760671" y="35048"/>
                </a:lnTo>
                <a:lnTo>
                  <a:pt x="775928" y="28793"/>
                </a:lnTo>
                <a:lnTo>
                  <a:pt x="777635" y="26602"/>
                </a:lnTo>
                <a:lnTo>
                  <a:pt x="778773" y="24084"/>
                </a:lnTo>
                <a:lnTo>
                  <a:pt x="780591" y="22405"/>
                </a:lnTo>
                <a:lnTo>
                  <a:pt x="785432" y="20540"/>
                </a:lnTo>
                <a:lnTo>
                  <a:pt x="799574" y="19086"/>
                </a:lnTo>
                <a:lnTo>
                  <a:pt x="799944" y="24115"/>
                </a:lnTo>
                <a:lnTo>
                  <a:pt x="801055" y="25600"/>
                </a:lnTo>
                <a:lnTo>
                  <a:pt x="805110" y="27252"/>
                </a:lnTo>
                <a:lnTo>
                  <a:pt x="805557" y="28750"/>
                </a:lnTo>
                <a:lnTo>
                  <a:pt x="801028" y="41714"/>
                </a:lnTo>
                <a:lnTo>
                  <a:pt x="799096" y="64581"/>
                </a:lnTo>
                <a:lnTo>
                  <a:pt x="788345" y="94661"/>
                </a:lnTo>
                <a:lnTo>
                  <a:pt x="785913" y="98031"/>
                </a:lnTo>
                <a:lnTo>
                  <a:pt x="783211" y="107421"/>
                </a:lnTo>
                <a:lnTo>
                  <a:pt x="780952" y="117590"/>
                </a:lnTo>
                <a:lnTo>
                  <a:pt x="773700" y="132743"/>
                </a:lnTo>
                <a:lnTo>
                  <a:pt x="771954" y="145928"/>
                </a:lnTo>
                <a:lnTo>
                  <a:pt x="770753" y="148084"/>
                </a:lnTo>
                <a:lnTo>
                  <a:pt x="768894" y="149522"/>
                </a:lnTo>
                <a:lnTo>
                  <a:pt x="762036" y="152383"/>
                </a:lnTo>
                <a:lnTo>
                  <a:pt x="767068" y="152392"/>
                </a:lnTo>
                <a:lnTo>
                  <a:pt x="768553" y="151336"/>
                </a:lnTo>
                <a:lnTo>
                  <a:pt x="769544" y="149573"/>
                </a:lnTo>
                <a:lnTo>
                  <a:pt x="770204" y="147339"/>
                </a:lnTo>
                <a:lnTo>
                  <a:pt x="778890" y="133099"/>
                </a:lnTo>
                <a:lnTo>
                  <a:pt x="779610" y="130007"/>
                </a:lnTo>
                <a:lnTo>
                  <a:pt x="786054" y="123749"/>
                </a:lnTo>
                <a:lnTo>
                  <a:pt x="812535" y="101592"/>
                </a:lnTo>
                <a:lnTo>
                  <a:pt x="822246" y="87015"/>
                </a:lnTo>
                <a:lnTo>
                  <a:pt x="833167" y="63889"/>
                </a:lnTo>
                <a:lnTo>
                  <a:pt x="838786" y="60143"/>
                </a:lnTo>
                <a:lnTo>
                  <a:pt x="844810" y="57420"/>
                </a:lnTo>
                <a:lnTo>
                  <a:pt x="854152" y="50995"/>
                </a:lnTo>
                <a:lnTo>
                  <a:pt x="860459" y="49121"/>
                </a:lnTo>
                <a:lnTo>
                  <a:pt x="862565" y="47563"/>
                </a:lnTo>
                <a:lnTo>
                  <a:pt x="863968" y="45466"/>
                </a:lnTo>
                <a:lnTo>
                  <a:pt x="866221" y="39553"/>
                </a:lnTo>
                <a:lnTo>
                  <a:pt x="869351" y="38744"/>
                </a:lnTo>
                <a:lnTo>
                  <a:pt x="874928" y="38225"/>
                </a:lnTo>
                <a:lnTo>
                  <a:pt x="875385" y="39241"/>
                </a:lnTo>
                <a:lnTo>
                  <a:pt x="876300" y="85901"/>
                </a:lnTo>
                <a:lnTo>
                  <a:pt x="876300" y="123299"/>
                </a:lnTo>
                <a:lnTo>
                  <a:pt x="898966" y="123818"/>
                </a:lnTo>
                <a:lnTo>
                  <a:pt x="905071" y="120998"/>
                </a:lnTo>
                <a:lnTo>
                  <a:pt x="911312" y="117275"/>
                </a:lnTo>
                <a:lnTo>
                  <a:pt x="920776" y="114121"/>
                </a:lnTo>
                <a:lnTo>
                  <a:pt x="967493" y="79346"/>
                </a:lnTo>
                <a:lnTo>
                  <a:pt x="1003290" y="44447"/>
                </a:lnTo>
                <a:lnTo>
                  <a:pt x="1006823" y="38097"/>
                </a:lnTo>
                <a:lnTo>
                  <a:pt x="1009452" y="31747"/>
                </a:lnTo>
                <a:lnTo>
                  <a:pt x="1015823" y="22222"/>
                </a:lnTo>
                <a:lnTo>
                  <a:pt x="1019044" y="10080"/>
                </a:lnTo>
                <a:lnTo>
                  <a:pt x="1019164" y="1369"/>
                </a:lnTo>
                <a:lnTo>
                  <a:pt x="1018110" y="912"/>
                </a:lnTo>
                <a:lnTo>
                  <a:pt x="1001483" y="0"/>
                </a:lnTo>
                <a:lnTo>
                  <a:pt x="995471" y="5054"/>
                </a:lnTo>
                <a:lnTo>
                  <a:pt x="992765" y="10359"/>
                </a:lnTo>
                <a:lnTo>
                  <a:pt x="992043" y="13255"/>
                </a:lnTo>
                <a:lnTo>
                  <a:pt x="990504" y="15186"/>
                </a:lnTo>
                <a:lnTo>
                  <a:pt x="985972" y="17331"/>
                </a:lnTo>
                <a:lnTo>
                  <a:pt x="984340" y="20019"/>
                </a:lnTo>
                <a:lnTo>
                  <a:pt x="978898" y="36722"/>
                </a:lnTo>
                <a:lnTo>
                  <a:pt x="974816" y="43836"/>
                </a:lnTo>
                <a:lnTo>
                  <a:pt x="972195" y="57026"/>
                </a:lnTo>
                <a:lnTo>
                  <a:pt x="970577" y="79552"/>
                </a:lnTo>
                <a:lnTo>
                  <a:pt x="966531" y="87566"/>
                </a:lnTo>
                <a:lnTo>
                  <a:pt x="966088" y="91184"/>
                </a:lnTo>
                <a:lnTo>
                  <a:pt x="972554" y="130165"/>
                </a:lnTo>
                <a:lnTo>
                  <a:pt x="976582" y="136519"/>
                </a:lnTo>
                <a:lnTo>
                  <a:pt x="981901" y="140049"/>
                </a:lnTo>
                <a:lnTo>
                  <a:pt x="993938" y="142314"/>
                </a:lnTo>
                <a:lnTo>
                  <a:pt x="1022354" y="142858"/>
                </a:lnTo>
                <a:lnTo>
                  <a:pt x="1028702" y="140043"/>
                </a:lnTo>
                <a:lnTo>
                  <a:pt x="1075737" y="104750"/>
                </a:lnTo>
                <a:lnTo>
                  <a:pt x="1120507" y="60584"/>
                </a:lnTo>
                <a:lnTo>
                  <a:pt x="1127006" y="54088"/>
                </a:lnTo>
                <a:lnTo>
                  <a:pt x="1130600" y="44851"/>
                </a:lnTo>
                <a:lnTo>
                  <a:pt x="1131558" y="39425"/>
                </a:lnTo>
                <a:lnTo>
                  <a:pt x="1133255" y="35807"/>
                </a:lnTo>
                <a:lnTo>
                  <a:pt x="1135445" y="33396"/>
                </a:lnTo>
                <a:lnTo>
                  <a:pt x="1146564" y="24469"/>
                </a:lnTo>
                <a:lnTo>
                  <a:pt x="1149876" y="18634"/>
                </a:lnTo>
                <a:lnTo>
                  <a:pt x="1152511" y="9569"/>
                </a:lnTo>
                <a:lnTo>
                  <a:pt x="1152521" y="14593"/>
                </a:lnTo>
                <a:lnTo>
                  <a:pt x="1151464" y="16078"/>
                </a:lnTo>
                <a:lnTo>
                  <a:pt x="1149701" y="17067"/>
                </a:lnTo>
                <a:lnTo>
                  <a:pt x="1147467" y="17727"/>
                </a:lnTo>
                <a:lnTo>
                  <a:pt x="1145978" y="19225"/>
                </a:lnTo>
                <a:lnTo>
                  <a:pt x="1140766" y="29234"/>
                </a:lnTo>
                <a:lnTo>
                  <a:pt x="1136715" y="35217"/>
                </a:lnTo>
                <a:lnTo>
                  <a:pt x="1133377" y="44534"/>
                </a:lnTo>
                <a:lnTo>
                  <a:pt x="1127213" y="53998"/>
                </a:lnTo>
                <a:lnTo>
                  <a:pt x="1123859" y="63504"/>
                </a:lnTo>
                <a:lnTo>
                  <a:pt x="1117690" y="74082"/>
                </a:lnTo>
                <a:lnTo>
                  <a:pt x="1114442" y="120948"/>
                </a:lnTo>
                <a:lnTo>
                  <a:pt x="1114428" y="128310"/>
                </a:lnTo>
                <a:lnTo>
                  <a:pt x="1115485" y="129989"/>
                </a:lnTo>
                <a:lnTo>
                  <a:pt x="1117248" y="131109"/>
                </a:lnTo>
                <a:lnTo>
                  <a:pt x="1122626" y="132905"/>
                </a:lnTo>
                <a:lnTo>
                  <a:pt x="1137091" y="133308"/>
                </a:lnTo>
                <a:lnTo>
                  <a:pt x="1167543" y="123644"/>
                </a:lnTo>
                <a:lnTo>
                  <a:pt x="1184162" y="110680"/>
                </a:lnTo>
                <a:lnTo>
                  <a:pt x="1212847" y="73403"/>
                </a:lnTo>
                <a:lnTo>
                  <a:pt x="1250557" y="44456"/>
                </a:lnTo>
                <a:lnTo>
                  <a:pt x="1254303" y="38101"/>
                </a:lnTo>
                <a:lnTo>
                  <a:pt x="1256708" y="25398"/>
                </a:lnTo>
                <a:lnTo>
                  <a:pt x="1257964" y="23281"/>
                </a:lnTo>
                <a:lnTo>
                  <a:pt x="1259859" y="21869"/>
                </a:lnTo>
                <a:lnTo>
                  <a:pt x="1262181" y="20928"/>
                </a:lnTo>
                <a:lnTo>
                  <a:pt x="1263729" y="19243"/>
                </a:lnTo>
                <a:lnTo>
                  <a:pt x="1266815" y="9561"/>
                </a:lnTo>
                <a:lnTo>
                  <a:pt x="1266822" y="14590"/>
                </a:lnTo>
                <a:lnTo>
                  <a:pt x="1265765" y="16075"/>
                </a:lnTo>
                <a:lnTo>
                  <a:pt x="1264002" y="17066"/>
                </a:lnTo>
                <a:lnTo>
                  <a:pt x="1261768" y="17727"/>
                </a:lnTo>
                <a:lnTo>
                  <a:pt x="1260278" y="19225"/>
                </a:lnTo>
                <a:lnTo>
                  <a:pt x="1257692" y="27132"/>
                </a:lnTo>
                <a:lnTo>
                  <a:pt x="1257300" y="73029"/>
                </a:lnTo>
                <a:lnTo>
                  <a:pt x="1257300" y="79375"/>
                </a:lnTo>
                <a:lnTo>
                  <a:pt x="1260122" y="85723"/>
                </a:lnTo>
                <a:lnTo>
                  <a:pt x="1265501" y="93366"/>
                </a:lnTo>
                <a:lnTo>
                  <a:pt x="1266563" y="102480"/>
                </a:lnTo>
                <a:lnTo>
                  <a:pt x="1266791" y="117589"/>
                </a:lnTo>
                <a:lnTo>
                  <a:pt x="1269632" y="123874"/>
                </a:lnTo>
                <a:lnTo>
                  <a:pt x="1271871" y="127031"/>
                </a:lnTo>
                <a:lnTo>
                  <a:pt x="1272306" y="130195"/>
                </a:lnTo>
                <a:lnTo>
                  <a:pt x="1269967" y="136532"/>
                </a:lnTo>
                <a:lnTo>
                  <a:pt x="1269978" y="139704"/>
                </a:lnTo>
                <a:lnTo>
                  <a:pt x="1275885" y="154383"/>
                </a:lnTo>
                <a:lnTo>
                  <a:pt x="1276040" y="156896"/>
                </a:lnTo>
                <a:lnTo>
                  <a:pt x="1273390" y="162510"/>
                </a:lnTo>
                <a:lnTo>
                  <a:pt x="1268122" y="169682"/>
                </a:lnTo>
                <a:lnTo>
                  <a:pt x="1266859" y="180534"/>
                </a:lnTo>
                <a:lnTo>
                  <a:pt x="1261778" y="185898"/>
                </a:lnTo>
                <a:lnTo>
                  <a:pt x="1260286" y="186373"/>
                </a:lnTo>
                <a:lnTo>
                  <a:pt x="1259291" y="185631"/>
                </a:lnTo>
                <a:lnTo>
                  <a:pt x="1257334" y="181053"/>
                </a:lnTo>
                <a:lnTo>
                  <a:pt x="1252254" y="175940"/>
                </a:lnTo>
                <a:lnTo>
                  <a:pt x="1249766" y="170621"/>
                </a:lnTo>
                <a:lnTo>
                  <a:pt x="1249102" y="167722"/>
                </a:lnTo>
                <a:lnTo>
                  <a:pt x="1249718" y="164730"/>
                </a:lnTo>
                <a:lnTo>
                  <a:pt x="1255488" y="152325"/>
                </a:lnTo>
                <a:lnTo>
                  <a:pt x="1258120" y="136513"/>
                </a:lnTo>
                <a:lnTo>
                  <a:pt x="1270526" y="120645"/>
                </a:lnTo>
                <a:lnTo>
                  <a:pt x="1312337" y="79372"/>
                </a:lnTo>
                <a:lnTo>
                  <a:pt x="1358823" y="41272"/>
                </a:lnTo>
                <a:lnTo>
                  <a:pt x="1368402" y="32805"/>
                </a:lnTo>
                <a:lnTo>
                  <a:pt x="1381120" y="26586"/>
                </a:lnTo>
                <a:lnTo>
                  <a:pt x="1387473" y="22397"/>
                </a:lnTo>
                <a:lnTo>
                  <a:pt x="1399617" y="19178"/>
                </a:lnTo>
                <a:lnTo>
                  <a:pt x="1409579" y="9639"/>
                </a:lnTo>
                <a:lnTo>
                  <a:pt x="1409700" y="33121"/>
                </a:lnTo>
                <a:lnTo>
                  <a:pt x="1406878" y="38708"/>
                </a:lnTo>
                <a:lnTo>
                  <a:pt x="1403155" y="44719"/>
                </a:lnTo>
                <a:lnTo>
                  <a:pt x="1401058" y="55111"/>
                </a:lnTo>
                <a:lnTo>
                  <a:pt x="1399379" y="70067"/>
                </a:lnTo>
                <a:lnTo>
                  <a:pt x="1392008" y="88508"/>
                </a:lnTo>
                <a:lnTo>
                  <a:pt x="1390651" y="135333"/>
                </a:lnTo>
                <a:lnTo>
                  <a:pt x="1390650" y="137846"/>
                </a:lnTo>
                <a:lnTo>
                  <a:pt x="1391709" y="139521"/>
                </a:lnTo>
                <a:lnTo>
                  <a:pt x="1393472" y="140638"/>
                </a:lnTo>
                <a:lnTo>
                  <a:pt x="1398851" y="142431"/>
                </a:lnTo>
                <a:lnTo>
                  <a:pt x="1404839" y="142741"/>
                </a:lnTo>
                <a:lnTo>
                  <a:pt x="1410362" y="139992"/>
                </a:lnTo>
                <a:lnTo>
                  <a:pt x="1425662" y="127676"/>
                </a:lnTo>
                <a:lnTo>
                  <a:pt x="1431964" y="125535"/>
                </a:lnTo>
                <a:lnTo>
                  <a:pt x="1438292" y="118939"/>
                </a:lnTo>
                <a:lnTo>
                  <a:pt x="1445690" y="110010"/>
                </a:lnTo>
                <a:lnTo>
                  <a:pt x="1479158" y="82628"/>
                </a:lnTo>
                <a:lnTo>
                  <a:pt x="1517647" y="35039"/>
                </a:lnTo>
                <a:lnTo>
                  <a:pt x="1529291" y="22245"/>
                </a:lnTo>
                <a:lnTo>
                  <a:pt x="1531644" y="15882"/>
                </a:lnTo>
                <a:lnTo>
                  <a:pt x="1533329" y="13762"/>
                </a:lnTo>
                <a:lnTo>
                  <a:pt x="1539700" y="9720"/>
                </a:lnTo>
                <a:lnTo>
                  <a:pt x="1542919" y="438"/>
                </a:lnTo>
                <a:lnTo>
                  <a:pt x="1534837" y="8237"/>
                </a:lnTo>
                <a:lnTo>
                  <a:pt x="1532725" y="16872"/>
                </a:lnTo>
                <a:lnTo>
                  <a:pt x="1517064" y="38156"/>
                </a:lnTo>
                <a:lnTo>
                  <a:pt x="1514568" y="44473"/>
                </a:lnTo>
                <a:lnTo>
                  <a:pt x="1498067" y="66673"/>
                </a:lnTo>
                <a:lnTo>
                  <a:pt x="1486193" y="104315"/>
                </a:lnTo>
                <a:lnTo>
                  <a:pt x="1485938" y="117830"/>
                </a:lnTo>
                <a:lnTo>
                  <a:pt x="1488739" y="123981"/>
                </a:lnTo>
                <a:lnTo>
                  <a:pt x="1495034" y="132799"/>
                </a:lnTo>
                <a:lnTo>
                  <a:pt x="1517805" y="133333"/>
                </a:lnTo>
                <a:lnTo>
                  <a:pt x="1548527" y="123646"/>
                </a:lnTo>
                <a:lnTo>
                  <a:pt x="1570216" y="105623"/>
                </a:lnTo>
                <a:lnTo>
                  <a:pt x="1602843" y="76354"/>
                </a:lnTo>
                <a:lnTo>
                  <a:pt x="1613017" y="68858"/>
                </a:lnTo>
                <a:lnTo>
                  <a:pt x="1624695" y="54855"/>
                </a:lnTo>
                <a:lnTo>
                  <a:pt x="1633798" y="48707"/>
                </a:lnTo>
                <a:lnTo>
                  <a:pt x="1645576" y="28450"/>
                </a:lnTo>
                <a:lnTo>
                  <a:pt x="1647382" y="15848"/>
                </a:lnTo>
                <a:lnTo>
                  <a:pt x="1648588" y="13739"/>
                </a:lnTo>
                <a:lnTo>
                  <a:pt x="1650450" y="12333"/>
                </a:lnTo>
                <a:lnTo>
                  <a:pt x="1652750" y="11396"/>
                </a:lnTo>
                <a:lnTo>
                  <a:pt x="1653225" y="9713"/>
                </a:lnTo>
                <a:lnTo>
                  <a:pt x="1652484" y="7533"/>
                </a:lnTo>
                <a:lnTo>
                  <a:pt x="1648098" y="438"/>
                </a:lnTo>
                <a:lnTo>
                  <a:pt x="1647907" y="5184"/>
                </a:lnTo>
                <a:lnTo>
                  <a:pt x="1646821" y="6630"/>
                </a:lnTo>
                <a:lnTo>
                  <a:pt x="1639631" y="9141"/>
                </a:lnTo>
                <a:lnTo>
                  <a:pt x="1638892" y="12175"/>
                </a:lnTo>
                <a:lnTo>
                  <a:pt x="1638694" y="14466"/>
                </a:lnTo>
                <a:lnTo>
                  <a:pt x="1635653" y="19833"/>
                </a:lnTo>
                <a:lnTo>
                  <a:pt x="1623135" y="35025"/>
                </a:lnTo>
                <a:lnTo>
                  <a:pt x="1617195" y="47642"/>
                </a:lnTo>
                <a:lnTo>
                  <a:pt x="1613045" y="53981"/>
                </a:lnTo>
                <a:lnTo>
                  <a:pt x="1610709" y="63500"/>
                </a:lnTo>
                <a:lnTo>
                  <a:pt x="1610162" y="69849"/>
                </a:lnTo>
                <a:lnTo>
                  <a:pt x="1607097" y="76197"/>
                </a:lnTo>
                <a:lnTo>
                  <a:pt x="1603265" y="82547"/>
                </a:lnTo>
                <a:lnTo>
                  <a:pt x="1600805" y="95247"/>
                </a:lnTo>
                <a:lnTo>
                  <a:pt x="1600320" y="107947"/>
                </a:lnTo>
                <a:lnTo>
                  <a:pt x="1601338" y="110064"/>
                </a:lnTo>
                <a:lnTo>
                  <a:pt x="1603075" y="111475"/>
                </a:lnTo>
                <a:lnTo>
                  <a:pt x="1605292" y="112416"/>
                </a:lnTo>
                <a:lnTo>
                  <a:pt x="1606769" y="114101"/>
                </a:lnTo>
                <a:lnTo>
                  <a:pt x="1608412" y="118796"/>
                </a:lnTo>
                <a:lnTo>
                  <a:pt x="1609908" y="120472"/>
                </a:lnTo>
                <a:lnTo>
                  <a:pt x="1617810" y="123381"/>
                </a:lnTo>
                <a:lnTo>
                  <a:pt x="1641603" y="123811"/>
                </a:lnTo>
                <a:lnTo>
                  <a:pt x="1647882" y="120995"/>
                </a:lnTo>
                <a:lnTo>
                  <a:pt x="1654200" y="117274"/>
                </a:lnTo>
                <a:lnTo>
                  <a:pt x="1679773" y="106954"/>
                </a:lnTo>
                <a:lnTo>
                  <a:pt x="1726315" y="69840"/>
                </a:lnTo>
                <a:lnTo>
                  <a:pt x="1748550" y="41272"/>
                </a:lnTo>
                <a:lnTo>
                  <a:pt x="1752067" y="30453"/>
                </a:lnTo>
                <a:lnTo>
                  <a:pt x="1752441" y="24073"/>
                </a:lnTo>
                <a:lnTo>
                  <a:pt x="1753553" y="22397"/>
                </a:lnTo>
                <a:lnTo>
                  <a:pt x="1755352" y="21281"/>
                </a:lnTo>
                <a:lnTo>
                  <a:pt x="1757609" y="20536"/>
                </a:lnTo>
                <a:lnTo>
                  <a:pt x="1758056" y="18982"/>
                </a:lnTo>
                <a:lnTo>
                  <a:pt x="1752722" y="9714"/>
                </a:lnTo>
                <a:lnTo>
                  <a:pt x="1752682" y="9650"/>
                </a:lnTo>
                <a:lnTo>
                  <a:pt x="1738413" y="23715"/>
                </a:lnTo>
                <a:lnTo>
                  <a:pt x="1735711" y="29236"/>
                </a:lnTo>
                <a:lnTo>
                  <a:pt x="1734991" y="32189"/>
                </a:lnTo>
                <a:lnTo>
                  <a:pt x="1726200" y="47680"/>
                </a:lnTo>
                <a:lnTo>
                  <a:pt x="1725476" y="50836"/>
                </a:lnTo>
                <a:lnTo>
                  <a:pt x="1716677" y="66677"/>
                </a:lnTo>
                <a:lnTo>
                  <a:pt x="1705166" y="114122"/>
                </a:lnTo>
                <a:lnTo>
                  <a:pt x="1704978" y="137843"/>
                </a:lnTo>
                <a:lnTo>
                  <a:pt x="1707798" y="143458"/>
                </a:lnTo>
                <a:lnTo>
                  <a:pt x="1722585" y="160443"/>
                </a:lnTo>
                <a:lnTo>
                  <a:pt x="1733550" y="1619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3" name="SMARTInkShape-Group82"/>
          <p:cNvGrpSpPr/>
          <p:nvPr/>
        </p:nvGrpSpPr>
        <p:grpSpPr>
          <a:xfrm>
            <a:off x="6652489" y="5095875"/>
            <a:ext cx="977037" cy="257129"/>
            <a:chOff x="6652489" y="5095875"/>
            <a:chExt cx="977037" cy="257129"/>
          </a:xfrm>
        </p:grpSpPr>
        <p:sp>
          <p:nvSpPr>
            <p:cNvPr id="340" name="SMARTInkShape-290"/>
            <p:cNvSpPr/>
            <p:nvPr>
              <p:custDataLst>
                <p:tags r:id="rId64"/>
              </p:custDataLst>
            </p:nvPr>
          </p:nvSpPr>
          <p:spPr>
            <a:xfrm>
              <a:off x="6652489" y="5095875"/>
              <a:ext cx="186462" cy="257129"/>
            </a:xfrm>
            <a:custGeom>
              <a:avLst/>
              <a:gdLst/>
              <a:ahLst/>
              <a:cxnLst/>
              <a:rect l="0" t="0" r="0" b="0"/>
              <a:pathLst>
                <a:path w="186462" h="257129">
                  <a:moveTo>
                    <a:pt x="186461" y="0"/>
                  </a:moveTo>
                  <a:lnTo>
                    <a:pt x="186461" y="0"/>
                  </a:lnTo>
                  <a:lnTo>
                    <a:pt x="159329" y="0"/>
                  </a:lnTo>
                  <a:lnTo>
                    <a:pt x="150566" y="6545"/>
                  </a:lnTo>
                  <a:lnTo>
                    <a:pt x="141724" y="9701"/>
                  </a:lnTo>
                  <a:lnTo>
                    <a:pt x="116600" y="31881"/>
                  </a:lnTo>
                  <a:lnTo>
                    <a:pt x="113079" y="38158"/>
                  </a:lnTo>
                  <a:lnTo>
                    <a:pt x="112139" y="41314"/>
                  </a:lnTo>
                  <a:lnTo>
                    <a:pt x="105451" y="47642"/>
                  </a:lnTo>
                  <a:lnTo>
                    <a:pt x="88968" y="60328"/>
                  </a:lnTo>
                  <a:lnTo>
                    <a:pt x="59485" y="103090"/>
                  </a:lnTo>
                  <a:lnTo>
                    <a:pt x="45880" y="146137"/>
                  </a:lnTo>
                  <a:lnTo>
                    <a:pt x="19221" y="193501"/>
                  </a:lnTo>
                  <a:lnTo>
                    <a:pt x="15843" y="208888"/>
                  </a:lnTo>
                  <a:lnTo>
                    <a:pt x="14322" y="216664"/>
                  </a:lnTo>
                  <a:lnTo>
                    <a:pt x="6401" y="237021"/>
                  </a:lnTo>
                  <a:lnTo>
                    <a:pt x="5497" y="256641"/>
                  </a:lnTo>
                  <a:lnTo>
                    <a:pt x="0" y="257069"/>
                  </a:lnTo>
                  <a:lnTo>
                    <a:pt x="2343" y="257128"/>
                  </a:lnTo>
                  <a:lnTo>
                    <a:pt x="3390" y="256086"/>
                  </a:lnTo>
                  <a:lnTo>
                    <a:pt x="4555" y="252104"/>
                  </a:lnTo>
                  <a:lnTo>
                    <a:pt x="5923" y="250619"/>
                  </a:lnTo>
                  <a:lnTo>
                    <a:pt x="10266" y="248970"/>
                  </a:lnTo>
                  <a:lnTo>
                    <a:pt x="11848" y="247472"/>
                  </a:lnTo>
                  <a:lnTo>
                    <a:pt x="15011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291"/>
            <p:cNvSpPr/>
            <p:nvPr>
              <p:custDataLst>
                <p:tags r:id="rId65"/>
              </p:custDataLst>
            </p:nvPr>
          </p:nvSpPr>
          <p:spPr>
            <a:xfrm>
              <a:off x="6715125" y="5124453"/>
              <a:ext cx="95217" cy="219034"/>
            </a:xfrm>
            <a:custGeom>
              <a:avLst/>
              <a:gdLst/>
              <a:ahLst/>
              <a:cxnLst/>
              <a:rect l="0" t="0" r="0" b="0"/>
              <a:pathLst>
                <a:path w="95217" h="219034">
                  <a:moveTo>
                    <a:pt x="85725" y="9522"/>
                  </a:moveTo>
                  <a:lnTo>
                    <a:pt x="85725" y="9522"/>
                  </a:lnTo>
                  <a:lnTo>
                    <a:pt x="85725" y="4466"/>
                  </a:lnTo>
                  <a:lnTo>
                    <a:pt x="86783" y="2977"/>
                  </a:lnTo>
                  <a:lnTo>
                    <a:pt x="88547" y="1983"/>
                  </a:lnTo>
                  <a:lnTo>
                    <a:pt x="95216" y="7"/>
                  </a:lnTo>
                  <a:lnTo>
                    <a:pt x="90183" y="0"/>
                  </a:lnTo>
                  <a:lnTo>
                    <a:pt x="88697" y="1057"/>
                  </a:lnTo>
                  <a:lnTo>
                    <a:pt x="87706" y="2820"/>
                  </a:lnTo>
                  <a:lnTo>
                    <a:pt x="85986" y="9698"/>
                  </a:lnTo>
                  <a:lnTo>
                    <a:pt x="85840" y="14186"/>
                  </a:lnTo>
                  <a:lnTo>
                    <a:pt x="82954" y="19709"/>
                  </a:lnTo>
                  <a:lnTo>
                    <a:pt x="79201" y="25690"/>
                  </a:lnTo>
                  <a:lnTo>
                    <a:pt x="76031" y="35009"/>
                  </a:lnTo>
                  <a:lnTo>
                    <a:pt x="69917" y="45531"/>
                  </a:lnTo>
                  <a:lnTo>
                    <a:pt x="66577" y="60525"/>
                  </a:lnTo>
                  <a:lnTo>
                    <a:pt x="60414" y="73200"/>
                  </a:lnTo>
                  <a:lnTo>
                    <a:pt x="47534" y="120538"/>
                  </a:lnTo>
                  <a:lnTo>
                    <a:pt x="40277" y="143478"/>
                  </a:lnTo>
                  <a:lnTo>
                    <a:pt x="37329" y="167097"/>
                  </a:lnTo>
                  <a:lnTo>
                    <a:pt x="31639" y="178507"/>
                  </a:lnTo>
                  <a:lnTo>
                    <a:pt x="28425" y="193765"/>
                  </a:lnTo>
                  <a:lnTo>
                    <a:pt x="20013" y="209080"/>
                  </a:lnTo>
                  <a:lnTo>
                    <a:pt x="19087" y="218620"/>
                  </a:lnTo>
                  <a:lnTo>
                    <a:pt x="10852" y="219033"/>
                  </a:lnTo>
                  <a:lnTo>
                    <a:pt x="10409" y="217987"/>
                  </a:lnTo>
                  <a:lnTo>
                    <a:pt x="9641" y="210867"/>
                  </a:lnTo>
                  <a:lnTo>
                    <a:pt x="3001" y="202203"/>
                  </a:lnTo>
                  <a:lnTo>
                    <a:pt x="0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292"/>
            <p:cNvSpPr/>
            <p:nvPr>
              <p:custDataLst>
                <p:tags r:id="rId66"/>
              </p:custDataLst>
            </p:nvPr>
          </p:nvSpPr>
          <p:spPr>
            <a:xfrm>
              <a:off x="6667513" y="5095876"/>
              <a:ext cx="962013" cy="219061"/>
            </a:xfrm>
            <a:custGeom>
              <a:avLst/>
              <a:gdLst/>
              <a:ahLst/>
              <a:cxnLst/>
              <a:rect l="0" t="0" r="0" b="0"/>
              <a:pathLst>
                <a:path w="962013" h="219061">
                  <a:moveTo>
                    <a:pt x="19037" y="180974"/>
                  </a:moveTo>
                  <a:lnTo>
                    <a:pt x="19037" y="180974"/>
                  </a:lnTo>
                  <a:lnTo>
                    <a:pt x="13981" y="175918"/>
                  </a:lnTo>
                  <a:lnTo>
                    <a:pt x="8676" y="173435"/>
                  </a:lnTo>
                  <a:lnTo>
                    <a:pt x="1704" y="171841"/>
                  </a:lnTo>
                  <a:lnTo>
                    <a:pt x="1132" y="170653"/>
                  </a:lnTo>
                  <a:lnTo>
                    <a:pt x="0" y="162043"/>
                  </a:lnTo>
                  <a:lnTo>
                    <a:pt x="45321" y="161924"/>
                  </a:lnTo>
                  <a:lnTo>
                    <a:pt x="61514" y="160866"/>
                  </a:lnTo>
                  <a:lnTo>
                    <a:pt x="108851" y="146114"/>
                  </a:lnTo>
                  <a:lnTo>
                    <a:pt x="139807" y="138244"/>
                  </a:lnTo>
                  <a:lnTo>
                    <a:pt x="165111" y="125653"/>
                  </a:lnTo>
                  <a:lnTo>
                    <a:pt x="209538" y="95821"/>
                  </a:lnTo>
                  <a:lnTo>
                    <a:pt x="253791" y="69871"/>
                  </a:lnTo>
                  <a:lnTo>
                    <a:pt x="285076" y="50447"/>
                  </a:lnTo>
                  <a:lnTo>
                    <a:pt x="291793" y="47820"/>
                  </a:lnTo>
                  <a:lnTo>
                    <a:pt x="301525" y="41450"/>
                  </a:lnTo>
                  <a:lnTo>
                    <a:pt x="307923" y="39588"/>
                  </a:lnTo>
                  <a:lnTo>
                    <a:pt x="310053" y="38034"/>
                  </a:lnTo>
                  <a:lnTo>
                    <a:pt x="311473" y="35939"/>
                  </a:lnTo>
                  <a:lnTo>
                    <a:pt x="312418" y="33484"/>
                  </a:lnTo>
                  <a:lnTo>
                    <a:pt x="314108" y="31847"/>
                  </a:lnTo>
                  <a:lnTo>
                    <a:pt x="323706" y="28612"/>
                  </a:lnTo>
                  <a:lnTo>
                    <a:pt x="323826" y="36779"/>
                  </a:lnTo>
                  <a:lnTo>
                    <a:pt x="317289" y="45443"/>
                  </a:lnTo>
                  <a:lnTo>
                    <a:pt x="314136" y="54269"/>
                  </a:lnTo>
                  <a:lnTo>
                    <a:pt x="308028" y="63586"/>
                  </a:lnTo>
                  <a:lnTo>
                    <a:pt x="304689" y="73050"/>
                  </a:lnTo>
                  <a:lnTo>
                    <a:pt x="289682" y="93134"/>
                  </a:lnTo>
                  <a:lnTo>
                    <a:pt x="283694" y="112313"/>
                  </a:lnTo>
                  <a:lnTo>
                    <a:pt x="272633" y="131664"/>
                  </a:lnTo>
                  <a:lnTo>
                    <a:pt x="259431" y="173653"/>
                  </a:lnTo>
                  <a:lnTo>
                    <a:pt x="240882" y="199782"/>
                  </a:lnTo>
                  <a:lnTo>
                    <a:pt x="238659" y="212676"/>
                  </a:lnTo>
                  <a:lnTo>
                    <a:pt x="237418" y="214809"/>
                  </a:lnTo>
                  <a:lnTo>
                    <a:pt x="235533" y="216230"/>
                  </a:lnTo>
                  <a:lnTo>
                    <a:pt x="228623" y="219060"/>
                  </a:lnTo>
                  <a:lnTo>
                    <a:pt x="228598" y="214013"/>
                  </a:lnTo>
                  <a:lnTo>
                    <a:pt x="231414" y="208711"/>
                  </a:lnTo>
                  <a:lnTo>
                    <a:pt x="235135" y="202827"/>
                  </a:lnTo>
                  <a:lnTo>
                    <a:pt x="237524" y="190426"/>
                  </a:lnTo>
                  <a:lnTo>
                    <a:pt x="238909" y="183058"/>
                  </a:lnTo>
                  <a:lnTo>
                    <a:pt x="245599" y="161081"/>
                  </a:lnTo>
                  <a:lnTo>
                    <a:pt x="249855" y="142624"/>
                  </a:lnTo>
                  <a:lnTo>
                    <a:pt x="257819" y="126572"/>
                  </a:lnTo>
                  <a:lnTo>
                    <a:pt x="269991" y="106611"/>
                  </a:lnTo>
                  <a:lnTo>
                    <a:pt x="283453" y="64479"/>
                  </a:lnTo>
                  <a:lnTo>
                    <a:pt x="311505" y="19709"/>
                  </a:lnTo>
                  <a:lnTo>
                    <a:pt x="312441" y="16314"/>
                  </a:lnTo>
                  <a:lnTo>
                    <a:pt x="314122" y="14051"/>
                  </a:lnTo>
                  <a:lnTo>
                    <a:pt x="316303" y="12542"/>
                  </a:lnTo>
                  <a:lnTo>
                    <a:pt x="321546" y="9807"/>
                  </a:lnTo>
                  <a:lnTo>
                    <a:pt x="330449" y="3375"/>
                  </a:lnTo>
                  <a:lnTo>
                    <a:pt x="339790" y="999"/>
                  </a:lnTo>
                  <a:lnTo>
                    <a:pt x="350541" y="131"/>
                  </a:lnTo>
                  <a:lnTo>
                    <a:pt x="360449" y="8212"/>
                  </a:lnTo>
                  <a:lnTo>
                    <a:pt x="361276" y="11764"/>
                  </a:lnTo>
                  <a:lnTo>
                    <a:pt x="361899" y="23679"/>
                  </a:lnTo>
                  <a:lnTo>
                    <a:pt x="359098" y="29221"/>
                  </a:lnTo>
                  <a:lnTo>
                    <a:pt x="337301" y="54243"/>
                  </a:lnTo>
                  <a:lnTo>
                    <a:pt x="335113" y="60443"/>
                  </a:lnTo>
                  <a:lnTo>
                    <a:pt x="333471" y="62521"/>
                  </a:lnTo>
                  <a:lnTo>
                    <a:pt x="320258" y="71183"/>
                  </a:lnTo>
                  <a:lnTo>
                    <a:pt x="316954" y="76792"/>
                  </a:lnTo>
                  <a:lnTo>
                    <a:pt x="316074" y="79769"/>
                  </a:lnTo>
                  <a:lnTo>
                    <a:pt x="314428" y="81754"/>
                  </a:lnTo>
                  <a:lnTo>
                    <a:pt x="309777" y="83960"/>
                  </a:lnTo>
                  <a:lnTo>
                    <a:pt x="301209" y="85202"/>
                  </a:lnTo>
                  <a:lnTo>
                    <a:pt x="299227" y="86434"/>
                  </a:lnTo>
                  <a:lnTo>
                    <a:pt x="297905" y="88314"/>
                  </a:lnTo>
                  <a:lnTo>
                    <a:pt x="295416" y="94843"/>
                  </a:lnTo>
                  <a:lnTo>
                    <a:pt x="300364" y="95129"/>
                  </a:lnTo>
                  <a:lnTo>
                    <a:pt x="301838" y="94111"/>
                  </a:lnTo>
                  <a:lnTo>
                    <a:pt x="302821" y="92374"/>
                  </a:lnTo>
                  <a:lnTo>
                    <a:pt x="303476" y="90157"/>
                  </a:lnTo>
                  <a:lnTo>
                    <a:pt x="304972" y="88680"/>
                  </a:lnTo>
                  <a:lnTo>
                    <a:pt x="309456" y="87037"/>
                  </a:lnTo>
                  <a:lnTo>
                    <a:pt x="327143" y="85839"/>
                  </a:lnTo>
                  <a:lnTo>
                    <a:pt x="329216" y="84743"/>
                  </a:lnTo>
                  <a:lnTo>
                    <a:pt x="330598" y="82953"/>
                  </a:lnTo>
                  <a:lnTo>
                    <a:pt x="331519" y="80701"/>
                  </a:lnTo>
                  <a:lnTo>
                    <a:pt x="334250" y="79200"/>
                  </a:lnTo>
                  <a:lnTo>
                    <a:pt x="361524" y="76375"/>
                  </a:lnTo>
                  <a:lnTo>
                    <a:pt x="364836" y="76316"/>
                  </a:lnTo>
                  <a:lnTo>
                    <a:pt x="371340" y="79073"/>
                  </a:lnTo>
                  <a:lnTo>
                    <a:pt x="377758" y="82768"/>
                  </a:lnTo>
                  <a:lnTo>
                    <a:pt x="384138" y="84411"/>
                  </a:lnTo>
                  <a:lnTo>
                    <a:pt x="386263" y="85907"/>
                  </a:lnTo>
                  <a:lnTo>
                    <a:pt x="387679" y="87962"/>
                  </a:lnTo>
                  <a:lnTo>
                    <a:pt x="390311" y="93069"/>
                  </a:lnTo>
                  <a:lnTo>
                    <a:pt x="396684" y="101894"/>
                  </a:lnTo>
                  <a:lnTo>
                    <a:pt x="399044" y="111211"/>
                  </a:lnTo>
                  <a:lnTo>
                    <a:pt x="400026" y="146050"/>
                  </a:lnTo>
                  <a:lnTo>
                    <a:pt x="397210" y="152399"/>
                  </a:lnTo>
                  <a:lnTo>
                    <a:pt x="384848" y="168274"/>
                  </a:lnTo>
                  <a:lnTo>
                    <a:pt x="378927" y="180974"/>
                  </a:lnTo>
                  <a:lnTo>
                    <a:pt x="376439" y="184149"/>
                  </a:lnTo>
                  <a:lnTo>
                    <a:pt x="370852" y="187677"/>
                  </a:lnTo>
                  <a:lnTo>
                    <a:pt x="364841" y="190303"/>
                  </a:lnTo>
                  <a:lnTo>
                    <a:pt x="347902" y="204639"/>
                  </a:lnTo>
                  <a:lnTo>
                    <a:pt x="346230" y="205217"/>
                  </a:lnTo>
                  <a:lnTo>
                    <a:pt x="345116" y="204545"/>
                  </a:lnTo>
                  <a:lnTo>
                    <a:pt x="343018" y="200289"/>
                  </a:lnTo>
                  <a:lnTo>
                    <a:pt x="342925" y="195046"/>
                  </a:lnTo>
                  <a:lnTo>
                    <a:pt x="345726" y="189698"/>
                  </a:lnTo>
                  <a:lnTo>
                    <a:pt x="349441" y="183793"/>
                  </a:lnTo>
                  <a:lnTo>
                    <a:pt x="351092" y="177640"/>
                  </a:lnTo>
                  <a:lnTo>
                    <a:pt x="357470" y="171379"/>
                  </a:lnTo>
                  <a:lnTo>
                    <a:pt x="373755" y="158735"/>
                  </a:lnTo>
                  <a:lnTo>
                    <a:pt x="404414" y="121335"/>
                  </a:lnTo>
                  <a:lnTo>
                    <a:pt x="421560" y="108034"/>
                  </a:lnTo>
                  <a:lnTo>
                    <a:pt x="440193" y="87936"/>
                  </a:lnTo>
                  <a:lnTo>
                    <a:pt x="482707" y="58572"/>
                  </a:lnTo>
                  <a:lnTo>
                    <a:pt x="495340" y="52489"/>
                  </a:lnTo>
                  <a:lnTo>
                    <a:pt x="506952" y="48728"/>
                  </a:lnTo>
                  <a:lnTo>
                    <a:pt x="540680" y="31275"/>
                  </a:lnTo>
                  <a:lnTo>
                    <a:pt x="585383" y="28588"/>
                  </a:lnTo>
                  <a:lnTo>
                    <a:pt x="591069" y="31402"/>
                  </a:lnTo>
                  <a:lnTo>
                    <a:pt x="598286" y="36776"/>
                  </a:lnTo>
                  <a:lnTo>
                    <a:pt x="604593" y="37707"/>
                  </a:lnTo>
                  <a:lnTo>
                    <a:pt x="606257" y="38896"/>
                  </a:lnTo>
                  <a:lnTo>
                    <a:pt x="607368" y="40747"/>
                  </a:lnTo>
                  <a:lnTo>
                    <a:pt x="609458" y="47221"/>
                  </a:lnTo>
                  <a:lnTo>
                    <a:pt x="619102" y="47624"/>
                  </a:lnTo>
                  <a:lnTo>
                    <a:pt x="610910" y="39423"/>
                  </a:lnTo>
                  <a:lnTo>
                    <a:pt x="609978" y="33435"/>
                  </a:lnTo>
                  <a:lnTo>
                    <a:pt x="608790" y="31814"/>
                  </a:lnTo>
                  <a:lnTo>
                    <a:pt x="597844" y="25942"/>
                  </a:lnTo>
                  <a:lnTo>
                    <a:pt x="595408" y="23644"/>
                  </a:lnTo>
                  <a:lnTo>
                    <a:pt x="589880" y="21091"/>
                  </a:lnTo>
                  <a:lnTo>
                    <a:pt x="567908" y="19085"/>
                  </a:lnTo>
                  <a:lnTo>
                    <a:pt x="561783" y="21887"/>
                  </a:lnTo>
                  <a:lnTo>
                    <a:pt x="514321" y="66691"/>
                  </a:lnTo>
                  <a:lnTo>
                    <a:pt x="511152" y="69860"/>
                  </a:lnTo>
                  <a:lnTo>
                    <a:pt x="507630" y="79026"/>
                  </a:lnTo>
                  <a:lnTo>
                    <a:pt x="505006" y="89097"/>
                  </a:lnTo>
                  <a:lnTo>
                    <a:pt x="480393" y="135760"/>
                  </a:lnTo>
                  <a:lnTo>
                    <a:pt x="476784" y="155055"/>
                  </a:lnTo>
                  <a:lnTo>
                    <a:pt x="476251" y="184135"/>
                  </a:lnTo>
                  <a:lnTo>
                    <a:pt x="477304" y="186256"/>
                  </a:lnTo>
                  <a:lnTo>
                    <a:pt x="479066" y="187671"/>
                  </a:lnTo>
                  <a:lnTo>
                    <a:pt x="483844" y="189242"/>
                  </a:lnTo>
                  <a:lnTo>
                    <a:pt x="503683" y="190334"/>
                  </a:lnTo>
                  <a:lnTo>
                    <a:pt x="512425" y="187603"/>
                  </a:lnTo>
                  <a:lnTo>
                    <a:pt x="519837" y="183921"/>
                  </a:lnTo>
                  <a:lnTo>
                    <a:pt x="565487" y="164804"/>
                  </a:lnTo>
                  <a:lnTo>
                    <a:pt x="590606" y="149519"/>
                  </a:lnTo>
                  <a:lnTo>
                    <a:pt x="634991" y="121038"/>
                  </a:lnTo>
                  <a:lnTo>
                    <a:pt x="679437" y="98447"/>
                  </a:lnTo>
                  <a:lnTo>
                    <a:pt x="697429" y="87848"/>
                  </a:lnTo>
                  <a:lnTo>
                    <a:pt x="709934" y="73889"/>
                  </a:lnTo>
                  <a:lnTo>
                    <a:pt x="731954" y="62568"/>
                  </a:lnTo>
                  <a:lnTo>
                    <a:pt x="751852" y="55039"/>
                  </a:lnTo>
                  <a:lnTo>
                    <a:pt x="761394" y="48058"/>
                  </a:lnTo>
                  <a:lnTo>
                    <a:pt x="771103" y="56768"/>
                  </a:lnTo>
                  <a:lnTo>
                    <a:pt x="771501" y="71328"/>
                  </a:lnTo>
                  <a:lnTo>
                    <a:pt x="768685" y="76857"/>
                  </a:lnTo>
                  <a:lnTo>
                    <a:pt x="764964" y="82841"/>
                  </a:lnTo>
                  <a:lnTo>
                    <a:pt x="762575" y="95306"/>
                  </a:lnTo>
                  <a:lnTo>
                    <a:pt x="762378" y="98462"/>
                  </a:lnTo>
                  <a:lnTo>
                    <a:pt x="759338" y="104791"/>
                  </a:lnTo>
                  <a:lnTo>
                    <a:pt x="723867" y="152224"/>
                  </a:lnTo>
                  <a:lnTo>
                    <a:pt x="688962" y="186264"/>
                  </a:lnTo>
                  <a:lnTo>
                    <a:pt x="679437" y="189244"/>
                  </a:lnTo>
                  <a:lnTo>
                    <a:pt x="673087" y="189941"/>
                  </a:lnTo>
                  <a:lnTo>
                    <a:pt x="670970" y="191185"/>
                  </a:lnTo>
                  <a:lnTo>
                    <a:pt x="669559" y="193074"/>
                  </a:lnTo>
                  <a:lnTo>
                    <a:pt x="667294" y="198651"/>
                  </a:lnTo>
                  <a:lnTo>
                    <a:pt x="664162" y="199414"/>
                  </a:lnTo>
                  <a:lnTo>
                    <a:pt x="658585" y="199903"/>
                  </a:lnTo>
                  <a:lnTo>
                    <a:pt x="658127" y="198885"/>
                  </a:lnTo>
                  <a:lnTo>
                    <a:pt x="657332" y="186755"/>
                  </a:lnTo>
                  <a:lnTo>
                    <a:pt x="658351" y="184828"/>
                  </a:lnTo>
                  <a:lnTo>
                    <a:pt x="660089" y="183543"/>
                  </a:lnTo>
                  <a:lnTo>
                    <a:pt x="662305" y="182687"/>
                  </a:lnTo>
                  <a:lnTo>
                    <a:pt x="663782" y="181058"/>
                  </a:lnTo>
                  <a:lnTo>
                    <a:pt x="665424" y="176425"/>
                  </a:lnTo>
                  <a:lnTo>
                    <a:pt x="666349" y="167867"/>
                  </a:lnTo>
                  <a:lnTo>
                    <a:pt x="667536" y="165886"/>
                  </a:lnTo>
                  <a:lnTo>
                    <a:pt x="669386" y="164565"/>
                  </a:lnTo>
                  <a:lnTo>
                    <a:pt x="674265" y="162040"/>
                  </a:lnTo>
                  <a:lnTo>
                    <a:pt x="682961" y="155726"/>
                  </a:lnTo>
                  <a:lnTo>
                    <a:pt x="692240" y="152326"/>
                  </a:lnTo>
                  <a:lnTo>
                    <a:pt x="702969" y="144327"/>
                  </a:lnTo>
                  <a:lnTo>
                    <a:pt x="709340" y="143305"/>
                  </a:lnTo>
                  <a:lnTo>
                    <a:pt x="711014" y="144219"/>
                  </a:lnTo>
                  <a:lnTo>
                    <a:pt x="712130" y="145887"/>
                  </a:lnTo>
                  <a:lnTo>
                    <a:pt x="712874" y="148058"/>
                  </a:lnTo>
                  <a:lnTo>
                    <a:pt x="714428" y="149505"/>
                  </a:lnTo>
                  <a:lnTo>
                    <a:pt x="718976" y="151113"/>
                  </a:lnTo>
                  <a:lnTo>
                    <a:pt x="727489" y="152018"/>
                  </a:lnTo>
                  <a:lnTo>
                    <a:pt x="729463" y="153204"/>
                  </a:lnTo>
                  <a:lnTo>
                    <a:pt x="730780" y="155052"/>
                  </a:lnTo>
                  <a:lnTo>
                    <a:pt x="731657" y="157343"/>
                  </a:lnTo>
                  <a:lnTo>
                    <a:pt x="733300" y="158870"/>
                  </a:lnTo>
                  <a:lnTo>
                    <a:pt x="737948" y="160566"/>
                  </a:lnTo>
                  <a:lnTo>
                    <a:pt x="739612" y="162077"/>
                  </a:lnTo>
                  <a:lnTo>
                    <a:pt x="743704" y="171546"/>
                  </a:lnTo>
                  <a:lnTo>
                    <a:pt x="751099" y="179523"/>
                  </a:lnTo>
                  <a:lnTo>
                    <a:pt x="752058" y="185600"/>
                  </a:lnTo>
                  <a:lnTo>
                    <a:pt x="753251" y="187233"/>
                  </a:lnTo>
                  <a:lnTo>
                    <a:pt x="755104" y="188322"/>
                  </a:lnTo>
                  <a:lnTo>
                    <a:pt x="761584" y="190372"/>
                  </a:lnTo>
                  <a:lnTo>
                    <a:pt x="793783" y="190499"/>
                  </a:lnTo>
                  <a:lnTo>
                    <a:pt x="800107" y="187677"/>
                  </a:lnTo>
                  <a:lnTo>
                    <a:pt x="803276" y="185443"/>
                  </a:lnTo>
                  <a:lnTo>
                    <a:pt x="806796" y="180138"/>
                  </a:lnTo>
                  <a:lnTo>
                    <a:pt x="809419" y="174252"/>
                  </a:lnTo>
                  <a:lnTo>
                    <a:pt x="844559" y="126821"/>
                  </a:lnTo>
                  <a:lnTo>
                    <a:pt x="853010" y="111189"/>
                  </a:lnTo>
                  <a:lnTo>
                    <a:pt x="856402" y="95889"/>
                  </a:lnTo>
                  <a:lnTo>
                    <a:pt x="857925" y="88125"/>
                  </a:lnTo>
                  <a:lnTo>
                    <a:pt x="865389" y="64860"/>
                  </a:lnTo>
                  <a:lnTo>
                    <a:pt x="864789" y="61232"/>
                  </a:lnTo>
                  <a:lnTo>
                    <a:pt x="859042" y="44981"/>
                  </a:lnTo>
                  <a:lnTo>
                    <a:pt x="857594" y="31815"/>
                  </a:lnTo>
                  <a:lnTo>
                    <a:pt x="852286" y="24478"/>
                  </a:lnTo>
                  <a:lnTo>
                    <a:pt x="834856" y="6268"/>
                  </a:lnTo>
                  <a:lnTo>
                    <a:pt x="828593" y="2785"/>
                  </a:lnTo>
                  <a:lnTo>
                    <a:pt x="815948" y="549"/>
                  </a:lnTo>
                  <a:lnTo>
                    <a:pt x="769660" y="3"/>
                  </a:lnTo>
                  <a:lnTo>
                    <a:pt x="764261" y="0"/>
                  </a:lnTo>
                  <a:lnTo>
                    <a:pt x="754832" y="7604"/>
                  </a:lnTo>
                  <a:lnTo>
                    <a:pt x="745873" y="15188"/>
                  </a:lnTo>
                  <a:lnTo>
                    <a:pt x="733365" y="21109"/>
                  </a:lnTo>
                  <a:lnTo>
                    <a:pt x="730205" y="23597"/>
                  </a:lnTo>
                  <a:lnTo>
                    <a:pt x="726695" y="29184"/>
                  </a:lnTo>
                  <a:lnTo>
                    <a:pt x="723198" y="44530"/>
                  </a:lnTo>
                  <a:lnTo>
                    <a:pt x="717451" y="53998"/>
                  </a:lnTo>
                  <a:lnTo>
                    <a:pt x="714972" y="66679"/>
                  </a:lnTo>
                  <a:lnTo>
                    <a:pt x="714768" y="69852"/>
                  </a:lnTo>
                  <a:lnTo>
                    <a:pt x="717365" y="76200"/>
                  </a:lnTo>
                  <a:lnTo>
                    <a:pt x="730179" y="92957"/>
                  </a:lnTo>
                  <a:lnTo>
                    <a:pt x="731975" y="98816"/>
                  </a:lnTo>
                  <a:lnTo>
                    <a:pt x="733512" y="100803"/>
                  </a:lnTo>
                  <a:lnTo>
                    <a:pt x="738042" y="103009"/>
                  </a:lnTo>
                  <a:lnTo>
                    <a:pt x="781890" y="104754"/>
                  </a:lnTo>
                  <a:lnTo>
                    <a:pt x="823228" y="103715"/>
                  </a:lnTo>
                  <a:lnTo>
                    <a:pt x="840575" y="97169"/>
                  </a:lnTo>
                  <a:lnTo>
                    <a:pt x="853947" y="89585"/>
                  </a:lnTo>
                  <a:lnTo>
                    <a:pt x="900513" y="76123"/>
                  </a:lnTo>
                  <a:lnTo>
                    <a:pt x="911922" y="69945"/>
                  </a:lnTo>
                  <a:lnTo>
                    <a:pt x="927180" y="66585"/>
                  </a:lnTo>
                  <a:lnTo>
                    <a:pt x="942354" y="59326"/>
                  </a:lnTo>
                  <a:lnTo>
                    <a:pt x="962012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0" name="SMARTInkShape-Group83"/>
          <p:cNvGrpSpPr/>
          <p:nvPr/>
        </p:nvGrpSpPr>
        <p:grpSpPr>
          <a:xfrm>
            <a:off x="8077200" y="5010150"/>
            <a:ext cx="1352551" cy="295145"/>
            <a:chOff x="8077200" y="5010150"/>
            <a:chExt cx="1352551" cy="295145"/>
          </a:xfrm>
        </p:grpSpPr>
        <p:sp>
          <p:nvSpPr>
            <p:cNvPr id="344" name="SMARTInkShape-293"/>
            <p:cNvSpPr/>
            <p:nvPr>
              <p:custDataLst>
                <p:tags r:id="rId58"/>
              </p:custDataLst>
            </p:nvPr>
          </p:nvSpPr>
          <p:spPr>
            <a:xfrm>
              <a:off x="8077211" y="5057775"/>
              <a:ext cx="152390" cy="219037"/>
            </a:xfrm>
            <a:custGeom>
              <a:avLst/>
              <a:gdLst/>
              <a:ahLst/>
              <a:cxnLst/>
              <a:rect l="0" t="0" r="0" b="0"/>
              <a:pathLst>
                <a:path w="152390" h="219037">
                  <a:moveTo>
                    <a:pt x="152389" y="0"/>
                  </a:moveTo>
                  <a:lnTo>
                    <a:pt x="152389" y="0"/>
                  </a:lnTo>
                  <a:lnTo>
                    <a:pt x="137924" y="0"/>
                  </a:lnTo>
                  <a:lnTo>
                    <a:pt x="136395" y="1058"/>
                  </a:lnTo>
                  <a:lnTo>
                    <a:pt x="135377" y="2822"/>
                  </a:lnTo>
                  <a:lnTo>
                    <a:pt x="134698" y="5056"/>
                  </a:lnTo>
                  <a:lnTo>
                    <a:pt x="133186" y="6545"/>
                  </a:lnTo>
                  <a:lnTo>
                    <a:pt x="123719" y="10321"/>
                  </a:lnTo>
                  <a:lnTo>
                    <a:pt x="82419" y="50920"/>
                  </a:lnTo>
                  <a:lnTo>
                    <a:pt x="78958" y="60025"/>
                  </a:lnTo>
                  <a:lnTo>
                    <a:pt x="76362" y="70070"/>
                  </a:lnTo>
                  <a:lnTo>
                    <a:pt x="66071" y="85141"/>
                  </a:lnTo>
                  <a:lnTo>
                    <a:pt x="63093" y="88511"/>
                  </a:lnTo>
                  <a:lnTo>
                    <a:pt x="59785" y="97899"/>
                  </a:lnTo>
                  <a:lnTo>
                    <a:pt x="57256" y="108069"/>
                  </a:lnTo>
                  <a:lnTo>
                    <a:pt x="31334" y="154580"/>
                  </a:lnTo>
                  <a:lnTo>
                    <a:pt x="28737" y="165011"/>
                  </a:lnTo>
                  <a:lnTo>
                    <a:pt x="21268" y="180330"/>
                  </a:lnTo>
                  <a:lnTo>
                    <a:pt x="18971" y="187039"/>
                  </a:lnTo>
                  <a:lnTo>
                    <a:pt x="12787" y="196765"/>
                  </a:lnTo>
                  <a:lnTo>
                    <a:pt x="10969" y="203163"/>
                  </a:lnTo>
                  <a:lnTo>
                    <a:pt x="9426" y="205292"/>
                  </a:lnTo>
                  <a:lnTo>
                    <a:pt x="7338" y="206711"/>
                  </a:lnTo>
                  <a:lnTo>
                    <a:pt x="4889" y="207657"/>
                  </a:lnTo>
                  <a:lnTo>
                    <a:pt x="3255" y="209347"/>
                  </a:lnTo>
                  <a:lnTo>
                    <a:pt x="0" y="219036"/>
                  </a:lnTo>
                  <a:lnTo>
                    <a:pt x="5049" y="214007"/>
                  </a:lnTo>
                  <a:lnTo>
                    <a:pt x="7530" y="208709"/>
                  </a:lnTo>
                  <a:lnTo>
                    <a:pt x="951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294"/>
            <p:cNvSpPr/>
            <p:nvPr>
              <p:custDataLst>
                <p:tags r:id="rId59"/>
              </p:custDataLst>
            </p:nvPr>
          </p:nvSpPr>
          <p:spPr>
            <a:xfrm>
              <a:off x="8157438" y="5076825"/>
              <a:ext cx="62638" cy="228470"/>
            </a:xfrm>
            <a:custGeom>
              <a:avLst/>
              <a:gdLst/>
              <a:ahLst/>
              <a:cxnLst/>
              <a:rect l="0" t="0" r="0" b="0"/>
              <a:pathLst>
                <a:path w="62638" h="228470">
                  <a:moveTo>
                    <a:pt x="53112" y="9525"/>
                  </a:moveTo>
                  <a:lnTo>
                    <a:pt x="53112" y="9525"/>
                  </a:lnTo>
                  <a:lnTo>
                    <a:pt x="58168" y="9525"/>
                  </a:lnTo>
                  <a:lnTo>
                    <a:pt x="59657" y="8467"/>
                  </a:lnTo>
                  <a:lnTo>
                    <a:pt x="60650" y="6703"/>
                  </a:lnTo>
                  <a:lnTo>
                    <a:pt x="62637" y="0"/>
                  </a:lnTo>
                  <a:lnTo>
                    <a:pt x="62637" y="14189"/>
                  </a:lnTo>
                  <a:lnTo>
                    <a:pt x="61579" y="15810"/>
                  </a:lnTo>
                  <a:lnTo>
                    <a:pt x="59815" y="16890"/>
                  </a:lnTo>
                  <a:lnTo>
                    <a:pt x="57581" y="17609"/>
                  </a:lnTo>
                  <a:lnTo>
                    <a:pt x="56092" y="19148"/>
                  </a:lnTo>
                  <a:lnTo>
                    <a:pt x="54437" y="23680"/>
                  </a:lnTo>
                  <a:lnTo>
                    <a:pt x="52316" y="35212"/>
                  </a:lnTo>
                  <a:lnTo>
                    <a:pt x="46643" y="44536"/>
                  </a:lnTo>
                  <a:lnTo>
                    <a:pt x="44191" y="57167"/>
                  </a:lnTo>
                  <a:lnTo>
                    <a:pt x="42797" y="64565"/>
                  </a:lnTo>
                  <a:lnTo>
                    <a:pt x="35421" y="87577"/>
                  </a:lnTo>
                  <a:lnTo>
                    <a:pt x="31419" y="114962"/>
                  </a:lnTo>
                  <a:lnTo>
                    <a:pt x="17177" y="162531"/>
                  </a:lnTo>
                  <a:lnTo>
                    <a:pt x="14238" y="186150"/>
                  </a:lnTo>
                  <a:lnTo>
                    <a:pt x="7529" y="199793"/>
                  </a:lnTo>
                  <a:lnTo>
                    <a:pt x="5490" y="228158"/>
                  </a:lnTo>
                  <a:lnTo>
                    <a:pt x="431" y="228469"/>
                  </a:lnTo>
                  <a:lnTo>
                    <a:pt x="0" y="227454"/>
                  </a:lnTo>
                  <a:lnTo>
                    <a:pt x="5487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295"/>
            <p:cNvSpPr/>
            <p:nvPr>
              <p:custDataLst>
                <p:tags r:id="rId60"/>
              </p:custDataLst>
            </p:nvPr>
          </p:nvSpPr>
          <p:spPr>
            <a:xfrm>
              <a:off x="8077200" y="5076835"/>
              <a:ext cx="438151" cy="218627"/>
            </a:xfrm>
            <a:custGeom>
              <a:avLst/>
              <a:gdLst/>
              <a:ahLst/>
              <a:cxnLst/>
              <a:rect l="0" t="0" r="0" b="0"/>
              <a:pathLst>
                <a:path w="438151" h="218627">
                  <a:moveTo>
                    <a:pt x="0" y="133340"/>
                  </a:moveTo>
                  <a:lnTo>
                    <a:pt x="0" y="133340"/>
                  </a:lnTo>
                  <a:lnTo>
                    <a:pt x="31881" y="133340"/>
                  </a:lnTo>
                  <a:lnTo>
                    <a:pt x="74517" y="119151"/>
                  </a:lnTo>
                  <a:lnTo>
                    <a:pt x="102150" y="112108"/>
                  </a:lnTo>
                  <a:lnTo>
                    <a:pt x="148304" y="91937"/>
                  </a:lnTo>
                  <a:lnTo>
                    <a:pt x="193621" y="68775"/>
                  </a:lnTo>
                  <a:lnTo>
                    <a:pt x="212709" y="54825"/>
                  </a:lnTo>
                  <a:lnTo>
                    <a:pt x="254351" y="37676"/>
                  </a:lnTo>
                  <a:lnTo>
                    <a:pt x="274373" y="25308"/>
                  </a:lnTo>
                  <a:lnTo>
                    <a:pt x="294613" y="17043"/>
                  </a:lnTo>
                  <a:lnTo>
                    <a:pt x="301331" y="12861"/>
                  </a:lnTo>
                  <a:lnTo>
                    <a:pt x="311063" y="10506"/>
                  </a:lnTo>
                  <a:lnTo>
                    <a:pt x="331490" y="9554"/>
                  </a:lnTo>
                  <a:lnTo>
                    <a:pt x="342769" y="18924"/>
                  </a:lnTo>
                  <a:lnTo>
                    <a:pt x="342900" y="38079"/>
                  </a:lnTo>
                  <a:lnTo>
                    <a:pt x="347956" y="38087"/>
                  </a:lnTo>
                  <a:lnTo>
                    <a:pt x="349445" y="37030"/>
                  </a:lnTo>
                  <a:lnTo>
                    <a:pt x="350438" y="35267"/>
                  </a:lnTo>
                  <a:lnTo>
                    <a:pt x="352032" y="29889"/>
                  </a:lnTo>
                  <a:lnTo>
                    <a:pt x="351105" y="29448"/>
                  </a:lnTo>
                  <a:lnTo>
                    <a:pt x="347252" y="28957"/>
                  </a:lnTo>
                  <a:lnTo>
                    <a:pt x="345801" y="27768"/>
                  </a:lnTo>
                  <a:lnTo>
                    <a:pt x="343282" y="20398"/>
                  </a:lnTo>
                  <a:lnTo>
                    <a:pt x="343012" y="14386"/>
                  </a:lnTo>
                  <a:lnTo>
                    <a:pt x="341917" y="12762"/>
                  </a:lnTo>
                  <a:lnTo>
                    <a:pt x="340128" y="11680"/>
                  </a:lnTo>
                  <a:lnTo>
                    <a:pt x="334709" y="9942"/>
                  </a:lnTo>
                  <a:lnTo>
                    <a:pt x="326035" y="3053"/>
                  </a:lnTo>
                  <a:lnTo>
                    <a:pt x="317206" y="897"/>
                  </a:lnTo>
                  <a:lnTo>
                    <a:pt x="291704" y="0"/>
                  </a:lnTo>
                  <a:lnTo>
                    <a:pt x="289720" y="1055"/>
                  </a:lnTo>
                  <a:lnTo>
                    <a:pt x="288396" y="2817"/>
                  </a:lnTo>
                  <a:lnTo>
                    <a:pt x="287513" y="5050"/>
                  </a:lnTo>
                  <a:lnTo>
                    <a:pt x="285867" y="6538"/>
                  </a:lnTo>
                  <a:lnTo>
                    <a:pt x="275621" y="11749"/>
                  </a:lnTo>
                  <a:lnTo>
                    <a:pt x="263406" y="22656"/>
                  </a:lnTo>
                  <a:lnTo>
                    <a:pt x="259945" y="28761"/>
                  </a:lnTo>
                  <a:lnTo>
                    <a:pt x="257348" y="35002"/>
                  </a:lnTo>
                  <a:lnTo>
                    <a:pt x="240771" y="57145"/>
                  </a:lnTo>
                  <a:lnTo>
                    <a:pt x="238242" y="63492"/>
                  </a:lnTo>
                  <a:lnTo>
                    <a:pt x="231928" y="74074"/>
                  </a:lnTo>
                  <a:lnTo>
                    <a:pt x="228527" y="89086"/>
                  </a:lnTo>
                  <a:lnTo>
                    <a:pt x="221255" y="104177"/>
                  </a:lnTo>
                  <a:lnTo>
                    <a:pt x="209837" y="148947"/>
                  </a:lnTo>
                  <a:lnTo>
                    <a:pt x="209677" y="155446"/>
                  </a:lnTo>
                  <a:lnTo>
                    <a:pt x="212428" y="161862"/>
                  </a:lnTo>
                  <a:lnTo>
                    <a:pt x="214643" y="165055"/>
                  </a:lnTo>
                  <a:lnTo>
                    <a:pt x="219257" y="183271"/>
                  </a:lnTo>
                  <a:lnTo>
                    <a:pt x="221314" y="185678"/>
                  </a:lnTo>
                  <a:lnTo>
                    <a:pt x="223742" y="187281"/>
                  </a:lnTo>
                  <a:lnTo>
                    <a:pt x="225362" y="189410"/>
                  </a:lnTo>
                  <a:lnTo>
                    <a:pt x="230783" y="200429"/>
                  </a:lnTo>
                  <a:lnTo>
                    <a:pt x="233230" y="203466"/>
                  </a:lnTo>
                  <a:lnTo>
                    <a:pt x="238772" y="206841"/>
                  </a:lnTo>
                  <a:lnTo>
                    <a:pt x="244763" y="209399"/>
                  </a:lnTo>
                  <a:lnTo>
                    <a:pt x="250953" y="214063"/>
                  </a:lnTo>
                  <a:lnTo>
                    <a:pt x="260055" y="216842"/>
                  </a:lnTo>
                  <a:lnTo>
                    <a:pt x="278088" y="218626"/>
                  </a:lnTo>
                  <a:lnTo>
                    <a:pt x="322130" y="209921"/>
                  </a:lnTo>
                  <a:lnTo>
                    <a:pt x="340157" y="204596"/>
                  </a:lnTo>
                  <a:lnTo>
                    <a:pt x="384269" y="183227"/>
                  </a:lnTo>
                  <a:lnTo>
                    <a:pt x="409395" y="164684"/>
                  </a:lnTo>
                  <a:lnTo>
                    <a:pt x="415845" y="162087"/>
                  </a:lnTo>
                  <a:lnTo>
                    <a:pt x="425426" y="155734"/>
                  </a:lnTo>
                  <a:lnTo>
                    <a:pt x="438150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296"/>
            <p:cNvSpPr/>
            <p:nvPr>
              <p:custDataLst>
                <p:tags r:id="rId61"/>
              </p:custDataLst>
            </p:nvPr>
          </p:nvSpPr>
          <p:spPr>
            <a:xfrm>
              <a:off x="8601191" y="5133975"/>
              <a:ext cx="161809" cy="19051"/>
            </a:xfrm>
            <a:custGeom>
              <a:avLst/>
              <a:gdLst/>
              <a:ahLst/>
              <a:cxnLst/>
              <a:rect l="0" t="0" r="0" b="0"/>
              <a:pathLst>
                <a:path w="161809" h="19051">
                  <a:moveTo>
                    <a:pt x="9409" y="19050"/>
                  </a:moveTo>
                  <a:lnTo>
                    <a:pt x="9409" y="19050"/>
                  </a:lnTo>
                  <a:lnTo>
                    <a:pt x="0" y="19050"/>
                  </a:lnTo>
                  <a:lnTo>
                    <a:pt x="9294" y="19050"/>
                  </a:lnTo>
                  <a:lnTo>
                    <a:pt x="18539" y="9917"/>
                  </a:lnTo>
                  <a:lnTo>
                    <a:pt x="63393" y="9525"/>
                  </a:lnTo>
                  <a:lnTo>
                    <a:pt x="79261" y="9525"/>
                  </a:lnTo>
                  <a:lnTo>
                    <a:pt x="85610" y="6703"/>
                  </a:lnTo>
                  <a:lnTo>
                    <a:pt x="91959" y="2980"/>
                  </a:lnTo>
                  <a:lnTo>
                    <a:pt x="104659" y="588"/>
                  </a:lnTo>
                  <a:lnTo>
                    <a:pt x="152284" y="1"/>
                  </a:lnTo>
                  <a:lnTo>
                    <a:pt x="161808" y="0"/>
                  </a:lnTo>
                  <a:lnTo>
                    <a:pt x="156752" y="0"/>
                  </a:lnTo>
                  <a:lnTo>
                    <a:pt x="155263" y="1058"/>
                  </a:lnTo>
                  <a:lnTo>
                    <a:pt x="154269" y="2822"/>
                  </a:lnTo>
                  <a:lnTo>
                    <a:pt x="153608" y="5056"/>
                  </a:lnTo>
                  <a:lnTo>
                    <a:pt x="152108" y="6545"/>
                  </a:lnTo>
                  <a:lnTo>
                    <a:pt x="14275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297"/>
            <p:cNvSpPr/>
            <p:nvPr>
              <p:custDataLst>
                <p:tags r:id="rId62"/>
              </p:custDataLst>
            </p:nvPr>
          </p:nvSpPr>
          <p:spPr>
            <a:xfrm>
              <a:off x="8610600" y="5172075"/>
              <a:ext cx="238126" cy="47626"/>
            </a:xfrm>
            <a:custGeom>
              <a:avLst/>
              <a:gdLst/>
              <a:ahLst/>
              <a:cxnLst/>
              <a:rect l="0" t="0" r="0" b="0"/>
              <a:pathLst>
                <a:path w="238126" h="47626">
                  <a:moveTo>
                    <a:pt x="0" y="38100"/>
                  </a:moveTo>
                  <a:lnTo>
                    <a:pt x="0" y="38100"/>
                  </a:lnTo>
                  <a:lnTo>
                    <a:pt x="0" y="47509"/>
                  </a:lnTo>
                  <a:lnTo>
                    <a:pt x="31881" y="47625"/>
                  </a:lnTo>
                  <a:lnTo>
                    <a:pt x="38158" y="44803"/>
                  </a:lnTo>
                  <a:lnTo>
                    <a:pt x="44476" y="41080"/>
                  </a:lnTo>
                  <a:lnTo>
                    <a:pt x="57155" y="38688"/>
                  </a:lnTo>
                  <a:lnTo>
                    <a:pt x="87577" y="38134"/>
                  </a:lnTo>
                  <a:lnTo>
                    <a:pt x="94662" y="35293"/>
                  </a:lnTo>
                  <a:lnTo>
                    <a:pt x="98034" y="33054"/>
                  </a:lnTo>
                  <a:lnTo>
                    <a:pt x="112890" y="29902"/>
                  </a:lnTo>
                  <a:lnTo>
                    <a:pt x="145978" y="27594"/>
                  </a:lnTo>
                  <a:lnTo>
                    <a:pt x="164672" y="20384"/>
                  </a:lnTo>
                  <a:lnTo>
                    <a:pt x="193846" y="18070"/>
                  </a:lnTo>
                  <a:lnTo>
                    <a:pt x="212329" y="10859"/>
                  </a:lnTo>
                  <a:lnTo>
                    <a:pt x="225347" y="8730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SMARTInkShape-298"/>
            <p:cNvSpPr/>
            <p:nvPr>
              <p:custDataLst>
                <p:tags r:id="rId63"/>
              </p:custDataLst>
            </p:nvPr>
          </p:nvSpPr>
          <p:spPr>
            <a:xfrm>
              <a:off x="8934845" y="5010150"/>
              <a:ext cx="494906" cy="238112"/>
            </a:xfrm>
            <a:custGeom>
              <a:avLst/>
              <a:gdLst/>
              <a:ahLst/>
              <a:cxnLst/>
              <a:rect l="0" t="0" r="0" b="0"/>
              <a:pathLst>
                <a:path w="494906" h="238112">
                  <a:moveTo>
                    <a:pt x="75805" y="57150"/>
                  </a:moveTo>
                  <a:lnTo>
                    <a:pt x="75805" y="57150"/>
                  </a:lnTo>
                  <a:lnTo>
                    <a:pt x="80862" y="57150"/>
                  </a:lnTo>
                  <a:lnTo>
                    <a:pt x="82351" y="56092"/>
                  </a:lnTo>
                  <a:lnTo>
                    <a:pt x="83345" y="54328"/>
                  </a:lnTo>
                  <a:lnTo>
                    <a:pt x="85320" y="47659"/>
                  </a:lnTo>
                  <a:lnTo>
                    <a:pt x="94821" y="47625"/>
                  </a:lnTo>
                  <a:lnTo>
                    <a:pt x="94852" y="55826"/>
                  </a:lnTo>
                  <a:lnTo>
                    <a:pt x="88309" y="64493"/>
                  </a:lnTo>
                  <a:lnTo>
                    <a:pt x="86211" y="73318"/>
                  </a:lnTo>
                  <a:lnTo>
                    <a:pt x="85721" y="79506"/>
                  </a:lnTo>
                  <a:lnTo>
                    <a:pt x="82682" y="85783"/>
                  </a:lnTo>
                  <a:lnTo>
                    <a:pt x="78861" y="92101"/>
                  </a:lnTo>
                  <a:lnTo>
                    <a:pt x="75653" y="101607"/>
                  </a:lnTo>
                  <a:lnTo>
                    <a:pt x="69527" y="111127"/>
                  </a:lnTo>
                  <a:lnTo>
                    <a:pt x="58960" y="136721"/>
                  </a:lnTo>
                  <a:lnTo>
                    <a:pt x="51177" y="148343"/>
                  </a:lnTo>
                  <a:lnTo>
                    <a:pt x="39972" y="174743"/>
                  </a:lnTo>
                  <a:lnTo>
                    <a:pt x="32145" y="186420"/>
                  </a:lnTo>
                  <a:lnTo>
                    <a:pt x="26141" y="199846"/>
                  </a:lnTo>
                  <a:lnTo>
                    <a:pt x="21983" y="206296"/>
                  </a:lnTo>
                  <a:lnTo>
                    <a:pt x="18583" y="215876"/>
                  </a:lnTo>
                  <a:lnTo>
                    <a:pt x="12401" y="225418"/>
                  </a:lnTo>
                  <a:lnTo>
                    <a:pt x="9257" y="237567"/>
                  </a:lnTo>
                  <a:lnTo>
                    <a:pt x="0" y="238111"/>
                  </a:lnTo>
                  <a:lnTo>
                    <a:pt x="7841" y="229923"/>
                  </a:lnTo>
                  <a:lnTo>
                    <a:pt x="9933" y="221257"/>
                  </a:lnTo>
                  <a:lnTo>
                    <a:pt x="15601" y="211373"/>
                  </a:lnTo>
                  <a:lnTo>
                    <a:pt x="25122" y="167275"/>
                  </a:lnTo>
                  <a:lnTo>
                    <a:pt x="28332" y="149987"/>
                  </a:lnTo>
                  <a:lnTo>
                    <a:pt x="49273" y="102609"/>
                  </a:lnTo>
                  <a:lnTo>
                    <a:pt x="57360" y="87905"/>
                  </a:lnTo>
                  <a:lnTo>
                    <a:pt x="60333" y="84004"/>
                  </a:lnTo>
                  <a:lnTo>
                    <a:pt x="63636" y="74024"/>
                  </a:lnTo>
                  <a:lnTo>
                    <a:pt x="66163" y="63591"/>
                  </a:lnTo>
                  <a:lnTo>
                    <a:pt x="73587" y="48270"/>
                  </a:lnTo>
                  <a:lnTo>
                    <a:pt x="75877" y="41561"/>
                  </a:lnTo>
                  <a:lnTo>
                    <a:pt x="82059" y="31835"/>
                  </a:lnTo>
                  <a:lnTo>
                    <a:pt x="85419" y="22250"/>
                  </a:lnTo>
                  <a:lnTo>
                    <a:pt x="89955" y="15886"/>
                  </a:lnTo>
                  <a:lnTo>
                    <a:pt x="95499" y="12352"/>
                  </a:lnTo>
                  <a:lnTo>
                    <a:pt x="98460" y="11410"/>
                  </a:lnTo>
                  <a:lnTo>
                    <a:pt x="100433" y="9723"/>
                  </a:lnTo>
                  <a:lnTo>
                    <a:pt x="102626" y="5027"/>
                  </a:lnTo>
                  <a:lnTo>
                    <a:pt x="104269" y="3352"/>
                  </a:lnTo>
                  <a:lnTo>
                    <a:pt x="112427" y="441"/>
                  </a:lnTo>
                  <a:lnTo>
                    <a:pt x="137581" y="0"/>
                  </a:lnTo>
                  <a:lnTo>
                    <a:pt x="139214" y="1059"/>
                  </a:lnTo>
                  <a:lnTo>
                    <a:pt x="140303" y="2823"/>
                  </a:lnTo>
                  <a:lnTo>
                    <a:pt x="141834" y="10361"/>
                  </a:lnTo>
                  <a:lnTo>
                    <a:pt x="142442" y="23598"/>
                  </a:lnTo>
                  <a:lnTo>
                    <a:pt x="139641" y="29185"/>
                  </a:lnTo>
                  <a:lnTo>
                    <a:pt x="135926" y="35196"/>
                  </a:lnTo>
                  <a:lnTo>
                    <a:pt x="132776" y="44531"/>
                  </a:lnTo>
                  <a:lnTo>
                    <a:pt x="117845" y="70053"/>
                  </a:lnTo>
                  <a:lnTo>
                    <a:pt x="114014" y="81669"/>
                  </a:lnTo>
                  <a:lnTo>
                    <a:pt x="91560" y="107916"/>
                  </a:lnTo>
                  <a:lnTo>
                    <a:pt x="85277" y="111463"/>
                  </a:lnTo>
                  <a:lnTo>
                    <a:pt x="77675" y="113740"/>
                  </a:lnTo>
                  <a:lnTo>
                    <a:pt x="77052" y="114984"/>
                  </a:lnTo>
                  <a:lnTo>
                    <a:pt x="75854" y="123418"/>
                  </a:lnTo>
                  <a:lnTo>
                    <a:pt x="75820" y="118648"/>
                  </a:lnTo>
                  <a:lnTo>
                    <a:pt x="76872" y="117199"/>
                  </a:lnTo>
                  <a:lnTo>
                    <a:pt x="95104" y="106931"/>
                  </a:lnTo>
                  <a:lnTo>
                    <a:pt x="98197" y="106212"/>
                  </a:lnTo>
                  <a:lnTo>
                    <a:pt x="107604" y="100144"/>
                  </a:lnTo>
                  <a:lnTo>
                    <a:pt x="120264" y="89670"/>
                  </a:lnTo>
                  <a:lnTo>
                    <a:pt x="132957" y="83682"/>
                  </a:lnTo>
                  <a:lnTo>
                    <a:pt x="139306" y="79525"/>
                  </a:lnTo>
                  <a:lnTo>
                    <a:pt x="148830" y="77186"/>
                  </a:lnTo>
                  <a:lnTo>
                    <a:pt x="166029" y="76238"/>
                  </a:lnTo>
                  <a:lnTo>
                    <a:pt x="167703" y="77284"/>
                  </a:lnTo>
                  <a:lnTo>
                    <a:pt x="168820" y="79039"/>
                  </a:lnTo>
                  <a:lnTo>
                    <a:pt x="169566" y="81268"/>
                  </a:lnTo>
                  <a:lnTo>
                    <a:pt x="171120" y="82753"/>
                  </a:lnTo>
                  <a:lnTo>
                    <a:pt x="179126" y="85334"/>
                  </a:lnTo>
                  <a:lnTo>
                    <a:pt x="179933" y="88374"/>
                  </a:lnTo>
                  <a:lnTo>
                    <a:pt x="180453" y="98948"/>
                  </a:lnTo>
                  <a:lnTo>
                    <a:pt x="183346" y="105008"/>
                  </a:lnTo>
                  <a:lnTo>
                    <a:pt x="188769" y="112464"/>
                  </a:lnTo>
                  <a:lnTo>
                    <a:pt x="189710" y="118813"/>
                  </a:lnTo>
                  <a:lnTo>
                    <a:pt x="187107" y="124420"/>
                  </a:lnTo>
                  <a:lnTo>
                    <a:pt x="184931" y="127396"/>
                  </a:lnTo>
                  <a:lnTo>
                    <a:pt x="181869" y="141699"/>
                  </a:lnTo>
                  <a:lnTo>
                    <a:pt x="180962" y="154286"/>
                  </a:lnTo>
                  <a:lnTo>
                    <a:pt x="177928" y="161352"/>
                  </a:lnTo>
                  <a:lnTo>
                    <a:pt x="174109" y="168021"/>
                  </a:lnTo>
                  <a:lnTo>
                    <a:pt x="170902" y="177724"/>
                  </a:lnTo>
                  <a:lnTo>
                    <a:pt x="157917" y="193666"/>
                  </a:lnTo>
                  <a:lnTo>
                    <a:pt x="151810" y="197198"/>
                  </a:lnTo>
                  <a:lnTo>
                    <a:pt x="145569" y="199827"/>
                  </a:lnTo>
                  <a:lnTo>
                    <a:pt x="134825" y="208061"/>
                  </a:lnTo>
                  <a:lnTo>
                    <a:pt x="128452" y="209109"/>
                  </a:lnTo>
                  <a:lnTo>
                    <a:pt x="114428" y="209539"/>
                  </a:lnTo>
                  <a:lnTo>
                    <a:pt x="113920" y="195360"/>
                  </a:lnTo>
                  <a:lnTo>
                    <a:pt x="116734" y="189838"/>
                  </a:lnTo>
                  <a:lnTo>
                    <a:pt x="129095" y="174538"/>
                  </a:lnTo>
                  <a:lnTo>
                    <a:pt x="131240" y="168236"/>
                  </a:lnTo>
                  <a:lnTo>
                    <a:pt x="137838" y="161908"/>
                  </a:lnTo>
                  <a:lnTo>
                    <a:pt x="183367" y="123825"/>
                  </a:lnTo>
                  <a:lnTo>
                    <a:pt x="208564" y="104775"/>
                  </a:lnTo>
                  <a:lnTo>
                    <a:pt x="221327" y="95250"/>
                  </a:lnTo>
                  <a:lnTo>
                    <a:pt x="246651" y="79022"/>
                  </a:lnTo>
                  <a:lnTo>
                    <a:pt x="288128" y="67116"/>
                  </a:lnTo>
                  <a:lnTo>
                    <a:pt x="297935" y="66806"/>
                  </a:lnTo>
                  <a:lnTo>
                    <a:pt x="304352" y="63911"/>
                  </a:lnTo>
                  <a:lnTo>
                    <a:pt x="310731" y="60155"/>
                  </a:lnTo>
                  <a:lnTo>
                    <a:pt x="323450" y="57743"/>
                  </a:lnTo>
                  <a:lnTo>
                    <a:pt x="351899" y="57150"/>
                  </a:lnTo>
                  <a:lnTo>
                    <a:pt x="360219" y="65351"/>
                  </a:lnTo>
                  <a:lnTo>
                    <a:pt x="361160" y="71339"/>
                  </a:lnTo>
                  <a:lnTo>
                    <a:pt x="361438" y="79816"/>
                  </a:lnTo>
                  <a:lnTo>
                    <a:pt x="360418" y="81786"/>
                  </a:lnTo>
                  <a:lnTo>
                    <a:pt x="358681" y="83099"/>
                  </a:lnTo>
                  <a:lnTo>
                    <a:pt x="356464" y="83974"/>
                  </a:lnTo>
                  <a:lnTo>
                    <a:pt x="354986" y="85616"/>
                  </a:lnTo>
                  <a:lnTo>
                    <a:pt x="353344" y="90263"/>
                  </a:lnTo>
                  <a:lnTo>
                    <a:pt x="351231" y="101869"/>
                  </a:lnTo>
                  <a:lnTo>
                    <a:pt x="335569" y="123842"/>
                  </a:lnTo>
                  <a:lnTo>
                    <a:pt x="333072" y="130182"/>
                  </a:lnTo>
                  <a:lnTo>
                    <a:pt x="291309" y="175017"/>
                  </a:lnTo>
                  <a:lnTo>
                    <a:pt x="256792" y="209539"/>
                  </a:lnTo>
                  <a:lnTo>
                    <a:pt x="256780" y="200417"/>
                  </a:lnTo>
                  <a:lnTo>
                    <a:pt x="283905" y="172901"/>
                  </a:lnTo>
                  <a:lnTo>
                    <a:pt x="294450" y="171488"/>
                  </a:lnTo>
                  <a:lnTo>
                    <a:pt x="304002" y="171450"/>
                  </a:lnTo>
                  <a:lnTo>
                    <a:pt x="304395" y="180583"/>
                  </a:lnTo>
                  <a:lnTo>
                    <a:pt x="312605" y="189142"/>
                  </a:lnTo>
                  <a:lnTo>
                    <a:pt x="313896" y="199597"/>
                  </a:lnTo>
                  <a:lnTo>
                    <a:pt x="318975" y="199899"/>
                  </a:lnTo>
                  <a:lnTo>
                    <a:pt x="320469" y="200999"/>
                  </a:lnTo>
                  <a:lnTo>
                    <a:pt x="322128" y="205044"/>
                  </a:lnTo>
                  <a:lnTo>
                    <a:pt x="323629" y="206546"/>
                  </a:lnTo>
                  <a:lnTo>
                    <a:pt x="328118" y="208215"/>
                  </a:lnTo>
                  <a:lnTo>
                    <a:pt x="329739" y="207601"/>
                  </a:lnTo>
                  <a:lnTo>
                    <a:pt x="330819" y="206134"/>
                  </a:lnTo>
                  <a:lnTo>
                    <a:pt x="331539" y="204098"/>
                  </a:lnTo>
                  <a:lnTo>
                    <a:pt x="333077" y="202740"/>
                  </a:lnTo>
                  <a:lnTo>
                    <a:pt x="341055" y="200383"/>
                  </a:lnTo>
                  <a:lnTo>
                    <a:pt x="347132" y="200132"/>
                  </a:lnTo>
                  <a:lnTo>
                    <a:pt x="348765" y="199037"/>
                  </a:lnTo>
                  <a:lnTo>
                    <a:pt x="349853" y="197250"/>
                  </a:lnTo>
                  <a:lnTo>
                    <a:pt x="350579" y="195000"/>
                  </a:lnTo>
                  <a:lnTo>
                    <a:pt x="368448" y="171378"/>
                  </a:lnTo>
                  <a:lnTo>
                    <a:pt x="370969" y="165068"/>
                  </a:lnTo>
                  <a:lnTo>
                    <a:pt x="386165" y="139502"/>
                  </a:lnTo>
                  <a:lnTo>
                    <a:pt x="388955" y="126824"/>
                  </a:lnTo>
                  <a:lnTo>
                    <a:pt x="390100" y="82638"/>
                  </a:lnTo>
                  <a:lnTo>
                    <a:pt x="390129" y="54103"/>
                  </a:lnTo>
                  <a:lnTo>
                    <a:pt x="387308" y="47682"/>
                  </a:lnTo>
                  <a:lnTo>
                    <a:pt x="383584" y="41300"/>
                  </a:lnTo>
                  <a:lnTo>
                    <a:pt x="380429" y="31757"/>
                  </a:lnTo>
                  <a:lnTo>
                    <a:pt x="366451" y="14551"/>
                  </a:lnTo>
                  <a:lnTo>
                    <a:pt x="360908" y="11759"/>
                  </a:lnTo>
                  <a:lnTo>
                    <a:pt x="347493" y="9656"/>
                  </a:lnTo>
                  <a:lnTo>
                    <a:pt x="329686" y="9536"/>
                  </a:lnTo>
                  <a:lnTo>
                    <a:pt x="323402" y="12352"/>
                  </a:lnTo>
                  <a:lnTo>
                    <a:pt x="317081" y="16073"/>
                  </a:lnTo>
                  <a:lnTo>
                    <a:pt x="307573" y="19226"/>
                  </a:lnTo>
                  <a:lnTo>
                    <a:pt x="301227" y="23715"/>
                  </a:lnTo>
                  <a:lnTo>
                    <a:pt x="297701" y="29237"/>
                  </a:lnTo>
                  <a:lnTo>
                    <a:pt x="296760" y="32191"/>
                  </a:lnTo>
                  <a:lnTo>
                    <a:pt x="295075" y="34161"/>
                  </a:lnTo>
                  <a:lnTo>
                    <a:pt x="281787" y="42638"/>
                  </a:lnTo>
                  <a:lnTo>
                    <a:pt x="278478" y="48231"/>
                  </a:lnTo>
                  <a:lnTo>
                    <a:pt x="275949" y="54244"/>
                  </a:lnTo>
                  <a:lnTo>
                    <a:pt x="269633" y="63579"/>
                  </a:lnTo>
                  <a:lnTo>
                    <a:pt x="266743" y="74329"/>
                  </a:lnTo>
                  <a:lnTo>
                    <a:pt x="266434" y="80702"/>
                  </a:lnTo>
                  <a:lnTo>
                    <a:pt x="269185" y="86314"/>
                  </a:lnTo>
                  <a:lnTo>
                    <a:pt x="274518" y="93485"/>
                  </a:lnTo>
                  <a:lnTo>
                    <a:pt x="300642" y="96205"/>
                  </a:lnTo>
                  <a:lnTo>
                    <a:pt x="307319" y="100261"/>
                  </a:lnTo>
                  <a:lnTo>
                    <a:pt x="311639" y="100707"/>
                  </a:lnTo>
                  <a:lnTo>
                    <a:pt x="358290" y="94375"/>
                  </a:lnTo>
                  <a:lnTo>
                    <a:pt x="399836" y="83502"/>
                  </a:lnTo>
                  <a:lnTo>
                    <a:pt x="418758" y="78364"/>
                  </a:lnTo>
                  <a:lnTo>
                    <a:pt x="430370" y="76103"/>
                  </a:lnTo>
                  <a:lnTo>
                    <a:pt x="449900" y="68126"/>
                  </a:lnTo>
                  <a:lnTo>
                    <a:pt x="463046" y="65903"/>
                  </a:lnTo>
                  <a:lnTo>
                    <a:pt x="475833" y="59193"/>
                  </a:lnTo>
                  <a:lnTo>
                    <a:pt x="49490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1" name="SMARTInkShape-299"/>
          <p:cNvSpPr/>
          <p:nvPr>
            <p:custDataLst>
              <p:tags r:id="rId35"/>
            </p:custDataLst>
          </p:nvPr>
        </p:nvSpPr>
        <p:spPr>
          <a:xfrm>
            <a:off x="9582150" y="5210175"/>
            <a:ext cx="47626" cy="104776"/>
          </a:xfrm>
          <a:custGeom>
            <a:avLst/>
            <a:gdLst/>
            <a:ahLst/>
            <a:cxnLst/>
            <a:rect l="0" t="0" r="0" b="0"/>
            <a:pathLst>
              <a:path w="47626" h="104776">
                <a:moveTo>
                  <a:pt x="47625" y="0"/>
                </a:moveTo>
                <a:lnTo>
                  <a:pt x="47625" y="0"/>
                </a:lnTo>
                <a:lnTo>
                  <a:pt x="47625" y="17692"/>
                </a:lnTo>
                <a:lnTo>
                  <a:pt x="41079" y="26386"/>
                </a:lnTo>
                <a:lnTo>
                  <a:pt x="38981" y="35217"/>
                </a:lnTo>
                <a:lnTo>
                  <a:pt x="38215" y="50838"/>
                </a:lnTo>
                <a:lnTo>
                  <a:pt x="35329" y="57167"/>
                </a:lnTo>
                <a:lnTo>
                  <a:pt x="31577" y="63507"/>
                </a:lnTo>
                <a:lnTo>
                  <a:pt x="29911" y="69853"/>
                </a:lnTo>
                <a:lnTo>
                  <a:pt x="28405" y="71968"/>
                </a:lnTo>
                <a:lnTo>
                  <a:pt x="26346" y="73380"/>
                </a:lnTo>
                <a:lnTo>
                  <a:pt x="23914" y="74319"/>
                </a:lnTo>
                <a:lnTo>
                  <a:pt x="22293" y="76004"/>
                </a:lnTo>
                <a:lnTo>
                  <a:pt x="16868" y="86313"/>
                </a:lnTo>
                <a:lnTo>
                  <a:pt x="14421" y="89292"/>
                </a:lnTo>
                <a:lnTo>
                  <a:pt x="8878" y="92602"/>
                </a:lnTo>
                <a:lnTo>
                  <a:pt x="5919" y="93485"/>
                </a:lnTo>
                <a:lnTo>
                  <a:pt x="3946" y="95131"/>
                </a:lnTo>
                <a:lnTo>
                  <a:pt x="0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4" name="SMARTInkShape-Group85"/>
          <p:cNvGrpSpPr/>
          <p:nvPr/>
        </p:nvGrpSpPr>
        <p:grpSpPr>
          <a:xfrm>
            <a:off x="9877428" y="4962656"/>
            <a:ext cx="1781173" cy="276059"/>
            <a:chOff x="9877428" y="4962656"/>
            <a:chExt cx="1781173" cy="276059"/>
          </a:xfrm>
        </p:grpSpPr>
        <p:sp>
          <p:nvSpPr>
            <p:cNvPr id="352" name="SMARTInkShape-300"/>
            <p:cNvSpPr/>
            <p:nvPr>
              <p:custDataLst>
                <p:tags r:id="rId56"/>
              </p:custDataLst>
            </p:nvPr>
          </p:nvSpPr>
          <p:spPr>
            <a:xfrm>
              <a:off x="9877428" y="4991138"/>
              <a:ext cx="1209669" cy="180810"/>
            </a:xfrm>
            <a:custGeom>
              <a:avLst/>
              <a:gdLst/>
              <a:ahLst/>
              <a:cxnLst/>
              <a:rect l="0" t="0" r="0" b="0"/>
              <a:pathLst>
                <a:path w="1209669" h="180810">
                  <a:moveTo>
                    <a:pt x="66672" y="38062"/>
                  </a:moveTo>
                  <a:lnTo>
                    <a:pt x="66672" y="38062"/>
                  </a:lnTo>
                  <a:lnTo>
                    <a:pt x="66672" y="55754"/>
                  </a:lnTo>
                  <a:lnTo>
                    <a:pt x="60126" y="64448"/>
                  </a:lnTo>
                  <a:lnTo>
                    <a:pt x="57538" y="74410"/>
                  </a:lnTo>
                  <a:lnTo>
                    <a:pt x="57262" y="80700"/>
                  </a:lnTo>
                  <a:lnTo>
                    <a:pt x="54376" y="86293"/>
                  </a:lnTo>
                  <a:lnTo>
                    <a:pt x="52125" y="89266"/>
                  </a:lnTo>
                  <a:lnTo>
                    <a:pt x="49624" y="98215"/>
                  </a:lnTo>
                  <a:lnTo>
                    <a:pt x="47454" y="108188"/>
                  </a:lnTo>
                  <a:lnTo>
                    <a:pt x="40259" y="123215"/>
                  </a:lnTo>
                  <a:lnTo>
                    <a:pt x="39539" y="126581"/>
                  </a:lnTo>
                  <a:lnTo>
                    <a:pt x="20498" y="160003"/>
                  </a:lnTo>
                  <a:lnTo>
                    <a:pt x="125" y="180809"/>
                  </a:lnTo>
                  <a:lnTo>
                    <a:pt x="0" y="166744"/>
                  </a:lnTo>
                  <a:lnTo>
                    <a:pt x="2821" y="161223"/>
                  </a:lnTo>
                  <a:lnTo>
                    <a:pt x="6543" y="155242"/>
                  </a:lnTo>
                  <a:lnTo>
                    <a:pt x="9699" y="145925"/>
                  </a:lnTo>
                  <a:lnTo>
                    <a:pt x="15807" y="136461"/>
                  </a:lnTo>
                  <a:lnTo>
                    <a:pt x="19146" y="126955"/>
                  </a:lnTo>
                  <a:lnTo>
                    <a:pt x="25308" y="117435"/>
                  </a:lnTo>
                  <a:lnTo>
                    <a:pt x="28664" y="107912"/>
                  </a:lnTo>
                  <a:lnTo>
                    <a:pt x="60359" y="72987"/>
                  </a:lnTo>
                  <a:lnTo>
                    <a:pt x="66690" y="69459"/>
                  </a:lnTo>
                  <a:lnTo>
                    <a:pt x="69859" y="68518"/>
                  </a:lnTo>
                  <a:lnTo>
                    <a:pt x="71971" y="66833"/>
                  </a:lnTo>
                  <a:lnTo>
                    <a:pt x="76002" y="60462"/>
                  </a:lnTo>
                  <a:lnTo>
                    <a:pt x="95421" y="49769"/>
                  </a:lnTo>
                  <a:lnTo>
                    <a:pt x="123627" y="47612"/>
                  </a:lnTo>
                  <a:lnTo>
                    <a:pt x="142441" y="47587"/>
                  </a:lnTo>
                  <a:lnTo>
                    <a:pt x="142869" y="70253"/>
                  </a:lnTo>
                  <a:lnTo>
                    <a:pt x="140048" y="76358"/>
                  </a:lnTo>
                  <a:lnTo>
                    <a:pt x="136326" y="82599"/>
                  </a:lnTo>
                  <a:lnTo>
                    <a:pt x="133935" y="95229"/>
                  </a:lnTo>
                  <a:lnTo>
                    <a:pt x="133738" y="98398"/>
                  </a:lnTo>
                  <a:lnTo>
                    <a:pt x="130699" y="104742"/>
                  </a:lnTo>
                  <a:lnTo>
                    <a:pt x="126879" y="111089"/>
                  </a:lnTo>
                  <a:lnTo>
                    <a:pt x="124426" y="123787"/>
                  </a:lnTo>
                  <a:lnTo>
                    <a:pt x="123822" y="169923"/>
                  </a:lnTo>
                  <a:lnTo>
                    <a:pt x="123822" y="176027"/>
                  </a:lnTo>
                  <a:lnTo>
                    <a:pt x="124880" y="177664"/>
                  </a:lnTo>
                  <a:lnTo>
                    <a:pt x="126646" y="178755"/>
                  </a:lnTo>
                  <a:lnTo>
                    <a:pt x="128879" y="179482"/>
                  </a:lnTo>
                  <a:lnTo>
                    <a:pt x="131428" y="178909"/>
                  </a:lnTo>
                  <a:lnTo>
                    <a:pt x="143118" y="173207"/>
                  </a:lnTo>
                  <a:lnTo>
                    <a:pt x="146211" y="172608"/>
                  </a:lnTo>
                  <a:lnTo>
                    <a:pt x="174626" y="157254"/>
                  </a:lnTo>
                  <a:lnTo>
                    <a:pt x="205491" y="126702"/>
                  </a:lnTo>
                  <a:lnTo>
                    <a:pt x="216694" y="111127"/>
                  </a:lnTo>
                  <a:lnTo>
                    <a:pt x="260275" y="79421"/>
                  </a:lnTo>
                  <a:lnTo>
                    <a:pt x="278969" y="63473"/>
                  </a:lnTo>
                  <a:lnTo>
                    <a:pt x="282736" y="57117"/>
                  </a:lnTo>
                  <a:lnTo>
                    <a:pt x="285467" y="50764"/>
                  </a:lnTo>
                  <a:lnTo>
                    <a:pt x="290209" y="44413"/>
                  </a:lnTo>
                  <a:lnTo>
                    <a:pt x="295845" y="40885"/>
                  </a:lnTo>
                  <a:lnTo>
                    <a:pt x="304791" y="38064"/>
                  </a:lnTo>
                  <a:lnTo>
                    <a:pt x="304793" y="38063"/>
                  </a:lnTo>
                  <a:lnTo>
                    <a:pt x="304796" y="38062"/>
                  </a:lnTo>
                  <a:lnTo>
                    <a:pt x="296595" y="46263"/>
                  </a:lnTo>
                  <a:lnTo>
                    <a:pt x="294474" y="54930"/>
                  </a:lnTo>
                  <a:lnTo>
                    <a:pt x="288804" y="63755"/>
                  </a:lnTo>
                  <a:lnTo>
                    <a:pt x="286351" y="76220"/>
                  </a:lnTo>
                  <a:lnTo>
                    <a:pt x="286149" y="79376"/>
                  </a:lnTo>
                  <a:lnTo>
                    <a:pt x="283103" y="85704"/>
                  </a:lnTo>
                  <a:lnTo>
                    <a:pt x="279280" y="92044"/>
                  </a:lnTo>
                  <a:lnTo>
                    <a:pt x="276826" y="104738"/>
                  </a:lnTo>
                  <a:lnTo>
                    <a:pt x="276222" y="151804"/>
                  </a:lnTo>
                  <a:lnTo>
                    <a:pt x="308102" y="152361"/>
                  </a:lnTo>
                  <a:lnTo>
                    <a:pt x="314380" y="149539"/>
                  </a:lnTo>
                  <a:lnTo>
                    <a:pt x="355597" y="111073"/>
                  </a:lnTo>
                  <a:lnTo>
                    <a:pt x="359123" y="104731"/>
                  </a:lnTo>
                  <a:lnTo>
                    <a:pt x="361751" y="98384"/>
                  </a:lnTo>
                  <a:lnTo>
                    <a:pt x="368121" y="88861"/>
                  </a:lnTo>
                  <a:lnTo>
                    <a:pt x="370479" y="79337"/>
                  </a:lnTo>
                  <a:lnTo>
                    <a:pt x="371469" y="43088"/>
                  </a:lnTo>
                  <a:lnTo>
                    <a:pt x="370412" y="41412"/>
                  </a:lnTo>
                  <a:lnTo>
                    <a:pt x="368648" y="40296"/>
                  </a:lnTo>
                  <a:lnTo>
                    <a:pt x="362338" y="38193"/>
                  </a:lnTo>
                  <a:lnTo>
                    <a:pt x="335123" y="38062"/>
                  </a:lnTo>
                  <a:lnTo>
                    <a:pt x="326114" y="44607"/>
                  </a:lnTo>
                  <a:lnTo>
                    <a:pt x="320269" y="46263"/>
                  </a:lnTo>
                  <a:lnTo>
                    <a:pt x="318287" y="47763"/>
                  </a:lnTo>
                  <a:lnTo>
                    <a:pt x="314844" y="55671"/>
                  </a:lnTo>
                  <a:lnTo>
                    <a:pt x="311732" y="56472"/>
                  </a:lnTo>
                  <a:lnTo>
                    <a:pt x="309420" y="56685"/>
                  </a:lnTo>
                  <a:lnTo>
                    <a:pt x="307879" y="57886"/>
                  </a:lnTo>
                  <a:lnTo>
                    <a:pt x="305203" y="65275"/>
                  </a:lnTo>
                  <a:lnTo>
                    <a:pt x="306126" y="65730"/>
                  </a:lnTo>
                  <a:lnTo>
                    <a:pt x="327466" y="66627"/>
                  </a:lnTo>
                  <a:lnTo>
                    <a:pt x="333570" y="63810"/>
                  </a:lnTo>
                  <a:lnTo>
                    <a:pt x="339810" y="60089"/>
                  </a:lnTo>
                  <a:lnTo>
                    <a:pt x="365326" y="49769"/>
                  </a:lnTo>
                  <a:lnTo>
                    <a:pt x="378001" y="42001"/>
                  </a:lnTo>
                  <a:lnTo>
                    <a:pt x="425578" y="24958"/>
                  </a:lnTo>
                  <a:lnTo>
                    <a:pt x="454392" y="16973"/>
                  </a:lnTo>
                  <a:lnTo>
                    <a:pt x="463358" y="12814"/>
                  </a:lnTo>
                  <a:lnTo>
                    <a:pt x="506233" y="1416"/>
                  </a:lnTo>
                  <a:lnTo>
                    <a:pt x="545659" y="0"/>
                  </a:lnTo>
                  <a:lnTo>
                    <a:pt x="552252" y="2801"/>
                  </a:lnTo>
                  <a:lnTo>
                    <a:pt x="558710" y="6515"/>
                  </a:lnTo>
                  <a:lnTo>
                    <a:pt x="571479" y="8901"/>
                  </a:lnTo>
                  <a:lnTo>
                    <a:pt x="574660" y="9096"/>
                  </a:lnTo>
                  <a:lnTo>
                    <a:pt x="581018" y="12136"/>
                  </a:lnTo>
                  <a:lnTo>
                    <a:pt x="584194" y="14427"/>
                  </a:lnTo>
                  <a:lnTo>
                    <a:pt x="587723" y="19796"/>
                  </a:lnTo>
                  <a:lnTo>
                    <a:pt x="588665" y="22710"/>
                  </a:lnTo>
                  <a:lnTo>
                    <a:pt x="590351" y="24652"/>
                  </a:lnTo>
                  <a:lnTo>
                    <a:pt x="595046" y="26810"/>
                  </a:lnTo>
                  <a:lnTo>
                    <a:pt x="596721" y="28444"/>
                  </a:lnTo>
                  <a:lnTo>
                    <a:pt x="598583" y="33081"/>
                  </a:lnTo>
                  <a:lnTo>
                    <a:pt x="600069" y="69931"/>
                  </a:lnTo>
                  <a:lnTo>
                    <a:pt x="597248" y="76216"/>
                  </a:lnTo>
                  <a:lnTo>
                    <a:pt x="584885" y="92044"/>
                  </a:lnTo>
                  <a:lnTo>
                    <a:pt x="582737" y="98390"/>
                  </a:lnTo>
                  <a:lnTo>
                    <a:pt x="581108" y="100505"/>
                  </a:lnTo>
                  <a:lnTo>
                    <a:pt x="558677" y="117829"/>
                  </a:lnTo>
                  <a:lnTo>
                    <a:pt x="555216" y="123962"/>
                  </a:lnTo>
                  <a:lnTo>
                    <a:pt x="554293" y="127079"/>
                  </a:lnTo>
                  <a:lnTo>
                    <a:pt x="551561" y="129156"/>
                  </a:lnTo>
                  <a:lnTo>
                    <a:pt x="534790" y="135313"/>
                  </a:lnTo>
                  <a:lnTo>
                    <a:pt x="516693" y="149089"/>
                  </a:lnTo>
                  <a:lnTo>
                    <a:pt x="507751" y="151393"/>
                  </a:lnTo>
                  <a:lnTo>
                    <a:pt x="478011" y="152359"/>
                  </a:lnTo>
                  <a:lnTo>
                    <a:pt x="477422" y="151302"/>
                  </a:lnTo>
                  <a:lnTo>
                    <a:pt x="476248" y="120181"/>
                  </a:lnTo>
                  <a:lnTo>
                    <a:pt x="479071" y="114070"/>
                  </a:lnTo>
                  <a:lnTo>
                    <a:pt x="482793" y="107826"/>
                  </a:lnTo>
                  <a:lnTo>
                    <a:pt x="484449" y="101524"/>
                  </a:lnTo>
                  <a:lnTo>
                    <a:pt x="485949" y="99420"/>
                  </a:lnTo>
                  <a:lnTo>
                    <a:pt x="488007" y="98018"/>
                  </a:lnTo>
                  <a:lnTo>
                    <a:pt x="490438" y="97082"/>
                  </a:lnTo>
                  <a:lnTo>
                    <a:pt x="492057" y="95400"/>
                  </a:lnTo>
                  <a:lnTo>
                    <a:pt x="497477" y="85098"/>
                  </a:lnTo>
                  <a:lnTo>
                    <a:pt x="499927" y="82119"/>
                  </a:lnTo>
                  <a:lnTo>
                    <a:pt x="505469" y="78810"/>
                  </a:lnTo>
                  <a:lnTo>
                    <a:pt x="520781" y="75452"/>
                  </a:lnTo>
                  <a:lnTo>
                    <a:pt x="530247" y="69719"/>
                  </a:lnTo>
                  <a:lnTo>
                    <a:pt x="542926" y="67246"/>
                  </a:lnTo>
                  <a:lnTo>
                    <a:pt x="578024" y="65603"/>
                  </a:lnTo>
                  <a:lnTo>
                    <a:pt x="601806" y="58439"/>
                  </a:lnTo>
                  <a:lnTo>
                    <a:pt x="629294" y="54464"/>
                  </a:lnTo>
                  <a:lnTo>
                    <a:pt x="649118" y="48945"/>
                  </a:lnTo>
                  <a:lnTo>
                    <a:pt x="676877" y="44944"/>
                  </a:lnTo>
                  <a:lnTo>
                    <a:pt x="696735" y="39421"/>
                  </a:lnTo>
                  <a:lnTo>
                    <a:pt x="711906" y="37272"/>
                  </a:lnTo>
                  <a:lnTo>
                    <a:pt x="735227" y="29896"/>
                  </a:lnTo>
                  <a:lnTo>
                    <a:pt x="755527" y="28656"/>
                  </a:lnTo>
                  <a:lnTo>
                    <a:pt x="757683" y="27558"/>
                  </a:lnTo>
                  <a:lnTo>
                    <a:pt x="759120" y="25767"/>
                  </a:lnTo>
                  <a:lnTo>
                    <a:pt x="760080" y="23516"/>
                  </a:lnTo>
                  <a:lnTo>
                    <a:pt x="761776" y="22015"/>
                  </a:lnTo>
                  <a:lnTo>
                    <a:pt x="766484" y="20346"/>
                  </a:lnTo>
                  <a:lnTo>
                    <a:pt x="775085" y="19407"/>
                  </a:lnTo>
                  <a:lnTo>
                    <a:pt x="777073" y="20334"/>
                  </a:lnTo>
                  <a:lnTo>
                    <a:pt x="778397" y="22009"/>
                  </a:lnTo>
                  <a:lnTo>
                    <a:pt x="780892" y="28155"/>
                  </a:lnTo>
                  <a:lnTo>
                    <a:pt x="786058" y="33480"/>
                  </a:lnTo>
                  <a:lnTo>
                    <a:pt x="786504" y="35008"/>
                  </a:lnTo>
                  <a:lnTo>
                    <a:pt x="785744" y="36025"/>
                  </a:lnTo>
                  <a:lnTo>
                    <a:pt x="784179" y="36704"/>
                  </a:lnTo>
                  <a:lnTo>
                    <a:pt x="783134" y="38215"/>
                  </a:lnTo>
                  <a:lnTo>
                    <a:pt x="781322" y="46144"/>
                  </a:lnTo>
                  <a:lnTo>
                    <a:pt x="781072" y="60718"/>
                  </a:lnTo>
                  <a:lnTo>
                    <a:pt x="778236" y="66828"/>
                  </a:lnTo>
                  <a:lnTo>
                    <a:pt x="774506" y="73072"/>
                  </a:lnTo>
                  <a:lnTo>
                    <a:pt x="771348" y="82537"/>
                  </a:lnTo>
                  <a:lnTo>
                    <a:pt x="754648" y="105326"/>
                  </a:lnTo>
                  <a:lnTo>
                    <a:pt x="753922" y="108305"/>
                  </a:lnTo>
                  <a:lnTo>
                    <a:pt x="744398" y="121940"/>
                  </a:lnTo>
                  <a:lnTo>
                    <a:pt x="740770" y="122967"/>
                  </a:lnTo>
                  <a:lnTo>
                    <a:pt x="738321" y="123240"/>
                  </a:lnTo>
                  <a:lnTo>
                    <a:pt x="736687" y="124480"/>
                  </a:lnTo>
                  <a:lnTo>
                    <a:pt x="733851" y="131940"/>
                  </a:lnTo>
                  <a:lnTo>
                    <a:pt x="730790" y="132702"/>
                  </a:lnTo>
                  <a:lnTo>
                    <a:pt x="724300" y="133276"/>
                  </a:lnTo>
                  <a:lnTo>
                    <a:pt x="769431" y="88836"/>
                  </a:lnTo>
                  <a:lnTo>
                    <a:pt x="792426" y="72984"/>
                  </a:lnTo>
                  <a:lnTo>
                    <a:pt x="812270" y="49573"/>
                  </a:lnTo>
                  <a:lnTo>
                    <a:pt x="837593" y="31534"/>
                  </a:lnTo>
                  <a:lnTo>
                    <a:pt x="855834" y="24073"/>
                  </a:lnTo>
                  <a:lnTo>
                    <a:pt x="875693" y="12140"/>
                  </a:lnTo>
                  <a:lnTo>
                    <a:pt x="887754" y="9720"/>
                  </a:lnTo>
                  <a:lnTo>
                    <a:pt x="912549" y="9491"/>
                  </a:lnTo>
                  <a:lnTo>
                    <a:pt x="922436" y="17688"/>
                  </a:lnTo>
                  <a:lnTo>
                    <a:pt x="923262" y="21246"/>
                  </a:lnTo>
                  <a:lnTo>
                    <a:pt x="923910" y="41668"/>
                  </a:lnTo>
                  <a:lnTo>
                    <a:pt x="922855" y="43642"/>
                  </a:lnTo>
                  <a:lnTo>
                    <a:pt x="921095" y="44957"/>
                  </a:lnTo>
                  <a:lnTo>
                    <a:pt x="918863" y="45834"/>
                  </a:lnTo>
                  <a:lnTo>
                    <a:pt x="917374" y="47477"/>
                  </a:lnTo>
                  <a:lnTo>
                    <a:pt x="915720" y="52124"/>
                  </a:lnTo>
                  <a:lnTo>
                    <a:pt x="913599" y="63731"/>
                  </a:lnTo>
                  <a:lnTo>
                    <a:pt x="902654" y="78164"/>
                  </a:lnTo>
                  <a:lnTo>
                    <a:pt x="895385" y="85648"/>
                  </a:lnTo>
                  <a:lnTo>
                    <a:pt x="895359" y="90732"/>
                  </a:lnTo>
                  <a:lnTo>
                    <a:pt x="896414" y="91167"/>
                  </a:lnTo>
                  <a:lnTo>
                    <a:pt x="905710" y="87083"/>
                  </a:lnTo>
                  <a:lnTo>
                    <a:pt x="908605" y="86618"/>
                  </a:lnTo>
                  <a:lnTo>
                    <a:pt x="914646" y="83278"/>
                  </a:lnTo>
                  <a:lnTo>
                    <a:pt x="920856" y="79325"/>
                  </a:lnTo>
                  <a:lnTo>
                    <a:pt x="930305" y="76041"/>
                  </a:lnTo>
                  <a:lnTo>
                    <a:pt x="952499" y="59741"/>
                  </a:lnTo>
                  <a:lnTo>
                    <a:pt x="970254" y="52575"/>
                  </a:lnTo>
                  <a:lnTo>
                    <a:pt x="999948" y="31306"/>
                  </a:lnTo>
                  <a:lnTo>
                    <a:pt x="1006394" y="28709"/>
                  </a:lnTo>
                  <a:lnTo>
                    <a:pt x="1017281" y="20498"/>
                  </a:lnTo>
                  <a:lnTo>
                    <a:pt x="1028566" y="19023"/>
                  </a:lnTo>
                  <a:lnTo>
                    <a:pt x="1028697" y="45836"/>
                  </a:lnTo>
                  <a:lnTo>
                    <a:pt x="1022151" y="54846"/>
                  </a:lnTo>
                  <a:lnTo>
                    <a:pt x="1020055" y="63731"/>
                  </a:lnTo>
                  <a:lnTo>
                    <a:pt x="1019563" y="69931"/>
                  </a:lnTo>
                  <a:lnTo>
                    <a:pt x="1018374" y="72009"/>
                  </a:lnTo>
                  <a:lnTo>
                    <a:pt x="1016524" y="73393"/>
                  </a:lnTo>
                  <a:lnTo>
                    <a:pt x="1014232" y="74316"/>
                  </a:lnTo>
                  <a:lnTo>
                    <a:pt x="1012704" y="75990"/>
                  </a:lnTo>
                  <a:lnTo>
                    <a:pt x="1011006" y="80672"/>
                  </a:lnTo>
                  <a:lnTo>
                    <a:pt x="1010049" y="89258"/>
                  </a:lnTo>
                  <a:lnTo>
                    <a:pt x="1010974" y="91242"/>
                  </a:lnTo>
                  <a:lnTo>
                    <a:pt x="1012648" y="92566"/>
                  </a:lnTo>
                  <a:lnTo>
                    <a:pt x="1017884" y="94690"/>
                  </a:lnTo>
                  <a:lnTo>
                    <a:pt x="1018598" y="97802"/>
                  </a:lnTo>
                  <a:lnTo>
                    <a:pt x="1018790" y="100114"/>
                  </a:lnTo>
                  <a:lnTo>
                    <a:pt x="1019975" y="101655"/>
                  </a:lnTo>
                  <a:lnTo>
                    <a:pt x="1027340" y="104331"/>
                  </a:lnTo>
                  <a:lnTo>
                    <a:pt x="1038879" y="97145"/>
                  </a:lnTo>
                  <a:lnTo>
                    <a:pt x="1051051" y="95594"/>
                  </a:lnTo>
                  <a:lnTo>
                    <a:pt x="1053124" y="94408"/>
                  </a:lnTo>
                  <a:lnTo>
                    <a:pt x="1054507" y="92559"/>
                  </a:lnTo>
                  <a:lnTo>
                    <a:pt x="1055429" y="90269"/>
                  </a:lnTo>
                  <a:lnTo>
                    <a:pt x="1080546" y="71618"/>
                  </a:lnTo>
                  <a:lnTo>
                    <a:pt x="1086312" y="68850"/>
                  </a:lnTo>
                  <a:lnTo>
                    <a:pt x="1089332" y="68112"/>
                  </a:lnTo>
                  <a:lnTo>
                    <a:pt x="1104719" y="58081"/>
                  </a:lnTo>
                  <a:lnTo>
                    <a:pt x="1112934" y="57239"/>
                  </a:lnTo>
                  <a:lnTo>
                    <a:pt x="1113430" y="58256"/>
                  </a:lnTo>
                  <a:lnTo>
                    <a:pt x="1114382" y="71305"/>
                  </a:lnTo>
                  <a:lnTo>
                    <a:pt x="1111583" y="76826"/>
                  </a:lnTo>
                  <a:lnTo>
                    <a:pt x="1106217" y="83937"/>
                  </a:lnTo>
                  <a:lnTo>
                    <a:pt x="1105157" y="92946"/>
                  </a:lnTo>
                  <a:lnTo>
                    <a:pt x="1104898" y="122301"/>
                  </a:lnTo>
                  <a:lnTo>
                    <a:pt x="1105955" y="122796"/>
                  </a:lnTo>
                  <a:lnTo>
                    <a:pt x="1136777" y="123784"/>
                  </a:lnTo>
                  <a:lnTo>
                    <a:pt x="1143056" y="120964"/>
                  </a:lnTo>
                  <a:lnTo>
                    <a:pt x="1158881" y="108598"/>
                  </a:lnTo>
                  <a:lnTo>
                    <a:pt x="1171573" y="102677"/>
                  </a:lnTo>
                  <a:lnTo>
                    <a:pt x="1203322" y="72951"/>
                  </a:lnTo>
                  <a:lnTo>
                    <a:pt x="1206848" y="66620"/>
                  </a:lnTo>
                  <a:lnTo>
                    <a:pt x="1209115" y="53934"/>
                  </a:lnTo>
                  <a:lnTo>
                    <a:pt x="1209668" y="30026"/>
                  </a:lnTo>
                  <a:lnTo>
                    <a:pt x="1201470" y="20467"/>
                  </a:lnTo>
                  <a:lnTo>
                    <a:pt x="1197912" y="19659"/>
                  </a:lnTo>
                  <a:lnTo>
                    <a:pt x="1182547" y="19023"/>
                  </a:lnTo>
                  <a:lnTo>
                    <a:pt x="1173779" y="25560"/>
                  </a:lnTo>
                  <a:lnTo>
                    <a:pt x="1167966" y="27214"/>
                  </a:lnTo>
                  <a:lnTo>
                    <a:pt x="1165993" y="28713"/>
                  </a:lnTo>
                  <a:lnTo>
                    <a:pt x="1162159" y="34822"/>
                  </a:lnTo>
                  <a:lnTo>
                    <a:pt x="1142818" y="45412"/>
                  </a:lnTo>
                  <a:lnTo>
                    <a:pt x="1139703" y="46136"/>
                  </a:lnTo>
                  <a:lnTo>
                    <a:pt x="1130262" y="52214"/>
                  </a:lnTo>
                  <a:lnTo>
                    <a:pt x="1126753" y="57757"/>
                  </a:lnTo>
                  <a:lnTo>
                    <a:pt x="1124136" y="63749"/>
                  </a:lnTo>
                  <a:lnTo>
                    <a:pt x="1117771" y="73072"/>
                  </a:lnTo>
                  <a:lnTo>
                    <a:pt x="1114356" y="82537"/>
                  </a:lnTo>
                  <a:lnTo>
                    <a:pt x="1106351" y="93333"/>
                  </a:lnTo>
                  <a:lnTo>
                    <a:pt x="1104935" y="104296"/>
                  </a:lnTo>
                  <a:lnTo>
                    <a:pt x="1114422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301"/>
            <p:cNvSpPr/>
            <p:nvPr>
              <p:custDataLst>
                <p:tags r:id="rId57"/>
              </p:custDataLst>
            </p:nvPr>
          </p:nvSpPr>
          <p:spPr>
            <a:xfrm>
              <a:off x="11096625" y="4962656"/>
              <a:ext cx="561976" cy="276059"/>
            </a:xfrm>
            <a:custGeom>
              <a:avLst/>
              <a:gdLst/>
              <a:ahLst/>
              <a:cxnLst/>
              <a:rect l="0" t="0" r="0" b="0"/>
              <a:pathLst>
                <a:path w="561976" h="276059">
                  <a:moveTo>
                    <a:pt x="0" y="152269"/>
                  </a:moveTo>
                  <a:lnTo>
                    <a:pt x="0" y="152269"/>
                  </a:lnTo>
                  <a:lnTo>
                    <a:pt x="17691" y="152269"/>
                  </a:lnTo>
                  <a:lnTo>
                    <a:pt x="26386" y="145724"/>
                  </a:lnTo>
                  <a:lnTo>
                    <a:pt x="35217" y="142568"/>
                  </a:lnTo>
                  <a:lnTo>
                    <a:pt x="41404" y="138080"/>
                  </a:lnTo>
                  <a:lnTo>
                    <a:pt x="44860" y="132557"/>
                  </a:lnTo>
                  <a:lnTo>
                    <a:pt x="45782" y="129603"/>
                  </a:lnTo>
                  <a:lnTo>
                    <a:pt x="47454" y="127633"/>
                  </a:lnTo>
                  <a:lnTo>
                    <a:pt x="52136" y="125445"/>
                  </a:lnTo>
                  <a:lnTo>
                    <a:pt x="57743" y="118828"/>
                  </a:lnTo>
                  <a:lnTo>
                    <a:pt x="63764" y="110949"/>
                  </a:lnTo>
                  <a:lnTo>
                    <a:pt x="73103" y="104395"/>
                  </a:lnTo>
                  <a:lnTo>
                    <a:pt x="91024" y="79920"/>
                  </a:lnTo>
                  <a:lnTo>
                    <a:pt x="93372" y="73194"/>
                  </a:lnTo>
                  <a:lnTo>
                    <a:pt x="95938" y="53707"/>
                  </a:lnTo>
                  <a:lnTo>
                    <a:pt x="103402" y="35194"/>
                  </a:lnTo>
                  <a:lnTo>
                    <a:pt x="105563" y="22173"/>
                  </a:lnTo>
                  <a:lnTo>
                    <a:pt x="112941" y="11287"/>
                  </a:lnTo>
                  <a:lnTo>
                    <a:pt x="114290" y="0"/>
                  </a:lnTo>
                  <a:lnTo>
                    <a:pt x="99835" y="14335"/>
                  </a:lnTo>
                  <a:lnTo>
                    <a:pt x="97288" y="19704"/>
                  </a:lnTo>
                  <a:lnTo>
                    <a:pt x="95652" y="26718"/>
                  </a:lnTo>
                  <a:lnTo>
                    <a:pt x="88783" y="35707"/>
                  </a:lnTo>
                  <a:lnTo>
                    <a:pt x="85573" y="44590"/>
                  </a:lnTo>
                  <a:lnTo>
                    <a:pt x="79447" y="53923"/>
                  </a:lnTo>
                  <a:lnTo>
                    <a:pt x="76105" y="63393"/>
                  </a:lnTo>
                  <a:lnTo>
                    <a:pt x="69939" y="72901"/>
                  </a:lnTo>
                  <a:lnTo>
                    <a:pt x="67642" y="82421"/>
                  </a:lnTo>
                  <a:lnTo>
                    <a:pt x="66713" y="99618"/>
                  </a:lnTo>
                  <a:lnTo>
                    <a:pt x="65643" y="101294"/>
                  </a:lnTo>
                  <a:lnTo>
                    <a:pt x="63870" y="102410"/>
                  </a:lnTo>
                  <a:lnTo>
                    <a:pt x="61630" y="103155"/>
                  </a:lnTo>
                  <a:lnTo>
                    <a:pt x="61195" y="103652"/>
                  </a:lnTo>
                  <a:lnTo>
                    <a:pt x="61964" y="103982"/>
                  </a:lnTo>
                  <a:lnTo>
                    <a:pt x="63534" y="104203"/>
                  </a:lnTo>
                  <a:lnTo>
                    <a:pt x="64581" y="105408"/>
                  </a:lnTo>
                  <a:lnTo>
                    <a:pt x="66592" y="113765"/>
                  </a:lnTo>
                  <a:lnTo>
                    <a:pt x="71707" y="114049"/>
                  </a:lnTo>
                  <a:lnTo>
                    <a:pt x="73205" y="113031"/>
                  </a:lnTo>
                  <a:lnTo>
                    <a:pt x="74203" y="111294"/>
                  </a:lnTo>
                  <a:lnTo>
                    <a:pt x="74869" y="109077"/>
                  </a:lnTo>
                  <a:lnTo>
                    <a:pt x="76371" y="107600"/>
                  </a:lnTo>
                  <a:lnTo>
                    <a:pt x="80861" y="105957"/>
                  </a:lnTo>
                  <a:lnTo>
                    <a:pt x="92369" y="103844"/>
                  </a:lnTo>
                  <a:lnTo>
                    <a:pt x="101687" y="98175"/>
                  </a:lnTo>
                  <a:lnTo>
                    <a:pt x="111150" y="94966"/>
                  </a:lnTo>
                  <a:lnTo>
                    <a:pt x="158490" y="60168"/>
                  </a:lnTo>
                  <a:lnTo>
                    <a:pt x="174221" y="47489"/>
                  </a:lnTo>
                  <a:lnTo>
                    <a:pt x="183264" y="41142"/>
                  </a:lnTo>
                  <a:lnTo>
                    <a:pt x="189414" y="32677"/>
                  </a:lnTo>
                  <a:lnTo>
                    <a:pt x="209673" y="21153"/>
                  </a:lnTo>
                  <a:lnTo>
                    <a:pt x="219060" y="18922"/>
                  </a:lnTo>
                  <a:lnTo>
                    <a:pt x="219074" y="27120"/>
                  </a:lnTo>
                  <a:lnTo>
                    <a:pt x="193818" y="54753"/>
                  </a:lnTo>
                  <a:lnTo>
                    <a:pt x="191483" y="63638"/>
                  </a:lnTo>
                  <a:lnTo>
                    <a:pt x="190629" y="79279"/>
                  </a:lnTo>
                  <a:lnTo>
                    <a:pt x="189529" y="81385"/>
                  </a:lnTo>
                  <a:lnTo>
                    <a:pt x="187735" y="82787"/>
                  </a:lnTo>
                  <a:lnTo>
                    <a:pt x="185481" y="83723"/>
                  </a:lnTo>
                  <a:lnTo>
                    <a:pt x="183979" y="85404"/>
                  </a:lnTo>
                  <a:lnTo>
                    <a:pt x="181370" y="93631"/>
                  </a:lnTo>
                  <a:lnTo>
                    <a:pt x="182297" y="94127"/>
                  </a:lnTo>
                  <a:lnTo>
                    <a:pt x="203725" y="95116"/>
                  </a:lnTo>
                  <a:lnTo>
                    <a:pt x="209783" y="92296"/>
                  </a:lnTo>
                  <a:lnTo>
                    <a:pt x="216003" y="88572"/>
                  </a:lnTo>
                  <a:lnTo>
                    <a:pt x="225455" y="85418"/>
                  </a:lnTo>
                  <a:lnTo>
                    <a:pt x="251023" y="70483"/>
                  </a:lnTo>
                  <a:lnTo>
                    <a:pt x="259027" y="68295"/>
                  </a:lnTo>
                  <a:lnTo>
                    <a:pt x="266112" y="61678"/>
                  </a:lnTo>
                  <a:lnTo>
                    <a:pt x="272790" y="53799"/>
                  </a:lnTo>
                  <a:lnTo>
                    <a:pt x="314324" y="21700"/>
                  </a:lnTo>
                  <a:lnTo>
                    <a:pt x="317499" y="20773"/>
                  </a:lnTo>
                  <a:lnTo>
                    <a:pt x="319617" y="19097"/>
                  </a:lnTo>
                  <a:lnTo>
                    <a:pt x="323685" y="9835"/>
                  </a:lnTo>
                  <a:lnTo>
                    <a:pt x="332036" y="9433"/>
                  </a:lnTo>
                  <a:lnTo>
                    <a:pt x="332482" y="10478"/>
                  </a:lnTo>
                  <a:lnTo>
                    <a:pt x="332978" y="14462"/>
                  </a:lnTo>
                  <a:lnTo>
                    <a:pt x="332052" y="15947"/>
                  </a:lnTo>
                  <a:lnTo>
                    <a:pt x="330377" y="16938"/>
                  </a:lnTo>
                  <a:lnTo>
                    <a:pt x="328201" y="17599"/>
                  </a:lnTo>
                  <a:lnTo>
                    <a:pt x="326751" y="19097"/>
                  </a:lnTo>
                  <a:lnTo>
                    <a:pt x="325140" y="23584"/>
                  </a:lnTo>
                  <a:lnTo>
                    <a:pt x="323047" y="35089"/>
                  </a:lnTo>
                  <a:lnTo>
                    <a:pt x="315682" y="45651"/>
                  </a:lnTo>
                  <a:lnTo>
                    <a:pt x="314594" y="54734"/>
                  </a:lnTo>
                  <a:lnTo>
                    <a:pt x="314445" y="60590"/>
                  </a:lnTo>
                  <a:lnTo>
                    <a:pt x="313346" y="62574"/>
                  </a:lnTo>
                  <a:lnTo>
                    <a:pt x="311555" y="63898"/>
                  </a:lnTo>
                  <a:lnTo>
                    <a:pt x="305195" y="66389"/>
                  </a:lnTo>
                  <a:lnTo>
                    <a:pt x="309974" y="71555"/>
                  </a:lnTo>
                  <a:lnTo>
                    <a:pt x="315214" y="74062"/>
                  </a:lnTo>
                  <a:lnTo>
                    <a:pt x="318092" y="74731"/>
                  </a:lnTo>
                  <a:lnTo>
                    <a:pt x="320011" y="74119"/>
                  </a:lnTo>
                  <a:lnTo>
                    <a:pt x="321291" y="72652"/>
                  </a:lnTo>
                  <a:lnTo>
                    <a:pt x="322145" y="70616"/>
                  </a:lnTo>
                  <a:lnTo>
                    <a:pt x="323772" y="69259"/>
                  </a:lnTo>
                  <a:lnTo>
                    <a:pt x="328401" y="67750"/>
                  </a:lnTo>
                  <a:lnTo>
                    <a:pt x="339997" y="65724"/>
                  </a:lnTo>
                  <a:lnTo>
                    <a:pt x="349331" y="60069"/>
                  </a:lnTo>
                  <a:lnTo>
                    <a:pt x="358799" y="56864"/>
                  </a:lnTo>
                  <a:lnTo>
                    <a:pt x="398285" y="20681"/>
                  </a:lnTo>
                  <a:lnTo>
                    <a:pt x="402088" y="19702"/>
                  </a:lnTo>
                  <a:lnTo>
                    <a:pt x="404583" y="19441"/>
                  </a:lnTo>
                  <a:lnTo>
                    <a:pt x="406247" y="18209"/>
                  </a:lnTo>
                  <a:lnTo>
                    <a:pt x="408920" y="11449"/>
                  </a:lnTo>
                  <a:lnTo>
                    <a:pt x="409537" y="9515"/>
                  </a:lnTo>
                  <a:lnTo>
                    <a:pt x="409574" y="23587"/>
                  </a:lnTo>
                  <a:lnTo>
                    <a:pt x="408517" y="25206"/>
                  </a:lnTo>
                  <a:lnTo>
                    <a:pt x="406751" y="26285"/>
                  </a:lnTo>
                  <a:lnTo>
                    <a:pt x="404518" y="27004"/>
                  </a:lnTo>
                  <a:lnTo>
                    <a:pt x="403029" y="28543"/>
                  </a:lnTo>
                  <a:lnTo>
                    <a:pt x="397815" y="38616"/>
                  </a:lnTo>
                  <a:lnTo>
                    <a:pt x="393765" y="44606"/>
                  </a:lnTo>
                  <a:lnTo>
                    <a:pt x="390428" y="53930"/>
                  </a:lnTo>
                  <a:lnTo>
                    <a:pt x="384264" y="63394"/>
                  </a:lnTo>
                  <a:lnTo>
                    <a:pt x="380908" y="72901"/>
                  </a:lnTo>
                  <a:lnTo>
                    <a:pt x="374740" y="82421"/>
                  </a:lnTo>
                  <a:lnTo>
                    <a:pt x="371384" y="91944"/>
                  </a:lnTo>
                  <a:lnTo>
                    <a:pt x="365215" y="101469"/>
                  </a:lnTo>
                  <a:lnTo>
                    <a:pt x="361859" y="110994"/>
                  </a:lnTo>
                  <a:lnTo>
                    <a:pt x="355690" y="120519"/>
                  </a:lnTo>
                  <a:lnTo>
                    <a:pt x="352334" y="130044"/>
                  </a:lnTo>
                  <a:lnTo>
                    <a:pt x="346165" y="139569"/>
                  </a:lnTo>
                  <a:lnTo>
                    <a:pt x="342809" y="149094"/>
                  </a:lnTo>
                  <a:lnTo>
                    <a:pt x="336640" y="159677"/>
                  </a:lnTo>
                  <a:lnTo>
                    <a:pt x="332603" y="186311"/>
                  </a:lnTo>
                  <a:lnTo>
                    <a:pt x="325893" y="199719"/>
                  </a:lnTo>
                  <a:lnTo>
                    <a:pt x="325212" y="202953"/>
                  </a:lnTo>
                  <a:lnTo>
                    <a:pt x="319197" y="212560"/>
                  </a:lnTo>
                  <a:lnTo>
                    <a:pt x="308742" y="225287"/>
                  </a:lnTo>
                  <a:lnTo>
                    <a:pt x="302757" y="237993"/>
                  </a:lnTo>
                  <a:lnTo>
                    <a:pt x="287513" y="255163"/>
                  </a:lnTo>
                  <a:lnTo>
                    <a:pt x="286534" y="259030"/>
                  </a:lnTo>
                  <a:lnTo>
                    <a:pt x="286273" y="261543"/>
                  </a:lnTo>
                  <a:lnTo>
                    <a:pt x="285041" y="263219"/>
                  </a:lnTo>
                  <a:lnTo>
                    <a:pt x="283161" y="264335"/>
                  </a:lnTo>
                  <a:lnTo>
                    <a:pt x="277595" y="266128"/>
                  </a:lnTo>
                  <a:lnTo>
                    <a:pt x="276835" y="269195"/>
                  </a:lnTo>
                  <a:lnTo>
                    <a:pt x="276631" y="271495"/>
                  </a:lnTo>
                  <a:lnTo>
                    <a:pt x="275437" y="273028"/>
                  </a:lnTo>
                  <a:lnTo>
                    <a:pt x="266820" y="276058"/>
                  </a:lnTo>
                  <a:lnTo>
                    <a:pt x="266700" y="252390"/>
                  </a:lnTo>
                  <a:lnTo>
                    <a:pt x="269524" y="246862"/>
                  </a:lnTo>
                  <a:lnTo>
                    <a:pt x="281887" y="231558"/>
                  </a:lnTo>
                  <a:lnTo>
                    <a:pt x="284035" y="225256"/>
                  </a:lnTo>
                  <a:lnTo>
                    <a:pt x="285664" y="223152"/>
                  </a:lnTo>
                  <a:lnTo>
                    <a:pt x="323314" y="193606"/>
                  </a:lnTo>
                  <a:lnTo>
                    <a:pt x="326668" y="192527"/>
                  </a:lnTo>
                  <a:lnTo>
                    <a:pt x="369780" y="158902"/>
                  </a:lnTo>
                  <a:lnTo>
                    <a:pt x="413894" y="136411"/>
                  </a:lnTo>
                  <a:lnTo>
                    <a:pt x="445705" y="126520"/>
                  </a:lnTo>
                  <a:lnTo>
                    <a:pt x="466142" y="121709"/>
                  </a:lnTo>
                  <a:lnTo>
                    <a:pt x="512313" y="107292"/>
                  </a:lnTo>
                  <a:lnTo>
                    <a:pt x="561975" y="951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3" name="SMARTInkShape-Group86"/>
          <p:cNvGrpSpPr/>
          <p:nvPr/>
        </p:nvGrpSpPr>
        <p:grpSpPr>
          <a:xfrm>
            <a:off x="1819275" y="5534025"/>
            <a:ext cx="3343276" cy="638126"/>
            <a:chOff x="1819275" y="5534025"/>
            <a:chExt cx="3343276" cy="638126"/>
          </a:xfrm>
        </p:grpSpPr>
        <p:sp>
          <p:nvSpPr>
            <p:cNvPr id="355" name="SMARTInkShape-302"/>
            <p:cNvSpPr/>
            <p:nvPr>
              <p:custDataLst>
                <p:tags r:id="rId48"/>
              </p:custDataLst>
            </p:nvPr>
          </p:nvSpPr>
          <p:spPr>
            <a:xfrm>
              <a:off x="1819275" y="5924561"/>
              <a:ext cx="504788" cy="237996"/>
            </a:xfrm>
            <a:custGeom>
              <a:avLst/>
              <a:gdLst/>
              <a:ahLst/>
              <a:cxnLst/>
              <a:rect l="0" t="0" r="0" b="0"/>
              <a:pathLst>
                <a:path w="504788" h="237996">
                  <a:moveTo>
                    <a:pt x="0" y="209539"/>
                  </a:moveTo>
                  <a:lnTo>
                    <a:pt x="0" y="209539"/>
                  </a:lnTo>
                  <a:lnTo>
                    <a:pt x="8201" y="209539"/>
                  </a:lnTo>
                  <a:lnTo>
                    <a:pt x="8642" y="210597"/>
                  </a:lnTo>
                  <a:lnTo>
                    <a:pt x="9133" y="214595"/>
                  </a:lnTo>
                  <a:lnTo>
                    <a:pt x="10322" y="216084"/>
                  </a:lnTo>
                  <a:lnTo>
                    <a:pt x="17692" y="218671"/>
                  </a:lnTo>
                  <a:lnTo>
                    <a:pt x="18446" y="221712"/>
                  </a:lnTo>
                  <a:lnTo>
                    <a:pt x="18648" y="224004"/>
                  </a:lnTo>
                  <a:lnTo>
                    <a:pt x="19840" y="225533"/>
                  </a:lnTo>
                  <a:lnTo>
                    <a:pt x="23987" y="227231"/>
                  </a:lnTo>
                  <a:lnTo>
                    <a:pt x="32272" y="228187"/>
                  </a:lnTo>
                  <a:lnTo>
                    <a:pt x="34215" y="229379"/>
                  </a:lnTo>
                  <a:lnTo>
                    <a:pt x="35510" y="231232"/>
                  </a:lnTo>
                  <a:lnTo>
                    <a:pt x="36373" y="233527"/>
                  </a:lnTo>
                  <a:lnTo>
                    <a:pt x="38007" y="235055"/>
                  </a:lnTo>
                  <a:lnTo>
                    <a:pt x="46150" y="237712"/>
                  </a:lnTo>
                  <a:lnTo>
                    <a:pt x="52244" y="237995"/>
                  </a:lnTo>
                  <a:lnTo>
                    <a:pt x="57792" y="235239"/>
                  </a:lnTo>
                  <a:lnTo>
                    <a:pt x="73933" y="222302"/>
                  </a:lnTo>
                  <a:lnTo>
                    <a:pt x="79778" y="220504"/>
                  </a:lnTo>
                  <a:lnTo>
                    <a:pt x="81761" y="217907"/>
                  </a:lnTo>
                  <a:lnTo>
                    <a:pt x="87764" y="201353"/>
                  </a:lnTo>
                  <a:lnTo>
                    <a:pt x="120673" y="155404"/>
                  </a:lnTo>
                  <a:lnTo>
                    <a:pt x="140760" y="121404"/>
                  </a:lnTo>
                  <a:lnTo>
                    <a:pt x="159939" y="102720"/>
                  </a:lnTo>
                  <a:lnTo>
                    <a:pt x="193641" y="55418"/>
                  </a:lnTo>
                  <a:lnTo>
                    <a:pt x="212722" y="26840"/>
                  </a:lnTo>
                  <a:lnTo>
                    <a:pt x="219074" y="22507"/>
                  </a:lnTo>
                  <a:lnTo>
                    <a:pt x="222249" y="21350"/>
                  </a:lnTo>
                  <a:lnTo>
                    <a:pt x="224366" y="19522"/>
                  </a:lnTo>
                  <a:lnTo>
                    <a:pt x="237718" y="421"/>
                  </a:lnTo>
                  <a:lnTo>
                    <a:pt x="246290" y="27"/>
                  </a:lnTo>
                  <a:lnTo>
                    <a:pt x="246743" y="1073"/>
                  </a:lnTo>
                  <a:lnTo>
                    <a:pt x="247530" y="8194"/>
                  </a:lnTo>
                  <a:lnTo>
                    <a:pt x="239439" y="17599"/>
                  </a:lnTo>
                  <a:lnTo>
                    <a:pt x="238514" y="23669"/>
                  </a:lnTo>
                  <a:lnTo>
                    <a:pt x="238126" y="69491"/>
                  </a:lnTo>
                  <a:lnTo>
                    <a:pt x="237067" y="79562"/>
                  </a:lnTo>
                  <a:lnTo>
                    <a:pt x="229924" y="98022"/>
                  </a:lnTo>
                  <a:lnTo>
                    <a:pt x="228610" y="145644"/>
                  </a:lnTo>
                  <a:lnTo>
                    <a:pt x="228600" y="191024"/>
                  </a:lnTo>
                  <a:lnTo>
                    <a:pt x="228600" y="199968"/>
                  </a:lnTo>
                  <a:lnTo>
                    <a:pt x="228600" y="152372"/>
                  </a:lnTo>
                  <a:lnTo>
                    <a:pt x="228600" y="149203"/>
                  </a:lnTo>
                  <a:lnTo>
                    <a:pt x="225778" y="142859"/>
                  </a:lnTo>
                  <a:lnTo>
                    <a:pt x="222054" y="136512"/>
                  </a:lnTo>
                  <a:lnTo>
                    <a:pt x="218899" y="126989"/>
                  </a:lnTo>
                  <a:lnTo>
                    <a:pt x="204920" y="109790"/>
                  </a:lnTo>
                  <a:lnTo>
                    <a:pt x="199378" y="106998"/>
                  </a:lnTo>
                  <a:lnTo>
                    <a:pt x="182819" y="104895"/>
                  </a:lnTo>
                  <a:lnTo>
                    <a:pt x="170856" y="112321"/>
                  </a:lnTo>
                  <a:lnTo>
                    <a:pt x="167879" y="112977"/>
                  </a:lnTo>
                  <a:lnTo>
                    <a:pt x="158633" y="118957"/>
                  </a:lnTo>
                  <a:lnTo>
                    <a:pt x="139690" y="136645"/>
                  </a:lnTo>
                  <a:lnTo>
                    <a:pt x="136168" y="142922"/>
                  </a:lnTo>
                  <a:lnTo>
                    <a:pt x="133907" y="150519"/>
                  </a:lnTo>
                  <a:lnTo>
                    <a:pt x="126914" y="159624"/>
                  </a:lnTo>
                  <a:lnTo>
                    <a:pt x="125198" y="165482"/>
                  </a:lnTo>
                  <a:lnTo>
                    <a:pt x="125799" y="168526"/>
                  </a:lnTo>
                  <a:lnTo>
                    <a:pt x="132147" y="179117"/>
                  </a:lnTo>
                  <a:lnTo>
                    <a:pt x="135637" y="180144"/>
                  </a:lnTo>
                  <a:lnTo>
                    <a:pt x="138050" y="180417"/>
                  </a:lnTo>
                  <a:lnTo>
                    <a:pt x="143553" y="183543"/>
                  </a:lnTo>
                  <a:lnTo>
                    <a:pt x="146502" y="185859"/>
                  </a:lnTo>
                  <a:lnTo>
                    <a:pt x="149526" y="186344"/>
                  </a:lnTo>
                  <a:lnTo>
                    <a:pt x="152601" y="185609"/>
                  </a:lnTo>
                  <a:lnTo>
                    <a:pt x="158839" y="183029"/>
                  </a:lnTo>
                  <a:lnTo>
                    <a:pt x="168301" y="180518"/>
                  </a:lnTo>
                  <a:lnTo>
                    <a:pt x="178866" y="174600"/>
                  </a:lnTo>
                  <a:lnTo>
                    <a:pt x="194932" y="170258"/>
                  </a:lnTo>
                  <a:lnTo>
                    <a:pt x="242215" y="135632"/>
                  </a:lnTo>
                  <a:lnTo>
                    <a:pt x="285804" y="105363"/>
                  </a:lnTo>
                  <a:lnTo>
                    <a:pt x="311161" y="87126"/>
                  </a:lnTo>
                  <a:lnTo>
                    <a:pt x="346958" y="60582"/>
                  </a:lnTo>
                  <a:lnTo>
                    <a:pt x="380216" y="40927"/>
                  </a:lnTo>
                  <a:lnTo>
                    <a:pt x="387001" y="38292"/>
                  </a:lnTo>
                  <a:lnTo>
                    <a:pt x="396772" y="31917"/>
                  </a:lnTo>
                  <a:lnTo>
                    <a:pt x="406369" y="29558"/>
                  </a:lnTo>
                  <a:lnTo>
                    <a:pt x="412737" y="29006"/>
                  </a:lnTo>
                  <a:lnTo>
                    <a:pt x="414858" y="29917"/>
                  </a:lnTo>
                  <a:lnTo>
                    <a:pt x="416272" y="31582"/>
                  </a:lnTo>
                  <a:lnTo>
                    <a:pt x="418541" y="36803"/>
                  </a:lnTo>
                  <a:lnTo>
                    <a:pt x="418934" y="42765"/>
                  </a:lnTo>
                  <a:lnTo>
                    <a:pt x="420048" y="44381"/>
                  </a:lnTo>
                  <a:lnTo>
                    <a:pt x="421849" y="45458"/>
                  </a:lnTo>
                  <a:lnTo>
                    <a:pt x="424107" y="46177"/>
                  </a:lnTo>
                  <a:lnTo>
                    <a:pt x="425613" y="47714"/>
                  </a:lnTo>
                  <a:lnTo>
                    <a:pt x="427286" y="52244"/>
                  </a:lnTo>
                  <a:lnTo>
                    <a:pt x="428228" y="60745"/>
                  </a:lnTo>
                  <a:lnTo>
                    <a:pt x="425627" y="66856"/>
                  </a:lnTo>
                  <a:lnTo>
                    <a:pt x="422001" y="73100"/>
                  </a:lnTo>
                  <a:lnTo>
                    <a:pt x="419673" y="85731"/>
                  </a:lnTo>
                  <a:lnTo>
                    <a:pt x="419133" y="116141"/>
                  </a:lnTo>
                  <a:lnTo>
                    <a:pt x="416293" y="123226"/>
                  </a:lnTo>
                  <a:lnTo>
                    <a:pt x="414054" y="126597"/>
                  </a:lnTo>
                  <a:lnTo>
                    <a:pt x="410902" y="141454"/>
                  </a:lnTo>
                  <a:lnTo>
                    <a:pt x="409582" y="187290"/>
                  </a:lnTo>
                  <a:lnTo>
                    <a:pt x="409575" y="209374"/>
                  </a:lnTo>
                  <a:lnTo>
                    <a:pt x="409575" y="161907"/>
                  </a:lnTo>
                  <a:lnTo>
                    <a:pt x="410633" y="121325"/>
                  </a:lnTo>
                  <a:lnTo>
                    <a:pt x="417114" y="102704"/>
                  </a:lnTo>
                  <a:lnTo>
                    <a:pt x="419085" y="57196"/>
                  </a:lnTo>
                  <a:lnTo>
                    <a:pt x="419097" y="44450"/>
                  </a:lnTo>
                  <a:lnTo>
                    <a:pt x="421921" y="38094"/>
                  </a:lnTo>
                  <a:lnTo>
                    <a:pt x="425645" y="31741"/>
                  </a:lnTo>
                  <a:lnTo>
                    <a:pt x="427300" y="25390"/>
                  </a:lnTo>
                  <a:lnTo>
                    <a:pt x="428800" y="23273"/>
                  </a:lnTo>
                  <a:lnTo>
                    <a:pt x="430859" y="21861"/>
                  </a:lnTo>
                  <a:lnTo>
                    <a:pt x="435968" y="19235"/>
                  </a:lnTo>
                  <a:lnTo>
                    <a:pt x="444794" y="12864"/>
                  </a:lnTo>
                  <a:lnTo>
                    <a:pt x="450981" y="11003"/>
                  </a:lnTo>
                  <a:lnTo>
                    <a:pt x="453054" y="9449"/>
                  </a:lnTo>
                  <a:lnTo>
                    <a:pt x="454436" y="7354"/>
                  </a:lnTo>
                  <a:lnTo>
                    <a:pt x="455357" y="4899"/>
                  </a:lnTo>
                  <a:lnTo>
                    <a:pt x="457030" y="3262"/>
                  </a:lnTo>
                  <a:lnTo>
                    <a:pt x="461711" y="1444"/>
                  </a:lnTo>
                  <a:lnTo>
                    <a:pt x="490284" y="0"/>
                  </a:lnTo>
                  <a:lnTo>
                    <a:pt x="491956" y="1054"/>
                  </a:lnTo>
                  <a:lnTo>
                    <a:pt x="493071" y="2816"/>
                  </a:lnTo>
                  <a:lnTo>
                    <a:pt x="493814" y="5049"/>
                  </a:lnTo>
                  <a:lnTo>
                    <a:pt x="495368" y="6537"/>
                  </a:lnTo>
                  <a:lnTo>
                    <a:pt x="499916" y="8191"/>
                  </a:lnTo>
                  <a:lnTo>
                    <a:pt x="501552" y="9690"/>
                  </a:lnTo>
                  <a:lnTo>
                    <a:pt x="503370" y="14179"/>
                  </a:lnTo>
                  <a:lnTo>
                    <a:pt x="504787" y="33102"/>
                  </a:lnTo>
                  <a:lnTo>
                    <a:pt x="501986" y="38695"/>
                  </a:lnTo>
                  <a:lnTo>
                    <a:pt x="477700" y="65210"/>
                  </a:lnTo>
                  <a:lnTo>
                    <a:pt x="476377" y="74738"/>
                  </a:lnTo>
                  <a:lnTo>
                    <a:pt x="475277" y="75222"/>
                  </a:lnTo>
                  <a:lnTo>
                    <a:pt x="468060" y="76062"/>
                  </a:lnTo>
                  <a:lnTo>
                    <a:pt x="476250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303"/>
            <p:cNvSpPr/>
            <p:nvPr>
              <p:custDataLst>
                <p:tags r:id="rId49"/>
              </p:custDataLst>
            </p:nvPr>
          </p:nvSpPr>
          <p:spPr>
            <a:xfrm>
              <a:off x="2314575" y="5886465"/>
              <a:ext cx="552451" cy="228548"/>
            </a:xfrm>
            <a:custGeom>
              <a:avLst/>
              <a:gdLst/>
              <a:ahLst/>
              <a:cxnLst/>
              <a:rect l="0" t="0" r="0" b="0"/>
              <a:pathLst>
                <a:path w="552451" h="228548">
                  <a:moveTo>
                    <a:pt x="0" y="95235"/>
                  </a:moveTo>
                  <a:lnTo>
                    <a:pt x="0" y="95235"/>
                  </a:lnTo>
                  <a:lnTo>
                    <a:pt x="41395" y="95235"/>
                  </a:lnTo>
                  <a:lnTo>
                    <a:pt x="43472" y="96293"/>
                  </a:lnTo>
                  <a:lnTo>
                    <a:pt x="44856" y="98057"/>
                  </a:lnTo>
                  <a:lnTo>
                    <a:pt x="47453" y="102839"/>
                  </a:lnTo>
                  <a:lnTo>
                    <a:pt x="53807" y="111482"/>
                  </a:lnTo>
                  <a:lnTo>
                    <a:pt x="56710" y="121977"/>
                  </a:lnTo>
                  <a:lnTo>
                    <a:pt x="57146" y="164727"/>
                  </a:lnTo>
                  <a:lnTo>
                    <a:pt x="54326" y="171276"/>
                  </a:lnTo>
                  <a:lnTo>
                    <a:pt x="50603" y="177714"/>
                  </a:lnTo>
                  <a:lnTo>
                    <a:pt x="47449" y="187289"/>
                  </a:lnTo>
                  <a:lnTo>
                    <a:pt x="41341" y="196829"/>
                  </a:lnTo>
                  <a:lnTo>
                    <a:pt x="38002" y="206358"/>
                  </a:lnTo>
                  <a:lnTo>
                    <a:pt x="30025" y="217179"/>
                  </a:lnTo>
                  <a:lnTo>
                    <a:pt x="29005" y="223559"/>
                  </a:lnTo>
                  <a:lnTo>
                    <a:pt x="27803" y="225235"/>
                  </a:lnTo>
                  <a:lnTo>
                    <a:pt x="25944" y="226351"/>
                  </a:lnTo>
                  <a:lnTo>
                    <a:pt x="19170" y="228547"/>
                  </a:lnTo>
                  <a:lnTo>
                    <a:pt x="19085" y="223517"/>
                  </a:lnTo>
                  <a:lnTo>
                    <a:pt x="20132" y="222032"/>
                  </a:lnTo>
                  <a:lnTo>
                    <a:pt x="21888" y="221041"/>
                  </a:lnTo>
                  <a:lnTo>
                    <a:pt x="24117" y="220380"/>
                  </a:lnTo>
                  <a:lnTo>
                    <a:pt x="25603" y="218882"/>
                  </a:lnTo>
                  <a:lnTo>
                    <a:pt x="30810" y="208873"/>
                  </a:lnTo>
                  <a:lnTo>
                    <a:pt x="66692" y="163891"/>
                  </a:lnTo>
                  <a:lnTo>
                    <a:pt x="83611" y="146296"/>
                  </a:lnTo>
                  <a:lnTo>
                    <a:pt x="106626" y="130194"/>
                  </a:lnTo>
                  <a:lnTo>
                    <a:pt x="126473" y="106751"/>
                  </a:lnTo>
                  <a:lnTo>
                    <a:pt x="159540" y="80496"/>
                  </a:lnTo>
                  <a:lnTo>
                    <a:pt x="178936" y="74214"/>
                  </a:lnTo>
                  <a:lnTo>
                    <a:pt x="186419" y="70018"/>
                  </a:lnTo>
                  <a:lnTo>
                    <a:pt x="199846" y="67324"/>
                  </a:lnTo>
                  <a:lnTo>
                    <a:pt x="217701" y="66663"/>
                  </a:lnTo>
                  <a:lnTo>
                    <a:pt x="223724" y="71717"/>
                  </a:lnTo>
                  <a:lnTo>
                    <a:pt x="226433" y="77022"/>
                  </a:lnTo>
                  <a:lnTo>
                    <a:pt x="228563" y="93761"/>
                  </a:lnTo>
                  <a:lnTo>
                    <a:pt x="228600" y="104723"/>
                  </a:lnTo>
                  <a:lnTo>
                    <a:pt x="228600" y="63357"/>
                  </a:lnTo>
                  <a:lnTo>
                    <a:pt x="227542" y="61283"/>
                  </a:lnTo>
                  <a:lnTo>
                    <a:pt x="225778" y="59900"/>
                  </a:lnTo>
                  <a:lnTo>
                    <a:pt x="223544" y="58979"/>
                  </a:lnTo>
                  <a:lnTo>
                    <a:pt x="222054" y="57306"/>
                  </a:lnTo>
                  <a:lnTo>
                    <a:pt x="220399" y="52625"/>
                  </a:lnTo>
                  <a:lnTo>
                    <a:pt x="218899" y="50954"/>
                  </a:lnTo>
                  <a:lnTo>
                    <a:pt x="214411" y="49095"/>
                  </a:lnTo>
                  <a:lnTo>
                    <a:pt x="212791" y="47542"/>
                  </a:lnTo>
                  <a:lnTo>
                    <a:pt x="209977" y="39540"/>
                  </a:lnTo>
                  <a:lnTo>
                    <a:pt x="206917" y="38732"/>
                  </a:lnTo>
                  <a:lnTo>
                    <a:pt x="201387" y="38213"/>
                  </a:lnTo>
                  <a:lnTo>
                    <a:pt x="192690" y="44657"/>
                  </a:lnTo>
                  <a:lnTo>
                    <a:pt x="183858" y="47793"/>
                  </a:lnTo>
                  <a:lnTo>
                    <a:pt x="177670" y="52278"/>
                  </a:lnTo>
                  <a:lnTo>
                    <a:pt x="174215" y="57799"/>
                  </a:lnTo>
                  <a:lnTo>
                    <a:pt x="171620" y="63780"/>
                  </a:lnTo>
                  <a:lnTo>
                    <a:pt x="165268" y="73097"/>
                  </a:lnTo>
                  <a:lnTo>
                    <a:pt x="153854" y="106615"/>
                  </a:lnTo>
                  <a:lnTo>
                    <a:pt x="152438" y="150665"/>
                  </a:lnTo>
                  <a:lnTo>
                    <a:pt x="152411" y="163635"/>
                  </a:lnTo>
                  <a:lnTo>
                    <a:pt x="155227" y="170791"/>
                  </a:lnTo>
                  <a:lnTo>
                    <a:pt x="158948" y="177499"/>
                  </a:lnTo>
                  <a:lnTo>
                    <a:pt x="160602" y="184007"/>
                  </a:lnTo>
                  <a:lnTo>
                    <a:pt x="162102" y="186167"/>
                  </a:lnTo>
                  <a:lnTo>
                    <a:pt x="164159" y="187606"/>
                  </a:lnTo>
                  <a:lnTo>
                    <a:pt x="170327" y="189206"/>
                  </a:lnTo>
                  <a:lnTo>
                    <a:pt x="202846" y="190435"/>
                  </a:lnTo>
                  <a:lnTo>
                    <a:pt x="247884" y="171185"/>
                  </a:lnTo>
                  <a:lnTo>
                    <a:pt x="266769" y="159014"/>
                  </a:lnTo>
                  <a:lnTo>
                    <a:pt x="311154" y="125492"/>
                  </a:lnTo>
                  <a:lnTo>
                    <a:pt x="340078" y="102577"/>
                  </a:lnTo>
                  <a:lnTo>
                    <a:pt x="349054" y="92148"/>
                  </a:lnTo>
                  <a:lnTo>
                    <a:pt x="395698" y="60395"/>
                  </a:lnTo>
                  <a:lnTo>
                    <a:pt x="425419" y="32795"/>
                  </a:lnTo>
                  <a:lnTo>
                    <a:pt x="436264" y="29118"/>
                  </a:lnTo>
                  <a:lnTo>
                    <a:pt x="446186" y="28608"/>
                  </a:lnTo>
                  <a:lnTo>
                    <a:pt x="446682" y="29651"/>
                  </a:lnTo>
                  <a:lnTo>
                    <a:pt x="447672" y="60441"/>
                  </a:lnTo>
                  <a:lnTo>
                    <a:pt x="444851" y="66718"/>
                  </a:lnTo>
                  <a:lnTo>
                    <a:pt x="442617" y="69874"/>
                  </a:lnTo>
                  <a:lnTo>
                    <a:pt x="435916" y="93254"/>
                  </a:lnTo>
                  <a:lnTo>
                    <a:pt x="423039" y="117395"/>
                  </a:lnTo>
                  <a:lnTo>
                    <a:pt x="410232" y="161266"/>
                  </a:lnTo>
                  <a:lnTo>
                    <a:pt x="408808" y="169032"/>
                  </a:lnTo>
                  <a:lnTo>
                    <a:pt x="401413" y="192298"/>
                  </a:lnTo>
                  <a:lnTo>
                    <a:pt x="400051" y="209520"/>
                  </a:lnTo>
                  <a:lnTo>
                    <a:pt x="400050" y="168221"/>
                  </a:lnTo>
                  <a:lnTo>
                    <a:pt x="402872" y="161893"/>
                  </a:lnTo>
                  <a:lnTo>
                    <a:pt x="406596" y="155553"/>
                  </a:lnTo>
                  <a:lnTo>
                    <a:pt x="409751" y="146033"/>
                  </a:lnTo>
                  <a:lnTo>
                    <a:pt x="417660" y="135216"/>
                  </a:lnTo>
                  <a:lnTo>
                    <a:pt x="421282" y="134171"/>
                  </a:lnTo>
                  <a:lnTo>
                    <a:pt x="441755" y="133350"/>
                  </a:lnTo>
                  <a:lnTo>
                    <a:pt x="443729" y="134404"/>
                  </a:lnTo>
                  <a:lnTo>
                    <a:pt x="445044" y="136164"/>
                  </a:lnTo>
                  <a:lnTo>
                    <a:pt x="445921" y="138396"/>
                  </a:lnTo>
                  <a:lnTo>
                    <a:pt x="447564" y="139884"/>
                  </a:lnTo>
                  <a:lnTo>
                    <a:pt x="457805" y="145094"/>
                  </a:lnTo>
                  <a:lnTo>
                    <a:pt x="473981" y="158647"/>
                  </a:lnTo>
                  <a:lnTo>
                    <a:pt x="479827" y="160459"/>
                  </a:lnTo>
                  <a:lnTo>
                    <a:pt x="481810" y="162001"/>
                  </a:lnTo>
                  <a:lnTo>
                    <a:pt x="493821" y="179206"/>
                  </a:lnTo>
                  <a:lnTo>
                    <a:pt x="497465" y="180180"/>
                  </a:lnTo>
                  <a:lnTo>
                    <a:pt x="503371" y="180806"/>
                  </a:lnTo>
                  <a:lnTo>
                    <a:pt x="509450" y="185971"/>
                  </a:lnTo>
                  <a:lnTo>
                    <a:pt x="512142" y="186417"/>
                  </a:lnTo>
                  <a:lnTo>
                    <a:pt x="514995" y="185656"/>
                  </a:lnTo>
                  <a:lnTo>
                    <a:pt x="522121" y="181887"/>
                  </a:lnTo>
                  <a:lnTo>
                    <a:pt x="531133" y="180085"/>
                  </a:lnTo>
                  <a:lnTo>
                    <a:pt x="536979" y="175985"/>
                  </a:lnTo>
                  <a:lnTo>
                    <a:pt x="540282" y="170635"/>
                  </a:lnTo>
                  <a:lnTo>
                    <a:pt x="543635" y="155455"/>
                  </a:lnTo>
                  <a:lnTo>
                    <a:pt x="549368" y="146004"/>
                  </a:lnTo>
                  <a:lnTo>
                    <a:pt x="551537" y="135442"/>
                  </a:lnTo>
                  <a:lnTo>
                    <a:pt x="552434" y="92586"/>
                  </a:lnTo>
                  <a:lnTo>
                    <a:pt x="551389" y="69683"/>
                  </a:lnTo>
                  <a:lnTo>
                    <a:pt x="544845" y="54033"/>
                  </a:lnTo>
                  <a:lnTo>
                    <a:pt x="504819" y="9527"/>
                  </a:lnTo>
                  <a:lnTo>
                    <a:pt x="501646" y="6346"/>
                  </a:lnTo>
                  <a:lnTo>
                    <a:pt x="492476" y="2812"/>
                  </a:lnTo>
                  <a:lnTo>
                    <a:pt x="445616" y="58"/>
                  </a:lnTo>
                  <a:lnTo>
                    <a:pt x="426925" y="0"/>
                  </a:lnTo>
                  <a:lnTo>
                    <a:pt x="419755" y="2814"/>
                  </a:lnTo>
                  <a:lnTo>
                    <a:pt x="413041" y="6534"/>
                  </a:lnTo>
                  <a:lnTo>
                    <a:pt x="403311" y="9686"/>
                  </a:lnTo>
                  <a:lnTo>
                    <a:pt x="387361" y="22651"/>
                  </a:lnTo>
                  <a:lnTo>
                    <a:pt x="383827" y="28756"/>
                  </a:lnTo>
                  <a:lnTo>
                    <a:pt x="381198" y="34997"/>
                  </a:lnTo>
                  <a:lnTo>
                    <a:pt x="374826" y="44461"/>
                  </a:lnTo>
                  <a:lnTo>
                    <a:pt x="372964" y="50796"/>
                  </a:lnTo>
                  <a:lnTo>
                    <a:pt x="373526" y="53967"/>
                  </a:lnTo>
                  <a:lnTo>
                    <a:pt x="379210" y="66661"/>
                  </a:lnTo>
                  <a:lnTo>
                    <a:pt x="379807" y="69836"/>
                  </a:lnTo>
                  <a:lnTo>
                    <a:pt x="385703" y="79360"/>
                  </a:lnTo>
                  <a:lnTo>
                    <a:pt x="391204" y="82888"/>
                  </a:lnTo>
                  <a:lnTo>
                    <a:pt x="435159" y="94320"/>
                  </a:lnTo>
                  <a:lnTo>
                    <a:pt x="451845" y="93905"/>
                  </a:lnTo>
                  <a:lnTo>
                    <a:pt x="492536" y="86282"/>
                  </a:lnTo>
                  <a:lnTo>
                    <a:pt x="501480" y="84906"/>
                  </a:lnTo>
                  <a:lnTo>
                    <a:pt x="552450" y="666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7" name="SMARTInkShape-304"/>
            <p:cNvSpPr/>
            <p:nvPr>
              <p:custDataLst>
                <p:tags r:id="rId50"/>
              </p:custDataLst>
            </p:nvPr>
          </p:nvSpPr>
          <p:spPr>
            <a:xfrm>
              <a:off x="3086100" y="599122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22390" y="9525"/>
                  </a:lnTo>
                  <a:lnTo>
                    <a:pt x="28648" y="6703"/>
                  </a:lnTo>
                  <a:lnTo>
                    <a:pt x="34958" y="2980"/>
                  </a:lnTo>
                  <a:lnTo>
                    <a:pt x="45748" y="393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8" name="SMARTInkShape-305"/>
            <p:cNvSpPr/>
            <p:nvPr>
              <p:custDataLst>
                <p:tags r:id="rId51"/>
              </p:custDataLst>
            </p:nvPr>
          </p:nvSpPr>
          <p:spPr>
            <a:xfrm>
              <a:off x="3314700" y="5810250"/>
              <a:ext cx="176851" cy="361901"/>
            </a:xfrm>
            <a:custGeom>
              <a:avLst/>
              <a:gdLst/>
              <a:ahLst/>
              <a:cxnLst/>
              <a:rect l="0" t="0" r="0" b="0"/>
              <a:pathLst>
                <a:path w="176851" h="361901">
                  <a:moveTo>
                    <a:pt x="66675" y="9525"/>
                  </a:moveTo>
                  <a:lnTo>
                    <a:pt x="66675" y="9525"/>
                  </a:lnTo>
                  <a:lnTo>
                    <a:pt x="66675" y="393"/>
                  </a:lnTo>
                  <a:lnTo>
                    <a:pt x="76190" y="0"/>
                  </a:lnTo>
                  <a:lnTo>
                    <a:pt x="76197" y="5056"/>
                  </a:lnTo>
                  <a:lnTo>
                    <a:pt x="75140" y="6545"/>
                  </a:lnTo>
                  <a:lnTo>
                    <a:pt x="73377" y="7539"/>
                  </a:lnTo>
                  <a:lnTo>
                    <a:pt x="71143" y="8201"/>
                  </a:lnTo>
                  <a:lnTo>
                    <a:pt x="69654" y="9701"/>
                  </a:lnTo>
                  <a:lnTo>
                    <a:pt x="67999" y="14189"/>
                  </a:lnTo>
                  <a:lnTo>
                    <a:pt x="66682" y="61587"/>
                  </a:lnTo>
                  <a:lnTo>
                    <a:pt x="63853" y="107671"/>
                  </a:lnTo>
                  <a:lnTo>
                    <a:pt x="57739" y="154640"/>
                  </a:lnTo>
                  <a:lnTo>
                    <a:pt x="50681" y="200320"/>
                  </a:lnTo>
                  <a:lnTo>
                    <a:pt x="48027" y="242632"/>
                  </a:lnTo>
                  <a:lnTo>
                    <a:pt x="39007" y="289876"/>
                  </a:lnTo>
                  <a:lnTo>
                    <a:pt x="37310" y="313431"/>
                  </a:lnTo>
                  <a:lnTo>
                    <a:pt x="29482" y="339089"/>
                  </a:lnTo>
                  <a:lnTo>
                    <a:pt x="28978" y="345792"/>
                  </a:lnTo>
                  <a:lnTo>
                    <a:pt x="25931" y="352299"/>
                  </a:lnTo>
                  <a:lnTo>
                    <a:pt x="19085" y="361900"/>
                  </a:lnTo>
                  <a:lnTo>
                    <a:pt x="14004" y="356879"/>
                  </a:lnTo>
                  <a:lnTo>
                    <a:pt x="11516" y="351582"/>
                  </a:lnTo>
                  <a:lnTo>
                    <a:pt x="6877" y="325762"/>
                  </a:lnTo>
                  <a:lnTo>
                    <a:pt x="4585" y="321949"/>
                  </a:lnTo>
                  <a:lnTo>
                    <a:pt x="1358" y="306471"/>
                  </a:lnTo>
                  <a:lnTo>
                    <a:pt x="119" y="261542"/>
                  </a:lnTo>
                  <a:lnTo>
                    <a:pt x="10" y="217298"/>
                  </a:lnTo>
                  <a:lnTo>
                    <a:pt x="0" y="169970"/>
                  </a:lnTo>
                  <a:lnTo>
                    <a:pt x="13257" y="122371"/>
                  </a:lnTo>
                  <a:lnTo>
                    <a:pt x="31799" y="79805"/>
                  </a:lnTo>
                  <a:lnTo>
                    <a:pt x="60326" y="36426"/>
                  </a:lnTo>
                  <a:lnTo>
                    <a:pt x="103089" y="6389"/>
                  </a:lnTo>
                  <a:lnTo>
                    <a:pt x="116035" y="1893"/>
                  </a:lnTo>
                  <a:lnTo>
                    <a:pt x="136399" y="166"/>
                  </a:lnTo>
                  <a:lnTo>
                    <a:pt x="142819" y="2896"/>
                  </a:lnTo>
                  <a:lnTo>
                    <a:pt x="149200" y="6578"/>
                  </a:lnTo>
                  <a:lnTo>
                    <a:pt x="155564" y="8215"/>
                  </a:lnTo>
                  <a:lnTo>
                    <a:pt x="157684" y="9711"/>
                  </a:lnTo>
                  <a:lnTo>
                    <a:pt x="159098" y="11765"/>
                  </a:lnTo>
                  <a:lnTo>
                    <a:pt x="161727" y="16871"/>
                  </a:lnTo>
                  <a:lnTo>
                    <a:pt x="166423" y="22667"/>
                  </a:lnTo>
                  <a:lnTo>
                    <a:pt x="169216" y="31594"/>
                  </a:lnTo>
                  <a:lnTo>
                    <a:pt x="172214" y="53118"/>
                  </a:lnTo>
                  <a:lnTo>
                    <a:pt x="176376" y="59944"/>
                  </a:lnTo>
                  <a:lnTo>
                    <a:pt x="176850" y="64304"/>
                  </a:lnTo>
                  <a:lnTo>
                    <a:pt x="170574" y="101332"/>
                  </a:lnTo>
                  <a:lnTo>
                    <a:pt x="163947" y="114247"/>
                  </a:lnTo>
                  <a:lnTo>
                    <a:pt x="162325" y="126989"/>
                  </a:lnTo>
                  <a:lnTo>
                    <a:pt x="161133" y="129110"/>
                  </a:lnTo>
                  <a:lnTo>
                    <a:pt x="159281" y="130523"/>
                  </a:lnTo>
                  <a:lnTo>
                    <a:pt x="156987" y="131465"/>
                  </a:lnTo>
                  <a:lnTo>
                    <a:pt x="155458" y="133152"/>
                  </a:lnTo>
                  <a:lnTo>
                    <a:pt x="153759" y="137848"/>
                  </a:lnTo>
                  <a:lnTo>
                    <a:pt x="152248" y="138466"/>
                  </a:lnTo>
                  <a:lnTo>
                    <a:pt x="150182" y="137818"/>
                  </a:lnTo>
                  <a:lnTo>
                    <a:pt x="143303" y="133612"/>
                  </a:lnTo>
                  <a:lnTo>
                    <a:pt x="1428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SMARTInkShape-306"/>
            <p:cNvSpPr/>
            <p:nvPr>
              <p:custDataLst>
                <p:tags r:id="rId52"/>
              </p:custDataLst>
            </p:nvPr>
          </p:nvSpPr>
          <p:spPr>
            <a:xfrm>
              <a:off x="3562361" y="5623901"/>
              <a:ext cx="704840" cy="310034"/>
            </a:xfrm>
            <a:custGeom>
              <a:avLst/>
              <a:gdLst/>
              <a:ahLst/>
              <a:cxnLst/>
              <a:rect l="0" t="0" r="0" b="0"/>
              <a:pathLst>
                <a:path w="704840" h="310034">
                  <a:moveTo>
                    <a:pt x="85714" y="224449"/>
                  </a:moveTo>
                  <a:lnTo>
                    <a:pt x="85714" y="224449"/>
                  </a:lnTo>
                  <a:lnTo>
                    <a:pt x="94846" y="215317"/>
                  </a:lnTo>
                  <a:lnTo>
                    <a:pt x="87003" y="206757"/>
                  </a:lnTo>
                  <a:lnTo>
                    <a:pt x="85828" y="197317"/>
                  </a:lnTo>
                  <a:lnTo>
                    <a:pt x="84731" y="196836"/>
                  </a:lnTo>
                  <a:lnTo>
                    <a:pt x="80691" y="196302"/>
                  </a:lnTo>
                  <a:lnTo>
                    <a:pt x="79190" y="195101"/>
                  </a:lnTo>
                  <a:lnTo>
                    <a:pt x="77523" y="190944"/>
                  </a:lnTo>
                  <a:lnTo>
                    <a:pt x="76020" y="189412"/>
                  </a:lnTo>
                  <a:lnTo>
                    <a:pt x="68105" y="186753"/>
                  </a:lnTo>
                  <a:lnTo>
                    <a:pt x="49065" y="186352"/>
                  </a:lnTo>
                  <a:lnTo>
                    <a:pt x="30771" y="202159"/>
                  </a:lnTo>
                  <a:lnTo>
                    <a:pt x="24959" y="203959"/>
                  </a:lnTo>
                  <a:lnTo>
                    <a:pt x="22986" y="205497"/>
                  </a:lnTo>
                  <a:lnTo>
                    <a:pt x="12840" y="222620"/>
                  </a:lnTo>
                  <a:lnTo>
                    <a:pt x="8747" y="248992"/>
                  </a:lnTo>
                  <a:lnTo>
                    <a:pt x="2033" y="262380"/>
                  </a:lnTo>
                  <a:lnTo>
                    <a:pt x="0" y="299042"/>
                  </a:lnTo>
                  <a:lnTo>
                    <a:pt x="1054" y="299578"/>
                  </a:lnTo>
                  <a:lnTo>
                    <a:pt x="14178" y="300608"/>
                  </a:lnTo>
                  <a:lnTo>
                    <a:pt x="15799" y="299563"/>
                  </a:lnTo>
                  <a:lnTo>
                    <a:pt x="16879" y="297808"/>
                  </a:lnTo>
                  <a:lnTo>
                    <a:pt x="17599" y="295581"/>
                  </a:lnTo>
                  <a:lnTo>
                    <a:pt x="19137" y="294096"/>
                  </a:lnTo>
                  <a:lnTo>
                    <a:pt x="29211" y="288888"/>
                  </a:lnTo>
                  <a:lnTo>
                    <a:pt x="41392" y="277982"/>
                  </a:lnTo>
                  <a:lnTo>
                    <a:pt x="44849" y="269056"/>
                  </a:lnTo>
                  <a:lnTo>
                    <a:pt x="47443" y="259091"/>
                  </a:lnTo>
                  <a:lnTo>
                    <a:pt x="54910" y="244071"/>
                  </a:lnTo>
                  <a:lnTo>
                    <a:pt x="57207" y="237403"/>
                  </a:lnTo>
                  <a:lnTo>
                    <a:pt x="76061" y="215055"/>
                  </a:lnTo>
                  <a:lnTo>
                    <a:pt x="76186" y="237318"/>
                  </a:lnTo>
                  <a:lnTo>
                    <a:pt x="79010" y="243574"/>
                  </a:lnTo>
                  <a:lnTo>
                    <a:pt x="81244" y="246724"/>
                  </a:lnTo>
                  <a:lnTo>
                    <a:pt x="84390" y="261270"/>
                  </a:lnTo>
                  <a:lnTo>
                    <a:pt x="85597" y="284382"/>
                  </a:lnTo>
                  <a:lnTo>
                    <a:pt x="88484" y="290949"/>
                  </a:lnTo>
                  <a:lnTo>
                    <a:pt x="99900" y="305137"/>
                  </a:lnTo>
                  <a:lnTo>
                    <a:pt x="102580" y="305759"/>
                  </a:lnTo>
                  <a:lnTo>
                    <a:pt x="105424" y="305114"/>
                  </a:lnTo>
                  <a:lnTo>
                    <a:pt x="111407" y="302633"/>
                  </a:lnTo>
                  <a:lnTo>
                    <a:pt x="120726" y="300179"/>
                  </a:lnTo>
                  <a:lnTo>
                    <a:pt x="158917" y="265453"/>
                  </a:lnTo>
                  <a:lnTo>
                    <a:pt x="201438" y="217965"/>
                  </a:lnTo>
                  <a:lnTo>
                    <a:pt x="238488" y="171786"/>
                  </a:lnTo>
                  <a:lnTo>
                    <a:pt x="273351" y="127433"/>
                  </a:lnTo>
                  <a:lnTo>
                    <a:pt x="306110" y="85152"/>
                  </a:lnTo>
                  <a:lnTo>
                    <a:pt x="337664" y="41381"/>
                  </a:lnTo>
                  <a:lnTo>
                    <a:pt x="344679" y="25265"/>
                  </a:lnTo>
                  <a:lnTo>
                    <a:pt x="348976" y="18448"/>
                  </a:lnTo>
                  <a:lnTo>
                    <a:pt x="352280" y="5946"/>
                  </a:lnTo>
                  <a:lnTo>
                    <a:pt x="352374" y="487"/>
                  </a:lnTo>
                  <a:lnTo>
                    <a:pt x="351329" y="0"/>
                  </a:lnTo>
                  <a:lnTo>
                    <a:pt x="342048" y="3999"/>
                  </a:lnTo>
                  <a:lnTo>
                    <a:pt x="339153" y="4457"/>
                  </a:lnTo>
                  <a:lnTo>
                    <a:pt x="337223" y="5822"/>
                  </a:lnTo>
                  <a:lnTo>
                    <a:pt x="335937" y="7789"/>
                  </a:lnTo>
                  <a:lnTo>
                    <a:pt x="335079" y="10159"/>
                  </a:lnTo>
                  <a:lnTo>
                    <a:pt x="333450" y="11738"/>
                  </a:lnTo>
                  <a:lnTo>
                    <a:pt x="323229" y="17097"/>
                  </a:lnTo>
                  <a:lnTo>
                    <a:pt x="301578" y="37252"/>
                  </a:lnTo>
                  <a:lnTo>
                    <a:pt x="298070" y="43531"/>
                  </a:lnTo>
                  <a:lnTo>
                    <a:pt x="296095" y="55838"/>
                  </a:lnTo>
                  <a:lnTo>
                    <a:pt x="294315" y="78577"/>
                  </a:lnTo>
                  <a:lnTo>
                    <a:pt x="287077" y="107415"/>
                  </a:lnTo>
                  <a:lnTo>
                    <a:pt x="284759" y="144904"/>
                  </a:lnTo>
                  <a:lnTo>
                    <a:pt x="277548" y="174044"/>
                  </a:lnTo>
                  <a:lnTo>
                    <a:pt x="276266" y="221642"/>
                  </a:lnTo>
                  <a:lnTo>
                    <a:pt x="277274" y="264927"/>
                  </a:lnTo>
                  <a:lnTo>
                    <a:pt x="283753" y="283636"/>
                  </a:lnTo>
                  <a:lnTo>
                    <a:pt x="284415" y="289308"/>
                  </a:lnTo>
                  <a:lnTo>
                    <a:pt x="285915" y="293088"/>
                  </a:lnTo>
                  <a:lnTo>
                    <a:pt x="287973" y="295609"/>
                  </a:lnTo>
                  <a:lnTo>
                    <a:pt x="290403" y="297289"/>
                  </a:lnTo>
                  <a:lnTo>
                    <a:pt x="292024" y="299467"/>
                  </a:lnTo>
                  <a:lnTo>
                    <a:pt x="293824" y="304710"/>
                  </a:lnTo>
                  <a:lnTo>
                    <a:pt x="295362" y="306531"/>
                  </a:lnTo>
                  <a:lnTo>
                    <a:pt x="303338" y="309695"/>
                  </a:lnTo>
                  <a:lnTo>
                    <a:pt x="309416" y="310033"/>
                  </a:lnTo>
                  <a:lnTo>
                    <a:pt x="314959" y="307289"/>
                  </a:lnTo>
                  <a:lnTo>
                    <a:pt x="327142" y="296903"/>
                  </a:lnTo>
                  <a:lnTo>
                    <a:pt x="330599" y="290871"/>
                  </a:lnTo>
                  <a:lnTo>
                    <a:pt x="333193" y="284661"/>
                  </a:lnTo>
                  <a:lnTo>
                    <a:pt x="339546" y="275216"/>
                  </a:lnTo>
                  <a:lnTo>
                    <a:pt x="341899" y="265714"/>
                  </a:lnTo>
                  <a:lnTo>
                    <a:pt x="342878" y="230799"/>
                  </a:lnTo>
                  <a:lnTo>
                    <a:pt x="340062" y="224449"/>
                  </a:lnTo>
                  <a:lnTo>
                    <a:pt x="328700" y="210425"/>
                  </a:lnTo>
                  <a:lnTo>
                    <a:pt x="323177" y="207633"/>
                  </a:lnTo>
                  <a:lnTo>
                    <a:pt x="320223" y="206888"/>
                  </a:lnTo>
                  <a:lnTo>
                    <a:pt x="317195" y="207450"/>
                  </a:lnTo>
                  <a:lnTo>
                    <a:pt x="306631" y="213730"/>
                  </a:lnTo>
                  <a:lnTo>
                    <a:pt x="300279" y="219627"/>
                  </a:lnTo>
                  <a:lnTo>
                    <a:pt x="297493" y="225128"/>
                  </a:lnTo>
                  <a:lnTo>
                    <a:pt x="295394" y="238513"/>
                  </a:lnTo>
                  <a:lnTo>
                    <a:pt x="295265" y="275260"/>
                  </a:lnTo>
                  <a:lnTo>
                    <a:pt x="296323" y="277373"/>
                  </a:lnTo>
                  <a:lnTo>
                    <a:pt x="298087" y="278782"/>
                  </a:lnTo>
                  <a:lnTo>
                    <a:pt x="302869" y="280347"/>
                  </a:lnTo>
                  <a:lnTo>
                    <a:pt x="345686" y="281584"/>
                  </a:lnTo>
                  <a:lnTo>
                    <a:pt x="378338" y="268341"/>
                  </a:lnTo>
                  <a:lnTo>
                    <a:pt x="425845" y="240309"/>
                  </a:lnTo>
                  <a:lnTo>
                    <a:pt x="435497" y="231145"/>
                  </a:lnTo>
                  <a:lnTo>
                    <a:pt x="444373" y="221076"/>
                  </a:lnTo>
                  <a:lnTo>
                    <a:pt x="488809" y="183208"/>
                  </a:lnTo>
                  <a:lnTo>
                    <a:pt x="492409" y="176840"/>
                  </a:lnTo>
                  <a:lnTo>
                    <a:pt x="493369" y="173659"/>
                  </a:lnTo>
                  <a:lnTo>
                    <a:pt x="495068" y="171539"/>
                  </a:lnTo>
                  <a:lnTo>
                    <a:pt x="514184" y="157905"/>
                  </a:lnTo>
                  <a:lnTo>
                    <a:pt x="522526" y="165987"/>
                  </a:lnTo>
                  <a:lnTo>
                    <a:pt x="523468" y="171967"/>
                  </a:lnTo>
                  <a:lnTo>
                    <a:pt x="522541" y="173586"/>
                  </a:lnTo>
                  <a:lnTo>
                    <a:pt x="520866" y="174665"/>
                  </a:lnTo>
                  <a:lnTo>
                    <a:pt x="518690" y="175384"/>
                  </a:lnTo>
                  <a:lnTo>
                    <a:pt x="517240" y="176923"/>
                  </a:lnTo>
                  <a:lnTo>
                    <a:pt x="515628" y="181454"/>
                  </a:lnTo>
                  <a:lnTo>
                    <a:pt x="511686" y="198888"/>
                  </a:lnTo>
                  <a:lnTo>
                    <a:pt x="506850" y="212995"/>
                  </a:lnTo>
                  <a:lnTo>
                    <a:pt x="504661" y="220417"/>
                  </a:lnTo>
                  <a:lnTo>
                    <a:pt x="497454" y="233805"/>
                  </a:lnTo>
                  <a:lnTo>
                    <a:pt x="494515" y="249827"/>
                  </a:lnTo>
                  <a:lnTo>
                    <a:pt x="487806" y="262545"/>
                  </a:lnTo>
                  <a:lnTo>
                    <a:pt x="485775" y="272026"/>
                  </a:lnTo>
                  <a:lnTo>
                    <a:pt x="485767" y="267003"/>
                  </a:lnTo>
                  <a:lnTo>
                    <a:pt x="488588" y="261706"/>
                  </a:lnTo>
                  <a:lnTo>
                    <a:pt x="492310" y="255824"/>
                  </a:lnTo>
                  <a:lnTo>
                    <a:pt x="494701" y="243425"/>
                  </a:lnTo>
                  <a:lnTo>
                    <a:pt x="494897" y="240274"/>
                  </a:lnTo>
                  <a:lnTo>
                    <a:pt x="497937" y="233952"/>
                  </a:lnTo>
                  <a:lnTo>
                    <a:pt x="501758" y="227614"/>
                  </a:lnTo>
                  <a:lnTo>
                    <a:pt x="504210" y="214922"/>
                  </a:lnTo>
                  <a:lnTo>
                    <a:pt x="504412" y="211747"/>
                  </a:lnTo>
                  <a:lnTo>
                    <a:pt x="507458" y="205399"/>
                  </a:lnTo>
                  <a:lnTo>
                    <a:pt x="511281" y="199049"/>
                  </a:lnTo>
                  <a:lnTo>
                    <a:pt x="513735" y="186349"/>
                  </a:lnTo>
                  <a:lnTo>
                    <a:pt x="514336" y="176872"/>
                  </a:lnTo>
                  <a:lnTo>
                    <a:pt x="514339" y="203567"/>
                  </a:lnTo>
                  <a:lnTo>
                    <a:pt x="520885" y="212641"/>
                  </a:lnTo>
                  <a:lnTo>
                    <a:pt x="522981" y="221539"/>
                  </a:lnTo>
                  <a:lnTo>
                    <a:pt x="523471" y="227741"/>
                  </a:lnTo>
                  <a:lnTo>
                    <a:pt x="526512" y="234026"/>
                  </a:lnTo>
                  <a:lnTo>
                    <a:pt x="532031" y="241628"/>
                  </a:lnTo>
                  <a:lnTo>
                    <a:pt x="535607" y="242668"/>
                  </a:lnTo>
                  <a:lnTo>
                    <a:pt x="556045" y="243485"/>
                  </a:lnTo>
                  <a:lnTo>
                    <a:pt x="562155" y="240671"/>
                  </a:lnTo>
                  <a:lnTo>
                    <a:pt x="609589" y="195867"/>
                  </a:lnTo>
                  <a:lnTo>
                    <a:pt x="614881" y="189521"/>
                  </a:lnTo>
                  <a:lnTo>
                    <a:pt x="621100" y="176824"/>
                  </a:lnTo>
                  <a:lnTo>
                    <a:pt x="636709" y="159263"/>
                  </a:lnTo>
                  <a:lnTo>
                    <a:pt x="638126" y="148680"/>
                  </a:lnTo>
                  <a:lnTo>
                    <a:pt x="638153" y="153433"/>
                  </a:lnTo>
                  <a:lnTo>
                    <a:pt x="635337" y="158667"/>
                  </a:lnTo>
                  <a:lnTo>
                    <a:pt x="629962" y="165595"/>
                  </a:lnTo>
                  <a:lnTo>
                    <a:pt x="627842" y="174567"/>
                  </a:lnTo>
                  <a:lnTo>
                    <a:pt x="622170" y="183446"/>
                  </a:lnTo>
                  <a:lnTo>
                    <a:pt x="618961" y="192780"/>
                  </a:lnTo>
                  <a:lnTo>
                    <a:pt x="612836" y="202248"/>
                  </a:lnTo>
                  <a:lnTo>
                    <a:pt x="609493" y="211756"/>
                  </a:lnTo>
                  <a:lnTo>
                    <a:pt x="603328" y="221276"/>
                  </a:lnTo>
                  <a:lnTo>
                    <a:pt x="601031" y="230799"/>
                  </a:lnTo>
                  <a:lnTo>
                    <a:pt x="600075" y="256592"/>
                  </a:lnTo>
                  <a:lnTo>
                    <a:pt x="601129" y="258578"/>
                  </a:lnTo>
                  <a:lnTo>
                    <a:pt x="602891" y="259901"/>
                  </a:lnTo>
                  <a:lnTo>
                    <a:pt x="605124" y="260784"/>
                  </a:lnTo>
                  <a:lnTo>
                    <a:pt x="606612" y="262430"/>
                  </a:lnTo>
                  <a:lnTo>
                    <a:pt x="608266" y="267083"/>
                  </a:lnTo>
                  <a:lnTo>
                    <a:pt x="609765" y="268746"/>
                  </a:lnTo>
                  <a:lnTo>
                    <a:pt x="614253" y="270595"/>
                  </a:lnTo>
                  <a:lnTo>
                    <a:pt x="626888" y="271944"/>
                  </a:lnTo>
                  <a:lnTo>
                    <a:pt x="636956" y="265502"/>
                  </a:lnTo>
                  <a:lnTo>
                    <a:pt x="651329" y="262366"/>
                  </a:lnTo>
                  <a:lnTo>
                    <a:pt x="666204" y="255183"/>
                  </a:lnTo>
                  <a:lnTo>
                    <a:pt x="669557" y="254464"/>
                  </a:lnTo>
                  <a:lnTo>
                    <a:pt x="704839" y="233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307"/>
            <p:cNvSpPr/>
            <p:nvPr>
              <p:custDataLst>
                <p:tags r:id="rId53"/>
              </p:custDataLst>
            </p:nvPr>
          </p:nvSpPr>
          <p:spPr>
            <a:xfrm>
              <a:off x="4324350" y="5886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308"/>
            <p:cNvSpPr/>
            <p:nvPr>
              <p:custDataLst>
                <p:tags r:id="rId54"/>
              </p:custDataLst>
            </p:nvPr>
          </p:nvSpPr>
          <p:spPr>
            <a:xfrm>
              <a:off x="4286261" y="5534025"/>
              <a:ext cx="380990" cy="400013"/>
            </a:xfrm>
            <a:custGeom>
              <a:avLst/>
              <a:gdLst/>
              <a:ahLst/>
              <a:cxnLst/>
              <a:rect l="0" t="0" r="0" b="0"/>
              <a:pathLst>
                <a:path w="380990" h="400013">
                  <a:moveTo>
                    <a:pt x="38089" y="285750"/>
                  </a:moveTo>
                  <a:lnTo>
                    <a:pt x="38089" y="285750"/>
                  </a:lnTo>
                  <a:lnTo>
                    <a:pt x="46290" y="285750"/>
                  </a:lnTo>
                  <a:lnTo>
                    <a:pt x="46731" y="284692"/>
                  </a:lnTo>
                  <a:lnTo>
                    <a:pt x="47614" y="276228"/>
                  </a:lnTo>
                  <a:lnTo>
                    <a:pt x="39413" y="276225"/>
                  </a:lnTo>
                  <a:lnTo>
                    <a:pt x="38972" y="277283"/>
                  </a:lnTo>
                  <a:lnTo>
                    <a:pt x="38482" y="281281"/>
                  </a:lnTo>
                  <a:lnTo>
                    <a:pt x="37293" y="282770"/>
                  </a:lnTo>
                  <a:lnTo>
                    <a:pt x="29922" y="285357"/>
                  </a:lnTo>
                  <a:lnTo>
                    <a:pt x="29168" y="288398"/>
                  </a:lnTo>
                  <a:lnTo>
                    <a:pt x="28966" y="290690"/>
                  </a:lnTo>
                  <a:lnTo>
                    <a:pt x="27774" y="292219"/>
                  </a:lnTo>
                  <a:lnTo>
                    <a:pt x="23627" y="293917"/>
                  </a:lnTo>
                  <a:lnTo>
                    <a:pt x="22097" y="295427"/>
                  </a:lnTo>
                  <a:lnTo>
                    <a:pt x="16821" y="305457"/>
                  </a:lnTo>
                  <a:lnTo>
                    <a:pt x="12761" y="311442"/>
                  </a:lnTo>
                  <a:lnTo>
                    <a:pt x="9418" y="320761"/>
                  </a:lnTo>
                  <a:lnTo>
                    <a:pt x="3253" y="330226"/>
                  </a:lnTo>
                  <a:lnTo>
                    <a:pt x="956" y="340790"/>
                  </a:lnTo>
                  <a:lnTo>
                    <a:pt x="0" y="384059"/>
                  </a:lnTo>
                  <a:lnTo>
                    <a:pt x="1054" y="386214"/>
                  </a:lnTo>
                  <a:lnTo>
                    <a:pt x="2816" y="387651"/>
                  </a:lnTo>
                  <a:lnTo>
                    <a:pt x="5049" y="388609"/>
                  </a:lnTo>
                  <a:lnTo>
                    <a:pt x="6537" y="390306"/>
                  </a:lnTo>
                  <a:lnTo>
                    <a:pt x="8191" y="395013"/>
                  </a:lnTo>
                  <a:lnTo>
                    <a:pt x="9690" y="396692"/>
                  </a:lnTo>
                  <a:lnTo>
                    <a:pt x="17599" y="399608"/>
                  </a:lnTo>
                  <a:lnTo>
                    <a:pt x="32170" y="400012"/>
                  </a:lnTo>
                  <a:lnTo>
                    <a:pt x="38281" y="397211"/>
                  </a:lnTo>
                  <a:lnTo>
                    <a:pt x="41392" y="394982"/>
                  </a:lnTo>
                  <a:lnTo>
                    <a:pt x="44849" y="389684"/>
                  </a:lnTo>
                  <a:lnTo>
                    <a:pt x="45770" y="386789"/>
                  </a:lnTo>
                  <a:lnTo>
                    <a:pt x="47443" y="384860"/>
                  </a:lnTo>
                  <a:lnTo>
                    <a:pt x="52124" y="382716"/>
                  </a:lnTo>
                  <a:lnTo>
                    <a:pt x="53796" y="380028"/>
                  </a:lnTo>
                  <a:lnTo>
                    <a:pt x="59301" y="363325"/>
                  </a:lnTo>
                  <a:lnTo>
                    <a:pt x="63391" y="356211"/>
                  </a:lnTo>
                  <a:lnTo>
                    <a:pt x="66018" y="343021"/>
                  </a:lnTo>
                  <a:lnTo>
                    <a:pt x="66626" y="320682"/>
                  </a:lnTo>
                  <a:lnTo>
                    <a:pt x="63825" y="314328"/>
                  </a:lnTo>
                  <a:lnTo>
                    <a:pt x="60111" y="307977"/>
                  </a:lnTo>
                  <a:lnTo>
                    <a:pt x="58459" y="301626"/>
                  </a:lnTo>
                  <a:lnTo>
                    <a:pt x="56961" y="299509"/>
                  </a:lnTo>
                  <a:lnTo>
                    <a:pt x="54903" y="298097"/>
                  </a:lnTo>
                  <a:lnTo>
                    <a:pt x="46952" y="296111"/>
                  </a:lnTo>
                  <a:lnTo>
                    <a:pt x="43998" y="295833"/>
                  </a:lnTo>
                  <a:lnTo>
                    <a:pt x="42028" y="294588"/>
                  </a:lnTo>
                  <a:lnTo>
                    <a:pt x="40715" y="292700"/>
                  </a:lnTo>
                  <a:lnTo>
                    <a:pt x="39840" y="290383"/>
                  </a:lnTo>
                  <a:lnTo>
                    <a:pt x="38198" y="288839"/>
                  </a:lnTo>
                  <a:lnTo>
                    <a:pt x="33551" y="287122"/>
                  </a:lnTo>
                  <a:lnTo>
                    <a:pt x="24985" y="286156"/>
                  </a:lnTo>
                  <a:lnTo>
                    <a:pt x="23003" y="287080"/>
                  </a:lnTo>
                  <a:lnTo>
                    <a:pt x="21682" y="288753"/>
                  </a:lnTo>
                  <a:lnTo>
                    <a:pt x="20801" y="290927"/>
                  </a:lnTo>
                  <a:lnTo>
                    <a:pt x="19155" y="292376"/>
                  </a:lnTo>
                  <a:lnTo>
                    <a:pt x="10993" y="294893"/>
                  </a:lnTo>
                  <a:lnTo>
                    <a:pt x="10171" y="297928"/>
                  </a:lnTo>
                  <a:lnTo>
                    <a:pt x="9644" y="303442"/>
                  </a:lnTo>
                  <a:lnTo>
                    <a:pt x="17726" y="312882"/>
                  </a:lnTo>
                  <a:lnTo>
                    <a:pt x="23707" y="313898"/>
                  </a:lnTo>
                  <a:lnTo>
                    <a:pt x="32181" y="314198"/>
                  </a:lnTo>
                  <a:lnTo>
                    <a:pt x="38285" y="317091"/>
                  </a:lnTo>
                  <a:lnTo>
                    <a:pt x="41395" y="319344"/>
                  </a:lnTo>
                  <a:lnTo>
                    <a:pt x="55884" y="322515"/>
                  </a:lnTo>
                  <a:lnTo>
                    <a:pt x="64695" y="320434"/>
                  </a:lnTo>
                  <a:lnTo>
                    <a:pt x="73197" y="317040"/>
                  </a:lnTo>
                  <a:lnTo>
                    <a:pt x="88826" y="314072"/>
                  </a:lnTo>
                  <a:lnTo>
                    <a:pt x="121639" y="295074"/>
                  </a:lnTo>
                  <a:lnTo>
                    <a:pt x="154113" y="273039"/>
                  </a:lnTo>
                  <a:lnTo>
                    <a:pt x="164091" y="269517"/>
                  </a:lnTo>
                  <a:lnTo>
                    <a:pt x="174523" y="266894"/>
                  </a:lnTo>
                  <a:lnTo>
                    <a:pt x="190007" y="258167"/>
                  </a:lnTo>
                  <a:lnTo>
                    <a:pt x="194861" y="257616"/>
                  </a:lnTo>
                  <a:lnTo>
                    <a:pt x="200546" y="254549"/>
                  </a:lnTo>
                  <a:lnTo>
                    <a:pt x="203544" y="252249"/>
                  </a:lnTo>
                  <a:lnTo>
                    <a:pt x="205542" y="251775"/>
                  </a:lnTo>
                  <a:lnTo>
                    <a:pt x="206874" y="252516"/>
                  </a:lnTo>
                  <a:lnTo>
                    <a:pt x="209383" y="256902"/>
                  </a:lnTo>
                  <a:lnTo>
                    <a:pt x="209493" y="262151"/>
                  </a:lnTo>
                  <a:lnTo>
                    <a:pt x="206696" y="267500"/>
                  </a:lnTo>
                  <a:lnTo>
                    <a:pt x="202984" y="273405"/>
                  </a:lnTo>
                  <a:lnTo>
                    <a:pt x="200600" y="285820"/>
                  </a:lnTo>
                  <a:lnTo>
                    <a:pt x="200405" y="288972"/>
                  </a:lnTo>
                  <a:lnTo>
                    <a:pt x="197366" y="295296"/>
                  </a:lnTo>
                  <a:lnTo>
                    <a:pt x="193546" y="301634"/>
                  </a:lnTo>
                  <a:lnTo>
                    <a:pt x="191093" y="314327"/>
                  </a:lnTo>
                  <a:lnTo>
                    <a:pt x="190489" y="351867"/>
                  </a:lnTo>
                  <a:lnTo>
                    <a:pt x="198690" y="352377"/>
                  </a:lnTo>
                  <a:lnTo>
                    <a:pt x="219260" y="335947"/>
                  </a:lnTo>
                  <a:lnTo>
                    <a:pt x="222370" y="335090"/>
                  </a:lnTo>
                  <a:lnTo>
                    <a:pt x="228648" y="328493"/>
                  </a:lnTo>
                  <a:lnTo>
                    <a:pt x="233907" y="319563"/>
                  </a:lnTo>
                  <a:lnTo>
                    <a:pt x="237926" y="308586"/>
                  </a:lnTo>
                  <a:lnTo>
                    <a:pt x="244290" y="297573"/>
                  </a:lnTo>
                  <a:lnTo>
                    <a:pt x="247705" y="282433"/>
                  </a:lnTo>
                  <a:lnTo>
                    <a:pt x="253891" y="269715"/>
                  </a:lnTo>
                  <a:lnTo>
                    <a:pt x="257036" y="230320"/>
                  </a:lnTo>
                  <a:lnTo>
                    <a:pt x="254285" y="221250"/>
                  </a:lnTo>
                  <a:lnTo>
                    <a:pt x="250593" y="213692"/>
                  </a:lnTo>
                  <a:lnTo>
                    <a:pt x="242971" y="191921"/>
                  </a:lnTo>
                  <a:lnTo>
                    <a:pt x="240294" y="188272"/>
                  </a:lnTo>
                  <a:lnTo>
                    <a:pt x="212688" y="165976"/>
                  </a:lnTo>
                  <a:lnTo>
                    <a:pt x="200009" y="159903"/>
                  </a:lnTo>
                  <a:lnTo>
                    <a:pt x="184139" y="146842"/>
                  </a:lnTo>
                  <a:lnTo>
                    <a:pt x="173320" y="143397"/>
                  </a:lnTo>
                  <a:lnTo>
                    <a:pt x="172693" y="142165"/>
                  </a:lnTo>
                  <a:lnTo>
                    <a:pt x="171487" y="125555"/>
                  </a:lnTo>
                  <a:lnTo>
                    <a:pt x="203238" y="92040"/>
                  </a:lnTo>
                  <a:lnTo>
                    <a:pt x="245954" y="63499"/>
                  </a:lnTo>
                  <a:lnTo>
                    <a:pt x="293452" y="34925"/>
                  </a:lnTo>
                  <a:lnTo>
                    <a:pt x="341074" y="6350"/>
                  </a:lnTo>
                  <a:lnTo>
                    <a:pt x="354110" y="1881"/>
                  </a:lnTo>
                  <a:lnTo>
                    <a:pt x="3809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309"/>
            <p:cNvSpPr/>
            <p:nvPr>
              <p:custDataLst>
                <p:tags r:id="rId55"/>
              </p:custDataLst>
            </p:nvPr>
          </p:nvSpPr>
          <p:spPr>
            <a:xfrm>
              <a:off x="4610100" y="5614350"/>
              <a:ext cx="552451" cy="471554"/>
            </a:xfrm>
            <a:custGeom>
              <a:avLst/>
              <a:gdLst/>
              <a:ahLst/>
              <a:cxnLst/>
              <a:rect l="0" t="0" r="0" b="0"/>
              <a:pathLst>
                <a:path w="552451" h="471554">
                  <a:moveTo>
                    <a:pt x="0" y="214950"/>
                  </a:moveTo>
                  <a:lnTo>
                    <a:pt x="0" y="214950"/>
                  </a:lnTo>
                  <a:lnTo>
                    <a:pt x="5057" y="214950"/>
                  </a:lnTo>
                  <a:lnTo>
                    <a:pt x="18314" y="209894"/>
                  </a:lnTo>
                  <a:lnTo>
                    <a:pt x="37585" y="198475"/>
                  </a:lnTo>
                  <a:lnTo>
                    <a:pt x="44221" y="195987"/>
                  </a:lnTo>
                  <a:lnTo>
                    <a:pt x="91812" y="160951"/>
                  </a:lnTo>
                  <a:lnTo>
                    <a:pt x="110043" y="141923"/>
                  </a:lnTo>
                  <a:lnTo>
                    <a:pt x="116281" y="129225"/>
                  </a:lnTo>
                  <a:lnTo>
                    <a:pt x="120472" y="122875"/>
                  </a:lnTo>
                  <a:lnTo>
                    <a:pt x="122832" y="113350"/>
                  </a:lnTo>
                  <a:lnTo>
                    <a:pt x="123786" y="101208"/>
                  </a:lnTo>
                  <a:lnTo>
                    <a:pt x="101434" y="100664"/>
                  </a:lnTo>
                  <a:lnTo>
                    <a:pt x="95176" y="103479"/>
                  </a:lnTo>
                  <a:lnTo>
                    <a:pt x="63383" y="132531"/>
                  </a:lnTo>
                  <a:lnTo>
                    <a:pt x="59920" y="138808"/>
                  </a:lnTo>
                  <a:lnTo>
                    <a:pt x="56457" y="154632"/>
                  </a:lnTo>
                  <a:lnTo>
                    <a:pt x="50712" y="165210"/>
                  </a:lnTo>
                  <a:lnTo>
                    <a:pt x="48032" y="188226"/>
                  </a:lnTo>
                  <a:lnTo>
                    <a:pt x="50628" y="195312"/>
                  </a:lnTo>
                  <a:lnTo>
                    <a:pt x="54251" y="201988"/>
                  </a:lnTo>
                  <a:lnTo>
                    <a:pt x="56578" y="214898"/>
                  </a:lnTo>
                  <a:lnTo>
                    <a:pt x="56768" y="218091"/>
                  </a:lnTo>
                  <a:lnTo>
                    <a:pt x="57953" y="220219"/>
                  </a:lnTo>
                  <a:lnTo>
                    <a:pt x="59803" y="221638"/>
                  </a:lnTo>
                  <a:lnTo>
                    <a:pt x="64679" y="224272"/>
                  </a:lnTo>
                  <a:lnTo>
                    <a:pt x="73374" y="230647"/>
                  </a:lnTo>
                  <a:lnTo>
                    <a:pt x="79530" y="232510"/>
                  </a:lnTo>
                  <a:lnTo>
                    <a:pt x="82653" y="231949"/>
                  </a:lnTo>
                  <a:lnTo>
                    <a:pt x="95270" y="226264"/>
                  </a:lnTo>
                  <a:lnTo>
                    <a:pt x="107603" y="222183"/>
                  </a:lnTo>
                  <a:lnTo>
                    <a:pt x="118732" y="218164"/>
                  </a:lnTo>
                  <a:lnTo>
                    <a:pt x="135839" y="214844"/>
                  </a:lnTo>
                  <a:lnTo>
                    <a:pt x="144334" y="210317"/>
                  </a:lnTo>
                  <a:lnTo>
                    <a:pt x="188769" y="174030"/>
                  </a:lnTo>
                  <a:lnTo>
                    <a:pt x="230324" y="145109"/>
                  </a:lnTo>
                  <a:lnTo>
                    <a:pt x="234658" y="138753"/>
                  </a:lnTo>
                  <a:lnTo>
                    <a:pt x="235814" y="135578"/>
                  </a:lnTo>
                  <a:lnTo>
                    <a:pt x="237643" y="133460"/>
                  </a:lnTo>
                  <a:lnTo>
                    <a:pt x="244215" y="129421"/>
                  </a:lnTo>
                  <a:lnTo>
                    <a:pt x="247516" y="120141"/>
                  </a:lnTo>
                  <a:lnTo>
                    <a:pt x="247650" y="155958"/>
                  </a:lnTo>
                  <a:lnTo>
                    <a:pt x="254196" y="165040"/>
                  </a:lnTo>
                  <a:lnTo>
                    <a:pt x="256783" y="175086"/>
                  </a:lnTo>
                  <a:lnTo>
                    <a:pt x="262115" y="181384"/>
                  </a:lnTo>
                  <a:lnTo>
                    <a:pt x="267484" y="184157"/>
                  </a:lnTo>
                  <a:lnTo>
                    <a:pt x="279555" y="185937"/>
                  </a:lnTo>
                  <a:lnTo>
                    <a:pt x="285819" y="183358"/>
                  </a:lnTo>
                  <a:lnTo>
                    <a:pt x="317617" y="154493"/>
                  </a:lnTo>
                  <a:lnTo>
                    <a:pt x="321080" y="148216"/>
                  </a:lnTo>
                  <a:lnTo>
                    <a:pt x="323303" y="135564"/>
                  </a:lnTo>
                  <a:lnTo>
                    <a:pt x="323836" y="107000"/>
                  </a:lnTo>
                  <a:lnTo>
                    <a:pt x="322782" y="104883"/>
                  </a:lnTo>
                  <a:lnTo>
                    <a:pt x="321022" y="103472"/>
                  </a:lnTo>
                  <a:lnTo>
                    <a:pt x="316243" y="100846"/>
                  </a:lnTo>
                  <a:lnTo>
                    <a:pt x="306516" y="92614"/>
                  </a:lnTo>
                  <a:lnTo>
                    <a:pt x="296749" y="91256"/>
                  </a:lnTo>
                  <a:lnTo>
                    <a:pt x="281124" y="105318"/>
                  </a:lnTo>
                  <a:lnTo>
                    <a:pt x="278402" y="113661"/>
                  </a:lnTo>
                  <a:lnTo>
                    <a:pt x="276134" y="123365"/>
                  </a:lnTo>
                  <a:lnTo>
                    <a:pt x="268877" y="138220"/>
                  </a:lnTo>
                  <a:lnTo>
                    <a:pt x="257605" y="184680"/>
                  </a:lnTo>
                  <a:lnTo>
                    <a:pt x="257186" y="232188"/>
                  </a:lnTo>
                  <a:lnTo>
                    <a:pt x="256118" y="255436"/>
                  </a:lnTo>
                  <a:lnTo>
                    <a:pt x="249636" y="274139"/>
                  </a:lnTo>
                  <a:lnTo>
                    <a:pt x="247767" y="316669"/>
                  </a:lnTo>
                  <a:lnTo>
                    <a:pt x="244880" y="326480"/>
                  </a:lnTo>
                  <a:lnTo>
                    <a:pt x="241128" y="335428"/>
                  </a:lnTo>
                  <a:lnTo>
                    <a:pt x="237956" y="351306"/>
                  </a:lnTo>
                  <a:lnTo>
                    <a:pt x="221702" y="384218"/>
                  </a:lnTo>
                  <a:lnTo>
                    <a:pt x="214537" y="403725"/>
                  </a:lnTo>
                  <a:lnTo>
                    <a:pt x="199846" y="423855"/>
                  </a:lnTo>
                  <a:lnTo>
                    <a:pt x="193596" y="429505"/>
                  </a:lnTo>
                  <a:lnTo>
                    <a:pt x="187289" y="432016"/>
                  </a:lnTo>
                  <a:lnTo>
                    <a:pt x="174618" y="434687"/>
                  </a:lnTo>
                  <a:lnTo>
                    <a:pt x="165098" y="440453"/>
                  </a:lnTo>
                  <a:lnTo>
                    <a:pt x="158750" y="442173"/>
                  </a:lnTo>
                  <a:lnTo>
                    <a:pt x="155575" y="441574"/>
                  </a:lnTo>
                  <a:lnTo>
                    <a:pt x="144756" y="435228"/>
                  </a:lnTo>
                  <a:lnTo>
                    <a:pt x="134839" y="425929"/>
                  </a:lnTo>
                  <a:lnTo>
                    <a:pt x="133791" y="419867"/>
                  </a:lnTo>
                  <a:lnTo>
                    <a:pt x="133481" y="411368"/>
                  </a:lnTo>
                  <a:lnTo>
                    <a:pt x="136230" y="405258"/>
                  </a:lnTo>
                  <a:lnTo>
                    <a:pt x="139922" y="399014"/>
                  </a:lnTo>
                  <a:lnTo>
                    <a:pt x="150220" y="373497"/>
                  </a:lnTo>
                  <a:lnTo>
                    <a:pt x="156017" y="365495"/>
                  </a:lnTo>
                  <a:lnTo>
                    <a:pt x="181870" y="348475"/>
                  </a:lnTo>
                  <a:lnTo>
                    <a:pt x="193015" y="340969"/>
                  </a:lnTo>
                  <a:lnTo>
                    <a:pt x="207355" y="325902"/>
                  </a:lnTo>
                  <a:lnTo>
                    <a:pt x="251273" y="296509"/>
                  </a:lnTo>
                  <a:lnTo>
                    <a:pt x="298572" y="265859"/>
                  </a:lnTo>
                  <a:lnTo>
                    <a:pt x="343334" y="236772"/>
                  </a:lnTo>
                  <a:lnTo>
                    <a:pt x="387760" y="202550"/>
                  </a:lnTo>
                  <a:lnTo>
                    <a:pt x="428457" y="165026"/>
                  </a:lnTo>
                  <a:lnTo>
                    <a:pt x="473232" y="119752"/>
                  </a:lnTo>
                  <a:lnTo>
                    <a:pt x="506499" y="75253"/>
                  </a:lnTo>
                  <a:lnTo>
                    <a:pt x="529079" y="40501"/>
                  </a:lnTo>
                  <a:lnTo>
                    <a:pt x="532546" y="25112"/>
                  </a:lnTo>
                  <a:lnTo>
                    <a:pt x="533399" y="0"/>
                  </a:lnTo>
                  <a:lnTo>
                    <a:pt x="533400" y="5127"/>
                  </a:lnTo>
                  <a:lnTo>
                    <a:pt x="528344" y="5319"/>
                  </a:lnTo>
                  <a:lnTo>
                    <a:pt x="526855" y="6404"/>
                  </a:lnTo>
                  <a:lnTo>
                    <a:pt x="516510" y="24695"/>
                  </a:lnTo>
                  <a:lnTo>
                    <a:pt x="515791" y="27788"/>
                  </a:lnTo>
                  <a:lnTo>
                    <a:pt x="507000" y="43521"/>
                  </a:lnTo>
                  <a:lnTo>
                    <a:pt x="495209" y="85147"/>
                  </a:lnTo>
                  <a:lnTo>
                    <a:pt x="483598" y="129247"/>
                  </a:lnTo>
                  <a:lnTo>
                    <a:pt x="478427" y="148282"/>
                  </a:lnTo>
                  <a:lnTo>
                    <a:pt x="468933" y="186571"/>
                  </a:lnTo>
                  <a:lnTo>
                    <a:pt x="459831" y="217184"/>
                  </a:lnTo>
                  <a:lnTo>
                    <a:pt x="455157" y="241365"/>
                  </a:lnTo>
                  <a:lnTo>
                    <a:pt x="449892" y="264757"/>
                  </a:lnTo>
                  <a:lnTo>
                    <a:pt x="445510" y="288975"/>
                  </a:lnTo>
                  <a:lnTo>
                    <a:pt x="440331" y="312378"/>
                  </a:lnTo>
                  <a:lnTo>
                    <a:pt x="433524" y="348730"/>
                  </a:lnTo>
                  <a:lnTo>
                    <a:pt x="420854" y="392231"/>
                  </a:lnTo>
                  <a:lnTo>
                    <a:pt x="409502" y="436112"/>
                  </a:lnTo>
                  <a:lnTo>
                    <a:pt x="390955" y="471553"/>
                  </a:lnTo>
                  <a:lnTo>
                    <a:pt x="389492" y="455845"/>
                  </a:lnTo>
                  <a:lnTo>
                    <a:pt x="383986" y="445546"/>
                  </a:lnTo>
                  <a:lnTo>
                    <a:pt x="381116" y="398931"/>
                  </a:lnTo>
                  <a:lnTo>
                    <a:pt x="381010" y="352784"/>
                  </a:lnTo>
                  <a:lnTo>
                    <a:pt x="381001" y="309536"/>
                  </a:lnTo>
                  <a:lnTo>
                    <a:pt x="382058" y="263546"/>
                  </a:lnTo>
                  <a:lnTo>
                    <a:pt x="390701" y="220605"/>
                  </a:lnTo>
                  <a:lnTo>
                    <a:pt x="400148" y="174590"/>
                  </a:lnTo>
                  <a:lnTo>
                    <a:pt x="413181" y="142046"/>
                  </a:lnTo>
                  <a:lnTo>
                    <a:pt x="447103" y="98669"/>
                  </a:lnTo>
                  <a:lnTo>
                    <a:pt x="460262" y="79915"/>
                  </a:lnTo>
                  <a:lnTo>
                    <a:pt x="474923" y="69341"/>
                  </a:lnTo>
                  <a:lnTo>
                    <a:pt x="507883" y="54526"/>
                  </a:lnTo>
                  <a:lnTo>
                    <a:pt x="517490" y="53470"/>
                  </a:lnTo>
                  <a:lnTo>
                    <a:pt x="523859" y="56045"/>
                  </a:lnTo>
                  <a:lnTo>
                    <a:pt x="541043" y="70371"/>
                  </a:lnTo>
                  <a:lnTo>
                    <a:pt x="549099" y="85888"/>
                  </a:lnTo>
                  <a:lnTo>
                    <a:pt x="552009" y="103553"/>
                  </a:lnTo>
                  <a:lnTo>
                    <a:pt x="552447" y="150124"/>
                  </a:lnTo>
                  <a:lnTo>
                    <a:pt x="552450" y="155526"/>
                  </a:lnTo>
                  <a:lnTo>
                    <a:pt x="544911" y="167861"/>
                  </a:lnTo>
                  <a:lnTo>
                    <a:pt x="543317" y="175075"/>
                  </a:lnTo>
                  <a:lnTo>
                    <a:pt x="542129" y="175667"/>
                  </a:lnTo>
                  <a:lnTo>
                    <a:pt x="533435" y="176846"/>
                  </a:lnTo>
                  <a:lnTo>
                    <a:pt x="533400" y="167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4" name="SMARTInkShape-310"/>
          <p:cNvSpPr/>
          <p:nvPr>
            <p:custDataLst>
              <p:tags r:id="rId36"/>
            </p:custDataLst>
          </p:nvPr>
        </p:nvSpPr>
        <p:spPr>
          <a:xfrm>
            <a:off x="5210175" y="5629313"/>
            <a:ext cx="1133476" cy="176529"/>
          </a:xfrm>
          <a:custGeom>
            <a:avLst/>
            <a:gdLst/>
            <a:ahLst/>
            <a:cxnLst/>
            <a:rect l="0" t="0" r="0" b="0"/>
            <a:pathLst>
              <a:path w="1133476" h="176529">
                <a:moveTo>
                  <a:pt x="0" y="171412"/>
                </a:moveTo>
                <a:lnTo>
                  <a:pt x="0" y="171412"/>
                </a:lnTo>
                <a:lnTo>
                  <a:pt x="8201" y="163211"/>
                </a:lnTo>
                <a:lnTo>
                  <a:pt x="14189" y="162280"/>
                </a:lnTo>
                <a:lnTo>
                  <a:pt x="22666" y="162003"/>
                </a:lnTo>
                <a:lnTo>
                  <a:pt x="28771" y="159116"/>
                </a:lnTo>
                <a:lnTo>
                  <a:pt x="35012" y="155363"/>
                </a:lnTo>
                <a:lnTo>
                  <a:pt x="44476" y="152193"/>
                </a:lnTo>
                <a:lnTo>
                  <a:pt x="88547" y="114245"/>
                </a:lnTo>
                <a:lnTo>
                  <a:pt x="102789" y="107554"/>
                </a:lnTo>
                <a:lnTo>
                  <a:pt x="106626" y="106616"/>
                </a:lnTo>
                <a:lnTo>
                  <a:pt x="109184" y="103872"/>
                </a:lnTo>
                <a:lnTo>
                  <a:pt x="113843" y="92016"/>
                </a:lnTo>
                <a:lnTo>
                  <a:pt x="116112" y="89907"/>
                </a:lnTo>
                <a:lnTo>
                  <a:pt x="118683" y="88500"/>
                </a:lnTo>
                <a:lnTo>
                  <a:pt x="120397" y="86504"/>
                </a:lnTo>
                <a:lnTo>
                  <a:pt x="122301" y="81464"/>
                </a:lnTo>
                <a:lnTo>
                  <a:pt x="123822" y="49350"/>
                </a:lnTo>
                <a:lnTo>
                  <a:pt x="122765" y="48763"/>
                </a:lnTo>
                <a:lnTo>
                  <a:pt x="101435" y="47633"/>
                </a:lnTo>
                <a:lnTo>
                  <a:pt x="95177" y="50429"/>
                </a:lnTo>
                <a:lnTo>
                  <a:pt x="88867" y="54142"/>
                </a:lnTo>
                <a:lnTo>
                  <a:pt x="79365" y="57290"/>
                </a:lnTo>
                <a:lnTo>
                  <a:pt x="63498" y="70254"/>
                </a:lnTo>
                <a:lnTo>
                  <a:pt x="59972" y="76358"/>
                </a:lnTo>
                <a:lnTo>
                  <a:pt x="57346" y="82599"/>
                </a:lnTo>
                <a:lnTo>
                  <a:pt x="50975" y="92063"/>
                </a:lnTo>
                <a:lnTo>
                  <a:pt x="39070" y="129255"/>
                </a:lnTo>
                <a:lnTo>
                  <a:pt x="38531" y="136095"/>
                </a:lnTo>
                <a:lnTo>
                  <a:pt x="41114" y="142662"/>
                </a:lnTo>
                <a:lnTo>
                  <a:pt x="44731" y="149110"/>
                </a:lnTo>
                <a:lnTo>
                  <a:pt x="47826" y="158689"/>
                </a:lnTo>
                <a:lnTo>
                  <a:pt x="52301" y="165052"/>
                </a:lnTo>
                <a:lnTo>
                  <a:pt x="57818" y="168585"/>
                </a:lnTo>
                <a:lnTo>
                  <a:pt x="63796" y="171214"/>
                </a:lnTo>
                <a:lnTo>
                  <a:pt x="69982" y="175910"/>
                </a:lnTo>
                <a:lnTo>
                  <a:pt x="73113" y="176528"/>
                </a:lnTo>
                <a:lnTo>
                  <a:pt x="76259" y="175880"/>
                </a:lnTo>
                <a:lnTo>
                  <a:pt x="83634" y="173398"/>
                </a:lnTo>
                <a:lnTo>
                  <a:pt x="116791" y="170528"/>
                </a:lnTo>
                <a:lnTo>
                  <a:pt x="146966" y="154122"/>
                </a:lnTo>
                <a:lnTo>
                  <a:pt x="174453" y="135228"/>
                </a:lnTo>
                <a:lnTo>
                  <a:pt x="198092" y="121532"/>
                </a:lnTo>
                <a:lnTo>
                  <a:pt x="244362" y="87406"/>
                </a:lnTo>
                <a:lnTo>
                  <a:pt x="287732" y="45544"/>
                </a:lnTo>
                <a:lnTo>
                  <a:pt x="322323" y="11014"/>
                </a:lnTo>
                <a:lnTo>
                  <a:pt x="331917" y="9621"/>
                </a:lnTo>
                <a:lnTo>
                  <a:pt x="332403" y="10635"/>
                </a:lnTo>
                <a:lnTo>
                  <a:pt x="333364" y="46344"/>
                </a:lnTo>
                <a:lnTo>
                  <a:pt x="330548" y="55148"/>
                </a:lnTo>
                <a:lnTo>
                  <a:pt x="326827" y="63648"/>
                </a:lnTo>
                <a:lnTo>
                  <a:pt x="321201" y="102112"/>
                </a:lnTo>
                <a:lnTo>
                  <a:pt x="317381" y="110978"/>
                </a:lnTo>
                <a:lnTo>
                  <a:pt x="313535" y="138678"/>
                </a:lnTo>
                <a:lnTo>
                  <a:pt x="306839" y="152167"/>
                </a:lnTo>
                <a:lnTo>
                  <a:pt x="304919" y="166375"/>
                </a:lnTo>
                <a:lnTo>
                  <a:pt x="303821" y="168054"/>
                </a:lnTo>
                <a:lnTo>
                  <a:pt x="302030" y="169172"/>
                </a:lnTo>
                <a:lnTo>
                  <a:pt x="295670" y="171281"/>
                </a:lnTo>
                <a:lnTo>
                  <a:pt x="295392" y="166317"/>
                </a:lnTo>
                <a:lnTo>
                  <a:pt x="294295" y="164840"/>
                </a:lnTo>
                <a:lnTo>
                  <a:pt x="290253" y="163199"/>
                </a:lnTo>
                <a:lnTo>
                  <a:pt x="288753" y="161703"/>
                </a:lnTo>
                <a:lnTo>
                  <a:pt x="287084" y="157219"/>
                </a:lnTo>
                <a:lnTo>
                  <a:pt x="285753" y="111084"/>
                </a:lnTo>
                <a:lnTo>
                  <a:pt x="288573" y="104736"/>
                </a:lnTo>
                <a:lnTo>
                  <a:pt x="293951" y="97093"/>
                </a:lnTo>
                <a:lnTo>
                  <a:pt x="295272" y="85726"/>
                </a:lnTo>
                <a:lnTo>
                  <a:pt x="295275" y="93892"/>
                </a:lnTo>
                <a:lnTo>
                  <a:pt x="304408" y="104310"/>
                </a:lnTo>
                <a:lnTo>
                  <a:pt x="304684" y="109667"/>
                </a:lnTo>
                <a:lnTo>
                  <a:pt x="305781" y="111199"/>
                </a:lnTo>
                <a:lnTo>
                  <a:pt x="307571" y="112220"/>
                </a:lnTo>
                <a:lnTo>
                  <a:pt x="314494" y="113993"/>
                </a:lnTo>
                <a:lnTo>
                  <a:pt x="336681" y="114252"/>
                </a:lnTo>
                <a:lnTo>
                  <a:pt x="342958" y="111435"/>
                </a:lnTo>
                <a:lnTo>
                  <a:pt x="349276" y="107714"/>
                </a:lnTo>
                <a:lnTo>
                  <a:pt x="358782" y="104561"/>
                </a:lnTo>
                <a:lnTo>
                  <a:pt x="384372" y="89626"/>
                </a:lnTo>
                <a:lnTo>
                  <a:pt x="395993" y="85796"/>
                </a:lnTo>
                <a:lnTo>
                  <a:pt x="422241" y="63343"/>
                </a:lnTo>
                <a:lnTo>
                  <a:pt x="425788" y="57058"/>
                </a:lnTo>
                <a:lnTo>
                  <a:pt x="426733" y="53902"/>
                </a:lnTo>
                <a:lnTo>
                  <a:pt x="428422" y="51796"/>
                </a:lnTo>
                <a:lnTo>
                  <a:pt x="436660" y="48141"/>
                </a:lnTo>
                <a:lnTo>
                  <a:pt x="437488" y="45011"/>
                </a:lnTo>
                <a:lnTo>
                  <a:pt x="438111" y="38468"/>
                </a:lnTo>
                <a:lnTo>
                  <a:pt x="438139" y="43239"/>
                </a:lnTo>
                <a:lnTo>
                  <a:pt x="437085" y="44688"/>
                </a:lnTo>
                <a:lnTo>
                  <a:pt x="424892" y="52262"/>
                </a:lnTo>
                <a:lnTo>
                  <a:pt x="421675" y="57778"/>
                </a:lnTo>
                <a:lnTo>
                  <a:pt x="419185" y="63758"/>
                </a:lnTo>
                <a:lnTo>
                  <a:pt x="412893" y="73075"/>
                </a:lnTo>
                <a:lnTo>
                  <a:pt x="410558" y="82538"/>
                </a:lnTo>
                <a:lnTo>
                  <a:pt x="410012" y="88873"/>
                </a:lnTo>
                <a:lnTo>
                  <a:pt x="406947" y="95217"/>
                </a:lnTo>
                <a:lnTo>
                  <a:pt x="403115" y="101564"/>
                </a:lnTo>
                <a:lnTo>
                  <a:pt x="400655" y="114262"/>
                </a:lnTo>
                <a:lnTo>
                  <a:pt x="400170" y="126962"/>
                </a:lnTo>
                <a:lnTo>
                  <a:pt x="401188" y="129079"/>
                </a:lnTo>
                <a:lnTo>
                  <a:pt x="402925" y="130490"/>
                </a:lnTo>
                <a:lnTo>
                  <a:pt x="405142" y="131431"/>
                </a:lnTo>
                <a:lnTo>
                  <a:pt x="406619" y="133116"/>
                </a:lnTo>
                <a:lnTo>
                  <a:pt x="408262" y="137811"/>
                </a:lnTo>
                <a:lnTo>
                  <a:pt x="409758" y="139487"/>
                </a:lnTo>
                <a:lnTo>
                  <a:pt x="417660" y="142396"/>
                </a:lnTo>
                <a:lnTo>
                  <a:pt x="423730" y="142706"/>
                </a:lnTo>
                <a:lnTo>
                  <a:pt x="453228" y="133128"/>
                </a:lnTo>
                <a:lnTo>
                  <a:pt x="500761" y="98361"/>
                </a:lnTo>
                <a:lnTo>
                  <a:pt x="545697" y="54329"/>
                </a:lnTo>
                <a:lnTo>
                  <a:pt x="580987" y="19051"/>
                </a:lnTo>
                <a:lnTo>
                  <a:pt x="581022" y="32273"/>
                </a:lnTo>
                <a:lnTo>
                  <a:pt x="578202" y="38311"/>
                </a:lnTo>
                <a:lnTo>
                  <a:pt x="574478" y="44522"/>
                </a:lnTo>
                <a:lnTo>
                  <a:pt x="572088" y="57134"/>
                </a:lnTo>
                <a:lnTo>
                  <a:pt x="571892" y="60302"/>
                </a:lnTo>
                <a:lnTo>
                  <a:pt x="568851" y="66644"/>
                </a:lnTo>
                <a:lnTo>
                  <a:pt x="566560" y="69817"/>
                </a:lnTo>
                <a:lnTo>
                  <a:pt x="553893" y="107520"/>
                </a:lnTo>
                <a:lnTo>
                  <a:pt x="551677" y="126023"/>
                </a:lnTo>
                <a:lnTo>
                  <a:pt x="549818" y="128452"/>
                </a:lnTo>
                <a:lnTo>
                  <a:pt x="547520" y="130072"/>
                </a:lnTo>
                <a:lnTo>
                  <a:pt x="545988" y="132210"/>
                </a:lnTo>
                <a:lnTo>
                  <a:pt x="544286" y="137409"/>
                </a:lnTo>
                <a:lnTo>
                  <a:pt x="543328" y="146285"/>
                </a:lnTo>
                <a:lnTo>
                  <a:pt x="542136" y="148311"/>
                </a:lnTo>
                <a:lnTo>
                  <a:pt x="540282" y="149661"/>
                </a:lnTo>
                <a:lnTo>
                  <a:pt x="534760" y="151829"/>
                </a:lnTo>
                <a:lnTo>
                  <a:pt x="534005" y="154948"/>
                </a:lnTo>
                <a:lnTo>
                  <a:pt x="533519" y="160515"/>
                </a:lnTo>
                <a:lnTo>
                  <a:pt x="533400" y="144268"/>
                </a:lnTo>
                <a:lnTo>
                  <a:pt x="539945" y="135515"/>
                </a:lnTo>
                <a:lnTo>
                  <a:pt x="543101" y="126674"/>
                </a:lnTo>
                <a:lnTo>
                  <a:pt x="549210" y="117351"/>
                </a:lnTo>
                <a:lnTo>
                  <a:pt x="551490" y="107887"/>
                </a:lnTo>
                <a:lnTo>
                  <a:pt x="552023" y="101551"/>
                </a:lnTo>
                <a:lnTo>
                  <a:pt x="555082" y="95207"/>
                </a:lnTo>
                <a:lnTo>
                  <a:pt x="560614" y="87568"/>
                </a:lnTo>
                <a:lnTo>
                  <a:pt x="561939" y="76603"/>
                </a:lnTo>
                <a:lnTo>
                  <a:pt x="570173" y="76201"/>
                </a:lnTo>
                <a:lnTo>
                  <a:pt x="570615" y="77246"/>
                </a:lnTo>
                <a:lnTo>
                  <a:pt x="571384" y="84367"/>
                </a:lnTo>
                <a:lnTo>
                  <a:pt x="574271" y="85101"/>
                </a:lnTo>
                <a:lnTo>
                  <a:pt x="576523" y="85296"/>
                </a:lnTo>
                <a:lnTo>
                  <a:pt x="578024" y="86485"/>
                </a:lnTo>
                <a:lnTo>
                  <a:pt x="581820" y="95364"/>
                </a:lnTo>
                <a:lnTo>
                  <a:pt x="589192" y="103294"/>
                </a:lnTo>
                <a:lnTo>
                  <a:pt x="595204" y="104309"/>
                </a:lnTo>
                <a:lnTo>
                  <a:pt x="622704" y="104734"/>
                </a:lnTo>
                <a:lnTo>
                  <a:pt x="628829" y="101914"/>
                </a:lnTo>
                <a:lnTo>
                  <a:pt x="635079" y="98190"/>
                </a:lnTo>
                <a:lnTo>
                  <a:pt x="641386" y="96536"/>
                </a:lnTo>
                <a:lnTo>
                  <a:pt x="643491" y="95036"/>
                </a:lnTo>
                <a:lnTo>
                  <a:pt x="644893" y="92978"/>
                </a:lnTo>
                <a:lnTo>
                  <a:pt x="647510" y="87869"/>
                </a:lnTo>
                <a:lnTo>
                  <a:pt x="652202" y="82071"/>
                </a:lnTo>
                <a:lnTo>
                  <a:pt x="657814" y="78788"/>
                </a:lnTo>
                <a:lnTo>
                  <a:pt x="663837" y="76271"/>
                </a:lnTo>
                <a:lnTo>
                  <a:pt x="670042" y="71624"/>
                </a:lnTo>
                <a:lnTo>
                  <a:pt x="673504" y="66031"/>
                </a:lnTo>
                <a:lnTo>
                  <a:pt x="676102" y="60018"/>
                </a:lnTo>
                <a:lnTo>
                  <a:pt x="682456" y="50683"/>
                </a:lnTo>
                <a:lnTo>
                  <a:pt x="684314" y="44377"/>
                </a:lnTo>
                <a:lnTo>
                  <a:pt x="685867" y="42271"/>
                </a:lnTo>
                <a:lnTo>
                  <a:pt x="687962" y="40869"/>
                </a:lnTo>
                <a:lnTo>
                  <a:pt x="690417" y="39933"/>
                </a:lnTo>
                <a:lnTo>
                  <a:pt x="692052" y="38252"/>
                </a:lnTo>
                <a:lnTo>
                  <a:pt x="694894" y="30025"/>
                </a:lnTo>
                <a:lnTo>
                  <a:pt x="693979" y="29529"/>
                </a:lnTo>
                <a:lnTo>
                  <a:pt x="687086" y="28668"/>
                </a:lnTo>
                <a:lnTo>
                  <a:pt x="686657" y="29683"/>
                </a:lnTo>
                <a:lnTo>
                  <a:pt x="686181" y="33632"/>
                </a:lnTo>
                <a:lnTo>
                  <a:pt x="683147" y="38916"/>
                </a:lnTo>
                <a:lnTo>
                  <a:pt x="677633" y="45874"/>
                </a:lnTo>
                <a:lnTo>
                  <a:pt x="675485" y="61399"/>
                </a:lnTo>
                <a:lnTo>
                  <a:pt x="668789" y="75754"/>
                </a:lnTo>
                <a:lnTo>
                  <a:pt x="666785" y="107905"/>
                </a:lnTo>
                <a:lnTo>
                  <a:pt x="669588" y="114259"/>
                </a:lnTo>
                <a:lnTo>
                  <a:pt x="673303" y="120610"/>
                </a:lnTo>
                <a:lnTo>
                  <a:pt x="674954" y="126961"/>
                </a:lnTo>
                <a:lnTo>
                  <a:pt x="676453" y="129078"/>
                </a:lnTo>
                <a:lnTo>
                  <a:pt x="678511" y="130490"/>
                </a:lnTo>
                <a:lnTo>
                  <a:pt x="683619" y="133116"/>
                </a:lnTo>
                <a:lnTo>
                  <a:pt x="693574" y="141348"/>
                </a:lnTo>
                <a:lnTo>
                  <a:pt x="720111" y="133050"/>
                </a:lnTo>
                <a:lnTo>
                  <a:pt x="740779" y="118194"/>
                </a:lnTo>
                <a:lnTo>
                  <a:pt x="760003" y="112216"/>
                </a:lnTo>
                <a:lnTo>
                  <a:pt x="763844" y="109723"/>
                </a:lnTo>
                <a:lnTo>
                  <a:pt x="780875" y="90315"/>
                </a:lnTo>
                <a:lnTo>
                  <a:pt x="784108" y="88772"/>
                </a:lnTo>
                <a:lnTo>
                  <a:pt x="786264" y="86686"/>
                </a:lnTo>
                <a:lnTo>
                  <a:pt x="800684" y="66509"/>
                </a:lnTo>
                <a:lnTo>
                  <a:pt x="807859" y="58968"/>
                </a:lnTo>
                <a:lnTo>
                  <a:pt x="808840" y="55114"/>
                </a:lnTo>
                <a:lnTo>
                  <a:pt x="809580" y="48028"/>
                </a:lnTo>
                <a:lnTo>
                  <a:pt x="809621" y="60883"/>
                </a:lnTo>
                <a:lnTo>
                  <a:pt x="806801" y="66902"/>
                </a:lnTo>
                <a:lnTo>
                  <a:pt x="803078" y="73105"/>
                </a:lnTo>
                <a:lnTo>
                  <a:pt x="800688" y="85710"/>
                </a:lnTo>
                <a:lnTo>
                  <a:pt x="800101" y="133312"/>
                </a:lnTo>
                <a:lnTo>
                  <a:pt x="800100" y="140956"/>
                </a:lnTo>
                <a:lnTo>
                  <a:pt x="801158" y="141583"/>
                </a:lnTo>
                <a:lnTo>
                  <a:pt x="807704" y="143524"/>
                </a:lnTo>
                <a:lnTo>
                  <a:pt x="813357" y="147729"/>
                </a:lnTo>
                <a:lnTo>
                  <a:pt x="816347" y="148215"/>
                </a:lnTo>
                <a:lnTo>
                  <a:pt x="819398" y="147481"/>
                </a:lnTo>
                <a:lnTo>
                  <a:pt x="825610" y="144901"/>
                </a:lnTo>
                <a:lnTo>
                  <a:pt x="835058" y="142390"/>
                </a:lnTo>
                <a:lnTo>
                  <a:pt x="863601" y="117342"/>
                </a:lnTo>
                <a:lnTo>
                  <a:pt x="895350" y="82863"/>
                </a:lnTo>
                <a:lnTo>
                  <a:pt x="911578" y="57700"/>
                </a:lnTo>
                <a:lnTo>
                  <a:pt x="914028" y="41314"/>
                </a:lnTo>
                <a:lnTo>
                  <a:pt x="914352" y="25372"/>
                </a:lnTo>
                <a:lnTo>
                  <a:pt x="913309" y="23252"/>
                </a:lnTo>
                <a:lnTo>
                  <a:pt x="911556" y="21839"/>
                </a:lnTo>
                <a:lnTo>
                  <a:pt x="906786" y="19210"/>
                </a:lnTo>
                <a:lnTo>
                  <a:pt x="898150" y="12839"/>
                </a:lnTo>
                <a:lnTo>
                  <a:pt x="887657" y="9928"/>
                </a:lnTo>
                <a:lnTo>
                  <a:pt x="863483" y="9498"/>
                </a:lnTo>
                <a:lnTo>
                  <a:pt x="857198" y="12314"/>
                </a:lnTo>
                <a:lnTo>
                  <a:pt x="850877" y="16035"/>
                </a:lnTo>
                <a:lnTo>
                  <a:pt x="841368" y="19188"/>
                </a:lnTo>
                <a:lnTo>
                  <a:pt x="815975" y="41368"/>
                </a:lnTo>
                <a:lnTo>
                  <a:pt x="812447" y="50467"/>
                </a:lnTo>
                <a:lnTo>
                  <a:pt x="809821" y="60509"/>
                </a:lnTo>
                <a:lnTo>
                  <a:pt x="799512" y="75579"/>
                </a:lnTo>
                <a:lnTo>
                  <a:pt x="794546" y="82253"/>
                </a:lnTo>
                <a:lnTo>
                  <a:pt x="791752" y="91961"/>
                </a:lnTo>
                <a:lnTo>
                  <a:pt x="790579" y="131431"/>
                </a:lnTo>
                <a:lnTo>
                  <a:pt x="791636" y="132058"/>
                </a:lnTo>
                <a:lnTo>
                  <a:pt x="798180" y="133999"/>
                </a:lnTo>
                <a:lnTo>
                  <a:pt x="803833" y="138204"/>
                </a:lnTo>
                <a:lnTo>
                  <a:pt x="805764" y="138690"/>
                </a:lnTo>
                <a:lnTo>
                  <a:pt x="807050" y="137956"/>
                </a:lnTo>
                <a:lnTo>
                  <a:pt x="807909" y="136408"/>
                </a:lnTo>
                <a:lnTo>
                  <a:pt x="809540" y="135376"/>
                </a:lnTo>
                <a:lnTo>
                  <a:pt x="816890" y="132865"/>
                </a:lnTo>
                <a:lnTo>
                  <a:pt x="838254" y="116872"/>
                </a:lnTo>
                <a:lnTo>
                  <a:pt x="844574" y="114364"/>
                </a:lnTo>
                <a:lnTo>
                  <a:pt x="878152" y="91917"/>
                </a:lnTo>
                <a:lnTo>
                  <a:pt x="882415" y="85633"/>
                </a:lnTo>
                <a:lnTo>
                  <a:pt x="885368" y="79313"/>
                </a:lnTo>
                <a:lnTo>
                  <a:pt x="904864" y="57123"/>
                </a:lnTo>
                <a:lnTo>
                  <a:pt x="896673" y="65314"/>
                </a:lnTo>
                <a:lnTo>
                  <a:pt x="894553" y="73980"/>
                </a:lnTo>
                <a:lnTo>
                  <a:pt x="888881" y="82805"/>
                </a:lnTo>
                <a:lnTo>
                  <a:pt x="886429" y="95270"/>
                </a:lnTo>
                <a:lnTo>
                  <a:pt x="886227" y="98426"/>
                </a:lnTo>
                <a:lnTo>
                  <a:pt x="883182" y="104754"/>
                </a:lnTo>
                <a:lnTo>
                  <a:pt x="877658" y="112383"/>
                </a:lnTo>
                <a:lnTo>
                  <a:pt x="876702" y="118762"/>
                </a:lnTo>
                <a:lnTo>
                  <a:pt x="877627" y="120437"/>
                </a:lnTo>
                <a:lnTo>
                  <a:pt x="879301" y="121554"/>
                </a:lnTo>
                <a:lnTo>
                  <a:pt x="881476" y="122298"/>
                </a:lnTo>
                <a:lnTo>
                  <a:pt x="882926" y="123853"/>
                </a:lnTo>
                <a:lnTo>
                  <a:pt x="885443" y="131857"/>
                </a:lnTo>
                <a:lnTo>
                  <a:pt x="888478" y="129843"/>
                </a:lnTo>
                <a:lnTo>
                  <a:pt x="902686" y="117477"/>
                </a:lnTo>
                <a:lnTo>
                  <a:pt x="911517" y="114156"/>
                </a:lnTo>
                <a:lnTo>
                  <a:pt x="931965" y="96663"/>
                </a:lnTo>
                <a:lnTo>
                  <a:pt x="942544" y="95250"/>
                </a:lnTo>
                <a:lnTo>
                  <a:pt x="942847" y="100280"/>
                </a:lnTo>
                <a:lnTo>
                  <a:pt x="943947" y="101765"/>
                </a:lnTo>
                <a:lnTo>
                  <a:pt x="947994" y="103416"/>
                </a:lnTo>
                <a:lnTo>
                  <a:pt x="949496" y="104915"/>
                </a:lnTo>
                <a:lnTo>
                  <a:pt x="952105" y="112822"/>
                </a:lnTo>
                <a:lnTo>
                  <a:pt x="952466" y="127393"/>
                </a:lnTo>
                <a:lnTo>
                  <a:pt x="953536" y="129367"/>
                </a:lnTo>
                <a:lnTo>
                  <a:pt x="955307" y="130682"/>
                </a:lnTo>
                <a:lnTo>
                  <a:pt x="957546" y="131559"/>
                </a:lnTo>
                <a:lnTo>
                  <a:pt x="959039" y="133202"/>
                </a:lnTo>
                <a:lnTo>
                  <a:pt x="960698" y="137849"/>
                </a:lnTo>
                <a:lnTo>
                  <a:pt x="962199" y="139512"/>
                </a:lnTo>
                <a:lnTo>
                  <a:pt x="966688" y="141359"/>
                </a:lnTo>
                <a:lnTo>
                  <a:pt x="979324" y="142707"/>
                </a:lnTo>
                <a:lnTo>
                  <a:pt x="991206" y="135281"/>
                </a:lnTo>
                <a:lnTo>
                  <a:pt x="1008476" y="128644"/>
                </a:lnTo>
                <a:lnTo>
                  <a:pt x="1031494" y="110956"/>
                </a:lnTo>
                <a:lnTo>
                  <a:pt x="1050522" y="95195"/>
                </a:lnTo>
                <a:lnTo>
                  <a:pt x="1075732" y="76161"/>
                </a:lnTo>
                <a:lnTo>
                  <a:pt x="1091064" y="60287"/>
                </a:lnTo>
                <a:lnTo>
                  <a:pt x="1097346" y="47587"/>
                </a:lnTo>
                <a:lnTo>
                  <a:pt x="1101542" y="41237"/>
                </a:lnTo>
                <a:lnTo>
                  <a:pt x="1103905" y="31712"/>
                </a:lnTo>
                <a:lnTo>
                  <a:pt x="1104889" y="10976"/>
                </a:lnTo>
                <a:lnTo>
                  <a:pt x="1096698" y="1417"/>
                </a:lnTo>
                <a:lnTo>
                  <a:pt x="1093141" y="609"/>
                </a:lnTo>
                <a:lnTo>
                  <a:pt x="1081220" y="0"/>
                </a:lnTo>
                <a:lnTo>
                  <a:pt x="1079588" y="1046"/>
                </a:lnTo>
                <a:lnTo>
                  <a:pt x="1078500" y="2801"/>
                </a:lnTo>
                <a:lnTo>
                  <a:pt x="1077776" y="5030"/>
                </a:lnTo>
                <a:lnTo>
                  <a:pt x="1076234" y="6515"/>
                </a:lnTo>
                <a:lnTo>
                  <a:pt x="1071697" y="8167"/>
                </a:lnTo>
                <a:lnTo>
                  <a:pt x="1070065" y="9665"/>
                </a:lnTo>
                <a:lnTo>
                  <a:pt x="1059452" y="28733"/>
                </a:lnTo>
                <a:lnTo>
                  <a:pt x="1054644" y="55144"/>
                </a:lnTo>
                <a:lnTo>
                  <a:pt x="1050814" y="62587"/>
                </a:lnTo>
                <a:lnTo>
                  <a:pt x="1049112" y="69423"/>
                </a:lnTo>
                <a:lnTo>
                  <a:pt x="1056070" y="97029"/>
                </a:lnTo>
                <a:lnTo>
                  <a:pt x="1059562" y="104133"/>
                </a:lnTo>
                <a:lnTo>
                  <a:pt x="1063583" y="110819"/>
                </a:lnTo>
                <a:lnTo>
                  <a:pt x="1065369" y="117318"/>
                </a:lnTo>
                <a:lnTo>
                  <a:pt x="1066904" y="119474"/>
                </a:lnTo>
                <a:lnTo>
                  <a:pt x="1068986" y="120912"/>
                </a:lnTo>
                <a:lnTo>
                  <a:pt x="1074122" y="123567"/>
                </a:lnTo>
                <a:lnTo>
                  <a:pt x="1082963" y="129954"/>
                </a:lnTo>
                <a:lnTo>
                  <a:pt x="1092286" y="133376"/>
                </a:lnTo>
                <a:lnTo>
                  <a:pt x="1102809" y="139563"/>
                </a:lnTo>
                <a:lnTo>
                  <a:pt x="1133475" y="14283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8" name="SMARTInkShape-Group88"/>
          <p:cNvGrpSpPr/>
          <p:nvPr/>
        </p:nvGrpSpPr>
        <p:grpSpPr>
          <a:xfrm>
            <a:off x="6715126" y="5515106"/>
            <a:ext cx="1847850" cy="418401"/>
            <a:chOff x="6715126" y="5515106"/>
            <a:chExt cx="1847850" cy="418401"/>
          </a:xfrm>
        </p:grpSpPr>
        <p:sp>
          <p:nvSpPr>
            <p:cNvPr id="365" name="SMARTInkShape-311"/>
            <p:cNvSpPr/>
            <p:nvPr>
              <p:custDataLst>
                <p:tags r:id="rId45"/>
              </p:custDataLst>
            </p:nvPr>
          </p:nvSpPr>
          <p:spPr>
            <a:xfrm>
              <a:off x="6715126" y="5515106"/>
              <a:ext cx="1600189" cy="418401"/>
            </a:xfrm>
            <a:custGeom>
              <a:avLst/>
              <a:gdLst/>
              <a:ahLst/>
              <a:cxnLst/>
              <a:rect l="0" t="0" r="0" b="0"/>
              <a:pathLst>
                <a:path w="1600189" h="418401">
                  <a:moveTo>
                    <a:pt x="38099" y="123694"/>
                  </a:moveTo>
                  <a:lnTo>
                    <a:pt x="38099" y="123694"/>
                  </a:lnTo>
                  <a:lnTo>
                    <a:pt x="38099" y="150518"/>
                  </a:lnTo>
                  <a:lnTo>
                    <a:pt x="31554" y="159528"/>
                  </a:lnTo>
                  <a:lnTo>
                    <a:pt x="29457" y="168413"/>
                  </a:lnTo>
                  <a:lnTo>
                    <a:pt x="28690" y="184054"/>
                  </a:lnTo>
                  <a:lnTo>
                    <a:pt x="27593" y="186160"/>
                  </a:lnTo>
                  <a:lnTo>
                    <a:pt x="25803" y="187562"/>
                  </a:lnTo>
                  <a:lnTo>
                    <a:pt x="23552" y="188498"/>
                  </a:lnTo>
                  <a:lnTo>
                    <a:pt x="22050" y="190179"/>
                  </a:lnTo>
                  <a:lnTo>
                    <a:pt x="20383" y="194871"/>
                  </a:lnTo>
                  <a:lnTo>
                    <a:pt x="18880" y="196545"/>
                  </a:lnTo>
                  <a:lnTo>
                    <a:pt x="14388" y="198406"/>
                  </a:lnTo>
                  <a:lnTo>
                    <a:pt x="12766" y="199960"/>
                  </a:lnTo>
                  <a:lnTo>
                    <a:pt x="9951" y="207964"/>
                  </a:lnTo>
                  <a:lnTo>
                    <a:pt x="6892" y="208772"/>
                  </a:lnTo>
                  <a:lnTo>
                    <a:pt x="403" y="209381"/>
                  </a:lnTo>
                  <a:lnTo>
                    <a:pt x="0" y="177538"/>
                  </a:lnTo>
                  <a:lnTo>
                    <a:pt x="2821" y="171261"/>
                  </a:lnTo>
                  <a:lnTo>
                    <a:pt x="15187" y="154379"/>
                  </a:lnTo>
                  <a:lnTo>
                    <a:pt x="21109" y="135203"/>
                  </a:lnTo>
                  <a:lnTo>
                    <a:pt x="32156" y="120911"/>
                  </a:lnTo>
                  <a:lnTo>
                    <a:pt x="38280" y="117165"/>
                  </a:lnTo>
                  <a:lnTo>
                    <a:pt x="44530" y="114442"/>
                  </a:lnTo>
                  <a:lnTo>
                    <a:pt x="53998" y="108017"/>
                  </a:lnTo>
                  <a:lnTo>
                    <a:pt x="63506" y="104585"/>
                  </a:lnTo>
                  <a:lnTo>
                    <a:pt x="73026" y="98394"/>
                  </a:lnTo>
                  <a:lnTo>
                    <a:pt x="82549" y="96089"/>
                  </a:lnTo>
                  <a:lnTo>
                    <a:pt x="93368" y="95247"/>
                  </a:lnTo>
                  <a:lnTo>
                    <a:pt x="103285" y="103331"/>
                  </a:lnTo>
                  <a:lnTo>
                    <a:pt x="109388" y="104255"/>
                  </a:lnTo>
                  <a:lnTo>
                    <a:pt x="111026" y="105444"/>
                  </a:lnTo>
                  <a:lnTo>
                    <a:pt x="112117" y="107293"/>
                  </a:lnTo>
                  <a:lnTo>
                    <a:pt x="114011" y="114322"/>
                  </a:lnTo>
                  <a:lnTo>
                    <a:pt x="114171" y="118823"/>
                  </a:lnTo>
                  <a:lnTo>
                    <a:pt x="117064" y="124351"/>
                  </a:lnTo>
                  <a:lnTo>
                    <a:pt x="122488" y="131467"/>
                  </a:lnTo>
                  <a:lnTo>
                    <a:pt x="123707" y="141266"/>
                  </a:lnTo>
                  <a:lnTo>
                    <a:pt x="123824" y="160432"/>
                  </a:lnTo>
                  <a:lnTo>
                    <a:pt x="123824" y="144175"/>
                  </a:lnTo>
                  <a:lnTo>
                    <a:pt x="140299" y="123502"/>
                  </a:lnTo>
                  <a:lnTo>
                    <a:pt x="142366" y="110956"/>
                  </a:lnTo>
                  <a:lnTo>
                    <a:pt x="143593" y="108852"/>
                  </a:lnTo>
                  <a:lnTo>
                    <a:pt x="145470" y="107449"/>
                  </a:lnTo>
                  <a:lnTo>
                    <a:pt x="150377" y="104832"/>
                  </a:lnTo>
                  <a:lnTo>
                    <a:pt x="160195" y="96607"/>
                  </a:lnTo>
                  <a:lnTo>
                    <a:pt x="171320" y="95130"/>
                  </a:lnTo>
                  <a:lnTo>
                    <a:pt x="171449" y="139595"/>
                  </a:lnTo>
                  <a:lnTo>
                    <a:pt x="171449" y="156769"/>
                  </a:lnTo>
                  <a:lnTo>
                    <a:pt x="172507" y="158444"/>
                  </a:lnTo>
                  <a:lnTo>
                    <a:pt x="174271" y="159561"/>
                  </a:lnTo>
                  <a:lnTo>
                    <a:pt x="179649" y="161353"/>
                  </a:lnTo>
                  <a:lnTo>
                    <a:pt x="189059" y="169956"/>
                  </a:lnTo>
                  <a:lnTo>
                    <a:pt x="190597" y="169352"/>
                  </a:lnTo>
                  <a:lnTo>
                    <a:pt x="197819" y="164504"/>
                  </a:lnTo>
                  <a:lnTo>
                    <a:pt x="222530" y="154428"/>
                  </a:lnTo>
                  <a:lnTo>
                    <a:pt x="270048" y="117336"/>
                  </a:lnTo>
                  <a:lnTo>
                    <a:pt x="291835" y="99352"/>
                  </a:lnTo>
                  <a:lnTo>
                    <a:pt x="304747" y="93133"/>
                  </a:lnTo>
                  <a:lnTo>
                    <a:pt x="320667" y="80040"/>
                  </a:lnTo>
                  <a:lnTo>
                    <a:pt x="331491" y="76592"/>
                  </a:lnTo>
                  <a:lnTo>
                    <a:pt x="342458" y="76083"/>
                  </a:lnTo>
                  <a:lnTo>
                    <a:pt x="342899" y="120545"/>
                  </a:lnTo>
                  <a:lnTo>
                    <a:pt x="341841" y="147176"/>
                  </a:lnTo>
                  <a:lnTo>
                    <a:pt x="334257" y="184129"/>
                  </a:lnTo>
                  <a:lnTo>
                    <a:pt x="332578" y="203102"/>
                  </a:lnTo>
                  <a:lnTo>
                    <a:pt x="316914" y="247521"/>
                  </a:lnTo>
                  <a:lnTo>
                    <a:pt x="312269" y="266569"/>
                  </a:lnTo>
                  <a:lnTo>
                    <a:pt x="307012" y="285619"/>
                  </a:lnTo>
                  <a:lnTo>
                    <a:pt x="302632" y="304669"/>
                  </a:lnTo>
                  <a:lnTo>
                    <a:pt x="297454" y="323719"/>
                  </a:lnTo>
                  <a:lnTo>
                    <a:pt x="293098" y="342769"/>
                  </a:lnTo>
                  <a:lnTo>
                    <a:pt x="287200" y="363113"/>
                  </a:lnTo>
                  <a:lnTo>
                    <a:pt x="284978" y="383869"/>
                  </a:lnTo>
                  <a:lnTo>
                    <a:pt x="277586" y="402653"/>
                  </a:lnTo>
                  <a:lnTo>
                    <a:pt x="276260" y="418400"/>
                  </a:lnTo>
                  <a:lnTo>
                    <a:pt x="271178" y="413743"/>
                  </a:lnTo>
                  <a:lnTo>
                    <a:pt x="270743" y="411252"/>
                  </a:lnTo>
                  <a:lnTo>
                    <a:pt x="271512" y="408532"/>
                  </a:lnTo>
                  <a:lnTo>
                    <a:pt x="274130" y="402689"/>
                  </a:lnTo>
                  <a:lnTo>
                    <a:pt x="276170" y="358261"/>
                  </a:lnTo>
                  <a:lnTo>
                    <a:pt x="277267" y="339481"/>
                  </a:lnTo>
                  <a:lnTo>
                    <a:pt x="284865" y="300426"/>
                  </a:lnTo>
                  <a:lnTo>
                    <a:pt x="285671" y="253692"/>
                  </a:lnTo>
                  <a:lnTo>
                    <a:pt x="286801" y="207204"/>
                  </a:lnTo>
                  <a:lnTo>
                    <a:pt x="295449" y="162741"/>
                  </a:lnTo>
                  <a:lnTo>
                    <a:pt x="302639" y="141363"/>
                  </a:lnTo>
                  <a:lnTo>
                    <a:pt x="306981" y="123285"/>
                  </a:lnTo>
                  <a:lnTo>
                    <a:pt x="309429" y="117071"/>
                  </a:lnTo>
                  <a:lnTo>
                    <a:pt x="317793" y="107345"/>
                  </a:lnTo>
                  <a:lnTo>
                    <a:pt x="326449" y="99495"/>
                  </a:lnTo>
                  <a:lnTo>
                    <a:pt x="333438" y="89124"/>
                  </a:lnTo>
                  <a:lnTo>
                    <a:pt x="376736" y="61262"/>
                  </a:lnTo>
                  <a:lnTo>
                    <a:pt x="383690" y="58904"/>
                  </a:lnTo>
                  <a:lnTo>
                    <a:pt x="428444" y="57041"/>
                  </a:lnTo>
                  <a:lnTo>
                    <a:pt x="431679" y="57033"/>
                  </a:lnTo>
                  <a:lnTo>
                    <a:pt x="462660" y="66720"/>
                  </a:lnTo>
                  <a:lnTo>
                    <a:pt x="469504" y="71209"/>
                  </a:lnTo>
                  <a:lnTo>
                    <a:pt x="473252" y="76731"/>
                  </a:lnTo>
                  <a:lnTo>
                    <a:pt x="475975" y="82712"/>
                  </a:lnTo>
                  <a:lnTo>
                    <a:pt x="482401" y="92031"/>
                  </a:lnTo>
                  <a:lnTo>
                    <a:pt x="485833" y="101495"/>
                  </a:lnTo>
                  <a:lnTo>
                    <a:pt x="492024" y="111001"/>
                  </a:lnTo>
                  <a:lnTo>
                    <a:pt x="494329" y="120521"/>
                  </a:lnTo>
                  <a:lnTo>
                    <a:pt x="495171" y="131338"/>
                  </a:lnTo>
                  <a:lnTo>
                    <a:pt x="485591" y="156940"/>
                  </a:lnTo>
                  <a:lnTo>
                    <a:pt x="483535" y="158557"/>
                  </a:lnTo>
                  <a:lnTo>
                    <a:pt x="478429" y="161414"/>
                  </a:lnTo>
                  <a:lnTo>
                    <a:pt x="468474" y="169806"/>
                  </a:lnTo>
                  <a:lnTo>
                    <a:pt x="458676" y="171187"/>
                  </a:lnTo>
                  <a:lnTo>
                    <a:pt x="452580" y="171280"/>
                  </a:lnTo>
                  <a:lnTo>
                    <a:pt x="450944" y="170235"/>
                  </a:lnTo>
                  <a:lnTo>
                    <a:pt x="449854" y="168480"/>
                  </a:lnTo>
                  <a:lnTo>
                    <a:pt x="449128" y="166251"/>
                  </a:lnTo>
                  <a:lnTo>
                    <a:pt x="447585" y="164766"/>
                  </a:lnTo>
                  <a:lnTo>
                    <a:pt x="443048" y="163114"/>
                  </a:lnTo>
                  <a:lnTo>
                    <a:pt x="441415" y="161616"/>
                  </a:lnTo>
                  <a:lnTo>
                    <a:pt x="439600" y="157129"/>
                  </a:lnTo>
                  <a:lnTo>
                    <a:pt x="440174" y="154450"/>
                  </a:lnTo>
                  <a:lnTo>
                    <a:pt x="445879" y="142548"/>
                  </a:lnTo>
                  <a:lnTo>
                    <a:pt x="446477" y="139438"/>
                  </a:lnTo>
                  <a:lnTo>
                    <a:pt x="455770" y="125564"/>
                  </a:lnTo>
                  <a:lnTo>
                    <a:pt x="471067" y="110971"/>
                  </a:lnTo>
                  <a:lnTo>
                    <a:pt x="515150" y="85456"/>
                  </a:lnTo>
                  <a:lnTo>
                    <a:pt x="527405" y="80241"/>
                  </a:lnTo>
                  <a:lnTo>
                    <a:pt x="545146" y="76247"/>
                  </a:lnTo>
                  <a:lnTo>
                    <a:pt x="558635" y="69889"/>
                  </a:lnTo>
                  <a:lnTo>
                    <a:pt x="574507" y="66477"/>
                  </a:lnTo>
                  <a:lnTo>
                    <a:pt x="587442" y="60292"/>
                  </a:lnTo>
                  <a:lnTo>
                    <a:pt x="634914" y="57044"/>
                  </a:lnTo>
                  <a:lnTo>
                    <a:pt x="681827" y="57019"/>
                  </a:lnTo>
                  <a:lnTo>
                    <a:pt x="695321" y="57019"/>
                  </a:lnTo>
                  <a:lnTo>
                    <a:pt x="687123" y="57019"/>
                  </a:lnTo>
                  <a:lnTo>
                    <a:pt x="686682" y="55961"/>
                  </a:lnTo>
                  <a:lnTo>
                    <a:pt x="686190" y="51963"/>
                  </a:lnTo>
                  <a:lnTo>
                    <a:pt x="685002" y="50474"/>
                  </a:lnTo>
                  <a:lnTo>
                    <a:pt x="677633" y="47886"/>
                  </a:lnTo>
                  <a:lnTo>
                    <a:pt x="644086" y="47494"/>
                  </a:lnTo>
                  <a:lnTo>
                    <a:pt x="637979" y="50316"/>
                  </a:lnTo>
                  <a:lnTo>
                    <a:pt x="631738" y="54039"/>
                  </a:lnTo>
                  <a:lnTo>
                    <a:pt x="625435" y="55695"/>
                  </a:lnTo>
                  <a:lnTo>
                    <a:pt x="623332" y="57195"/>
                  </a:lnTo>
                  <a:lnTo>
                    <a:pt x="621929" y="59253"/>
                  </a:lnTo>
                  <a:lnTo>
                    <a:pt x="620994" y="61683"/>
                  </a:lnTo>
                  <a:lnTo>
                    <a:pt x="619312" y="63304"/>
                  </a:lnTo>
                  <a:lnTo>
                    <a:pt x="614622" y="65103"/>
                  </a:lnTo>
                  <a:lnTo>
                    <a:pt x="612948" y="66642"/>
                  </a:lnTo>
                  <a:lnTo>
                    <a:pt x="611087" y="71174"/>
                  </a:lnTo>
                  <a:lnTo>
                    <a:pt x="609533" y="72806"/>
                  </a:lnTo>
                  <a:lnTo>
                    <a:pt x="592304" y="84143"/>
                  </a:lnTo>
                  <a:lnTo>
                    <a:pt x="586013" y="90220"/>
                  </a:lnTo>
                  <a:lnTo>
                    <a:pt x="583241" y="95764"/>
                  </a:lnTo>
                  <a:lnTo>
                    <a:pt x="582502" y="98724"/>
                  </a:lnTo>
                  <a:lnTo>
                    <a:pt x="573679" y="114225"/>
                  </a:lnTo>
                  <a:lnTo>
                    <a:pt x="571515" y="142919"/>
                  </a:lnTo>
                  <a:lnTo>
                    <a:pt x="571500" y="156778"/>
                  </a:lnTo>
                  <a:lnTo>
                    <a:pt x="572558" y="158450"/>
                  </a:lnTo>
                  <a:lnTo>
                    <a:pt x="574321" y="159565"/>
                  </a:lnTo>
                  <a:lnTo>
                    <a:pt x="581200" y="161501"/>
                  </a:lnTo>
                  <a:lnTo>
                    <a:pt x="603380" y="161783"/>
                  </a:lnTo>
                  <a:lnTo>
                    <a:pt x="605453" y="160729"/>
                  </a:lnTo>
                  <a:lnTo>
                    <a:pt x="606835" y="158967"/>
                  </a:lnTo>
                  <a:lnTo>
                    <a:pt x="609429" y="154187"/>
                  </a:lnTo>
                  <a:lnTo>
                    <a:pt x="622695" y="139404"/>
                  </a:lnTo>
                  <a:lnTo>
                    <a:pt x="628825" y="135968"/>
                  </a:lnTo>
                  <a:lnTo>
                    <a:pt x="635077" y="133382"/>
                  </a:lnTo>
                  <a:lnTo>
                    <a:pt x="660401" y="110877"/>
                  </a:lnTo>
                  <a:lnTo>
                    <a:pt x="663928" y="104592"/>
                  </a:lnTo>
                  <a:lnTo>
                    <a:pt x="666745" y="95133"/>
                  </a:lnTo>
                  <a:lnTo>
                    <a:pt x="666749" y="103321"/>
                  </a:lnTo>
                  <a:lnTo>
                    <a:pt x="660204" y="111987"/>
                  </a:lnTo>
                  <a:lnTo>
                    <a:pt x="658107" y="120812"/>
                  </a:lnTo>
                  <a:lnTo>
                    <a:pt x="657617" y="127000"/>
                  </a:lnTo>
                  <a:lnTo>
                    <a:pt x="654576" y="133277"/>
                  </a:lnTo>
                  <a:lnTo>
                    <a:pt x="650755" y="139595"/>
                  </a:lnTo>
                  <a:lnTo>
                    <a:pt x="648303" y="152274"/>
                  </a:lnTo>
                  <a:lnTo>
                    <a:pt x="647734" y="174494"/>
                  </a:lnTo>
                  <a:lnTo>
                    <a:pt x="648781" y="176611"/>
                  </a:lnTo>
                  <a:lnTo>
                    <a:pt x="650537" y="178022"/>
                  </a:lnTo>
                  <a:lnTo>
                    <a:pt x="655903" y="180286"/>
                  </a:lnTo>
                  <a:lnTo>
                    <a:pt x="671379" y="180830"/>
                  </a:lnTo>
                  <a:lnTo>
                    <a:pt x="676921" y="178015"/>
                  </a:lnTo>
                  <a:lnTo>
                    <a:pt x="723316" y="142722"/>
                  </a:lnTo>
                  <a:lnTo>
                    <a:pt x="739697" y="127925"/>
                  </a:lnTo>
                  <a:lnTo>
                    <a:pt x="752458" y="121707"/>
                  </a:lnTo>
                  <a:lnTo>
                    <a:pt x="788282" y="88938"/>
                  </a:lnTo>
                  <a:lnTo>
                    <a:pt x="799576" y="85725"/>
                  </a:lnTo>
                  <a:lnTo>
                    <a:pt x="809219" y="85597"/>
                  </a:lnTo>
                  <a:lnTo>
                    <a:pt x="809624" y="121851"/>
                  </a:lnTo>
                  <a:lnTo>
                    <a:pt x="803079" y="131992"/>
                  </a:lnTo>
                  <a:lnTo>
                    <a:pt x="799923" y="145321"/>
                  </a:lnTo>
                  <a:lnTo>
                    <a:pt x="797866" y="147636"/>
                  </a:lnTo>
                  <a:lnTo>
                    <a:pt x="786958" y="156410"/>
                  </a:lnTo>
                  <a:lnTo>
                    <a:pt x="783675" y="162223"/>
                  </a:lnTo>
                  <a:lnTo>
                    <a:pt x="781158" y="168335"/>
                  </a:lnTo>
                  <a:lnTo>
                    <a:pt x="774849" y="177726"/>
                  </a:lnTo>
                  <a:lnTo>
                    <a:pt x="771962" y="188495"/>
                  </a:lnTo>
                  <a:lnTo>
                    <a:pt x="762119" y="199763"/>
                  </a:lnTo>
                  <a:lnTo>
                    <a:pt x="767091" y="199855"/>
                  </a:lnTo>
                  <a:lnTo>
                    <a:pt x="768568" y="198810"/>
                  </a:lnTo>
                  <a:lnTo>
                    <a:pt x="769554" y="197055"/>
                  </a:lnTo>
                  <a:lnTo>
                    <a:pt x="771136" y="191689"/>
                  </a:lnTo>
                  <a:lnTo>
                    <a:pt x="809644" y="144712"/>
                  </a:lnTo>
                  <a:lnTo>
                    <a:pt x="844549" y="97519"/>
                  </a:lnTo>
                  <a:lnTo>
                    <a:pt x="869949" y="63772"/>
                  </a:lnTo>
                  <a:lnTo>
                    <a:pt x="876299" y="60022"/>
                  </a:lnTo>
                  <a:lnTo>
                    <a:pt x="882649" y="57295"/>
                  </a:lnTo>
                  <a:lnTo>
                    <a:pt x="893468" y="48994"/>
                  </a:lnTo>
                  <a:lnTo>
                    <a:pt x="903385" y="47625"/>
                  </a:lnTo>
                  <a:lnTo>
                    <a:pt x="903882" y="48640"/>
                  </a:lnTo>
                  <a:lnTo>
                    <a:pt x="904743" y="55707"/>
                  </a:lnTo>
                  <a:lnTo>
                    <a:pt x="909892" y="61687"/>
                  </a:lnTo>
                  <a:lnTo>
                    <a:pt x="910336" y="64364"/>
                  </a:lnTo>
                  <a:lnTo>
                    <a:pt x="909574" y="67208"/>
                  </a:lnTo>
                  <a:lnTo>
                    <a:pt x="906963" y="73189"/>
                  </a:lnTo>
                  <a:lnTo>
                    <a:pt x="904879" y="120519"/>
                  </a:lnTo>
                  <a:lnTo>
                    <a:pt x="904874" y="165361"/>
                  </a:lnTo>
                  <a:lnTo>
                    <a:pt x="905932" y="167348"/>
                  </a:lnTo>
                  <a:lnTo>
                    <a:pt x="907696" y="168671"/>
                  </a:lnTo>
                  <a:lnTo>
                    <a:pt x="909930" y="169554"/>
                  </a:lnTo>
                  <a:lnTo>
                    <a:pt x="911419" y="171200"/>
                  </a:lnTo>
                  <a:lnTo>
                    <a:pt x="913074" y="175852"/>
                  </a:lnTo>
                  <a:lnTo>
                    <a:pt x="914575" y="177516"/>
                  </a:lnTo>
                  <a:lnTo>
                    <a:pt x="919063" y="179365"/>
                  </a:lnTo>
                  <a:lnTo>
                    <a:pt x="936755" y="180714"/>
                  </a:lnTo>
                  <a:lnTo>
                    <a:pt x="943032" y="177964"/>
                  </a:lnTo>
                  <a:lnTo>
                    <a:pt x="946188" y="175749"/>
                  </a:lnTo>
                  <a:lnTo>
                    <a:pt x="969569" y="169079"/>
                  </a:lnTo>
                  <a:lnTo>
                    <a:pt x="993710" y="156208"/>
                  </a:lnTo>
                  <a:lnTo>
                    <a:pt x="1022261" y="145010"/>
                  </a:lnTo>
                  <a:lnTo>
                    <a:pt x="1040969" y="129925"/>
                  </a:lnTo>
                  <a:lnTo>
                    <a:pt x="1062541" y="99170"/>
                  </a:lnTo>
                  <a:lnTo>
                    <a:pt x="1068780" y="85766"/>
                  </a:lnTo>
                  <a:lnTo>
                    <a:pt x="1072971" y="79320"/>
                  </a:lnTo>
                  <a:lnTo>
                    <a:pt x="1075882" y="68436"/>
                  </a:lnTo>
                  <a:lnTo>
                    <a:pt x="1076286" y="53453"/>
                  </a:lnTo>
                  <a:lnTo>
                    <a:pt x="1075240" y="51466"/>
                  </a:lnTo>
                  <a:lnTo>
                    <a:pt x="1073485" y="50143"/>
                  </a:lnTo>
                  <a:lnTo>
                    <a:pt x="1071255" y="49260"/>
                  </a:lnTo>
                  <a:lnTo>
                    <a:pt x="1069770" y="47613"/>
                  </a:lnTo>
                  <a:lnTo>
                    <a:pt x="1068119" y="42961"/>
                  </a:lnTo>
                  <a:lnTo>
                    <a:pt x="1066621" y="41297"/>
                  </a:lnTo>
                  <a:lnTo>
                    <a:pt x="1062133" y="39448"/>
                  </a:lnTo>
                  <a:lnTo>
                    <a:pt x="1025513" y="37980"/>
                  </a:lnTo>
                  <a:lnTo>
                    <a:pt x="1023400" y="39034"/>
                  </a:lnTo>
                  <a:lnTo>
                    <a:pt x="1021992" y="40796"/>
                  </a:lnTo>
                  <a:lnTo>
                    <a:pt x="1021052" y="43029"/>
                  </a:lnTo>
                  <a:lnTo>
                    <a:pt x="1019368" y="44517"/>
                  </a:lnTo>
                  <a:lnTo>
                    <a:pt x="1009060" y="49728"/>
                  </a:lnTo>
                  <a:lnTo>
                    <a:pt x="1006081" y="52159"/>
                  </a:lnTo>
                  <a:lnTo>
                    <a:pt x="1002772" y="57681"/>
                  </a:lnTo>
                  <a:lnTo>
                    <a:pt x="999415" y="72981"/>
                  </a:lnTo>
                  <a:lnTo>
                    <a:pt x="993682" y="83503"/>
                  </a:lnTo>
                  <a:lnTo>
                    <a:pt x="990652" y="131059"/>
                  </a:lnTo>
                  <a:lnTo>
                    <a:pt x="991665" y="155356"/>
                  </a:lnTo>
                  <a:lnTo>
                    <a:pt x="1002359" y="180653"/>
                  </a:lnTo>
                  <a:lnTo>
                    <a:pt x="1004789" y="183891"/>
                  </a:lnTo>
                  <a:lnTo>
                    <a:pt x="1010311" y="187490"/>
                  </a:lnTo>
                  <a:lnTo>
                    <a:pt x="1016293" y="190148"/>
                  </a:lnTo>
                  <a:lnTo>
                    <a:pt x="1025612" y="196536"/>
                  </a:lnTo>
                  <a:lnTo>
                    <a:pt x="1035075" y="198899"/>
                  </a:lnTo>
                  <a:lnTo>
                    <a:pt x="1050926" y="199763"/>
                  </a:lnTo>
                  <a:lnTo>
                    <a:pt x="1065507" y="194799"/>
                  </a:lnTo>
                  <a:lnTo>
                    <a:pt x="1082850" y="184698"/>
                  </a:lnTo>
                  <a:lnTo>
                    <a:pt x="1093689" y="182557"/>
                  </a:lnTo>
                  <a:lnTo>
                    <a:pt x="1098484" y="179869"/>
                  </a:lnTo>
                  <a:lnTo>
                    <a:pt x="1145177" y="142865"/>
                  </a:lnTo>
                  <a:lnTo>
                    <a:pt x="1155608" y="135389"/>
                  </a:lnTo>
                  <a:lnTo>
                    <a:pt x="1173751" y="116166"/>
                  </a:lnTo>
                  <a:lnTo>
                    <a:pt x="1183124" y="108707"/>
                  </a:lnTo>
                  <a:lnTo>
                    <a:pt x="1203588" y="74253"/>
                  </a:lnTo>
                  <a:lnTo>
                    <a:pt x="1209792" y="69970"/>
                  </a:lnTo>
                  <a:lnTo>
                    <a:pt x="1212927" y="68828"/>
                  </a:lnTo>
                  <a:lnTo>
                    <a:pt x="1215018" y="67009"/>
                  </a:lnTo>
                  <a:lnTo>
                    <a:pt x="1228593" y="47650"/>
                  </a:lnTo>
                  <a:lnTo>
                    <a:pt x="1211113" y="65105"/>
                  </a:lnTo>
                  <a:lnTo>
                    <a:pt x="1199999" y="100672"/>
                  </a:lnTo>
                  <a:lnTo>
                    <a:pt x="1192790" y="114011"/>
                  </a:lnTo>
                  <a:lnTo>
                    <a:pt x="1190626" y="161598"/>
                  </a:lnTo>
                  <a:lnTo>
                    <a:pt x="1190625" y="166293"/>
                  </a:lnTo>
                  <a:lnTo>
                    <a:pt x="1191682" y="167969"/>
                  </a:lnTo>
                  <a:lnTo>
                    <a:pt x="1193446" y="169085"/>
                  </a:lnTo>
                  <a:lnTo>
                    <a:pt x="1200985" y="170657"/>
                  </a:lnTo>
                  <a:lnTo>
                    <a:pt x="1213014" y="171188"/>
                  </a:lnTo>
                  <a:lnTo>
                    <a:pt x="1219273" y="168439"/>
                  </a:lnTo>
                  <a:lnTo>
                    <a:pt x="1225582" y="164747"/>
                  </a:lnTo>
                  <a:lnTo>
                    <a:pt x="1235084" y="161610"/>
                  </a:lnTo>
                  <a:lnTo>
                    <a:pt x="1268676" y="139438"/>
                  </a:lnTo>
                  <a:lnTo>
                    <a:pt x="1288523" y="116137"/>
                  </a:lnTo>
                  <a:lnTo>
                    <a:pt x="1306740" y="101858"/>
                  </a:lnTo>
                  <a:lnTo>
                    <a:pt x="1343008" y="54376"/>
                  </a:lnTo>
                  <a:lnTo>
                    <a:pt x="1350664" y="41210"/>
                  </a:lnTo>
                  <a:lnTo>
                    <a:pt x="1351991" y="33873"/>
                  </a:lnTo>
                  <a:lnTo>
                    <a:pt x="1353235" y="32063"/>
                  </a:lnTo>
                  <a:lnTo>
                    <a:pt x="1355123" y="30857"/>
                  </a:lnTo>
                  <a:lnTo>
                    <a:pt x="1357439" y="30053"/>
                  </a:lnTo>
                  <a:lnTo>
                    <a:pt x="1358985" y="28458"/>
                  </a:lnTo>
                  <a:lnTo>
                    <a:pt x="1362038" y="19048"/>
                  </a:lnTo>
                  <a:lnTo>
                    <a:pt x="1352940" y="28055"/>
                  </a:lnTo>
                  <a:lnTo>
                    <a:pt x="1352583" y="41667"/>
                  </a:lnTo>
                  <a:lnTo>
                    <a:pt x="1349742" y="47727"/>
                  </a:lnTo>
                  <a:lnTo>
                    <a:pt x="1346010" y="53947"/>
                  </a:lnTo>
                  <a:lnTo>
                    <a:pt x="1343614" y="66564"/>
                  </a:lnTo>
                  <a:lnTo>
                    <a:pt x="1343025" y="114169"/>
                  </a:lnTo>
                  <a:lnTo>
                    <a:pt x="1343024" y="136394"/>
                  </a:lnTo>
                  <a:lnTo>
                    <a:pt x="1340202" y="142744"/>
                  </a:lnTo>
                  <a:lnTo>
                    <a:pt x="1336479" y="149094"/>
                  </a:lnTo>
                  <a:lnTo>
                    <a:pt x="1334087" y="161794"/>
                  </a:lnTo>
                  <a:lnTo>
                    <a:pt x="1333615" y="169438"/>
                  </a:lnTo>
                  <a:lnTo>
                    <a:pt x="1325308" y="179355"/>
                  </a:lnTo>
                  <a:lnTo>
                    <a:pt x="1324369" y="185459"/>
                  </a:lnTo>
                  <a:lnTo>
                    <a:pt x="1323179" y="187096"/>
                  </a:lnTo>
                  <a:lnTo>
                    <a:pt x="1321328" y="188187"/>
                  </a:lnTo>
                  <a:lnTo>
                    <a:pt x="1314851" y="190241"/>
                  </a:lnTo>
                  <a:lnTo>
                    <a:pt x="1314484" y="198559"/>
                  </a:lnTo>
                  <a:lnTo>
                    <a:pt x="1306251" y="191576"/>
                  </a:lnTo>
                  <a:lnTo>
                    <a:pt x="1305317" y="185670"/>
                  </a:lnTo>
                  <a:lnTo>
                    <a:pt x="1306244" y="184061"/>
                  </a:lnTo>
                  <a:lnTo>
                    <a:pt x="1307921" y="182989"/>
                  </a:lnTo>
                  <a:lnTo>
                    <a:pt x="1310097" y="182275"/>
                  </a:lnTo>
                  <a:lnTo>
                    <a:pt x="1311548" y="180740"/>
                  </a:lnTo>
                  <a:lnTo>
                    <a:pt x="1313159" y="176211"/>
                  </a:lnTo>
                  <a:lnTo>
                    <a:pt x="1315253" y="164681"/>
                  </a:lnTo>
                  <a:lnTo>
                    <a:pt x="1320919" y="155358"/>
                  </a:lnTo>
                  <a:lnTo>
                    <a:pt x="1324127" y="145894"/>
                  </a:lnTo>
                  <a:lnTo>
                    <a:pt x="1330252" y="136387"/>
                  </a:lnTo>
                  <a:lnTo>
                    <a:pt x="1333596" y="126867"/>
                  </a:lnTo>
                  <a:lnTo>
                    <a:pt x="1355852" y="101469"/>
                  </a:lnTo>
                  <a:lnTo>
                    <a:pt x="1362131" y="97941"/>
                  </a:lnTo>
                  <a:lnTo>
                    <a:pt x="1368449" y="95315"/>
                  </a:lnTo>
                  <a:lnTo>
                    <a:pt x="1394022" y="80040"/>
                  </a:lnTo>
                  <a:lnTo>
                    <a:pt x="1405643" y="76188"/>
                  </a:lnTo>
                  <a:lnTo>
                    <a:pt x="1415788" y="69872"/>
                  </a:lnTo>
                  <a:lnTo>
                    <a:pt x="1425497" y="66471"/>
                  </a:lnTo>
                  <a:lnTo>
                    <a:pt x="1435076" y="60290"/>
                  </a:lnTo>
                  <a:lnTo>
                    <a:pt x="1444617" y="56930"/>
                  </a:lnTo>
                  <a:lnTo>
                    <a:pt x="1454147" y="50760"/>
                  </a:lnTo>
                  <a:lnTo>
                    <a:pt x="1463674" y="48461"/>
                  </a:lnTo>
                  <a:lnTo>
                    <a:pt x="1474493" y="47621"/>
                  </a:lnTo>
                  <a:lnTo>
                    <a:pt x="1475120" y="46521"/>
                  </a:lnTo>
                  <a:lnTo>
                    <a:pt x="1476359" y="38086"/>
                  </a:lnTo>
                  <a:lnTo>
                    <a:pt x="1476374" y="65070"/>
                  </a:lnTo>
                  <a:lnTo>
                    <a:pt x="1469829" y="73857"/>
                  </a:lnTo>
                  <a:lnTo>
                    <a:pt x="1467732" y="82704"/>
                  </a:lnTo>
                  <a:lnTo>
                    <a:pt x="1467242" y="88896"/>
                  </a:lnTo>
                  <a:lnTo>
                    <a:pt x="1464201" y="95175"/>
                  </a:lnTo>
                  <a:lnTo>
                    <a:pt x="1460380" y="101494"/>
                  </a:lnTo>
                  <a:lnTo>
                    <a:pt x="1457928" y="114174"/>
                  </a:lnTo>
                  <a:lnTo>
                    <a:pt x="1457325" y="142303"/>
                  </a:lnTo>
                  <a:lnTo>
                    <a:pt x="1465524" y="142705"/>
                  </a:lnTo>
                  <a:lnTo>
                    <a:pt x="1474191" y="136191"/>
                  </a:lnTo>
                  <a:lnTo>
                    <a:pt x="1483018" y="133041"/>
                  </a:lnTo>
                  <a:lnTo>
                    <a:pt x="1525854" y="101430"/>
                  </a:lnTo>
                  <a:lnTo>
                    <a:pt x="1550380" y="70599"/>
                  </a:lnTo>
                  <a:lnTo>
                    <a:pt x="1564388" y="60455"/>
                  </a:lnTo>
                  <a:lnTo>
                    <a:pt x="1586624" y="22983"/>
                  </a:lnTo>
                  <a:lnTo>
                    <a:pt x="1588874" y="16139"/>
                  </a:lnTo>
                  <a:lnTo>
                    <a:pt x="1590533" y="13891"/>
                  </a:lnTo>
                  <a:lnTo>
                    <a:pt x="1592696" y="12391"/>
                  </a:lnTo>
                  <a:lnTo>
                    <a:pt x="1595197" y="11393"/>
                  </a:lnTo>
                  <a:lnTo>
                    <a:pt x="1596864" y="9668"/>
                  </a:lnTo>
                  <a:lnTo>
                    <a:pt x="1600161" y="0"/>
                  </a:lnTo>
                  <a:lnTo>
                    <a:pt x="1600188" y="4965"/>
                  </a:lnTo>
                  <a:lnTo>
                    <a:pt x="1599133" y="6441"/>
                  </a:lnTo>
                  <a:lnTo>
                    <a:pt x="1586941" y="14062"/>
                  </a:lnTo>
                  <a:lnTo>
                    <a:pt x="1583723" y="19583"/>
                  </a:lnTo>
                  <a:lnTo>
                    <a:pt x="1581234" y="25564"/>
                  </a:lnTo>
                  <a:lnTo>
                    <a:pt x="1547259" y="72014"/>
                  </a:lnTo>
                  <a:lnTo>
                    <a:pt x="1535012" y="106461"/>
                  </a:lnTo>
                  <a:lnTo>
                    <a:pt x="1533535" y="136776"/>
                  </a:lnTo>
                  <a:lnTo>
                    <a:pt x="1534590" y="138765"/>
                  </a:lnTo>
                  <a:lnTo>
                    <a:pt x="1536351" y="140091"/>
                  </a:lnTo>
                  <a:lnTo>
                    <a:pt x="1541726" y="142220"/>
                  </a:lnTo>
                  <a:lnTo>
                    <a:pt x="1542461" y="145333"/>
                  </a:lnTo>
                  <a:lnTo>
                    <a:pt x="1542658" y="147646"/>
                  </a:lnTo>
                  <a:lnTo>
                    <a:pt x="1543847" y="149187"/>
                  </a:lnTo>
                  <a:lnTo>
                    <a:pt x="1547989" y="150900"/>
                  </a:lnTo>
                  <a:lnTo>
                    <a:pt x="1562099" y="1522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SMARTInkShape-312"/>
            <p:cNvSpPr/>
            <p:nvPr>
              <p:custDataLst>
                <p:tags r:id="rId46"/>
              </p:custDataLst>
            </p:nvPr>
          </p:nvSpPr>
          <p:spPr>
            <a:xfrm>
              <a:off x="8324850" y="5524538"/>
              <a:ext cx="122463" cy="190032"/>
            </a:xfrm>
            <a:custGeom>
              <a:avLst/>
              <a:gdLst/>
              <a:ahLst/>
              <a:cxnLst/>
              <a:rect l="0" t="0" r="0" b="0"/>
              <a:pathLst>
                <a:path w="122463" h="190032">
                  <a:moveTo>
                    <a:pt x="0" y="114262"/>
                  </a:moveTo>
                  <a:lnTo>
                    <a:pt x="0" y="114262"/>
                  </a:lnTo>
                  <a:lnTo>
                    <a:pt x="8200" y="114262"/>
                  </a:lnTo>
                  <a:lnTo>
                    <a:pt x="8642" y="113204"/>
                  </a:lnTo>
                  <a:lnTo>
                    <a:pt x="9491" y="105129"/>
                  </a:lnTo>
                  <a:lnTo>
                    <a:pt x="36741" y="104737"/>
                  </a:lnTo>
                  <a:lnTo>
                    <a:pt x="37194" y="103679"/>
                  </a:lnTo>
                  <a:lnTo>
                    <a:pt x="37698" y="99681"/>
                  </a:lnTo>
                  <a:lnTo>
                    <a:pt x="38890" y="98192"/>
                  </a:lnTo>
                  <a:lnTo>
                    <a:pt x="46266" y="95604"/>
                  </a:lnTo>
                  <a:lnTo>
                    <a:pt x="61778" y="95222"/>
                  </a:lnTo>
                  <a:lnTo>
                    <a:pt x="67321" y="92395"/>
                  </a:lnTo>
                  <a:lnTo>
                    <a:pt x="74446" y="87012"/>
                  </a:lnTo>
                  <a:lnTo>
                    <a:pt x="83458" y="84891"/>
                  </a:lnTo>
                  <a:lnTo>
                    <a:pt x="98545" y="72464"/>
                  </a:lnTo>
                  <a:lnTo>
                    <a:pt x="102006" y="66404"/>
                  </a:lnTo>
                  <a:lnTo>
                    <a:pt x="102929" y="63307"/>
                  </a:lnTo>
                  <a:lnTo>
                    <a:pt x="104602" y="61242"/>
                  </a:lnTo>
                  <a:lnTo>
                    <a:pt x="110956" y="57277"/>
                  </a:lnTo>
                  <a:lnTo>
                    <a:pt x="112814" y="52599"/>
                  </a:lnTo>
                  <a:lnTo>
                    <a:pt x="114297" y="14510"/>
                  </a:lnTo>
                  <a:lnTo>
                    <a:pt x="113240" y="12836"/>
                  </a:lnTo>
                  <a:lnTo>
                    <a:pt x="111476" y="11719"/>
                  </a:lnTo>
                  <a:lnTo>
                    <a:pt x="109243" y="10975"/>
                  </a:lnTo>
                  <a:lnTo>
                    <a:pt x="107753" y="9421"/>
                  </a:lnTo>
                  <a:lnTo>
                    <a:pt x="106099" y="4872"/>
                  </a:lnTo>
                  <a:lnTo>
                    <a:pt x="104599" y="3235"/>
                  </a:lnTo>
                  <a:lnTo>
                    <a:pt x="100110" y="1417"/>
                  </a:lnTo>
                  <a:lnTo>
                    <a:pt x="81187" y="0"/>
                  </a:lnTo>
                  <a:lnTo>
                    <a:pt x="75595" y="2801"/>
                  </a:lnTo>
                  <a:lnTo>
                    <a:pt x="72621" y="5030"/>
                  </a:lnTo>
                  <a:lnTo>
                    <a:pt x="69317" y="10328"/>
                  </a:lnTo>
                  <a:lnTo>
                    <a:pt x="68437" y="13223"/>
                  </a:lnTo>
                  <a:lnTo>
                    <a:pt x="66790" y="15152"/>
                  </a:lnTo>
                  <a:lnTo>
                    <a:pt x="62140" y="17296"/>
                  </a:lnTo>
                  <a:lnTo>
                    <a:pt x="60476" y="18927"/>
                  </a:lnTo>
                  <a:lnTo>
                    <a:pt x="58628" y="23560"/>
                  </a:lnTo>
                  <a:lnTo>
                    <a:pt x="57153" y="60682"/>
                  </a:lnTo>
                  <a:lnTo>
                    <a:pt x="59974" y="66813"/>
                  </a:lnTo>
                  <a:lnTo>
                    <a:pt x="63697" y="73065"/>
                  </a:lnTo>
                  <a:lnTo>
                    <a:pt x="65351" y="79371"/>
                  </a:lnTo>
                  <a:lnTo>
                    <a:pt x="66851" y="81477"/>
                  </a:lnTo>
                  <a:lnTo>
                    <a:pt x="68910" y="82880"/>
                  </a:lnTo>
                  <a:lnTo>
                    <a:pt x="74018" y="85497"/>
                  </a:lnTo>
                  <a:lnTo>
                    <a:pt x="79816" y="90189"/>
                  </a:lnTo>
                  <a:lnTo>
                    <a:pt x="83099" y="95801"/>
                  </a:lnTo>
                  <a:lnTo>
                    <a:pt x="85617" y="101824"/>
                  </a:lnTo>
                  <a:lnTo>
                    <a:pt x="112822" y="140024"/>
                  </a:lnTo>
                  <a:lnTo>
                    <a:pt x="115067" y="149886"/>
                  </a:lnTo>
                  <a:lnTo>
                    <a:pt x="120759" y="158919"/>
                  </a:lnTo>
                  <a:lnTo>
                    <a:pt x="122462" y="165154"/>
                  </a:lnTo>
                  <a:lnTo>
                    <a:pt x="121858" y="167240"/>
                  </a:lnTo>
                  <a:lnTo>
                    <a:pt x="120397" y="168631"/>
                  </a:lnTo>
                  <a:lnTo>
                    <a:pt x="118366" y="169558"/>
                  </a:lnTo>
                  <a:lnTo>
                    <a:pt x="117011" y="171234"/>
                  </a:lnTo>
                  <a:lnTo>
                    <a:pt x="114657" y="179450"/>
                  </a:lnTo>
                  <a:lnTo>
                    <a:pt x="114310" y="190031"/>
                  </a:lnTo>
                  <a:lnTo>
                    <a:pt x="114300" y="180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313"/>
            <p:cNvSpPr/>
            <p:nvPr>
              <p:custDataLst>
                <p:tags r:id="rId47"/>
              </p:custDataLst>
            </p:nvPr>
          </p:nvSpPr>
          <p:spPr>
            <a:xfrm>
              <a:off x="8534400" y="5657850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0"/>
                  </a:moveTo>
                  <a:lnTo>
                    <a:pt x="0" y="0"/>
                  </a:lnTo>
                  <a:lnTo>
                    <a:pt x="18623" y="0"/>
                  </a:lnTo>
                  <a:lnTo>
                    <a:pt x="19050" y="9522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9" name="SMARTInkShape-314"/>
          <p:cNvSpPr/>
          <p:nvPr>
            <p:custDataLst>
              <p:tags r:id="rId37"/>
            </p:custDataLst>
          </p:nvPr>
        </p:nvSpPr>
        <p:spPr>
          <a:xfrm>
            <a:off x="9020175" y="5448338"/>
            <a:ext cx="761963" cy="275747"/>
          </a:xfrm>
          <a:custGeom>
            <a:avLst/>
            <a:gdLst/>
            <a:ahLst/>
            <a:cxnLst/>
            <a:rect l="0" t="0" r="0" b="0"/>
            <a:pathLst>
              <a:path w="761963" h="275747">
                <a:moveTo>
                  <a:pt x="0" y="76162"/>
                </a:moveTo>
                <a:lnTo>
                  <a:pt x="0" y="76162"/>
                </a:lnTo>
                <a:lnTo>
                  <a:pt x="5057" y="76162"/>
                </a:lnTo>
                <a:lnTo>
                  <a:pt x="6546" y="75104"/>
                </a:lnTo>
                <a:lnTo>
                  <a:pt x="7540" y="73340"/>
                </a:lnTo>
                <a:lnTo>
                  <a:pt x="8201" y="71106"/>
                </a:lnTo>
                <a:lnTo>
                  <a:pt x="9701" y="69617"/>
                </a:lnTo>
                <a:lnTo>
                  <a:pt x="19713" y="64403"/>
                </a:lnTo>
                <a:lnTo>
                  <a:pt x="22666" y="61973"/>
                </a:lnTo>
                <a:lnTo>
                  <a:pt x="25949" y="56450"/>
                </a:lnTo>
                <a:lnTo>
                  <a:pt x="28466" y="50469"/>
                </a:lnTo>
                <a:lnTo>
                  <a:pt x="50920" y="25351"/>
                </a:lnTo>
                <a:lnTo>
                  <a:pt x="57203" y="21829"/>
                </a:lnTo>
                <a:lnTo>
                  <a:pt x="60361" y="20891"/>
                </a:lnTo>
                <a:lnTo>
                  <a:pt x="62465" y="19206"/>
                </a:lnTo>
                <a:lnTo>
                  <a:pt x="66486" y="12837"/>
                </a:lnTo>
                <a:lnTo>
                  <a:pt x="71177" y="10976"/>
                </a:lnTo>
                <a:lnTo>
                  <a:pt x="72851" y="9421"/>
                </a:lnTo>
                <a:lnTo>
                  <a:pt x="74712" y="4872"/>
                </a:lnTo>
                <a:lnTo>
                  <a:pt x="76266" y="3235"/>
                </a:lnTo>
                <a:lnTo>
                  <a:pt x="85598" y="0"/>
                </a:lnTo>
                <a:lnTo>
                  <a:pt x="85725" y="33467"/>
                </a:lnTo>
                <a:lnTo>
                  <a:pt x="86783" y="34999"/>
                </a:lnTo>
                <a:lnTo>
                  <a:pt x="88547" y="36020"/>
                </a:lnTo>
                <a:lnTo>
                  <a:pt x="95426" y="37793"/>
                </a:lnTo>
                <a:lnTo>
                  <a:pt x="127404" y="38062"/>
                </a:lnTo>
                <a:lnTo>
                  <a:pt x="129385" y="37003"/>
                </a:lnTo>
                <a:lnTo>
                  <a:pt x="130708" y="35240"/>
                </a:lnTo>
                <a:lnTo>
                  <a:pt x="131588" y="33006"/>
                </a:lnTo>
                <a:lnTo>
                  <a:pt x="133235" y="31517"/>
                </a:lnTo>
                <a:lnTo>
                  <a:pt x="137885" y="29861"/>
                </a:lnTo>
                <a:lnTo>
                  <a:pt x="149494" y="27741"/>
                </a:lnTo>
                <a:lnTo>
                  <a:pt x="161876" y="19047"/>
                </a:lnTo>
                <a:lnTo>
                  <a:pt x="161924" y="33202"/>
                </a:lnTo>
                <a:lnTo>
                  <a:pt x="160865" y="34822"/>
                </a:lnTo>
                <a:lnTo>
                  <a:pt x="159103" y="35902"/>
                </a:lnTo>
                <a:lnTo>
                  <a:pt x="156868" y="36622"/>
                </a:lnTo>
                <a:lnTo>
                  <a:pt x="155379" y="38160"/>
                </a:lnTo>
                <a:lnTo>
                  <a:pt x="153724" y="42692"/>
                </a:lnTo>
                <a:lnTo>
                  <a:pt x="151602" y="54224"/>
                </a:lnTo>
                <a:lnTo>
                  <a:pt x="137234" y="74071"/>
                </a:lnTo>
                <a:lnTo>
                  <a:pt x="131294" y="93231"/>
                </a:lnTo>
                <a:lnTo>
                  <a:pt x="128805" y="97067"/>
                </a:lnTo>
                <a:lnTo>
                  <a:pt x="115754" y="141117"/>
                </a:lnTo>
                <a:lnTo>
                  <a:pt x="112124" y="150187"/>
                </a:lnTo>
                <a:lnTo>
                  <a:pt x="109675" y="154087"/>
                </a:lnTo>
                <a:lnTo>
                  <a:pt x="106227" y="169689"/>
                </a:lnTo>
                <a:lnTo>
                  <a:pt x="104793" y="216994"/>
                </a:lnTo>
                <a:lnTo>
                  <a:pt x="104776" y="232942"/>
                </a:lnTo>
                <a:lnTo>
                  <a:pt x="107597" y="238622"/>
                </a:lnTo>
                <a:lnTo>
                  <a:pt x="112976" y="245837"/>
                </a:lnTo>
                <a:lnTo>
                  <a:pt x="116535" y="246823"/>
                </a:lnTo>
                <a:lnTo>
                  <a:pt x="118966" y="247086"/>
                </a:lnTo>
                <a:lnTo>
                  <a:pt x="124488" y="244556"/>
                </a:lnTo>
                <a:lnTo>
                  <a:pt x="130469" y="240962"/>
                </a:lnTo>
                <a:lnTo>
                  <a:pt x="155797" y="230736"/>
                </a:lnTo>
                <a:lnTo>
                  <a:pt x="197293" y="206298"/>
                </a:lnTo>
                <a:lnTo>
                  <a:pt x="244845" y="180936"/>
                </a:lnTo>
                <a:lnTo>
                  <a:pt x="252754" y="175645"/>
                </a:lnTo>
                <a:lnTo>
                  <a:pt x="287552" y="163376"/>
                </a:lnTo>
                <a:lnTo>
                  <a:pt x="313881" y="161890"/>
                </a:lnTo>
                <a:lnTo>
                  <a:pt x="314324" y="193768"/>
                </a:lnTo>
                <a:lnTo>
                  <a:pt x="311503" y="200045"/>
                </a:lnTo>
                <a:lnTo>
                  <a:pt x="307779" y="206363"/>
                </a:lnTo>
                <a:lnTo>
                  <a:pt x="304624" y="215869"/>
                </a:lnTo>
                <a:lnTo>
                  <a:pt x="288376" y="238087"/>
                </a:lnTo>
                <a:lnTo>
                  <a:pt x="285859" y="244437"/>
                </a:lnTo>
                <a:lnTo>
                  <a:pt x="279550" y="253962"/>
                </a:lnTo>
                <a:lnTo>
                  <a:pt x="277703" y="260312"/>
                </a:lnTo>
                <a:lnTo>
                  <a:pt x="276151" y="262429"/>
                </a:lnTo>
                <a:lnTo>
                  <a:pt x="274060" y="263840"/>
                </a:lnTo>
                <a:lnTo>
                  <a:pt x="271607" y="264781"/>
                </a:lnTo>
                <a:lnTo>
                  <a:pt x="269971" y="266466"/>
                </a:lnTo>
                <a:lnTo>
                  <a:pt x="266827" y="275746"/>
                </a:lnTo>
                <a:lnTo>
                  <a:pt x="266738" y="271000"/>
                </a:lnTo>
                <a:lnTo>
                  <a:pt x="267784" y="269554"/>
                </a:lnTo>
                <a:lnTo>
                  <a:pt x="271767" y="267947"/>
                </a:lnTo>
                <a:lnTo>
                  <a:pt x="273254" y="266461"/>
                </a:lnTo>
                <a:lnTo>
                  <a:pt x="278461" y="256469"/>
                </a:lnTo>
                <a:lnTo>
                  <a:pt x="298293" y="230489"/>
                </a:lnTo>
                <a:lnTo>
                  <a:pt x="308258" y="222010"/>
                </a:lnTo>
                <a:lnTo>
                  <a:pt x="336438" y="187713"/>
                </a:lnTo>
                <a:lnTo>
                  <a:pt x="354716" y="174671"/>
                </a:lnTo>
                <a:lnTo>
                  <a:pt x="361923" y="165087"/>
                </a:lnTo>
                <a:lnTo>
                  <a:pt x="375465" y="156602"/>
                </a:lnTo>
                <a:lnTo>
                  <a:pt x="388333" y="152920"/>
                </a:lnTo>
                <a:lnTo>
                  <a:pt x="407801" y="152376"/>
                </a:lnTo>
                <a:lnTo>
                  <a:pt x="408393" y="153431"/>
                </a:lnTo>
                <a:lnTo>
                  <a:pt x="410530" y="168609"/>
                </a:lnTo>
                <a:lnTo>
                  <a:pt x="417763" y="179105"/>
                </a:lnTo>
                <a:lnTo>
                  <a:pt x="417151" y="180774"/>
                </a:lnTo>
                <a:lnTo>
                  <a:pt x="412290" y="188179"/>
                </a:lnTo>
                <a:lnTo>
                  <a:pt x="410111" y="200163"/>
                </a:lnTo>
                <a:lnTo>
                  <a:pt x="409575" y="228441"/>
                </a:lnTo>
                <a:lnTo>
                  <a:pt x="409575" y="223469"/>
                </a:lnTo>
                <a:lnTo>
                  <a:pt x="410633" y="221992"/>
                </a:lnTo>
                <a:lnTo>
                  <a:pt x="414632" y="220350"/>
                </a:lnTo>
                <a:lnTo>
                  <a:pt x="416121" y="218854"/>
                </a:lnTo>
                <a:lnTo>
                  <a:pt x="421335" y="208848"/>
                </a:lnTo>
                <a:lnTo>
                  <a:pt x="461703" y="166912"/>
                </a:lnTo>
                <a:lnTo>
                  <a:pt x="467315" y="164120"/>
                </a:lnTo>
                <a:lnTo>
                  <a:pt x="470294" y="163376"/>
                </a:lnTo>
                <a:lnTo>
                  <a:pt x="472279" y="161821"/>
                </a:lnTo>
                <a:lnTo>
                  <a:pt x="474486" y="157272"/>
                </a:lnTo>
                <a:lnTo>
                  <a:pt x="476132" y="155635"/>
                </a:lnTo>
                <a:lnTo>
                  <a:pt x="480784" y="153817"/>
                </a:lnTo>
                <a:lnTo>
                  <a:pt x="482447" y="154390"/>
                </a:lnTo>
                <a:lnTo>
                  <a:pt x="483557" y="155831"/>
                </a:lnTo>
                <a:lnTo>
                  <a:pt x="485337" y="160691"/>
                </a:lnTo>
                <a:lnTo>
                  <a:pt x="485774" y="193765"/>
                </a:lnTo>
                <a:lnTo>
                  <a:pt x="484717" y="195839"/>
                </a:lnTo>
                <a:lnTo>
                  <a:pt x="482953" y="197222"/>
                </a:lnTo>
                <a:lnTo>
                  <a:pt x="480718" y="198144"/>
                </a:lnTo>
                <a:lnTo>
                  <a:pt x="479229" y="199816"/>
                </a:lnTo>
                <a:lnTo>
                  <a:pt x="477574" y="204497"/>
                </a:lnTo>
                <a:lnTo>
                  <a:pt x="476641" y="213083"/>
                </a:lnTo>
                <a:lnTo>
                  <a:pt x="477569" y="215067"/>
                </a:lnTo>
                <a:lnTo>
                  <a:pt x="479246" y="216391"/>
                </a:lnTo>
                <a:lnTo>
                  <a:pt x="481423" y="217273"/>
                </a:lnTo>
                <a:lnTo>
                  <a:pt x="482874" y="218920"/>
                </a:lnTo>
                <a:lnTo>
                  <a:pt x="484486" y="223571"/>
                </a:lnTo>
                <a:lnTo>
                  <a:pt x="485973" y="225234"/>
                </a:lnTo>
                <a:lnTo>
                  <a:pt x="493864" y="228124"/>
                </a:lnTo>
                <a:lnTo>
                  <a:pt x="505472" y="220964"/>
                </a:lnTo>
                <a:lnTo>
                  <a:pt x="508431" y="220322"/>
                </a:lnTo>
                <a:lnTo>
                  <a:pt x="521843" y="212745"/>
                </a:lnTo>
                <a:lnTo>
                  <a:pt x="536796" y="209412"/>
                </a:lnTo>
                <a:lnTo>
                  <a:pt x="548400" y="202192"/>
                </a:lnTo>
                <a:lnTo>
                  <a:pt x="577828" y="175620"/>
                </a:lnTo>
                <a:lnTo>
                  <a:pt x="587368" y="172658"/>
                </a:lnTo>
                <a:lnTo>
                  <a:pt x="593721" y="171966"/>
                </a:lnTo>
                <a:lnTo>
                  <a:pt x="595840" y="170723"/>
                </a:lnTo>
                <a:lnTo>
                  <a:pt x="597251" y="168836"/>
                </a:lnTo>
                <a:lnTo>
                  <a:pt x="599911" y="162293"/>
                </a:lnTo>
                <a:lnTo>
                  <a:pt x="600071" y="176087"/>
                </a:lnTo>
                <a:lnTo>
                  <a:pt x="597251" y="181603"/>
                </a:lnTo>
                <a:lnTo>
                  <a:pt x="593529" y="187583"/>
                </a:lnTo>
                <a:lnTo>
                  <a:pt x="590374" y="196900"/>
                </a:lnTo>
                <a:lnTo>
                  <a:pt x="584265" y="206363"/>
                </a:lnTo>
                <a:lnTo>
                  <a:pt x="581985" y="215869"/>
                </a:lnTo>
                <a:lnTo>
                  <a:pt x="581037" y="242586"/>
                </a:lnTo>
                <a:lnTo>
                  <a:pt x="582091" y="244262"/>
                </a:lnTo>
                <a:lnTo>
                  <a:pt x="583852" y="245378"/>
                </a:lnTo>
                <a:lnTo>
                  <a:pt x="589227" y="247171"/>
                </a:lnTo>
                <a:lnTo>
                  <a:pt x="612906" y="247601"/>
                </a:lnTo>
                <a:lnTo>
                  <a:pt x="643651" y="237911"/>
                </a:lnTo>
                <a:lnTo>
                  <a:pt x="690203" y="204195"/>
                </a:lnTo>
                <a:lnTo>
                  <a:pt x="712917" y="182392"/>
                </a:lnTo>
                <a:lnTo>
                  <a:pt x="712345" y="180849"/>
                </a:lnTo>
                <a:lnTo>
                  <a:pt x="704955" y="171539"/>
                </a:lnTo>
                <a:lnTo>
                  <a:pt x="696658" y="179624"/>
                </a:lnTo>
                <a:lnTo>
                  <a:pt x="695442" y="189022"/>
                </a:lnTo>
                <a:lnTo>
                  <a:pt x="695335" y="198536"/>
                </a:lnTo>
                <a:lnTo>
                  <a:pt x="687125" y="208061"/>
                </a:lnTo>
                <a:lnTo>
                  <a:pt x="687742" y="209603"/>
                </a:lnTo>
                <a:lnTo>
                  <a:pt x="695293" y="218999"/>
                </a:lnTo>
                <a:lnTo>
                  <a:pt x="717991" y="219037"/>
                </a:lnTo>
                <a:lnTo>
                  <a:pt x="724096" y="216215"/>
                </a:lnTo>
                <a:lnTo>
                  <a:pt x="731582" y="210836"/>
                </a:lnTo>
                <a:lnTo>
                  <a:pt x="737936" y="209904"/>
                </a:lnTo>
                <a:lnTo>
                  <a:pt x="739608" y="208716"/>
                </a:lnTo>
                <a:lnTo>
                  <a:pt x="740721" y="206864"/>
                </a:lnTo>
                <a:lnTo>
                  <a:pt x="741464" y="204572"/>
                </a:lnTo>
                <a:lnTo>
                  <a:pt x="743017" y="203043"/>
                </a:lnTo>
                <a:lnTo>
                  <a:pt x="751021" y="200390"/>
                </a:lnTo>
                <a:lnTo>
                  <a:pt x="757100" y="200106"/>
                </a:lnTo>
                <a:lnTo>
                  <a:pt x="758733" y="199008"/>
                </a:lnTo>
                <a:lnTo>
                  <a:pt x="759823" y="197217"/>
                </a:lnTo>
                <a:lnTo>
                  <a:pt x="761872" y="190857"/>
                </a:lnTo>
                <a:lnTo>
                  <a:pt x="761962" y="185523"/>
                </a:lnTo>
                <a:lnTo>
                  <a:pt x="760917" y="183994"/>
                </a:lnTo>
                <a:lnTo>
                  <a:pt x="759161" y="182975"/>
                </a:lnTo>
                <a:lnTo>
                  <a:pt x="756931" y="182295"/>
                </a:lnTo>
                <a:lnTo>
                  <a:pt x="755445" y="180785"/>
                </a:lnTo>
                <a:lnTo>
                  <a:pt x="750239" y="170755"/>
                </a:lnTo>
                <a:lnTo>
                  <a:pt x="744389" y="163639"/>
                </a:lnTo>
                <a:lnTo>
                  <a:pt x="742177" y="154628"/>
                </a:lnTo>
                <a:lnTo>
                  <a:pt x="738020" y="148783"/>
                </a:lnTo>
                <a:lnTo>
                  <a:pt x="732644" y="145480"/>
                </a:lnTo>
                <a:lnTo>
                  <a:pt x="726728" y="142953"/>
                </a:lnTo>
                <a:lnTo>
                  <a:pt x="717447" y="136639"/>
                </a:lnTo>
                <a:lnTo>
                  <a:pt x="707995" y="134298"/>
                </a:lnTo>
                <a:lnTo>
                  <a:pt x="677175" y="133323"/>
                </a:lnTo>
                <a:lnTo>
                  <a:pt x="668562" y="136139"/>
                </a:lnTo>
                <a:lnTo>
                  <a:pt x="661205" y="139860"/>
                </a:lnTo>
                <a:lnTo>
                  <a:pt x="651114" y="143013"/>
                </a:lnTo>
                <a:lnTo>
                  <a:pt x="615952" y="174626"/>
                </a:lnTo>
                <a:lnTo>
                  <a:pt x="612424" y="180954"/>
                </a:lnTo>
                <a:lnTo>
                  <a:pt x="609796" y="187294"/>
                </a:lnTo>
                <a:lnTo>
                  <a:pt x="603427" y="196814"/>
                </a:lnTo>
                <a:lnTo>
                  <a:pt x="600518" y="207631"/>
                </a:lnTo>
                <a:lnTo>
                  <a:pt x="600075" y="21903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6" name="SMARTInkShape-Group90"/>
          <p:cNvGrpSpPr/>
          <p:nvPr/>
        </p:nvGrpSpPr>
        <p:grpSpPr>
          <a:xfrm>
            <a:off x="10067960" y="5334131"/>
            <a:ext cx="1971510" cy="570890"/>
            <a:chOff x="10067960" y="5334131"/>
            <a:chExt cx="1971510" cy="570890"/>
          </a:xfrm>
        </p:grpSpPr>
        <p:sp>
          <p:nvSpPr>
            <p:cNvPr id="370" name="SMARTInkShape-315"/>
            <p:cNvSpPr/>
            <p:nvPr>
              <p:custDataLst>
                <p:tags r:id="rId39"/>
              </p:custDataLst>
            </p:nvPr>
          </p:nvSpPr>
          <p:spPr>
            <a:xfrm>
              <a:off x="10067960" y="5562600"/>
              <a:ext cx="95212" cy="76201"/>
            </a:xfrm>
            <a:custGeom>
              <a:avLst/>
              <a:gdLst/>
              <a:ahLst/>
              <a:cxnLst/>
              <a:rect l="0" t="0" r="0" b="0"/>
              <a:pathLst>
                <a:path w="95212" h="76201">
                  <a:moveTo>
                    <a:pt x="28540" y="0"/>
                  </a:moveTo>
                  <a:lnTo>
                    <a:pt x="28540" y="0"/>
                  </a:lnTo>
                  <a:lnTo>
                    <a:pt x="23483" y="5056"/>
                  </a:lnTo>
                  <a:lnTo>
                    <a:pt x="21002" y="10361"/>
                  </a:lnTo>
                  <a:lnTo>
                    <a:pt x="19406" y="17333"/>
                  </a:lnTo>
                  <a:lnTo>
                    <a:pt x="12547" y="26315"/>
                  </a:lnTo>
                  <a:lnTo>
                    <a:pt x="9892" y="36339"/>
                  </a:lnTo>
                  <a:lnTo>
                    <a:pt x="9610" y="42635"/>
                  </a:lnTo>
                  <a:lnTo>
                    <a:pt x="6720" y="48230"/>
                  </a:lnTo>
                  <a:lnTo>
                    <a:pt x="1301" y="55388"/>
                  </a:lnTo>
                  <a:lnTo>
                    <a:pt x="0" y="66237"/>
                  </a:lnTo>
                  <a:lnTo>
                    <a:pt x="5031" y="71601"/>
                  </a:lnTo>
                  <a:lnTo>
                    <a:pt x="6517" y="72076"/>
                  </a:lnTo>
                  <a:lnTo>
                    <a:pt x="7508" y="71334"/>
                  </a:lnTo>
                  <a:lnTo>
                    <a:pt x="9099" y="67595"/>
                  </a:lnTo>
                  <a:lnTo>
                    <a:pt x="17016" y="65799"/>
                  </a:lnTo>
                  <a:lnTo>
                    <a:pt x="62662" y="31663"/>
                  </a:lnTo>
                  <a:lnTo>
                    <a:pt x="83376" y="12874"/>
                  </a:lnTo>
                  <a:lnTo>
                    <a:pt x="89247" y="11013"/>
                  </a:lnTo>
                  <a:lnTo>
                    <a:pt x="91237" y="9459"/>
                  </a:lnTo>
                  <a:lnTo>
                    <a:pt x="95060" y="431"/>
                  </a:lnTo>
                  <a:lnTo>
                    <a:pt x="95211" y="14201"/>
                  </a:lnTo>
                  <a:lnTo>
                    <a:pt x="92391" y="19718"/>
                  </a:lnTo>
                  <a:lnTo>
                    <a:pt x="88669" y="25696"/>
                  </a:lnTo>
                  <a:lnTo>
                    <a:pt x="85513" y="35013"/>
                  </a:lnTo>
                  <a:lnTo>
                    <a:pt x="79405" y="44476"/>
                  </a:lnTo>
                  <a:lnTo>
                    <a:pt x="76592" y="55271"/>
                  </a:lnTo>
                  <a:lnTo>
                    <a:pt x="69703" y="64383"/>
                  </a:lnTo>
                  <a:lnTo>
                    <a:pt x="68001" y="70243"/>
                  </a:lnTo>
                  <a:lnTo>
                    <a:pt x="68606" y="72229"/>
                  </a:lnTo>
                  <a:lnTo>
                    <a:pt x="70067" y="73552"/>
                  </a:lnTo>
                  <a:lnTo>
                    <a:pt x="7616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SMARTInkShape-316"/>
            <p:cNvSpPr/>
            <p:nvPr>
              <p:custDataLst>
                <p:tags r:id="rId40"/>
              </p:custDataLst>
            </p:nvPr>
          </p:nvSpPr>
          <p:spPr>
            <a:xfrm>
              <a:off x="10344150" y="5534025"/>
              <a:ext cx="371476" cy="370996"/>
            </a:xfrm>
            <a:custGeom>
              <a:avLst/>
              <a:gdLst/>
              <a:ahLst/>
              <a:cxnLst/>
              <a:rect l="0" t="0" r="0" b="0"/>
              <a:pathLst>
                <a:path w="371476" h="370996">
                  <a:moveTo>
                    <a:pt x="0" y="0"/>
                  </a:moveTo>
                  <a:lnTo>
                    <a:pt x="0" y="0"/>
                  </a:lnTo>
                  <a:lnTo>
                    <a:pt x="37945" y="0"/>
                  </a:lnTo>
                  <a:lnTo>
                    <a:pt x="47228" y="9133"/>
                  </a:lnTo>
                  <a:lnTo>
                    <a:pt x="47622" y="33119"/>
                  </a:lnTo>
                  <a:lnTo>
                    <a:pt x="44801" y="38709"/>
                  </a:lnTo>
                  <a:lnTo>
                    <a:pt x="41079" y="44721"/>
                  </a:lnTo>
                  <a:lnTo>
                    <a:pt x="38688" y="57204"/>
                  </a:lnTo>
                  <a:lnTo>
                    <a:pt x="38491" y="60360"/>
                  </a:lnTo>
                  <a:lnTo>
                    <a:pt x="35452" y="66692"/>
                  </a:lnTo>
                  <a:lnTo>
                    <a:pt x="31632" y="73032"/>
                  </a:lnTo>
                  <a:lnTo>
                    <a:pt x="28423" y="82552"/>
                  </a:lnTo>
                  <a:lnTo>
                    <a:pt x="22297" y="92075"/>
                  </a:lnTo>
                  <a:lnTo>
                    <a:pt x="18955" y="101600"/>
                  </a:lnTo>
                  <a:lnTo>
                    <a:pt x="10975" y="112419"/>
                  </a:lnTo>
                  <a:lnTo>
                    <a:pt x="9954" y="118799"/>
                  </a:lnTo>
                  <a:lnTo>
                    <a:pt x="8753" y="120475"/>
                  </a:lnTo>
                  <a:lnTo>
                    <a:pt x="6893" y="121591"/>
                  </a:lnTo>
                  <a:lnTo>
                    <a:pt x="403" y="123694"/>
                  </a:lnTo>
                  <a:lnTo>
                    <a:pt x="120" y="118730"/>
                  </a:lnTo>
                  <a:lnTo>
                    <a:pt x="1137" y="117253"/>
                  </a:lnTo>
                  <a:lnTo>
                    <a:pt x="2875" y="116268"/>
                  </a:lnTo>
                  <a:lnTo>
                    <a:pt x="5091" y="115612"/>
                  </a:lnTo>
                  <a:lnTo>
                    <a:pt x="6569" y="114116"/>
                  </a:lnTo>
                  <a:lnTo>
                    <a:pt x="11764" y="104111"/>
                  </a:lnTo>
                  <a:lnTo>
                    <a:pt x="47643" y="57733"/>
                  </a:lnTo>
                  <a:lnTo>
                    <a:pt x="66676" y="35329"/>
                  </a:lnTo>
                  <a:lnTo>
                    <a:pt x="79375" y="17209"/>
                  </a:lnTo>
                  <a:lnTo>
                    <a:pt x="85725" y="12940"/>
                  </a:lnTo>
                  <a:lnTo>
                    <a:pt x="92075" y="9984"/>
                  </a:lnTo>
                  <a:lnTo>
                    <a:pt x="102894" y="1524"/>
                  </a:lnTo>
                  <a:lnTo>
                    <a:pt x="109274" y="452"/>
                  </a:lnTo>
                  <a:lnTo>
                    <a:pt x="122060" y="39"/>
                  </a:lnTo>
                  <a:lnTo>
                    <a:pt x="131871" y="8205"/>
                  </a:lnTo>
                  <a:lnTo>
                    <a:pt x="132695" y="11761"/>
                  </a:lnTo>
                  <a:lnTo>
                    <a:pt x="133338" y="36257"/>
                  </a:lnTo>
                  <a:lnTo>
                    <a:pt x="126802" y="45340"/>
                  </a:lnTo>
                  <a:lnTo>
                    <a:pt x="123648" y="54239"/>
                  </a:lnTo>
                  <a:lnTo>
                    <a:pt x="117540" y="63578"/>
                  </a:lnTo>
                  <a:lnTo>
                    <a:pt x="115741" y="69884"/>
                  </a:lnTo>
                  <a:lnTo>
                    <a:pt x="114203" y="71990"/>
                  </a:lnTo>
                  <a:lnTo>
                    <a:pt x="112120" y="73393"/>
                  </a:lnTo>
                  <a:lnTo>
                    <a:pt x="109670" y="74329"/>
                  </a:lnTo>
                  <a:lnTo>
                    <a:pt x="108039" y="76010"/>
                  </a:lnTo>
                  <a:lnTo>
                    <a:pt x="104787" y="85686"/>
                  </a:lnTo>
                  <a:lnTo>
                    <a:pt x="109834" y="80657"/>
                  </a:lnTo>
                  <a:lnTo>
                    <a:pt x="115138" y="78181"/>
                  </a:lnTo>
                  <a:lnTo>
                    <a:pt x="118033" y="77520"/>
                  </a:lnTo>
                  <a:lnTo>
                    <a:pt x="127165" y="71535"/>
                  </a:lnTo>
                  <a:lnTo>
                    <a:pt x="130601" y="66013"/>
                  </a:lnTo>
                  <a:lnTo>
                    <a:pt x="131518" y="63058"/>
                  </a:lnTo>
                  <a:lnTo>
                    <a:pt x="138180" y="56954"/>
                  </a:lnTo>
                  <a:lnTo>
                    <a:pt x="161513" y="40905"/>
                  </a:lnTo>
                  <a:lnTo>
                    <a:pt x="168092" y="38288"/>
                  </a:lnTo>
                  <a:lnTo>
                    <a:pt x="190488" y="21698"/>
                  </a:lnTo>
                  <a:lnTo>
                    <a:pt x="193666" y="20815"/>
                  </a:lnTo>
                  <a:lnTo>
                    <a:pt x="195786" y="19169"/>
                  </a:lnTo>
                  <a:lnTo>
                    <a:pt x="199827" y="12853"/>
                  </a:lnTo>
                  <a:lnTo>
                    <a:pt x="208061" y="9963"/>
                  </a:lnTo>
                  <a:lnTo>
                    <a:pt x="208557" y="10875"/>
                  </a:lnTo>
                  <a:lnTo>
                    <a:pt x="209538" y="32195"/>
                  </a:lnTo>
                  <a:lnTo>
                    <a:pt x="208483" y="34164"/>
                  </a:lnTo>
                  <a:lnTo>
                    <a:pt x="206723" y="35475"/>
                  </a:lnTo>
                  <a:lnTo>
                    <a:pt x="204491" y="36350"/>
                  </a:lnTo>
                  <a:lnTo>
                    <a:pt x="203002" y="37992"/>
                  </a:lnTo>
                  <a:lnTo>
                    <a:pt x="201348" y="42638"/>
                  </a:lnTo>
                  <a:lnTo>
                    <a:pt x="200026" y="90225"/>
                  </a:lnTo>
                  <a:lnTo>
                    <a:pt x="201083" y="91900"/>
                  </a:lnTo>
                  <a:lnTo>
                    <a:pt x="202849" y="93017"/>
                  </a:lnTo>
                  <a:lnTo>
                    <a:pt x="210386" y="94588"/>
                  </a:lnTo>
                  <a:lnTo>
                    <a:pt x="231825" y="95211"/>
                  </a:lnTo>
                  <a:lnTo>
                    <a:pt x="238147" y="92411"/>
                  </a:lnTo>
                  <a:lnTo>
                    <a:pt x="244484" y="88697"/>
                  </a:lnTo>
                  <a:lnTo>
                    <a:pt x="270071" y="78381"/>
                  </a:lnTo>
                  <a:lnTo>
                    <a:pt x="317072" y="44439"/>
                  </a:lnTo>
                  <a:lnTo>
                    <a:pt x="326482" y="40917"/>
                  </a:lnTo>
                  <a:lnTo>
                    <a:pt x="336662" y="38294"/>
                  </a:lnTo>
                  <a:lnTo>
                    <a:pt x="344714" y="33600"/>
                  </a:lnTo>
                  <a:lnTo>
                    <a:pt x="348998" y="27986"/>
                  </a:lnTo>
                  <a:lnTo>
                    <a:pt x="350140" y="25007"/>
                  </a:lnTo>
                  <a:lnTo>
                    <a:pt x="351960" y="23021"/>
                  </a:lnTo>
                  <a:lnTo>
                    <a:pt x="356805" y="20815"/>
                  </a:lnTo>
                  <a:lnTo>
                    <a:pt x="371319" y="19064"/>
                  </a:lnTo>
                  <a:lnTo>
                    <a:pt x="371475" y="59408"/>
                  </a:lnTo>
                  <a:lnTo>
                    <a:pt x="368651" y="66267"/>
                  </a:lnTo>
                  <a:lnTo>
                    <a:pt x="366418" y="69578"/>
                  </a:lnTo>
                  <a:lnTo>
                    <a:pt x="359715" y="93228"/>
                  </a:lnTo>
                  <a:lnTo>
                    <a:pt x="336463" y="136818"/>
                  </a:lnTo>
                  <a:lnTo>
                    <a:pt x="328057" y="155662"/>
                  </a:lnTo>
                  <a:lnTo>
                    <a:pt x="316614" y="200229"/>
                  </a:lnTo>
                  <a:lnTo>
                    <a:pt x="298372" y="242097"/>
                  </a:lnTo>
                  <a:lnTo>
                    <a:pt x="280451" y="288019"/>
                  </a:lnTo>
                  <a:lnTo>
                    <a:pt x="271725" y="320556"/>
                  </a:lnTo>
                  <a:lnTo>
                    <a:pt x="247824" y="360759"/>
                  </a:lnTo>
                  <a:lnTo>
                    <a:pt x="238565" y="370995"/>
                  </a:lnTo>
                  <a:lnTo>
                    <a:pt x="238256" y="366276"/>
                  </a:lnTo>
                  <a:lnTo>
                    <a:pt x="241006" y="361051"/>
                  </a:lnTo>
                  <a:lnTo>
                    <a:pt x="243222" y="358175"/>
                  </a:lnTo>
                  <a:lnTo>
                    <a:pt x="245681" y="349336"/>
                  </a:lnTo>
                  <a:lnTo>
                    <a:pt x="247650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317"/>
            <p:cNvSpPr/>
            <p:nvPr>
              <p:custDataLst>
                <p:tags r:id="rId41"/>
              </p:custDataLst>
            </p:nvPr>
          </p:nvSpPr>
          <p:spPr>
            <a:xfrm>
              <a:off x="10658475" y="5534157"/>
              <a:ext cx="114180" cy="142302"/>
            </a:xfrm>
            <a:custGeom>
              <a:avLst/>
              <a:gdLst/>
              <a:ahLst/>
              <a:cxnLst/>
              <a:rect l="0" t="0" r="0" b="0"/>
              <a:pathLst>
                <a:path w="114180" h="142302">
                  <a:moveTo>
                    <a:pt x="0" y="114168"/>
                  </a:moveTo>
                  <a:lnTo>
                    <a:pt x="0" y="114168"/>
                  </a:lnTo>
                  <a:lnTo>
                    <a:pt x="6546" y="98959"/>
                  </a:lnTo>
                  <a:lnTo>
                    <a:pt x="14191" y="69388"/>
                  </a:lnTo>
                  <a:lnTo>
                    <a:pt x="41315" y="26749"/>
                  </a:lnTo>
                  <a:lnTo>
                    <a:pt x="50812" y="16182"/>
                  </a:lnTo>
                  <a:lnTo>
                    <a:pt x="57154" y="12410"/>
                  </a:lnTo>
                  <a:lnTo>
                    <a:pt x="63502" y="9676"/>
                  </a:lnTo>
                  <a:lnTo>
                    <a:pt x="73025" y="3244"/>
                  </a:lnTo>
                  <a:lnTo>
                    <a:pt x="82550" y="868"/>
                  </a:lnTo>
                  <a:lnTo>
                    <a:pt x="98425" y="0"/>
                  </a:lnTo>
                  <a:lnTo>
                    <a:pt x="100542" y="1014"/>
                  </a:lnTo>
                  <a:lnTo>
                    <a:pt x="101951" y="2750"/>
                  </a:lnTo>
                  <a:lnTo>
                    <a:pt x="104218" y="8081"/>
                  </a:lnTo>
                  <a:lnTo>
                    <a:pt x="111212" y="16738"/>
                  </a:lnTo>
                  <a:lnTo>
                    <a:pt x="113385" y="25563"/>
                  </a:lnTo>
                  <a:lnTo>
                    <a:pt x="114179" y="41182"/>
                  </a:lnTo>
                  <a:lnTo>
                    <a:pt x="111423" y="47510"/>
                  </a:lnTo>
                  <a:lnTo>
                    <a:pt x="107730" y="53850"/>
                  </a:lnTo>
                  <a:lnTo>
                    <a:pt x="105358" y="66544"/>
                  </a:lnTo>
                  <a:lnTo>
                    <a:pt x="103976" y="73952"/>
                  </a:lnTo>
                  <a:lnTo>
                    <a:pt x="97248" y="88964"/>
                  </a:lnTo>
                  <a:lnTo>
                    <a:pt x="89610" y="100585"/>
                  </a:lnTo>
                  <a:lnTo>
                    <a:pt x="85817" y="110731"/>
                  </a:lnTo>
                  <a:lnTo>
                    <a:pt x="79521" y="120440"/>
                  </a:lnTo>
                  <a:lnTo>
                    <a:pt x="77676" y="126834"/>
                  </a:lnTo>
                  <a:lnTo>
                    <a:pt x="76126" y="128962"/>
                  </a:lnTo>
                  <a:lnTo>
                    <a:pt x="74035" y="130381"/>
                  </a:lnTo>
                  <a:lnTo>
                    <a:pt x="68888" y="133015"/>
                  </a:lnTo>
                  <a:lnTo>
                    <a:pt x="57670" y="142301"/>
                  </a:lnTo>
                  <a:lnTo>
                    <a:pt x="57162" y="128542"/>
                  </a:lnTo>
                  <a:lnTo>
                    <a:pt x="58217" y="126926"/>
                  </a:lnTo>
                  <a:lnTo>
                    <a:pt x="59979" y="125849"/>
                  </a:lnTo>
                  <a:lnTo>
                    <a:pt x="66675" y="1236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3" name="SMARTInkShape-318"/>
            <p:cNvSpPr/>
            <p:nvPr>
              <p:custDataLst>
                <p:tags r:id="rId42"/>
              </p:custDataLst>
            </p:nvPr>
          </p:nvSpPr>
          <p:spPr>
            <a:xfrm>
              <a:off x="10782300" y="5343536"/>
              <a:ext cx="419101" cy="304660"/>
            </a:xfrm>
            <a:custGeom>
              <a:avLst/>
              <a:gdLst/>
              <a:ahLst/>
              <a:cxnLst/>
              <a:rect l="0" t="0" r="0" b="0"/>
              <a:pathLst>
                <a:path w="419101" h="304660">
                  <a:moveTo>
                    <a:pt x="0" y="257164"/>
                  </a:moveTo>
                  <a:lnTo>
                    <a:pt x="0" y="257164"/>
                  </a:lnTo>
                  <a:lnTo>
                    <a:pt x="0" y="266297"/>
                  </a:lnTo>
                  <a:lnTo>
                    <a:pt x="41402" y="266689"/>
                  </a:lnTo>
                  <a:lnTo>
                    <a:pt x="43476" y="265631"/>
                  </a:lnTo>
                  <a:lnTo>
                    <a:pt x="44859" y="263867"/>
                  </a:lnTo>
                  <a:lnTo>
                    <a:pt x="45781" y="261633"/>
                  </a:lnTo>
                  <a:lnTo>
                    <a:pt x="47454" y="260144"/>
                  </a:lnTo>
                  <a:lnTo>
                    <a:pt x="52136" y="258488"/>
                  </a:lnTo>
                  <a:lnTo>
                    <a:pt x="63764" y="256368"/>
                  </a:lnTo>
                  <a:lnTo>
                    <a:pt x="73103" y="250695"/>
                  </a:lnTo>
                  <a:lnTo>
                    <a:pt x="82574" y="247487"/>
                  </a:lnTo>
                  <a:lnTo>
                    <a:pt x="92084" y="241361"/>
                  </a:lnTo>
                  <a:lnTo>
                    <a:pt x="101602" y="238018"/>
                  </a:lnTo>
                  <a:lnTo>
                    <a:pt x="118799" y="223963"/>
                  </a:lnTo>
                  <a:lnTo>
                    <a:pt x="121590" y="218419"/>
                  </a:lnTo>
                  <a:lnTo>
                    <a:pt x="122336" y="215459"/>
                  </a:lnTo>
                  <a:lnTo>
                    <a:pt x="123890" y="213486"/>
                  </a:lnTo>
                  <a:lnTo>
                    <a:pt x="128441" y="211293"/>
                  </a:lnTo>
                  <a:lnTo>
                    <a:pt x="130078" y="209650"/>
                  </a:lnTo>
                  <a:lnTo>
                    <a:pt x="131896" y="205002"/>
                  </a:lnTo>
                  <a:lnTo>
                    <a:pt x="133312" y="185954"/>
                  </a:lnTo>
                  <a:lnTo>
                    <a:pt x="132267" y="184291"/>
                  </a:lnTo>
                  <a:lnTo>
                    <a:pt x="130511" y="183182"/>
                  </a:lnTo>
                  <a:lnTo>
                    <a:pt x="123647" y="181257"/>
                  </a:lnTo>
                  <a:lnTo>
                    <a:pt x="101168" y="180967"/>
                  </a:lnTo>
                  <a:lnTo>
                    <a:pt x="95060" y="183787"/>
                  </a:lnTo>
                  <a:lnTo>
                    <a:pt x="71697" y="204562"/>
                  </a:lnTo>
                  <a:lnTo>
                    <a:pt x="68907" y="212971"/>
                  </a:lnTo>
                  <a:lnTo>
                    <a:pt x="66609" y="222706"/>
                  </a:lnTo>
                  <a:lnTo>
                    <a:pt x="59330" y="237579"/>
                  </a:lnTo>
                  <a:lnTo>
                    <a:pt x="57162" y="271185"/>
                  </a:lnTo>
                  <a:lnTo>
                    <a:pt x="59977" y="276802"/>
                  </a:lnTo>
                  <a:lnTo>
                    <a:pt x="62209" y="279781"/>
                  </a:lnTo>
                  <a:lnTo>
                    <a:pt x="67513" y="283090"/>
                  </a:lnTo>
                  <a:lnTo>
                    <a:pt x="74485" y="285216"/>
                  </a:lnTo>
                  <a:lnTo>
                    <a:pt x="85806" y="285584"/>
                  </a:lnTo>
                  <a:lnTo>
                    <a:pt x="93874" y="282848"/>
                  </a:lnTo>
                  <a:lnTo>
                    <a:pt x="97508" y="280637"/>
                  </a:lnTo>
                  <a:lnTo>
                    <a:pt x="143087" y="268847"/>
                  </a:lnTo>
                  <a:lnTo>
                    <a:pt x="161987" y="264506"/>
                  </a:lnTo>
                  <a:lnTo>
                    <a:pt x="197207" y="247447"/>
                  </a:lnTo>
                  <a:lnTo>
                    <a:pt x="240503" y="215686"/>
                  </a:lnTo>
                  <a:lnTo>
                    <a:pt x="252823" y="205128"/>
                  </a:lnTo>
                  <a:lnTo>
                    <a:pt x="259827" y="202287"/>
                  </a:lnTo>
                  <a:lnTo>
                    <a:pt x="262117" y="200470"/>
                  </a:lnTo>
                  <a:lnTo>
                    <a:pt x="276185" y="181010"/>
                  </a:lnTo>
                  <a:lnTo>
                    <a:pt x="271156" y="186035"/>
                  </a:lnTo>
                  <a:lnTo>
                    <a:pt x="268680" y="191332"/>
                  </a:lnTo>
                  <a:lnTo>
                    <a:pt x="268020" y="194226"/>
                  </a:lnTo>
                  <a:lnTo>
                    <a:pt x="266522" y="196155"/>
                  </a:lnTo>
                  <a:lnTo>
                    <a:pt x="253557" y="204563"/>
                  </a:lnTo>
                  <a:lnTo>
                    <a:pt x="235244" y="226784"/>
                  </a:lnTo>
                  <a:lnTo>
                    <a:pt x="226260" y="234137"/>
                  </a:lnTo>
                  <a:lnTo>
                    <a:pt x="195502" y="280318"/>
                  </a:lnTo>
                  <a:lnTo>
                    <a:pt x="192723" y="286152"/>
                  </a:lnTo>
                  <a:lnTo>
                    <a:pt x="190940" y="293464"/>
                  </a:lnTo>
                  <a:lnTo>
                    <a:pt x="198741" y="303307"/>
                  </a:lnTo>
                  <a:lnTo>
                    <a:pt x="202276" y="304130"/>
                  </a:lnTo>
                  <a:lnTo>
                    <a:pt x="213169" y="304659"/>
                  </a:lnTo>
                  <a:lnTo>
                    <a:pt x="219273" y="301909"/>
                  </a:lnTo>
                  <a:lnTo>
                    <a:pt x="225513" y="298217"/>
                  </a:lnTo>
                  <a:lnTo>
                    <a:pt x="251029" y="287919"/>
                  </a:lnTo>
                  <a:lnTo>
                    <a:pt x="259029" y="282122"/>
                  </a:lnTo>
                  <a:lnTo>
                    <a:pt x="263292" y="276018"/>
                  </a:lnTo>
                  <a:lnTo>
                    <a:pt x="266243" y="269777"/>
                  </a:lnTo>
                  <a:lnTo>
                    <a:pt x="281756" y="250807"/>
                  </a:lnTo>
                  <a:lnTo>
                    <a:pt x="283974" y="244461"/>
                  </a:lnTo>
                  <a:lnTo>
                    <a:pt x="285704" y="206756"/>
                  </a:lnTo>
                  <a:lnTo>
                    <a:pt x="280681" y="191898"/>
                  </a:lnTo>
                  <a:lnTo>
                    <a:pt x="269271" y="172043"/>
                  </a:lnTo>
                  <a:lnTo>
                    <a:pt x="262151" y="153802"/>
                  </a:lnTo>
                  <a:lnTo>
                    <a:pt x="244355" y="130567"/>
                  </a:lnTo>
                  <a:lnTo>
                    <a:pt x="222424" y="107063"/>
                  </a:lnTo>
                  <a:lnTo>
                    <a:pt x="220067" y="98155"/>
                  </a:lnTo>
                  <a:lnTo>
                    <a:pt x="219515" y="91949"/>
                  </a:lnTo>
                  <a:lnTo>
                    <a:pt x="220427" y="89871"/>
                  </a:lnTo>
                  <a:lnTo>
                    <a:pt x="222093" y="88485"/>
                  </a:lnTo>
                  <a:lnTo>
                    <a:pt x="224262" y="87561"/>
                  </a:lnTo>
                  <a:lnTo>
                    <a:pt x="225708" y="85887"/>
                  </a:lnTo>
                  <a:lnTo>
                    <a:pt x="230851" y="75596"/>
                  </a:lnTo>
                  <a:lnTo>
                    <a:pt x="233276" y="72619"/>
                  </a:lnTo>
                  <a:lnTo>
                    <a:pt x="238792" y="69310"/>
                  </a:lnTo>
                  <a:lnTo>
                    <a:pt x="244770" y="66781"/>
                  </a:lnTo>
                  <a:lnTo>
                    <a:pt x="292279" y="32773"/>
                  </a:lnTo>
                  <a:lnTo>
                    <a:pt x="312166" y="26573"/>
                  </a:lnTo>
                  <a:lnTo>
                    <a:pt x="330974" y="13485"/>
                  </a:lnTo>
                  <a:lnTo>
                    <a:pt x="350382" y="7477"/>
                  </a:lnTo>
                  <a:lnTo>
                    <a:pt x="357867" y="3317"/>
                  </a:lnTo>
                  <a:lnTo>
                    <a:pt x="369091" y="975"/>
                  </a:lnTo>
                  <a:lnTo>
                    <a:pt x="407574" y="0"/>
                  </a:lnTo>
                  <a:lnTo>
                    <a:pt x="414039" y="5049"/>
                  </a:lnTo>
                  <a:lnTo>
                    <a:pt x="416851" y="10352"/>
                  </a:lnTo>
                  <a:lnTo>
                    <a:pt x="418902" y="28637"/>
                  </a:lnTo>
                  <a:lnTo>
                    <a:pt x="419100" y="380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4" name="SMARTInkShape-319"/>
            <p:cNvSpPr/>
            <p:nvPr>
              <p:custDataLst>
                <p:tags r:id="rId43"/>
              </p:custDataLst>
            </p:nvPr>
          </p:nvSpPr>
          <p:spPr>
            <a:xfrm>
              <a:off x="11096626" y="5334131"/>
              <a:ext cx="419100" cy="342770"/>
            </a:xfrm>
            <a:custGeom>
              <a:avLst/>
              <a:gdLst/>
              <a:ahLst/>
              <a:cxnLst/>
              <a:rect l="0" t="0" r="0" b="0"/>
              <a:pathLst>
                <a:path w="419100" h="342770">
                  <a:moveTo>
                    <a:pt x="38099" y="228469"/>
                  </a:moveTo>
                  <a:lnTo>
                    <a:pt x="38099" y="228469"/>
                  </a:lnTo>
                  <a:lnTo>
                    <a:pt x="13464" y="254162"/>
                  </a:lnTo>
                  <a:lnTo>
                    <a:pt x="7480" y="266627"/>
                  </a:lnTo>
                  <a:lnTo>
                    <a:pt x="3323" y="272945"/>
                  </a:lnTo>
                  <a:lnTo>
                    <a:pt x="436" y="283740"/>
                  </a:lnTo>
                  <a:lnTo>
                    <a:pt x="0" y="313647"/>
                  </a:lnTo>
                  <a:lnTo>
                    <a:pt x="13256" y="314146"/>
                  </a:lnTo>
                  <a:lnTo>
                    <a:pt x="15186" y="313104"/>
                  </a:lnTo>
                  <a:lnTo>
                    <a:pt x="16475" y="311350"/>
                  </a:lnTo>
                  <a:lnTo>
                    <a:pt x="17334" y="309123"/>
                  </a:lnTo>
                  <a:lnTo>
                    <a:pt x="18963" y="307638"/>
                  </a:lnTo>
                  <a:lnTo>
                    <a:pt x="29184" y="302433"/>
                  </a:lnTo>
                  <a:lnTo>
                    <a:pt x="60334" y="272880"/>
                  </a:lnTo>
                  <a:lnTo>
                    <a:pt x="63856" y="263730"/>
                  </a:lnTo>
                  <a:lnTo>
                    <a:pt x="66652" y="218996"/>
                  </a:lnTo>
                  <a:lnTo>
                    <a:pt x="66659" y="215803"/>
                  </a:lnTo>
                  <a:lnTo>
                    <a:pt x="63845" y="209435"/>
                  </a:lnTo>
                  <a:lnTo>
                    <a:pt x="60126" y="203076"/>
                  </a:lnTo>
                  <a:lnTo>
                    <a:pt x="58472" y="196722"/>
                  </a:lnTo>
                  <a:lnTo>
                    <a:pt x="56972" y="194604"/>
                  </a:lnTo>
                  <a:lnTo>
                    <a:pt x="54914" y="193192"/>
                  </a:lnTo>
                  <a:lnTo>
                    <a:pt x="49065" y="190927"/>
                  </a:lnTo>
                  <a:lnTo>
                    <a:pt x="39549" y="198619"/>
                  </a:lnTo>
                  <a:lnTo>
                    <a:pt x="30025" y="207983"/>
                  </a:lnTo>
                  <a:lnTo>
                    <a:pt x="29003" y="214050"/>
                  </a:lnTo>
                  <a:lnTo>
                    <a:pt x="28612" y="226716"/>
                  </a:lnTo>
                  <a:lnTo>
                    <a:pt x="33643" y="233006"/>
                  </a:lnTo>
                  <a:lnTo>
                    <a:pt x="38940" y="235777"/>
                  </a:lnTo>
                  <a:lnTo>
                    <a:pt x="50966" y="237556"/>
                  </a:lnTo>
                  <a:lnTo>
                    <a:pt x="92682" y="226218"/>
                  </a:lnTo>
                  <a:lnTo>
                    <a:pt x="136797" y="202981"/>
                  </a:lnTo>
                  <a:lnTo>
                    <a:pt x="180990" y="180839"/>
                  </a:lnTo>
                  <a:lnTo>
                    <a:pt x="200028" y="168496"/>
                  </a:lnTo>
                  <a:lnTo>
                    <a:pt x="244474" y="134904"/>
                  </a:lnTo>
                  <a:lnTo>
                    <a:pt x="287433" y="93394"/>
                  </a:lnTo>
                  <a:lnTo>
                    <a:pt x="323202" y="54842"/>
                  </a:lnTo>
                  <a:lnTo>
                    <a:pt x="349585" y="19110"/>
                  </a:lnTo>
                  <a:lnTo>
                    <a:pt x="350530" y="15872"/>
                  </a:lnTo>
                  <a:lnTo>
                    <a:pt x="352220" y="13712"/>
                  </a:lnTo>
                  <a:lnTo>
                    <a:pt x="356919" y="11313"/>
                  </a:lnTo>
                  <a:lnTo>
                    <a:pt x="357538" y="9615"/>
                  </a:lnTo>
                  <a:lnTo>
                    <a:pt x="356891" y="7424"/>
                  </a:lnTo>
                  <a:lnTo>
                    <a:pt x="352685" y="311"/>
                  </a:lnTo>
                  <a:lnTo>
                    <a:pt x="347445" y="0"/>
                  </a:lnTo>
                  <a:lnTo>
                    <a:pt x="342098" y="2749"/>
                  </a:lnTo>
                  <a:lnTo>
                    <a:pt x="336192" y="6441"/>
                  </a:lnTo>
                  <a:lnTo>
                    <a:pt x="326919" y="9578"/>
                  </a:lnTo>
                  <a:lnTo>
                    <a:pt x="311134" y="22536"/>
                  </a:lnTo>
                  <a:lnTo>
                    <a:pt x="282574" y="64870"/>
                  </a:lnTo>
                  <a:lnTo>
                    <a:pt x="251705" y="108965"/>
                  </a:lnTo>
                  <a:lnTo>
                    <a:pt x="235476" y="140776"/>
                  </a:lnTo>
                  <a:lnTo>
                    <a:pt x="206776" y="187079"/>
                  </a:lnTo>
                  <a:lnTo>
                    <a:pt x="184173" y="233733"/>
                  </a:lnTo>
                  <a:lnTo>
                    <a:pt x="175690" y="251313"/>
                  </a:lnTo>
                  <a:lnTo>
                    <a:pt x="169465" y="273395"/>
                  </a:lnTo>
                  <a:lnTo>
                    <a:pt x="165275" y="282303"/>
                  </a:lnTo>
                  <a:lnTo>
                    <a:pt x="161964" y="312575"/>
                  </a:lnTo>
                  <a:lnTo>
                    <a:pt x="163007" y="313115"/>
                  </a:lnTo>
                  <a:lnTo>
                    <a:pt x="184592" y="314182"/>
                  </a:lnTo>
                  <a:lnTo>
                    <a:pt x="186559" y="313127"/>
                  </a:lnTo>
                  <a:lnTo>
                    <a:pt x="187873" y="311366"/>
                  </a:lnTo>
                  <a:lnTo>
                    <a:pt x="190390" y="306587"/>
                  </a:lnTo>
                  <a:lnTo>
                    <a:pt x="205584" y="288684"/>
                  </a:lnTo>
                  <a:lnTo>
                    <a:pt x="219678" y="259024"/>
                  </a:lnTo>
                  <a:lnTo>
                    <a:pt x="224634" y="251574"/>
                  </a:lnTo>
                  <a:lnTo>
                    <a:pt x="227424" y="241430"/>
                  </a:lnTo>
                  <a:lnTo>
                    <a:pt x="228444" y="225328"/>
                  </a:lnTo>
                  <a:lnTo>
                    <a:pt x="229555" y="223200"/>
                  </a:lnTo>
                  <a:lnTo>
                    <a:pt x="231352" y="221781"/>
                  </a:lnTo>
                  <a:lnTo>
                    <a:pt x="233610" y="220836"/>
                  </a:lnTo>
                  <a:lnTo>
                    <a:pt x="235114" y="219147"/>
                  </a:lnTo>
                  <a:lnTo>
                    <a:pt x="236787" y="214448"/>
                  </a:lnTo>
                  <a:lnTo>
                    <a:pt x="238006" y="201660"/>
                  </a:lnTo>
                  <a:lnTo>
                    <a:pt x="243146" y="195361"/>
                  </a:lnTo>
                  <a:lnTo>
                    <a:pt x="248470" y="192587"/>
                  </a:lnTo>
                  <a:lnTo>
                    <a:pt x="255454" y="190807"/>
                  </a:lnTo>
                  <a:lnTo>
                    <a:pt x="261722" y="185443"/>
                  </a:lnTo>
                  <a:lnTo>
                    <a:pt x="270131" y="182888"/>
                  </a:lnTo>
                  <a:lnTo>
                    <a:pt x="279866" y="180694"/>
                  </a:lnTo>
                  <a:lnTo>
                    <a:pt x="294738" y="173485"/>
                  </a:lnTo>
                  <a:lnTo>
                    <a:pt x="298092" y="172763"/>
                  </a:lnTo>
                  <a:lnTo>
                    <a:pt x="317100" y="163970"/>
                  </a:lnTo>
                  <a:lnTo>
                    <a:pt x="327200" y="161703"/>
                  </a:lnTo>
                  <a:lnTo>
                    <a:pt x="342306" y="154446"/>
                  </a:lnTo>
                  <a:lnTo>
                    <a:pt x="358694" y="151497"/>
                  </a:lnTo>
                  <a:lnTo>
                    <a:pt x="371458" y="144787"/>
                  </a:lnTo>
                  <a:lnTo>
                    <a:pt x="384171" y="143147"/>
                  </a:lnTo>
                  <a:lnTo>
                    <a:pt x="390523" y="145747"/>
                  </a:lnTo>
                  <a:lnTo>
                    <a:pt x="409134" y="161368"/>
                  </a:lnTo>
                  <a:lnTo>
                    <a:pt x="409443" y="166724"/>
                  </a:lnTo>
                  <a:lnTo>
                    <a:pt x="412337" y="172099"/>
                  </a:lnTo>
                  <a:lnTo>
                    <a:pt x="418702" y="180332"/>
                  </a:lnTo>
                  <a:lnTo>
                    <a:pt x="419099" y="190369"/>
                  </a:lnTo>
                  <a:lnTo>
                    <a:pt x="419099" y="172760"/>
                  </a:lnTo>
                  <a:lnTo>
                    <a:pt x="418041" y="172279"/>
                  </a:lnTo>
                  <a:lnTo>
                    <a:pt x="414042" y="171746"/>
                  </a:lnTo>
                  <a:lnTo>
                    <a:pt x="412553" y="170545"/>
                  </a:lnTo>
                  <a:lnTo>
                    <a:pt x="410897" y="166389"/>
                  </a:lnTo>
                  <a:lnTo>
                    <a:pt x="409397" y="164857"/>
                  </a:lnTo>
                  <a:lnTo>
                    <a:pt x="404908" y="163155"/>
                  </a:lnTo>
                  <a:lnTo>
                    <a:pt x="396433" y="162197"/>
                  </a:lnTo>
                  <a:lnTo>
                    <a:pt x="390328" y="164797"/>
                  </a:lnTo>
                  <a:lnTo>
                    <a:pt x="384087" y="168420"/>
                  </a:lnTo>
                  <a:lnTo>
                    <a:pt x="374624" y="171519"/>
                  </a:lnTo>
                  <a:lnTo>
                    <a:pt x="330199" y="212605"/>
                  </a:lnTo>
                  <a:lnTo>
                    <a:pt x="292099" y="260103"/>
                  </a:lnTo>
                  <a:lnTo>
                    <a:pt x="288573" y="266517"/>
                  </a:lnTo>
                  <a:lnTo>
                    <a:pt x="286306" y="279259"/>
                  </a:lnTo>
                  <a:lnTo>
                    <a:pt x="285764" y="302788"/>
                  </a:lnTo>
                  <a:lnTo>
                    <a:pt x="286816" y="303415"/>
                  </a:lnTo>
                  <a:lnTo>
                    <a:pt x="293356" y="305356"/>
                  </a:lnTo>
                  <a:lnTo>
                    <a:pt x="299007" y="309561"/>
                  </a:lnTo>
                  <a:lnTo>
                    <a:pt x="301997" y="310047"/>
                  </a:lnTo>
                  <a:lnTo>
                    <a:pt x="305048" y="309313"/>
                  </a:lnTo>
                  <a:lnTo>
                    <a:pt x="311258" y="306733"/>
                  </a:lnTo>
                  <a:lnTo>
                    <a:pt x="330208" y="303792"/>
                  </a:lnTo>
                  <a:lnTo>
                    <a:pt x="370886" y="276024"/>
                  </a:lnTo>
                  <a:lnTo>
                    <a:pt x="393665" y="253865"/>
                  </a:lnTo>
                  <a:lnTo>
                    <a:pt x="397212" y="247517"/>
                  </a:lnTo>
                  <a:lnTo>
                    <a:pt x="399489" y="239875"/>
                  </a:lnTo>
                  <a:lnTo>
                    <a:pt x="408200" y="229958"/>
                  </a:lnTo>
                  <a:lnTo>
                    <a:pt x="392683" y="244305"/>
                  </a:lnTo>
                  <a:lnTo>
                    <a:pt x="386897" y="246091"/>
                  </a:lnTo>
                  <a:lnTo>
                    <a:pt x="384931" y="247625"/>
                  </a:lnTo>
                  <a:lnTo>
                    <a:pt x="355193" y="294986"/>
                  </a:lnTo>
                  <a:lnTo>
                    <a:pt x="352598" y="301424"/>
                  </a:lnTo>
                  <a:lnTo>
                    <a:pt x="346244" y="310998"/>
                  </a:lnTo>
                  <a:lnTo>
                    <a:pt x="344385" y="317360"/>
                  </a:lnTo>
                  <a:lnTo>
                    <a:pt x="342832" y="319479"/>
                  </a:lnTo>
                  <a:lnTo>
                    <a:pt x="340737" y="320893"/>
                  </a:lnTo>
                  <a:lnTo>
                    <a:pt x="338283" y="321835"/>
                  </a:lnTo>
                  <a:lnTo>
                    <a:pt x="336646" y="323522"/>
                  </a:lnTo>
                  <a:lnTo>
                    <a:pt x="334828" y="328217"/>
                  </a:lnTo>
                  <a:lnTo>
                    <a:pt x="333805" y="336811"/>
                  </a:lnTo>
                  <a:lnTo>
                    <a:pt x="334720" y="338797"/>
                  </a:lnTo>
                  <a:lnTo>
                    <a:pt x="336388" y="340120"/>
                  </a:lnTo>
                  <a:lnTo>
                    <a:pt x="342899" y="3427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SMARTInkShape-320"/>
            <p:cNvSpPr/>
            <p:nvPr>
              <p:custDataLst>
                <p:tags r:id="rId44"/>
              </p:custDataLst>
            </p:nvPr>
          </p:nvSpPr>
          <p:spPr>
            <a:xfrm>
              <a:off x="11497066" y="5524658"/>
              <a:ext cx="542404" cy="161637"/>
            </a:xfrm>
            <a:custGeom>
              <a:avLst/>
              <a:gdLst/>
              <a:ahLst/>
              <a:cxnLst/>
              <a:rect l="0" t="0" r="0" b="0"/>
              <a:pathLst>
                <a:path w="542404" h="161637">
                  <a:moveTo>
                    <a:pt x="9134" y="114142"/>
                  </a:moveTo>
                  <a:lnTo>
                    <a:pt x="9134" y="114142"/>
                  </a:lnTo>
                  <a:lnTo>
                    <a:pt x="9134" y="119198"/>
                  </a:lnTo>
                  <a:lnTo>
                    <a:pt x="8076" y="120687"/>
                  </a:lnTo>
                  <a:lnTo>
                    <a:pt x="6310" y="121681"/>
                  </a:lnTo>
                  <a:lnTo>
                    <a:pt x="0" y="123551"/>
                  </a:lnTo>
                  <a:lnTo>
                    <a:pt x="8752" y="132797"/>
                  </a:lnTo>
                  <a:lnTo>
                    <a:pt x="26741" y="133189"/>
                  </a:lnTo>
                  <a:lnTo>
                    <a:pt x="35504" y="126645"/>
                  </a:lnTo>
                  <a:lnTo>
                    <a:pt x="44347" y="123491"/>
                  </a:lnTo>
                  <a:lnTo>
                    <a:pt x="53668" y="117382"/>
                  </a:lnTo>
                  <a:lnTo>
                    <a:pt x="63134" y="114044"/>
                  </a:lnTo>
                  <a:lnTo>
                    <a:pt x="107755" y="79192"/>
                  </a:lnTo>
                  <a:lnTo>
                    <a:pt x="126218" y="63339"/>
                  </a:lnTo>
                  <a:lnTo>
                    <a:pt x="129963" y="56991"/>
                  </a:lnTo>
                  <a:lnTo>
                    <a:pt x="132686" y="50642"/>
                  </a:lnTo>
                  <a:lnTo>
                    <a:pt x="149357" y="28417"/>
                  </a:lnTo>
                  <a:lnTo>
                    <a:pt x="150241" y="25242"/>
                  </a:lnTo>
                  <a:lnTo>
                    <a:pt x="151888" y="23125"/>
                  </a:lnTo>
                  <a:lnTo>
                    <a:pt x="158205" y="19088"/>
                  </a:lnTo>
                  <a:lnTo>
                    <a:pt x="161532" y="9378"/>
                  </a:lnTo>
                  <a:lnTo>
                    <a:pt x="136899" y="35060"/>
                  </a:lnTo>
                  <a:lnTo>
                    <a:pt x="130915" y="47525"/>
                  </a:lnTo>
                  <a:lnTo>
                    <a:pt x="117874" y="63349"/>
                  </a:lnTo>
                  <a:lnTo>
                    <a:pt x="111871" y="76043"/>
                  </a:lnTo>
                  <a:lnTo>
                    <a:pt x="107712" y="82392"/>
                  </a:lnTo>
                  <a:lnTo>
                    <a:pt x="105370" y="91917"/>
                  </a:lnTo>
                  <a:lnTo>
                    <a:pt x="104422" y="112261"/>
                  </a:lnTo>
                  <a:lnTo>
                    <a:pt x="105467" y="112888"/>
                  </a:lnTo>
                  <a:lnTo>
                    <a:pt x="112589" y="113977"/>
                  </a:lnTo>
                  <a:lnTo>
                    <a:pt x="121995" y="122329"/>
                  </a:lnTo>
                  <a:lnTo>
                    <a:pt x="123533" y="121717"/>
                  </a:lnTo>
                  <a:lnTo>
                    <a:pt x="128064" y="118214"/>
                  </a:lnTo>
                  <a:lnTo>
                    <a:pt x="136428" y="115952"/>
                  </a:lnTo>
                  <a:lnTo>
                    <a:pt x="146142" y="113888"/>
                  </a:lnTo>
                  <a:lnTo>
                    <a:pt x="158620" y="107834"/>
                  </a:lnTo>
                  <a:lnTo>
                    <a:pt x="174194" y="104513"/>
                  </a:lnTo>
                  <a:lnTo>
                    <a:pt x="197916" y="91485"/>
                  </a:lnTo>
                  <a:lnTo>
                    <a:pt x="206985" y="82553"/>
                  </a:lnTo>
                  <a:lnTo>
                    <a:pt x="221429" y="64628"/>
                  </a:lnTo>
                  <a:lnTo>
                    <a:pt x="252701" y="40134"/>
                  </a:lnTo>
                  <a:lnTo>
                    <a:pt x="272460" y="11923"/>
                  </a:lnTo>
                  <a:lnTo>
                    <a:pt x="275796" y="0"/>
                  </a:lnTo>
                  <a:lnTo>
                    <a:pt x="267629" y="8057"/>
                  </a:lnTo>
                  <a:lnTo>
                    <a:pt x="265511" y="16713"/>
                  </a:lnTo>
                  <a:lnTo>
                    <a:pt x="231012" y="56997"/>
                  </a:lnTo>
                  <a:lnTo>
                    <a:pt x="228396" y="63344"/>
                  </a:lnTo>
                  <a:lnTo>
                    <a:pt x="222032" y="72867"/>
                  </a:lnTo>
                  <a:lnTo>
                    <a:pt x="218618" y="82392"/>
                  </a:lnTo>
                  <a:lnTo>
                    <a:pt x="212431" y="91917"/>
                  </a:lnTo>
                  <a:lnTo>
                    <a:pt x="210129" y="101442"/>
                  </a:lnTo>
                  <a:lnTo>
                    <a:pt x="209197" y="113584"/>
                  </a:lnTo>
                  <a:lnTo>
                    <a:pt x="218293" y="123261"/>
                  </a:lnTo>
                  <a:lnTo>
                    <a:pt x="241063" y="123657"/>
                  </a:lnTo>
                  <a:lnTo>
                    <a:pt x="247327" y="120840"/>
                  </a:lnTo>
                  <a:lnTo>
                    <a:pt x="253639" y="117119"/>
                  </a:lnTo>
                  <a:lnTo>
                    <a:pt x="264432" y="114534"/>
                  </a:lnTo>
                  <a:lnTo>
                    <a:pt x="288649" y="91762"/>
                  </a:lnTo>
                  <a:lnTo>
                    <a:pt x="292113" y="85498"/>
                  </a:lnTo>
                  <a:lnTo>
                    <a:pt x="294336" y="72853"/>
                  </a:lnTo>
                  <a:lnTo>
                    <a:pt x="294880" y="43900"/>
                  </a:lnTo>
                  <a:lnTo>
                    <a:pt x="292059" y="37767"/>
                  </a:lnTo>
                  <a:lnTo>
                    <a:pt x="289826" y="34650"/>
                  </a:lnTo>
                  <a:lnTo>
                    <a:pt x="284523" y="31188"/>
                  </a:lnTo>
                  <a:lnTo>
                    <a:pt x="275920" y="28781"/>
                  </a:lnTo>
                  <a:lnTo>
                    <a:pt x="248711" y="28417"/>
                  </a:lnTo>
                  <a:lnTo>
                    <a:pt x="238164" y="37550"/>
                  </a:lnTo>
                  <a:lnTo>
                    <a:pt x="237772" y="46109"/>
                  </a:lnTo>
                  <a:lnTo>
                    <a:pt x="238817" y="46561"/>
                  </a:lnTo>
                  <a:lnTo>
                    <a:pt x="242803" y="47064"/>
                  </a:lnTo>
                  <a:lnTo>
                    <a:pt x="244289" y="48257"/>
                  </a:lnTo>
                  <a:lnTo>
                    <a:pt x="245939" y="52404"/>
                  </a:lnTo>
                  <a:lnTo>
                    <a:pt x="247437" y="53933"/>
                  </a:lnTo>
                  <a:lnTo>
                    <a:pt x="251925" y="55633"/>
                  </a:lnTo>
                  <a:lnTo>
                    <a:pt x="274671" y="56873"/>
                  </a:lnTo>
                  <a:lnTo>
                    <a:pt x="317227" y="48343"/>
                  </a:lnTo>
                  <a:lnTo>
                    <a:pt x="354162" y="46486"/>
                  </a:lnTo>
                  <a:lnTo>
                    <a:pt x="373072" y="39943"/>
                  </a:lnTo>
                  <a:lnTo>
                    <a:pt x="418650" y="37958"/>
                  </a:lnTo>
                  <a:lnTo>
                    <a:pt x="428184" y="37942"/>
                  </a:lnTo>
                  <a:lnTo>
                    <a:pt x="428234" y="47464"/>
                  </a:lnTo>
                  <a:lnTo>
                    <a:pt x="428234" y="42410"/>
                  </a:lnTo>
                  <a:lnTo>
                    <a:pt x="429292" y="40920"/>
                  </a:lnTo>
                  <a:lnTo>
                    <a:pt x="431058" y="39928"/>
                  </a:lnTo>
                  <a:lnTo>
                    <a:pt x="433292" y="39266"/>
                  </a:lnTo>
                  <a:lnTo>
                    <a:pt x="434780" y="37766"/>
                  </a:lnTo>
                  <a:lnTo>
                    <a:pt x="437644" y="28844"/>
                  </a:lnTo>
                  <a:lnTo>
                    <a:pt x="437759" y="9493"/>
                  </a:lnTo>
                  <a:lnTo>
                    <a:pt x="432701" y="9405"/>
                  </a:lnTo>
                  <a:lnTo>
                    <a:pt x="427398" y="12206"/>
                  </a:lnTo>
                  <a:lnTo>
                    <a:pt x="421512" y="15920"/>
                  </a:lnTo>
                  <a:lnTo>
                    <a:pt x="412250" y="19070"/>
                  </a:lnTo>
                  <a:lnTo>
                    <a:pt x="402801" y="25177"/>
                  </a:lnTo>
                  <a:lnTo>
                    <a:pt x="393300" y="28515"/>
                  </a:lnTo>
                  <a:lnTo>
                    <a:pt x="345684" y="72874"/>
                  </a:lnTo>
                  <a:lnTo>
                    <a:pt x="334866" y="83686"/>
                  </a:lnTo>
                  <a:lnTo>
                    <a:pt x="333820" y="87553"/>
                  </a:lnTo>
                  <a:lnTo>
                    <a:pt x="333149" y="93603"/>
                  </a:lnTo>
                  <a:lnTo>
                    <a:pt x="334153" y="94100"/>
                  </a:lnTo>
                  <a:lnTo>
                    <a:pt x="338090" y="94651"/>
                  </a:lnTo>
                  <a:lnTo>
                    <a:pt x="343367" y="97718"/>
                  </a:lnTo>
                  <a:lnTo>
                    <a:pt x="349240" y="101551"/>
                  </a:lnTo>
                  <a:lnTo>
                    <a:pt x="358498" y="103709"/>
                  </a:lnTo>
                  <a:lnTo>
                    <a:pt x="401511" y="104607"/>
                  </a:lnTo>
                  <a:lnTo>
                    <a:pt x="445564" y="90427"/>
                  </a:lnTo>
                  <a:lnTo>
                    <a:pt x="478944" y="78247"/>
                  </a:lnTo>
                  <a:lnTo>
                    <a:pt x="504244" y="59757"/>
                  </a:lnTo>
                  <a:lnTo>
                    <a:pt x="510700" y="57163"/>
                  </a:lnTo>
                  <a:lnTo>
                    <a:pt x="542403" y="28547"/>
                  </a:lnTo>
                  <a:lnTo>
                    <a:pt x="526278" y="43613"/>
                  </a:lnTo>
                  <a:lnTo>
                    <a:pt x="513885" y="49528"/>
                  </a:lnTo>
                  <a:lnTo>
                    <a:pt x="491730" y="69813"/>
                  </a:lnTo>
                  <a:lnTo>
                    <a:pt x="480091" y="88962"/>
                  </a:lnTo>
                  <a:lnTo>
                    <a:pt x="476055" y="100566"/>
                  </a:lnTo>
                  <a:lnTo>
                    <a:pt x="469685" y="110708"/>
                  </a:lnTo>
                  <a:lnTo>
                    <a:pt x="467327" y="120416"/>
                  </a:lnTo>
                  <a:lnTo>
                    <a:pt x="466372" y="145889"/>
                  </a:lnTo>
                  <a:lnTo>
                    <a:pt x="467417" y="148007"/>
                  </a:lnTo>
                  <a:lnTo>
                    <a:pt x="469173" y="149419"/>
                  </a:lnTo>
                  <a:lnTo>
                    <a:pt x="471403" y="150360"/>
                  </a:lnTo>
                  <a:lnTo>
                    <a:pt x="472889" y="152046"/>
                  </a:lnTo>
                  <a:lnTo>
                    <a:pt x="474539" y="156741"/>
                  </a:lnTo>
                  <a:lnTo>
                    <a:pt x="476037" y="158416"/>
                  </a:lnTo>
                  <a:lnTo>
                    <a:pt x="480525" y="160278"/>
                  </a:lnTo>
                  <a:lnTo>
                    <a:pt x="498214" y="161636"/>
                  </a:lnTo>
                  <a:lnTo>
                    <a:pt x="500288" y="160621"/>
                  </a:lnTo>
                  <a:lnTo>
                    <a:pt x="501671" y="158887"/>
                  </a:lnTo>
                  <a:lnTo>
                    <a:pt x="502591" y="156672"/>
                  </a:lnTo>
                  <a:lnTo>
                    <a:pt x="504264" y="155195"/>
                  </a:lnTo>
                  <a:lnTo>
                    <a:pt x="514554" y="150002"/>
                  </a:lnTo>
                  <a:lnTo>
                    <a:pt x="517531" y="147574"/>
                  </a:lnTo>
                  <a:lnTo>
                    <a:pt x="520838" y="142053"/>
                  </a:lnTo>
                  <a:lnTo>
                    <a:pt x="523134" y="133300"/>
                  </a:lnTo>
                  <a:lnTo>
                    <a:pt x="523438" y="120088"/>
                  </a:lnTo>
                  <a:lnTo>
                    <a:pt x="522396" y="118106"/>
                  </a:lnTo>
                  <a:lnTo>
                    <a:pt x="520642" y="116785"/>
                  </a:lnTo>
                  <a:lnTo>
                    <a:pt x="515279" y="114664"/>
                  </a:lnTo>
                  <a:lnTo>
                    <a:pt x="486547" y="114156"/>
                  </a:lnTo>
                  <a:lnTo>
                    <a:pt x="468914" y="119203"/>
                  </a:lnTo>
                  <a:lnTo>
                    <a:pt x="418709" y="1427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7" name="SMARTInkShape-321"/>
          <p:cNvSpPr/>
          <p:nvPr>
            <p:custDataLst>
              <p:tags r:id="rId38"/>
            </p:custDataLst>
          </p:nvPr>
        </p:nvSpPr>
        <p:spPr>
          <a:xfrm>
            <a:off x="8840654" y="5877366"/>
            <a:ext cx="1665382" cy="350496"/>
          </a:xfrm>
          <a:custGeom>
            <a:avLst/>
            <a:gdLst/>
            <a:ahLst/>
            <a:cxnLst/>
            <a:rect l="0" t="0" r="0" b="0"/>
            <a:pathLst>
              <a:path w="1665382" h="350496">
                <a:moveTo>
                  <a:pt x="160471" y="18609"/>
                </a:moveTo>
                <a:lnTo>
                  <a:pt x="160471" y="18609"/>
                </a:lnTo>
                <a:lnTo>
                  <a:pt x="152270" y="18609"/>
                </a:lnTo>
                <a:lnTo>
                  <a:pt x="142860" y="10408"/>
                </a:lnTo>
                <a:lnTo>
                  <a:pt x="133346" y="9200"/>
                </a:lnTo>
                <a:lnTo>
                  <a:pt x="117744" y="23277"/>
                </a:lnTo>
                <a:lnTo>
                  <a:pt x="115023" y="28798"/>
                </a:lnTo>
                <a:lnTo>
                  <a:pt x="113276" y="35909"/>
                </a:lnTo>
                <a:lnTo>
                  <a:pt x="106384" y="44918"/>
                </a:lnTo>
                <a:lnTo>
                  <a:pt x="103170" y="53803"/>
                </a:lnTo>
                <a:lnTo>
                  <a:pt x="97045" y="63138"/>
                </a:lnTo>
                <a:lnTo>
                  <a:pt x="94760" y="72608"/>
                </a:lnTo>
                <a:lnTo>
                  <a:pt x="94224" y="78945"/>
                </a:lnTo>
                <a:lnTo>
                  <a:pt x="91164" y="85289"/>
                </a:lnTo>
                <a:lnTo>
                  <a:pt x="87334" y="91636"/>
                </a:lnTo>
                <a:lnTo>
                  <a:pt x="85632" y="97985"/>
                </a:lnTo>
                <a:lnTo>
                  <a:pt x="86237" y="100101"/>
                </a:lnTo>
                <a:lnTo>
                  <a:pt x="87698" y="101512"/>
                </a:lnTo>
                <a:lnTo>
                  <a:pt x="92591" y="103776"/>
                </a:lnTo>
                <a:lnTo>
                  <a:pt x="93260" y="106909"/>
                </a:lnTo>
                <a:lnTo>
                  <a:pt x="93439" y="109226"/>
                </a:lnTo>
                <a:lnTo>
                  <a:pt x="94617" y="109712"/>
                </a:lnTo>
                <a:lnTo>
                  <a:pt x="111120" y="104605"/>
                </a:lnTo>
                <a:lnTo>
                  <a:pt x="149460" y="67719"/>
                </a:lnTo>
                <a:lnTo>
                  <a:pt x="160344" y="66245"/>
                </a:lnTo>
                <a:lnTo>
                  <a:pt x="160433" y="66237"/>
                </a:lnTo>
                <a:lnTo>
                  <a:pt x="155404" y="71291"/>
                </a:lnTo>
                <a:lnTo>
                  <a:pt x="152926" y="76596"/>
                </a:lnTo>
                <a:lnTo>
                  <a:pt x="148298" y="102421"/>
                </a:lnTo>
                <a:lnTo>
                  <a:pt x="144477" y="109834"/>
                </a:lnTo>
                <a:lnTo>
                  <a:pt x="132860" y="155484"/>
                </a:lnTo>
                <a:lnTo>
                  <a:pt x="131122" y="173229"/>
                </a:lnTo>
                <a:lnTo>
                  <a:pt x="114290" y="220437"/>
                </a:lnTo>
                <a:lnTo>
                  <a:pt x="111814" y="263857"/>
                </a:lnTo>
                <a:lnTo>
                  <a:pt x="101089" y="294229"/>
                </a:lnTo>
                <a:lnTo>
                  <a:pt x="88211" y="310629"/>
                </a:lnTo>
                <a:lnTo>
                  <a:pt x="82227" y="323392"/>
                </a:lnTo>
                <a:lnTo>
                  <a:pt x="66983" y="340577"/>
                </a:lnTo>
                <a:lnTo>
                  <a:pt x="63182" y="341622"/>
                </a:lnTo>
                <a:lnTo>
                  <a:pt x="60686" y="341901"/>
                </a:lnTo>
                <a:lnTo>
                  <a:pt x="55092" y="345034"/>
                </a:lnTo>
                <a:lnTo>
                  <a:pt x="52119" y="347350"/>
                </a:lnTo>
                <a:lnTo>
                  <a:pt x="49077" y="347836"/>
                </a:lnTo>
                <a:lnTo>
                  <a:pt x="45992" y="347102"/>
                </a:lnTo>
                <a:lnTo>
                  <a:pt x="38492" y="343376"/>
                </a:lnTo>
                <a:lnTo>
                  <a:pt x="29407" y="341582"/>
                </a:lnTo>
                <a:lnTo>
                  <a:pt x="23550" y="337483"/>
                </a:lnTo>
                <a:lnTo>
                  <a:pt x="20243" y="332134"/>
                </a:lnTo>
                <a:lnTo>
                  <a:pt x="17714" y="326229"/>
                </a:lnTo>
                <a:lnTo>
                  <a:pt x="0" y="297643"/>
                </a:lnTo>
                <a:lnTo>
                  <a:pt x="574" y="295648"/>
                </a:lnTo>
                <a:lnTo>
                  <a:pt x="5380" y="286726"/>
                </a:lnTo>
                <a:lnTo>
                  <a:pt x="8332" y="272206"/>
                </a:lnTo>
                <a:lnTo>
                  <a:pt x="15439" y="260730"/>
                </a:lnTo>
                <a:lnTo>
                  <a:pt x="39527" y="230193"/>
                </a:lnTo>
                <a:lnTo>
                  <a:pt x="86320" y="200997"/>
                </a:lnTo>
                <a:lnTo>
                  <a:pt x="133400" y="169561"/>
                </a:lnTo>
                <a:lnTo>
                  <a:pt x="179719" y="144647"/>
                </a:lnTo>
                <a:lnTo>
                  <a:pt x="205333" y="130743"/>
                </a:lnTo>
                <a:lnTo>
                  <a:pt x="229149" y="116039"/>
                </a:lnTo>
                <a:lnTo>
                  <a:pt x="253492" y="102158"/>
                </a:lnTo>
                <a:lnTo>
                  <a:pt x="300040" y="73014"/>
                </a:lnTo>
                <a:lnTo>
                  <a:pt x="325545" y="54481"/>
                </a:lnTo>
                <a:lnTo>
                  <a:pt x="352262" y="43088"/>
                </a:lnTo>
                <a:lnTo>
                  <a:pt x="366473" y="32185"/>
                </a:lnTo>
                <a:lnTo>
                  <a:pt x="376260" y="29334"/>
                </a:lnTo>
                <a:lnTo>
                  <a:pt x="388510" y="28181"/>
                </a:lnTo>
                <a:lnTo>
                  <a:pt x="388904" y="33205"/>
                </a:lnTo>
                <a:lnTo>
                  <a:pt x="386175" y="38502"/>
                </a:lnTo>
                <a:lnTo>
                  <a:pt x="373259" y="54450"/>
                </a:lnTo>
                <a:lnTo>
                  <a:pt x="369922" y="63331"/>
                </a:lnTo>
                <a:lnTo>
                  <a:pt x="363759" y="72665"/>
                </a:lnTo>
                <a:lnTo>
                  <a:pt x="361463" y="82133"/>
                </a:lnTo>
                <a:lnTo>
                  <a:pt x="360925" y="88470"/>
                </a:lnTo>
                <a:lnTo>
                  <a:pt x="357864" y="94814"/>
                </a:lnTo>
                <a:lnTo>
                  <a:pt x="354034" y="101161"/>
                </a:lnTo>
                <a:lnTo>
                  <a:pt x="351576" y="113859"/>
                </a:lnTo>
                <a:lnTo>
                  <a:pt x="351090" y="121503"/>
                </a:lnTo>
                <a:lnTo>
                  <a:pt x="352108" y="122130"/>
                </a:lnTo>
                <a:lnTo>
                  <a:pt x="361295" y="123351"/>
                </a:lnTo>
                <a:lnTo>
                  <a:pt x="365438" y="123369"/>
                </a:lnTo>
                <a:lnTo>
                  <a:pt x="370806" y="120555"/>
                </a:lnTo>
                <a:lnTo>
                  <a:pt x="376721" y="116835"/>
                </a:lnTo>
                <a:lnTo>
                  <a:pt x="382876" y="115182"/>
                </a:lnTo>
                <a:lnTo>
                  <a:pt x="384940" y="113683"/>
                </a:lnTo>
                <a:lnTo>
                  <a:pt x="386318" y="111625"/>
                </a:lnTo>
                <a:lnTo>
                  <a:pt x="388906" y="106516"/>
                </a:lnTo>
                <a:lnTo>
                  <a:pt x="402167" y="86447"/>
                </a:lnTo>
                <a:lnTo>
                  <a:pt x="410159" y="66806"/>
                </a:lnTo>
                <a:lnTo>
                  <a:pt x="414318" y="60138"/>
                </a:lnTo>
                <a:lnTo>
                  <a:pt x="416660" y="50435"/>
                </a:lnTo>
                <a:lnTo>
                  <a:pt x="417517" y="34493"/>
                </a:lnTo>
                <a:lnTo>
                  <a:pt x="414766" y="28138"/>
                </a:lnTo>
                <a:lnTo>
                  <a:pt x="411075" y="21786"/>
                </a:lnTo>
                <a:lnTo>
                  <a:pt x="409433" y="15435"/>
                </a:lnTo>
                <a:lnTo>
                  <a:pt x="407937" y="13318"/>
                </a:lnTo>
                <a:lnTo>
                  <a:pt x="405882" y="11906"/>
                </a:lnTo>
                <a:lnTo>
                  <a:pt x="397932" y="9920"/>
                </a:lnTo>
                <a:lnTo>
                  <a:pt x="394978" y="9642"/>
                </a:lnTo>
                <a:lnTo>
                  <a:pt x="388875" y="12154"/>
                </a:lnTo>
                <a:lnTo>
                  <a:pt x="382633" y="15740"/>
                </a:lnTo>
                <a:lnTo>
                  <a:pt x="373170" y="18818"/>
                </a:lnTo>
                <a:lnTo>
                  <a:pt x="338271" y="50398"/>
                </a:lnTo>
                <a:lnTo>
                  <a:pt x="334743" y="56726"/>
                </a:lnTo>
                <a:lnTo>
                  <a:pt x="332085" y="73878"/>
                </a:lnTo>
                <a:lnTo>
                  <a:pt x="331970" y="80258"/>
                </a:lnTo>
                <a:lnTo>
                  <a:pt x="333012" y="81934"/>
                </a:lnTo>
                <a:lnTo>
                  <a:pt x="334765" y="83050"/>
                </a:lnTo>
                <a:lnTo>
                  <a:pt x="342289" y="84622"/>
                </a:lnTo>
                <a:lnTo>
                  <a:pt x="372279" y="85273"/>
                </a:lnTo>
                <a:lnTo>
                  <a:pt x="417858" y="68809"/>
                </a:lnTo>
                <a:lnTo>
                  <a:pt x="429382" y="66319"/>
                </a:lnTo>
                <a:lnTo>
                  <a:pt x="472017" y="43888"/>
                </a:lnTo>
                <a:lnTo>
                  <a:pt x="518260" y="13316"/>
                </a:lnTo>
                <a:lnTo>
                  <a:pt x="531751" y="7098"/>
                </a:lnTo>
                <a:lnTo>
                  <a:pt x="539552" y="1048"/>
                </a:lnTo>
                <a:lnTo>
                  <a:pt x="545958" y="0"/>
                </a:lnTo>
                <a:lnTo>
                  <a:pt x="547637" y="911"/>
                </a:lnTo>
                <a:lnTo>
                  <a:pt x="548757" y="2577"/>
                </a:lnTo>
                <a:lnTo>
                  <a:pt x="550553" y="7798"/>
                </a:lnTo>
                <a:lnTo>
                  <a:pt x="550984" y="23239"/>
                </a:lnTo>
                <a:lnTo>
                  <a:pt x="548169" y="28781"/>
                </a:lnTo>
                <a:lnTo>
                  <a:pt x="544448" y="34771"/>
                </a:lnTo>
                <a:lnTo>
                  <a:pt x="531848" y="71708"/>
                </a:lnTo>
                <a:lnTo>
                  <a:pt x="516842" y="98103"/>
                </a:lnTo>
                <a:lnTo>
                  <a:pt x="513007" y="109779"/>
                </a:lnTo>
                <a:lnTo>
                  <a:pt x="496490" y="132856"/>
                </a:lnTo>
                <a:lnTo>
                  <a:pt x="494368" y="145598"/>
                </a:lnTo>
                <a:lnTo>
                  <a:pt x="493136" y="147719"/>
                </a:lnTo>
                <a:lnTo>
                  <a:pt x="491256" y="149132"/>
                </a:lnTo>
                <a:lnTo>
                  <a:pt x="488945" y="150074"/>
                </a:lnTo>
                <a:lnTo>
                  <a:pt x="487403" y="151761"/>
                </a:lnTo>
                <a:lnTo>
                  <a:pt x="484441" y="161043"/>
                </a:lnTo>
                <a:lnTo>
                  <a:pt x="484357" y="156297"/>
                </a:lnTo>
                <a:lnTo>
                  <a:pt x="487159" y="151065"/>
                </a:lnTo>
                <a:lnTo>
                  <a:pt x="490873" y="145212"/>
                </a:lnTo>
                <a:lnTo>
                  <a:pt x="494025" y="135966"/>
                </a:lnTo>
                <a:lnTo>
                  <a:pt x="531964" y="91986"/>
                </a:lnTo>
                <a:lnTo>
                  <a:pt x="539362" y="81912"/>
                </a:lnTo>
                <a:lnTo>
                  <a:pt x="584777" y="51495"/>
                </a:lnTo>
                <a:lnTo>
                  <a:pt x="598395" y="45213"/>
                </a:lnTo>
                <a:lnTo>
                  <a:pt x="604869" y="41017"/>
                </a:lnTo>
                <a:lnTo>
                  <a:pt x="614467" y="37595"/>
                </a:lnTo>
                <a:lnTo>
                  <a:pt x="624012" y="31408"/>
                </a:lnTo>
                <a:lnTo>
                  <a:pt x="636672" y="28145"/>
                </a:lnTo>
                <a:lnTo>
                  <a:pt x="636720" y="37543"/>
                </a:lnTo>
                <a:lnTo>
                  <a:pt x="619386" y="37656"/>
                </a:lnTo>
                <a:lnTo>
                  <a:pt x="610406" y="44204"/>
                </a:lnTo>
                <a:lnTo>
                  <a:pt x="601525" y="46301"/>
                </a:lnTo>
                <a:lnTo>
                  <a:pt x="595325" y="46791"/>
                </a:lnTo>
                <a:lnTo>
                  <a:pt x="593248" y="47980"/>
                </a:lnTo>
                <a:lnTo>
                  <a:pt x="591865" y="49832"/>
                </a:lnTo>
                <a:lnTo>
                  <a:pt x="590942" y="52124"/>
                </a:lnTo>
                <a:lnTo>
                  <a:pt x="589269" y="53653"/>
                </a:lnTo>
                <a:lnTo>
                  <a:pt x="578978" y="58927"/>
                </a:lnTo>
                <a:lnTo>
                  <a:pt x="557302" y="73553"/>
                </a:lnTo>
                <a:lnTo>
                  <a:pt x="543041" y="92965"/>
                </a:lnTo>
                <a:lnTo>
                  <a:pt x="541937" y="99319"/>
                </a:lnTo>
                <a:lnTo>
                  <a:pt x="541511" y="112095"/>
                </a:lnTo>
                <a:lnTo>
                  <a:pt x="546540" y="118393"/>
                </a:lnTo>
                <a:lnTo>
                  <a:pt x="551837" y="121166"/>
                </a:lnTo>
                <a:lnTo>
                  <a:pt x="570120" y="123189"/>
                </a:lnTo>
                <a:lnTo>
                  <a:pt x="603053" y="122319"/>
                </a:lnTo>
                <a:lnTo>
                  <a:pt x="649278" y="106516"/>
                </a:lnTo>
                <a:lnTo>
                  <a:pt x="677901" y="89431"/>
                </a:lnTo>
                <a:lnTo>
                  <a:pt x="689726" y="85453"/>
                </a:lnTo>
                <a:lnTo>
                  <a:pt x="712701" y="67410"/>
                </a:lnTo>
                <a:lnTo>
                  <a:pt x="722408" y="66238"/>
                </a:lnTo>
                <a:lnTo>
                  <a:pt x="714241" y="74435"/>
                </a:lnTo>
                <a:lnTo>
                  <a:pt x="712123" y="83102"/>
                </a:lnTo>
                <a:lnTo>
                  <a:pt x="706452" y="91927"/>
                </a:lnTo>
                <a:lnTo>
                  <a:pt x="704000" y="104392"/>
                </a:lnTo>
                <a:lnTo>
                  <a:pt x="703798" y="107548"/>
                </a:lnTo>
                <a:lnTo>
                  <a:pt x="700752" y="113876"/>
                </a:lnTo>
                <a:lnTo>
                  <a:pt x="698459" y="117045"/>
                </a:lnTo>
                <a:lnTo>
                  <a:pt x="697988" y="120216"/>
                </a:lnTo>
                <a:lnTo>
                  <a:pt x="698732" y="123389"/>
                </a:lnTo>
                <a:lnTo>
                  <a:pt x="702474" y="131028"/>
                </a:lnTo>
                <a:lnTo>
                  <a:pt x="703123" y="137408"/>
                </a:lnTo>
                <a:lnTo>
                  <a:pt x="704273" y="139084"/>
                </a:lnTo>
                <a:lnTo>
                  <a:pt x="706097" y="140200"/>
                </a:lnTo>
                <a:lnTo>
                  <a:pt x="713721" y="141772"/>
                </a:lnTo>
                <a:lnTo>
                  <a:pt x="725779" y="142303"/>
                </a:lnTo>
                <a:lnTo>
                  <a:pt x="732042" y="139554"/>
                </a:lnTo>
                <a:lnTo>
                  <a:pt x="748913" y="127238"/>
                </a:lnTo>
                <a:lnTo>
                  <a:pt x="759257" y="125097"/>
                </a:lnTo>
                <a:lnTo>
                  <a:pt x="763919" y="122409"/>
                </a:lnTo>
                <a:lnTo>
                  <a:pt x="808155" y="75795"/>
                </a:lnTo>
                <a:lnTo>
                  <a:pt x="811336" y="72607"/>
                </a:lnTo>
                <a:lnTo>
                  <a:pt x="814869" y="63423"/>
                </a:lnTo>
                <a:lnTo>
                  <a:pt x="817529" y="39933"/>
                </a:lnTo>
                <a:lnTo>
                  <a:pt x="809480" y="29658"/>
                </a:lnTo>
                <a:lnTo>
                  <a:pt x="805930" y="28811"/>
                </a:lnTo>
                <a:lnTo>
                  <a:pt x="789973" y="28268"/>
                </a:lnTo>
                <a:lnTo>
                  <a:pt x="781386" y="31016"/>
                </a:lnTo>
                <a:lnTo>
                  <a:pt x="760703" y="47437"/>
                </a:lnTo>
                <a:lnTo>
                  <a:pt x="748245" y="56784"/>
                </a:lnTo>
                <a:lnTo>
                  <a:pt x="730129" y="69424"/>
                </a:lnTo>
                <a:lnTo>
                  <a:pt x="725861" y="75766"/>
                </a:lnTo>
                <a:lnTo>
                  <a:pt x="715291" y="98181"/>
                </a:lnTo>
                <a:lnTo>
                  <a:pt x="707390" y="109802"/>
                </a:lnTo>
                <a:lnTo>
                  <a:pt x="703921" y="121386"/>
                </a:lnTo>
                <a:lnTo>
                  <a:pt x="706452" y="125318"/>
                </a:lnTo>
                <a:lnTo>
                  <a:pt x="711643" y="131410"/>
                </a:lnTo>
                <a:lnTo>
                  <a:pt x="715175" y="132243"/>
                </a:lnTo>
                <a:lnTo>
                  <a:pt x="726067" y="132778"/>
                </a:lnTo>
                <a:lnTo>
                  <a:pt x="732169" y="130027"/>
                </a:lnTo>
                <a:lnTo>
                  <a:pt x="763925" y="108455"/>
                </a:lnTo>
                <a:lnTo>
                  <a:pt x="775541" y="104497"/>
                </a:lnTo>
                <a:lnTo>
                  <a:pt x="782380" y="99821"/>
                </a:lnTo>
                <a:lnTo>
                  <a:pt x="795393" y="82707"/>
                </a:lnTo>
                <a:lnTo>
                  <a:pt x="811336" y="71618"/>
                </a:lnTo>
                <a:lnTo>
                  <a:pt x="814869" y="65805"/>
                </a:lnTo>
                <a:lnTo>
                  <a:pt x="817692" y="56723"/>
                </a:lnTo>
                <a:lnTo>
                  <a:pt x="812639" y="61769"/>
                </a:lnTo>
                <a:lnTo>
                  <a:pt x="810156" y="67072"/>
                </a:lnTo>
                <a:lnTo>
                  <a:pt x="807373" y="82219"/>
                </a:lnTo>
                <a:lnTo>
                  <a:pt x="800684" y="94831"/>
                </a:lnTo>
                <a:lnTo>
                  <a:pt x="800005" y="97999"/>
                </a:lnTo>
                <a:lnTo>
                  <a:pt x="790565" y="117036"/>
                </a:lnTo>
                <a:lnTo>
                  <a:pt x="789248" y="136084"/>
                </a:lnTo>
                <a:lnTo>
                  <a:pt x="790264" y="138201"/>
                </a:lnTo>
                <a:lnTo>
                  <a:pt x="791999" y="139612"/>
                </a:lnTo>
                <a:lnTo>
                  <a:pt x="794215" y="140553"/>
                </a:lnTo>
                <a:lnTo>
                  <a:pt x="795691" y="142238"/>
                </a:lnTo>
                <a:lnTo>
                  <a:pt x="797332" y="146933"/>
                </a:lnTo>
                <a:lnTo>
                  <a:pt x="798829" y="148609"/>
                </a:lnTo>
                <a:lnTo>
                  <a:pt x="806732" y="151518"/>
                </a:lnTo>
                <a:lnTo>
                  <a:pt x="818343" y="144361"/>
                </a:lnTo>
                <a:lnTo>
                  <a:pt x="821302" y="143720"/>
                </a:lnTo>
                <a:lnTo>
                  <a:pt x="853826" y="123187"/>
                </a:lnTo>
                <a:lnTo>
                  <a:pt x="900769" y="86574"/>
                </a:lnTo>
                <a:lnTo>
                  <a:pt x="938244" y="51495"/>
                </a:lnTo>
                <a:lnTo>
                  <a:pt x="949151" y="47752"/>
                </a:lnTo>
                <a:lnTo>
                  <a:pt x="965185" y="47199"/>
                </a:lnTo>
                <a:lnTo>
                  <a:pt x="966822" y="48253"/>
                </a:lnTo>
                <a:lnTo>
                  <a:pt x="967913" y="50013"/>
                </a:lnTo>
                <a:lnTo>
                  <a:pt x="969449" y="57547"/>
                </a:lnTo>
                <a:lnTo>
                  <a:pt x="970096" y="104351"/>
                </a:lnTo>
                <a:lnTo>
                  <a:pt x="970096" y="117037"/>
                </a:lnTo>
                <a:lnTo>
                  <a:pt x="972920" y="123385"/>
                </a:lnTo>
                <a:lnTo>
                  <a:pt x="978298" y="131028"/>
                </a:lnTo>
                <a:lnTo>
                  <a:pt x="979361" y="140142"/>
                </a:lnTo>
                <a:lnTo>
                  <a:pt x="979506" y="146002"/>
                </a:lnTo>
                <a:lnTo>
                  <a:pt x="980603" y="147988"/>
                </a:lnTo>
                <a:lnTo>
                  <a:pt x="982392" y="149311"/>
                </a:lnTo>
                <a:lnTo>
                  <a:pt x="984643" y="150194"/>
                </a:lnTo>
                <a:lnTo>
                  <a:pt x="986144" y="151840"/>
                </a:lnTo>
                <a:lnTo>
                  <a:pt x="987810" y="156493"/>
                </a:lnTo>
                <a:lnTo>
                  <a:pt x="989143" y="202486"/>
                </a:lnTo>
                <a:lnTo>
                  <a:pt x="986322" y="208988"/>
                </a:lnTo>
                <a:lnTo>
                  <a:pt x="984088" y="212202"/>
                </a:lnTo>
                <a:lnTo>
                  <a:pt x="977386" y="235687"/>
                </a:lnTo>
                <a:lnTo>
                  <a:pt x="974955" y="239528"/>
                </a:lnTo>
                <a:lnTo>
                  <a:pt x="967916" y="264098"/>
                </a:lnTo>
                <a:lnTo>
                  <a:pt x="944287" y="303715"/>
                </a:lnTo>
                <a:lnTo>
                  <a:pt x="941692" y="310423"/>
                </a:lnTo>
                <a:lnTo>
                  <a:pt x="925117" y="332917"/>
                </a:lnTo>
                <a:lnTo>
                  <a:pt x="924236" y="336098"/>
                </a:lnTo>
                <a:lnTo>
                  <a:pt x="922589" y="338219"/>
                </a:lnTo>
                <a:lnTo>
                  <a:pt x="905184" y="350495"/>
                </a:lnTo>
                <a:lnTo>
                  <a:pt x="903538" y="349933"/>
                </a:lnTo>
                <a:lnTo>
                  <a:pt x="896165" y="345143"/>
                </a:lnTo>
                <a:lnTo>
                  <a:pt x="890319" y="343653"/>
                </a:lnTo>
                <a:lnTo>
                  <a:pt x="888336" y="342197"/>
                </a:lnTo>
                <a:lnTo>
                  <a:pt x="887015" y="340167"/>
                </a:lnTo>
                <a:lnTo>
                  <a:pt x="884488" y="335090"/>
                </a:lnTo>
                <a:lnTo>
                  <a:pt x="869286" y="316970"/>
                </a:lnTo>
                <a:lnTo>
                  <a:pt x="863282" y="304342"/>
                </a:lnTo>
                <a:lnTo>
                  <a:pt x="859124" y="298001"/>
                </a:lnTo>
                <a:lnTo>
                  <a:pt x="856782" y="288482"/>
                </a:lnTo>
                <a:lnTo>
                  <a:pt x="856234" y="282133"/>
                </a:lnTo>
                <a:lnTo>
                  <a:pt x="853169" y="275784"/>
                </a:lnTo>
                <a:lnTo>
                  <a:pt x="850869" y="272609"/>
                </a:lnTo>
                <a:lnTo>
                  <a:pt x="850395" y="269434"/>
                </a:lnTo>
                <a:lnTo>
                  <a:pt x="851137" y="266259"/>
                </a:lnTo>
                <a:lnTo>
                  <a:pt x="853725" y="259909"/>
                </a:lnTo>
                <a:lnTo>
                  <a:pt x="856240" y="250384"/>
                </a:lnTo>
                <a:lnTo>
                  <a:pt x="878161" y="224984"/>
                </a:lnTo>
                <a:lnTo>
                  <a:pt x="920788" y="196409"/>
                </a:lnTo>
                <a:lnTo>
                  <a:pt x="963834" y="174184"/>
                </a:lnTo>
                <a:lnTo>
                  <a:pt x="1008200" y="151959"/>
                </a:lnTo>
                <a:lnTo>
                  <a:pt x="1052646" y="129734"/>
                </a:lnTo>
                <a:lnTo>
                  <a:pt x="1097096" y="107509"/>
                </a:lnTo>
                <a:lnTo>
                  <a:pt x="1144544" y="79992"/>
                </a:lnTo>
                <a:lnTo>
                  <a:pt x="1191347" y="64074"/>
                </a:lnTo>
                <a:lnTo>
                  <a:pt x="1206044" y="58891"/>
                </a:lnTo>
                <a:lnTo>
                  <a:pt x="1213604" y="56621"/>
                </a:lnTo>
                <a:lnTo>
                  <a:pt x="1227081" y="49362"/>
                </a:lnTo>
                <a:lnTo>
                  <a:pt x="1255439" y="47184"/>
                </a:lnTo>
                <a:lnTo>
                  <a:pt x="1255843" y="56593"/>
                </a:lnTo>
                <a:lnTo>
                  <a:pt x="1238132" y="56709"/>
                </a:lnTo>
                <a:lnTo>
                  <a:pt x="1237686" y="55651"/>
                </a:lnTo>
                <a:lnTo>
                  <a:pt x="1236914" y="48508"/>
                </a:lnTo>
                <a:lnTo>
                  <a:pt x="1234026" y="47772"/>
                </a:lnTo>
                <a:lnTo>
                  <a:pt x="1189153" y="47184"/>
                </a:lnTo>
                <a:lnTo>
                  <a:pt x="1176467" y="47184"/>
                </a:lnTo>
                <a:lnTo>
                  <a:pt x="1170120" y="50006"/>
                </a:lnTo>
                <a:lnTo>
                  <a:pt x="1166946" y="52240"/>
                </a:lnTo>
                <a:lnTo>
                  <a:pt x="1163420" y="57545"/>
                </a:lnTo>
                <a:lnTo>
                  <a:pt x="1162477" y="60441"/>
                </a:lnTo>
                <a:lnTo>
                  <a:pt x="1160792" y="62372"/>
                </a:lnTo>
                <a:lnTo>
                  <a:pt x="1147503" y="70781"/>
                </a:lnTo>
                <a:lnTo>
                  <a:pt x="1117197" y="110446"/>
                </a:lnTo>
                <a:lnTo>
                  <a:pt x="1114224" y="120138"/>
                </a:lnTo>
                <a:lnTo>
                  <a:pt x="1112972" y="142303"/>
                </a:lnTo>
                <a:lnTo>
                  <a:pt x="1126228" y="142423"/>
                </a:lnTo>
                <a:lnTo>
                  <a:pt x="1132267" y="139607"/>
                </a:lnTo>
                <a:lnTo>
                  <a:pt x="1177662" y="104312"/>
                </a:lnTo>
                <a:lnTo>
                  <a:pt x="1208181" y="75797"/>
                </a:lnTo>
                <a:lnTo>
                  <a:pt x="1203152" y="80827"/>
                </a:lnTo>
                <a:lnTo>
                  <a:pt x="1200676" y="86125"/>
                </a:lnTo>
                <a:lnTo>
                  <a:pt x="1200016" y="89020"/>
                </a:lnTo>
                <a:lnTo>
                  <a:pt x="1194030" y="98150"/>
                </a:lnTo>
                <a:lnTo>
                  <a:pt x="1176341" y="122105"/>
                </a:lnTo>
                <a:lnTo>
                  <a:pt x="1162082" y="155018"/>
                </a:lnTo>
                <a:lnTo>
                  <a:pt x="1160634" y="170448"/>
                </a:lnTo>
                <a:lnTo>
                  <a:pt x="1173857" y="170961"/>
                </a:lnTo>
                <a:lnTo>
                  <a:pt x="1179895" y="168165"/>
                </a:lnTo>
                <a:lnTo>
                  <a:pt x="1224275" y="136051"/>
                </a:lnTo>
                <a:lnTo>
                  <a:pt x="1271612" y="98866"/>
                </a:lnTo>
                <a:lnTo>
                  <a:pt x="1315623" y="66250"/>
                </a:lnTo>
                <a:lnTo>
                  <a:pt x="1340966" y="50007"/>
                </a:lnTo>
                <a:lnTo>
                  <a:pt x="1353028" y="47432"/>
                </a:lnTo>
                <a:lnTo>
                  <a:pt x="1364177" y="47232"/>
                </a:lnTo>
                <a:lnTo>
                  <a:pt x="1366167" y="48275"/>
                </a:lnTo>
                <a:lnTo>
                  <a:pt x="1367493" y="50028"/>
                </a:lnTo>
                <a:lnTo>
                  <a:pt x="1370025" y="54798"/>
                </a:lnTo>
                <a:lnTo>
                  <a:pt x="1376342" y="63434"/>
                </a:lnTo>
                <a:lnTo>
                  <a:pt x="1378684" y="72695"/>
                </a:lnTo>
                <a:lnTo>
                  <a:pt x="1379233" y="78984"/>
                </a:lnTo>
                <a:lnTo>
                  <a:pt x="1376654" y="85306"/>
                </a:lnTo>
                <a:lnTo>
                  <a:pt x="1373038" y="91644"/>
                </a:lnTo>
                <a:lnTo>
                  <a:pt x="1369944" y="101162"/>
                </a:lnTo>
                <a:lnTo>
                  <a:pt x="1363854" y="110685"/>
                </a:lnTo>
                <a:lnTo>
                  <a:pt x="1360519" y="120209"/>
                </a:lnTo>
                <a:lnTo>
                  <a:pt x="1344201" y="142434"/>
                </a:lnTo>
                <a:lnTo>
                  <a:pt x="1341682" y="148784"/>
                </a:lnTo>
                <a:lnTo>
                  <a:pt x="1328468" y="164659"/>
                </a:lnTo>
                <a:lnTo>
                  <a:pt x="1322342" y="168187"/>
                </a:lnTo>
                <a:lnTo>
                  <a:pt x="1314842" y="170451"/>
                </a:lnTo>
                <a:lnTo>
                  <a:pt x="1303911" y="180128"/>
                </a:lnTo>
                <a:lnTo>
                  <a:pt x="1303509" y="172297"/>
                </a:lnTo>
                <a:lnTo>
                  <a:pt x="1326139" y="140152"/>
                </a:lnTo>
                <a:lnTo>
                  <a:pt x="1372799" y="104344"/>
                </a:lnTo>
                <a:lnTo>
                  <a:pt x="1382967" y="96930"/>
                </a:lnTo>
                <a:lnTo>
                  <a:pt x="1395699" y="82973"/>
                </a:lnTo>
                <a:lnTo>
                  <a:pt x="1419503" y="71652"/>
                </a:lnTo>
                <a:lnTo>
                  <a:pt x="1433361" y="60759"/>
                </a:lnTo>
                <a:lnTo>
                  <a:pt x="1444428" y="57242"/>
                </a:lnTo>
                <a:lnTo>
                  <a:pt x="1455740" y="56713"/>
                </a:lnTo>
                <a:lnTo>
                  <a:pt x="1455870" y="74319"/>
                </a:lnTo>
                <a:lnTo>
                  <a:pt x="1449325" y="83079"/>
                </a:lnTo>
                <a:lnTo>
                  <a:pt x="1447229" y="91921"/>
                </a:lnTo>
                <a:lnTo>
                  <a:pt x="1446737" y="98112"/>
                </a:lnTo>
                <a:lnTo>
                  <a:pt x="1443698" y="104391"/>
                </a:lnTo>
                <a:lnTo>
                  <a:pt x="1439878" y="110709"/>
                </a:lnTo>
                <a:lnTo>
                  <a:pt x="1438180" y="117045"/>
                </a:lnTo>
                <a:lnTo>
                  <a:pt x="1436669" y="119158"/>
                </a:lnTo>
                <a:lnTo>
                  <a:pt x="1434603" y="120567"/>
                </a:lnTo>
                <a:lnTo>
                  <a:pt x="1432168" y="121505"/>
                </a:lnTo>
                <a:lnTo>
                  <a:pt x="1430543" y="123190"/>
                </a:lnTo>
                <a:lnTo>
                  <a:pt x="1427724" y="131421"/>
                </a:lnTo>
                <a:lnTo>
                  <a:pt x="1427299" y="142306"/>
                </a:lnTo>
                <a:lnTo>
                  <a:pt x="1432354" y="142396"/>
                </a:lnTo>
                <a:lnTo>
                  <a:pt x="1437657" y="139595"/>
                </a:lnTo>
                <a:lnTo>
                  <a:pt x="1443543" y="135881"/>
                </a:lnTo>
                <a:lnTo>
                  <a:pt x="1452805" y="132731"/>
                </a:lnTo>
                <a:lnTo>
                  <a:pt x="1499440" y="99017"/>
                </a:lnTo>
                <a:lnTo>
                  <a:pt x="1530033" y="84695"/>
                </a:lnTo>
                <a:lnTo>
                  <a:pt x="1547679" y="70390"/>
                </a:lnTo>
                <a:lnTo>
                  <a:pt x="1560631" y="66238"/>
                </a:lnTo>
                <a:lnTo>
                  <a:pt x="1555585" y="71291"/>
                </a:lnTo>
                <a:lnTo>
                  <a:pt x="1553105" y="76596"/>
                </a:lnTo>
                <a:lnTo>
                  <a:pt x="1551512" y="83568"/>
                </a:lnTo>
                <a:lnTo>
                  <a:pt x="1535956" y="101430"/>
                </a:lnTo>
                <a:lnTo>
                  <a:pt x="1533221" y="110765"/>
                </a:lnTo>
                <a:lnTo>
                  <a:pt x="1532583" y="117070"/>
                </a:lnTo>
                <a:lnTo>
                  <a:pt x="1529477" y="123401"/>
                </a:lnTo>
                <a:lnTo>
                  <a:pt x="1522951" y="132352"/>
                </a:lnTo>
                <a:lnTo>
                  <a:pt x="1522582" y="141062"/>
                </a:lnTo>
                <a:lnTo>
                  <a:pt x="1523628" y="141519"/>
                </a:lnTo>
                <a:lnTo>
                  <a:pt x="1536737" y="142398"/>
                </a:lnTo>
                <a:lnTo>
                  <a:pt x="1542257" y="139596"/>
                </a:lnTo>
                <a:lnTo>
                  <a:pt x="1548240" y="135881"/>
                </a:lnTo>
                <a:lnTo>
                  <a:pt x="1557558" y="132731"/>
                </a:lnTo>
                <a:lnTo>
                  <a:pt x="1568080" y="126624"/>
                </a:lnTo>
                <a:lnTo>
                  <a:pt x="1582018" y="123286"/>
                </a:lnTo>
                <a:lnTo>
                  <a:pt x="1584418" y="121202"/>
                </a:lnTo>
                <a:lnTo>
                  <a:pt x="1586019" y="118754"/>
                </a:lnTo>
                <a:lnTo>
                  <a:pt x="1606699" y="101320"/>
                </a:lnTo>
                <a:lnTo>
                  <a:pt x="1646359" y="56759"/>
                </a:lnTo>
                <a:lnTo>
                  <a:pt x="1651657" y="50381"/>
                </a:lnTo>
                <a:lnTo>
                  <a:pt x="1654013" y="44018"/>
                </a:lnTo>
                <a:lnTo>
                  <a:pt x="1655698" y="41899"/>
                </a:lnTo>
                <a:lnTo>
                  <a:pt x="1665362" y="37681"/>
                </a:lnTo>
                <a:lnTo>
                  <a:pt x="1665381" y="37674"/>
                </a:lnTo>
                <a:lnTo>
                  <a:pt x="1650230" y="53906"/>
                </a:lnTo>
                <a:lnTo>
                  <a:pt x="1644310" y="66307"/>
                </a:lnTo>
                <a:lnTo>
                  <a:pt x="1608255" y="113271"/>
                </a:lnTo>
                <a:lnTo>
                  <a:pt x="1593453" y="129657"/>
                </a:lnTo>
                <a:lnTo>
                  <a:pt x="1589778" y="140541"/>
                </a:lnTo>
                <a:lnTo>
                  <a:pt x="1589270" y="155526"/>
                </a:lnTo>
                <a:lnTo>
                  <a:pt x="1590312" y="157512"/>
                </a:lnTo>
                <a:lnTo>
                  <a:pt x="1592065" y="158835"/>
                </a:lnTo>
                <a:lnTo>
                  <a:pt x="1597426" y="160961"/>
                </a:lnTo>
                <a:lnTo>
                  <a:pt x="1606091" y="167927"/>
                </a:lnTo>
                <a:lnTo>
                  <a:pt x="1611889" y="169640"/>
                </a:lnTo>
                <a:lnTo>
                  <a:pt x="1614915" y="169037"/>
                </a:lnTo>
                <a:lnTo>
                  <a:pt x="1627380" y="163290"/>
                </a:lnTo>
                <a:lnTo>
                  <a:pt x="1644082" y="160496"/>
                </a:lnTo>
                <a:lnTo>
                  <a:pt x="1652984" y="154959"/>
                </a:lnTo>
                <a:lnTo>
                  <a:pt x="1659188" y="153293"/>
                </a:lnTo>
                <a:lnTo>
                  <a:pt x="1661264" y="151790"/>
                </a:lnTo>
                <a:lnTo>
                  <a:pt x="1662650" y="149730"/>
                </a:lnTo>
                <a:lnTo>
                  <a:pt x="1665260" y="142861"/>
                </a:lnTo>
                <a:lnTo>
                  <a:pt x="1660315" y="142561"/>
                </a:lnTo>
                <a:lnTo>
                  <a:pt x="1655038" y="139668"/>
                </a:lnTo>
                <a:lnTo>
                  <a:pt x="1652148" y="137415"/>
                </a:lnTo>
                <a:lnTo>
                  <a:pt x="1649165" y="136972"/>
                </a:lnTo>
                <a:lnTo>
                  <a:pt x="1646114" y="137735"/>
                </a:lnTo>
                <a:lnTo>
                  <a:pt x="1639907" y="140345"/>
                </a:lnTo>
                <a:lnTo>
                  <a:pt x="1620962" y="143308"/>
                </a:lnTo>
                <a:lnTo>
                  <a:pt x="1608269" y="149937"/>
                </a:lnTo>
                <a:lnTo>
                  <a:pt x="1605094" y="150611"/>
                </a:lnTo>
                <a:lnTo>
                  <a:pt x="1591102" y="160042"/>
                </a:lnTo>
                <a:lnTo>
                  <a:pt x="1581988" y="167745"/>
                </a:lnTo>
                <a:lnTo>
                  <a:pt x="1570171" y="17100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57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87170C-48E1-F35C-2120-0252C187C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На рисунке О – центр окружности, АВ</a:t>
            </a:r>
            <a:r>
              <a:rPr lang="en-US" sz="3200" dirty="0">
                <a:latin typeface="Arial Narrow" panose="020B0606020202030204" pitchFamily="34" charset="0"/>
              </a:rPr>
              <a:t>|| CD</a:t>
            </a:r>
            <a:r>
              <a:rPr lang="ru-RU" sz="3200" dirty="0">
                <a:latin typeface="Arial Narrow" panose="020B0606020202030204" pitchFamily="34" charset="0"/>
              </a:rPr>
              <a:t>, угол АВС равен 63°. Найдите градусную меру угла АО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20FB8CC4-8373-23B7-3B38-FC8F2C60F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8" t="10027" r="35019" b="44406"/>
          <a:stretch/>
        </p:blipFill>
        <p:spPr bwMode="auto">
          <a:xfrm>
            <a:off x="654518" y="1690688"/>
            <a:ext cx="2902625" cy="25444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SMARTInkShape-Group92"/>
          <p:cNvGrpSpPr/>
          <p:nvPr/>
        </p:nvGrpSpPr>
        <p:grpSpPr>
          <a:xfrm>
            <a:off x="3867150" y="1552601"/>
            <a:ext cx="2124076" cy="409143"/>
            <a:chOff x="3867150" y="1552601"/>
            <a:chExt cx="2124076" cy="409143"/>
          </a:xfrm>
        </p:grpSpPr>
        <p:sp>
          <p:nvSpPr>
            <p:cNvPr id="3" name="SMARTInkShape-322"/>
            <p:cNvSpPr/>
            <p:nvPr>
              <p:custDataLst>
                <p:tags r:id="rId161"/>
              </p:custDataLst>
            </p:nvPr>
          </p:nvSpPr>
          <p:spPr>
            <a:xfrm>
              <a:off x="5991225" y="163830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0"/>
                  </a:lnTo>
                  <a:lnTo>
                    <a:pt x="0" y="9133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23"/>
            <p:cNvSpPr/>
            <p:nvPr>
              <p:custDataLst>
                <p:tags r:id="rId162"/>
              </p:custDataLst>
            </p:nvPr>
          </p:nvSpPr>
          <p:spPr>
            <a:xfrm>
              <a:off x="5943600" y="17811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34" y="0"/>
                  </a:lnTo>
                  <a:lnTo>
                    <a:pt x="0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324"/>
            <p:cNvSpPr/>
            <p:nvPr>
              <p:custDataLst>
                <p:tags r:id="rId163"/>
              </p:custDataLst>
            </p:nvPr>
          </p:nvSpPr>
          <p:spPr>
            <a:xfrm>
              <a:off x="5076825" y="1628776"/>
              <a:ext cx="723901" cy="190489"/>
            </a:xfrm>
            <a:custGeom>
              <a:avLst/>
              <a:gdLst/>
              <a:ahLst/>
              <a:cxnLst/>
              <a:rect l="0" t="0" r="0" b="0"/>
              <a:pathLst>
                <a:path w="723901" h="190489">
                  <a:moveTo>
                    <a:pt x="0" y="161924"/>
                  </a:moveTo>
                  <a:lnTo>
                    <a:pt x="0" y="161924"/>
                  </a:lnTo>
                  <a:lnTo>
                    <a:pt x="5056" y="156868"/>
                  </a:lnTo>
                  <a:lnTo>
                    <a:pt x="7539" y="151563"/>
                  </a:lnTo>
                  <a:lnTo>
                    <a:pt x="8201" y="148666"/>
                  </a:lnTo>
                  <a:lnTo>
                    <a:pt x="18090" y="133512"/>
                  </a:lnTo>
                  <a:lnTo>
                    <a:pt x="18924" y="125309"/>
                  </a:lnTo>
                  <a:lnTo>
                    <a:pt x="20024" y="124814"/>
                  </a:lnTo>
                  <a:lnTo>
                    <a:pt x="33597" y="123827"/>
                  </a:lnTo>
                  <a:lnTo>
                    <a:pt x="35097" y="124885"/>
                  </a:lnTo>
                  <a:lnTo>
                    <a:pt x="36099" y="126648"/>
                  </a:lnTo>
                  <a:lnTo>
                    <a:pt x="37705" y="132025"/>
                  </a:lnTo>
                  <a:lnTo>
                    <a:pt x="40746" y="132761"/>
                  </a:lnTo>
                  <a:lnTo>
                    <a:pt x="52279" y="133315"/>
                  </a:lnTo>
                  <a:lnTo>
                    <a:pt x="57807" y="136156"/>
                  </a:lnTo>
                  <a:lnTo>
                    <a:pt x="64923" y="141547"/>
                  </a:lnTo>
                  <a:lnTo>
                    <a:pt x="71213" y="142481"/>
                  </a:lnTo>
                  <a:lnTo>
                    <a:pt x="76806" y="139877"/>
                  </a:lnTo>
                  <a:lnTo>
                    <a:pt x="82819" y="136250"/>
                  </a:lnTo>
                  <a:lnTo>
                    <a:pt x="95304" y="133922"/>
                  </a:lnTo>
                  <a:lnTo>
                    <a:pt x="98460" y="133731"/>
                  </a:lnTo>
                  <a:lnTo>
                    <a:pt x="100566" y="132545"/>
                  </a:lnTo>
                  <a:lnTo>
                    <a:pt x="101968" y="130697"/>
                  </a:lnTo>
                  <a:lnTo>
                    <a:pt x="102904" y="128406"/>
                  </a:lnTo>
                  <a:lnTo>
                    <a:pt x="104585" y="126878"/>
                  </a:lnTo>
                  <a:lnTo>
                    <a:pt x="114889" y="121605"/>
                  </a:lnTo>
                  <a:lnTo>
                    <a:pt x="149232" y="89932"/>
                  </a:lnTo>
                  <a:lnTo>
                    <a:pt x="155578" y="87594"/>
                  </a:lnTo>
                  <a:lnTo>
                    <a:pt x="157693" y="85912"/>
                  </a:lnTo>
                  <a:lnTo>
                    <a:pt x="179520" y="58628"/>
                  </a:lnTo>
                  <a:lnTo>
                    <a:pt x="180973" y="47649"/>
                  </a:lnTo>
                  <a:lnTo>
                    <a:pt x="180975" y="47627"/>
                  </a:lnTo>
                  <a:lnTo>
                    <a:pt x="180975" y="55825"/>
                  </a:lnTo>
                  <a:lnTo>
                    <a:pt x="172774" y="65234"/>
                  </a:lnTo>
                  <a:lnTo>
                    <a:pt x="170654" y="73994"/>
                  </a:lnTo>
                  <a:lnTo>
                    <a:pt x="164981" y="82836"/>
                  </a:lnTo>
                  <a:lnTo>
                    <a:pt x="162529" y="95306"/>
                  </a:lnTo>
                  <a:lnTo>
                    <a:pt x="162044" y="107960"/>
                  </a:lnTo>
                  <a:lnTo>
                    <a:pt x="159155" y="114304"/>
                  </a:lnTo>
                  <a:lnTo>
                    <a:pt x="155403" y="120651"/>
                  </a:lnTo>
                  <a:lnTo>
                    <a:pt x="152993" y="133350"/>
                  </a:lnTo>
                  <a:lnTo>
                    <a:pt x="152400" y="180778"/>
                  </a:lnTo>
                  <a:lnTo>
                    <a:pt x="152400" y="189010"/>
                  </a:lnTo>
                  <a:lnTo>
                    <a:pt x="153458" y="189506"/>
                  </a:lnTo>
                  <a:lnTo>
                    <a:pt x="170009" y="190488"/>
                  </a:lnTo>
                  <a:lnTo>
                    <a:pt x="178770" y="183951"/>
                  </a:lnTo>
                  <a:lnTo>
                    <a:pt x="187612" y="180797"/>
                  </a:lnTo>
                  <a:lnTo>
                    <a:pt x="203238" y="167833"/>
                  </a:lnTo>
                  <a:lnTo>
                    <a:pt x="238125" y="121171"/>
                  </a:lnTo>
                  <a:lnTo>
                    <a:pt x="263878" y="78364"/>
                  </a:lnTo>
                  <a:lnTo>
                    <a:pt x="266504" y="70811"/>
                  </a:lnTo>
                  <a:lnTo>
                    <a:pt x="272875" y="60609"/>
                  </a:lnTo>
                  <a:lnTo>
                    <a:pt x="274736" y="54101"/>
                  </a:lnTo>
                  <a:lnTo>
                    <a:pt x="276290" y="51942"/>
                  </a:lnTo>
                  <a:lnTo>
                    <a:pt x="278385" y="50503"/>
                  </a:lnTo>
                  <a:lnTo>
                    <a:pt x="280840" y="49543"/>
                  </a:lnTo>
                  <a:lnTo>
                    <a:pt x="282477" y="47845"/>
                  </a:lnTo>
                  <a:lnTo>
                    <a:pt x="284295" y="43136"/>
                  </a:lnTo>
                  <a:lnTo>
                    <a:pt x="285838" y="41457"/>
                  </a:lnTo>
                  <a:lnTo>
                    <a:pt x="290375" y="39591"/>
                  </a:lnTo>
                  <a:lnTo>
                    <a:pt x="292009" y="38036"/>
                  </a:lnTo>
                  <a:lnTo>
                    <a:pt x="295264" y="28612"/>
                  </a:lnTo>
                  <a:lnTo>
                    <a:pt x="295275" y="37708"/>
                  </a:lnTo>
                  <a:lnTo>
                    <a:pt x="288730" y="45626"/>
                  </a:lnTo>
                  <a:lnTo>
                    <a:pt x="287074" y="51322"/>
                  </a:lnTo>
                  <a:lnTo>
                    <a:pt x="285574" y="53264"/>
                  </a:lnTo>
                  <a:lnTo>
                    <a:pt x="281086" y="55423"/>
                  </a:lnTo>
                  <a:lnTo>
                    <a:pt x="279465" y="57056"/>
                  </a:lnTo>
                  <a:lnTo>
                    <a:pt x="277666" y="61694"/>
                  </a:lnTo>
                  <a:lnTo>
                    <a:pt x="275451" y="73295"/>
                  </a:lnTo>
                  <a:lnTo>
                    <a:pt x="269763" y="82629"/>
                  </a:lnTo>
                  <a:lnTo>
                    <a:pt x="267305" y="95265"/>
                  </a:lnTo>
                  <a:lnTo>
                    <a:pt x="266820" y="107952"/>
                  </a:lnTo>
                  <a:lnTo>
                    <a:pt x="263931" y="114300"/>
                  </a:lnTo>
                  <a:lnTo>
                    <a:pt x="260178" y="120650"/>
                  </a:lnTo>
                  <a:lnTo>
                    <a:pt x="258064" y="131233"/>
                  </a:lnTo>
                  <a:lnTo>
                    <a:pt x="257292" y="149194"/>
                  </a:lnTo>
                  <a:lnTo>
                    <a:pt x="260049" y="153797"/>
                  </a:lnTo>
                  <a:lnTo>
                    <a:pt x="263744" y="159370"/>
                  </a:lnTo>
                  <a:lnTo>
                    <a:pt x="266310" y="169649"/>
                  </a:lnTo>
                  <a:lnTo>
                    <a:pt x="274867" y="179492"/>
                  </a:lnTo>
                  <a:lnTo>
                    <a:pt x="278443" y="180315"/>
                  </a:lnTo>
                  <a:lnTo>
                    <a:pt x="289363" y="180844"/>
                  </a:lnTo>
                  <a:lnTo>
                    <a:pt x="295470" y="178094"/>
                  </a:lnTo>
                  <a:lnTo>
                    <a:pt x="314367" y="166781"/>
                  </a:lnTo>
                  <a:lnTo>
                    <a:pt x="346087" y="154604"/>
                  </a:lnTo>
                  <a:lnTo>
                    <a:pt x="354194" y="148793"/>
                  </a:lnTo>
                  <a:lnTo>
                    <a:pt x="392813" y="101657"/>
                  </a:lnTo>
                  <a:lnTo>
                    <a:pt x="409988" y="76388"/>
                  </a:lnTo>
                  <a:lnTo>
                    <a:pt x="422357" y="63536"/>
                  </a:lnTo>
                  <a:lnTo>
                    <a:pt x="425839" y="54343"/>
                  </a:lnTo>
                  <a:lnTo>
                    <a:pt x="426768" y="48929"/>
                  </a:lnTo>
                  <a:lnTo>
                    <a:pt x="428445" y="45319"/>
                  </a:lnTo>
                  <a:lnTo>
                    <a:pt x="430622" y="42912"/>
                  </a:lnTo>
                  <a:lnTo>
                    <a:pt x="433131" y="41308"/>
                  </a:lnTo>
                  <a:lnTo>
                    <a:pt x="434804" y="39180"/>
                  </a:lnTo>
                  <a:lnTo>
                    <a:pt x="437709" y="30180"/>
                  </a:lnTo>
                  <a:lnTo>
                    <a:pt x="438914" y="29645"/>
                  </a:lnTo>
                  <a:lnTo>
                    <a:pt x="446312" y="28715"/>
                  </a:lnTo>
                  <a:lnTo>
                    <a:pt x="447069" y="25814"/>
                  </a:lnTo>
                  <a:lnTo>
                    <a:pt x="447555" y="20385"/>
                  </a:lnTo>
                  <a:lnTo>
                    <a:pt x="447665" y="27367"/>
                  </a:lnTo>
                  <a:lnTo>
                    <a:pt x="444848" y="28038"/>
                  </a:lnTo>
                  <a:lnTo>
                    <a:pt x="442615" y="28216"/>
                  </a:lnTo>
                  <a:lnTo>
                    <a:pt x="441127" y="29394"/>
                  </a:lnTo>
                  <a:lnTo>
                    <a:pt x="439473" y="33525"/>
                  </a:lnTo>
                  <a:lnTo>
                    <a:pt x="438266" y="50955"/>
                  </a:lnTo>
                  <a:lnTo>
                    <a:pt x="437169" y="53020"/>
                  </a:lnTo>
                  <a:lnTo>
                    <a:pt x="435379" y="54396"/>
                  </a:lnTo>
                  <a:lnTo>
                    <a:pt x="433127" y="55314"/>
                  </a:lnTo>
                  <a:lnTo>
                    <a:pt x="431626" y="56984"/>
                  </a:lnTo>
                  <a:lnTo>
                    <a:pt x="429959" y="61662"/>
                  </a:lnTo>
                  <a:lnTo>
                    <a:pt x="427645" y="82627"/>
                  </a:lnTo>
                  <a:lnTo>
                    <a:pt x="421101" y="95265"/>
                  </a:lnTo>
                  <a:lnTo>
                    <a:pt x="418120" y="129292"/>
                  </a:lnTo>
                  <a:lnTo>
                    <a:pt x="411576" y="142700"/>
                  </a:lnTo>
                  <a:lnTo>
                    <a:pt x="409970" y="150483"/>
                  </a:lnTo>
                  <a:lnTo>
                    <a:pt x="417166" y="162508"/>
                  </a:lnTo>
                  <a:lnTo>
                    <a:pt x="418718" y="169683"/>
                  </a:lnTo>
                  <a:lnTo>
                    <a:pt x="424043" y="175982"/>
                  </a:lnTo>
                  <a:lnTo>
                    <a:pt x="429411" y="178755"/>
                  </a:lnTo>
                  <a:lnTo>
                    <a:pt x="436424" y="180536"/>
                  </a:lnTo>
                  <a:lnTo>
                    <a:pt x="448284" y="173377"/>
                  </a:lnTo>
                  <a:lnTo>
                    <a:pt x="465552" y="166774"/>
                  </a:lnTo>
                  <a:lnTo>
                    <a:pt x="511275" y="136498"/>
                  </a:lnTo>
                  <a:lnTo>
                    <a:pt x="526962" y="125933"/>
                  </a:lnTo>
                  <a:lnTo>
                    <a:pt x="545103" y="106758"/>
                  </a:lnTo>
                  <a:lnTo>
                    <a:pt x="592274" y="64857"/>
                  </a:lnTo>
                  <a:lnTo>
                    <a:pt x="596607" y="57753"/>
                  </a:lnTo>
                  <a:lnTo>
                    <a:pt x="599592" y="51067"/>
                  </a:lnTo>
                  <a:lnTo>
                    <a:pt x="604447" y="44568"/>
                  </a:lnTo>
                  <a:lnTo>
                    <a:pt x="610132" y="40974"/>
                  </a:lnTo>
                  <a:lnTo>
                    <a:pt x="613130" y="40016"/>
                  </a:lnTo>
                  <a:lnTo>
                    <a:pt x="615127" y="38319"/>
                  </a:lnTo>
                  <a:lnTo>
                    <a:pt x="627171" y="20815"/>
                  </a:lnTo>
                  <a:lnTo>
                    <a:pt x="628212" y="14516"/>
                  </a:lnTo>
                  <a:lnTo>
                    <a:pt x="627300" y="12852"/>
                  </a:lnTo>
                  <a:lnTo>
                    <a:pt x="625633" y="11743"/>
                  </a:lnTo>
                  <a:lnTo>
                    <a:pt x="620410" y="9962"/>
                  </a:lnTo>
                  <a:lnTo>
                    <a:pt x="619697" y="6896"/>
                  </a:lnTo>
                  <a:lnTo>
                    <a:pt x="619238" y="1362"/>
                  </a:lnTo>
                  <a:lnTo>
                    <a:pt x="618142" y="907"/>
                  </a:lnTo>
                  <a:lnTo>
                    <a:pt x="592001" y="0"/>
                  </a:lnTo>
                  <a:lnTo>
                    <a:pt x="591517" y="1058"/>
                  </a:lnTo>
                  <a:lnTo>
                    <a:pt x="590979" y="5056"/>
                  </a:lnTo>
                  <a:lnTo>
                    <a:pt x="589778" y="6545"/>
                  </a:lnTo>
                  <a:lnTo>
                    <a:pt x="582387" y="9132"/>
                  </a:lnTo>
                  <a:lnTo>
                    <a:pt x="581630" y="12172"/>
                  </a:lnTo>
                  <a:lnTo>
                    <a:pt x="581428" y="14464"/>
                  </a:lnTo>
                  <a:lnTo>
                    <a:pt x="578382" y="19834"/>
                  </a:lnTo>
                  <a:lnTo>
                    <a:pt x="565222" y="35837"/>
                  </a:lnTo>
                  <a:lnTo>
                    <a:pt x="562937" y="44720"/>
                  </a:lnTo>
                  <a:lnTo>
                    <a:pt x="562403" y="50919"/>
                  </a:lnTo>
                  <a:lnTo>
                    <a:pt x="559343" y="57202"/>
                  </a:lnTo>
                  <a:lnTo>
                    <a:pt x="555513" y="63523"/>
                  </a:lnTo>
                  <a:lnTo>
                    <a:pt x="553055" y="76204"/>
                  </a:lnTo>
                  <a:lnTo>
                    <a:pt x="552450" y="122768"/>
                  </a:lnTo>
                  <a:lnTo>
                    <a:pt x="552450" y="136803"/>
                  </a:lnTo>
                  <a:lnTo>
                    <a:pt x="555272" y="142998"/>
                  </a:lnTo>
                  <a:lnTo>
                    <a:pt x="558995" y="149279"/>
                  </a:lnTo>
                  <a:lnTo>
                    <a:pt x="561583" y="160050"/>
                  </a:lnTo>
                  <a:lnTo>
                    <a:pt x="576154" y="176064"/>
                  </a:lnTo>
                  <a:lnTo>
                    <a:pt x="581682" y="178792"/>
                  </a:lnTo>
                  <a:lnTo>
                    <a:pt x="595088" y="180846"/>
                  </a:lnTo>
                  <a:lnTo>
                    <a:pt x="622335" y="180971"/>
                  </a:lnTo>
                  <a:lnTo>
                    <a:pt x="628667" y="178150"/>
                  </a:lnTo>
                  <a:lnTo>
                    <a:pt x="635007" y="174428"/>
                  </a:lnTo>
                  <a:lnTo>
                    <a:pt x="644527" y="171273"/>
                  </a:lnTo>
                  <a:lnTo>
                    <a:pt x="664633" y="156338"/>
                  </a:lnTo>
                  <a:lnTo>
                    <a:pt x="678587" y="152508"/>
                  </a:lnTo>
                  <a:lnTo>
                    <a:pt x="680991" y="150355"/>
                  </a:lnTo>
                  <a:lnTo>
                    <a:pt x="689907" y="139295"/>
                  </a:lnTo>
                  <a:lnTo>
                    <a:pt x="695739" y="135992"/>
                  </a:lnTo>
                  <a:lnTo>
                    <a:pt x="698776" y="135111"/>
                  </a:lnTo>
                  <a:lnTo>
                    <a:pt x="700800" y="133465"/>
                  </a:lnTo>
                  <a:lnTo>
                    <a:pt x="703050" y="128815"/>
                  </a:lnTo>
                  <a:lnTo>
                    <a:pt x="704709" y="127151"/>
                  </a:lnTo>
                  <a:lnTo>
                    <a:pt x="709373" y="125303"/>
                  </a:lnTo>
                  <a:lnTo>
                    <a:pt x="711040" y="123752"/>
                  </a:lnTo>
                  <a:lnTo>
                    <a:pt x="712893" y="119205"/>
                  </a:lnTo>
                  <a:lnTo>
                    <a:pt x="714445" y="117570"/>
                  </a:lnTo>
                  <a:lnTo>
                    <a:pt x="723900" y="1142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325"/>
            <p:cNvSpPr/>
            <p:nvPr>
              <p:custDataLst>
                <p:tags r:id="rId164"/>
              </p:custDataLst>
            </p:nvPr>
          </p:nvSpPr>
          <p:spPr>
            <a:xfrm>
              <a:off x="4152900" y="1657353"/>
              <a:ext cx="981066" cy="257173"/>
            </a:xfrm>
            <a:custGeom>
              <a:avLst/>
              <a:gdLst/>
              <a:ahLst/>
              <a:cxnLst/>
              <a:rect l="0" t="0" r="0" b="0"/>
              <a:pathLst>
                <a:path w="981066" h="257173">
                  <a:moveTo>
                    <a:pt x="0" y="257172"/>
                  </a:moveTo>
                  <a:lnTo>
                    <a:pt x="0" y="257172"/>
                  </a:lnTo>
                  <a:lnTo>
                    <a:pt x="13257" y="257172"/>
                  </a:lnTo>
                  <a:lnTo>
                    <a:pt x="19298" y="254350"/>
                  </a:lnTo>
                  <a:lnTo>
                    <a:pt x="25510" y="250626"/>
                  </a:lnTo>
                  <a:lnTo>
                    <a:pt x="31799" y="248971"/>
                  </a:lnTo>
                  <a:lnTo>
                    <a:pt x="33899" y="247471"/>
                  </a:lnTo>
                  <a:lnTo>
                    <a:pt x="35299" y="245413"/>
                  </a:lnTo>
                  <a:lnTo>
                    <a:pt x="37914" y="240304"/>
                  </a:lnTo>
                  <a:lnTo>
                    <a:pt x="51193" y="225291"/>
                  </a:lnTo>
                  <a:lnTo>
                    <a:pt x="57325" y="221836"/>
                  </a:lnTo>
                  <a:lnTo>
                    <a:pt x="63578" y="219242"/>
                  </a:lnTo>
                  <a:lnTo>
                    <a:pt x="106627" y="187287"/>
                  </a:lnTo>
                  <a:lnTo>
                    <a:pt x="150680" y="153690"/>
                  </a:lnTo>
                  <a:lnTo>
                    <a:pt x="196825" y="107970"/>
                  </a:lnTo>
                  <a:lnTo>
                    <a:pt x="214840" y="88899"/>
                  </a:lnTo>
                  <a:lnTo>
                    <a:pt x="217820" y="79373"/>
                  </a:lnTo>
                  <a:lnTo>
                    <a:pt x="218517" y="73022"/>
                  </a:lnTo>
                  <a:lnTo>
                    <a:pt x="219761" y="70906"/>
                  </a:lnTo>
                  <a:lnTo>
                    <a:pt x="221649" y="69495"/>
                  </a:lnTo>
                  <a:lnTo>
                    <a:pt x="223966" y="68554"/>
                  </a:lnTo>
                  <a:lnTo>
                    <a:pt x="224452" y="66868"/>
                  </a:lnTo>
                  <a:lnTo>
                    <a:pt x="223718" y="64686"/>
                  </a:lnTo>
                  <a:lnTo>
                    <a:pt x="219347" y="57588"/>
                  </a:lnTo>
                  <a:lnTo>
                    <a:pt x="182729" y="57147"/>
                  </a:lnTo>
                  <a:lnTo>
                    <a:pt x="173717" y="63693"/>
                  </a:lnTo>
                  <a:lnTo>
                    <a:pt x="164831" y="66848"/>
                  </a:lnTo>
                  <a:lnTo>
                    <a:pt x="149189" y="79813"/>
                  </a:lnTo>
                  <a:lnTo>
                    <a:pt x="145681" y="85918"/>
                  </a:lnTo>
                  <a:lnTo>
                    <a:pt x="143064" y="92159"/>
                  </a:lnTo>
                  <a:lnTo>
                    <a:pt x="126473" y="114302"/>
                  </a:lnTo>
                  <a:lnTo>
                    <a:pt x="123944" y="120649"/>
                  </a:lnTo>
                  <a:lnTo>
                    <a:pt x="117627" y="130173"/>
                  </a:lnTo>
                  <a:lnTo>
                    <a:pt x="114228" y="139697"/>
                  </a:lnTo>
                  <a:lnTo>
                    <a:pt x="108046" y="149222"/>
                  </a:lnTo>
                  <a:lnTo>
                    <a:pt x="105744" y="158747"/>
                  </a:lnTo>
                  <a:lnTo>
                    <a:pt x="104777" y="206372"/>
                  </a:lnTo>
                  <a:lnTo>
                    <a:pt x="104775" y="226716"/>
                  </a:lnTo>
                  <a:lnTo>
                    <a:pt x="111321" y="235830"/>
                  </a:lnTo>
                  <a:lnTo>
                    <a:pt x="112976" y="241689"/>
                  </a:lnTo>
                  <a:lnTo>
                    <a:pt x="114476" y="243675"/>
                  </a:lnTo>
                  <a:lnTo>
                    <a:pt x="131145" y="254090"/>
                  </a:lnTo>
                  <a:lnTo>
                    <a:pt x="139988" y="256259"/>
                  </a:lnTo>
                  <a:lnTo>
                    <a:pt x="146178" y="256766"/>
                  </a:lnTo>
                  <a:lnTo>
                    <a:pt x="152457" y="254169"/>
                  </a:lnTo>
                  <a:lnTo>
                    <a:pt x="158775" y="250546"/>
                  </a:lnTo>
                  <a:lnTo>
                    <a:pt x="168282" y="247448"/>
                  </a:lnTo>
                  <a:lnTo>
                    <a:pt x="210387" y="216191"/>
                  </a:lnTo>
                  <a:lnTo>
                    <a:pt x="257785" y="178323"/>
                  </a:lnTo>
                  <a:lnTo>
                    <a:pt x="305405" y="132690"/>
                  </a:lnTo>
                  <a:lnTo>
                    <a:pt x="352356" y="85790"/>
                  </a:lnTo>
                  <a:lnTo>
                    <a:pt x="367232" y="69856"/>
                  </a:lnTo>
                  <a:lnTo>
                    <a:pt x="369589" y="63501"/>
                  </a:lnTo>
                  <a:lnTo>
                    <a:pt x="371277" y="61383"/>
                  </a:lnTo>
                  <a:lnTo>
                    <a:pt x="377649" y="57344"/>
                  </a:lnTo>
                  <a:lnTo>
                    <a:pt x="380995" y="47639"/>
                  </a:lnTo>
                  <a:lnTo>
                    <a:pt x="381000" y="47625"/>
                  </a:lnTo>
                  <a:lnTo>
                    <a:pt x="381000" y="47622"/>
                  </a:lnTo>
                  <a:lnTo>
                    <a:pt x="372799" y="55823"/>
                  </a:lnTo>
                  <a:lnTo>
                    <a:pt x="371867" y="61811"/>
                  </a:lnTo>
                  <a:lnTo>
                    <a:pt x="371592" y="70288"/>
                  </a:lnTo>
                  <a:lnTo>
                    <a:pt x="370494" y="72258"/>
                  </a:lnTo>
                  <a:lnTo>
                    <a:pt x="368705" y="73571"/>
                  </a:lnTo>
                  <a:lnTo>
                    <a:pt x="366453" y="74446"/>
                  </a:lnTo>
                  <a:lnTo>
                    <a:pt x="364953" y="76088"/>
                  </a:lnTo>
                  <a:lnTo>
                    <a:pt x="359721" y="86328"/>
                  </a:lnTo>
                  <a:lnTo>
                    <a:pt x="355668" y="92341"/>
                  </a:lnTo>
                  <a:lnTo>
                    <a:pt x="353386" y="101677"/>
                  </a:lnTo>
                  <a:lnTo>
                    <a:pt x="352852" y="107982"/>
                  </a:lnTo>
                  <a:lnTo>
                    <a:pt x="349793" y="114313"/>
                  </a:lnTo>
                  <a:lnTo>
                    <a:pt x="345963" y="120654"/>
                  </a:lnTo>
                  <a:lnTo>
                    <a:pt x="343505" y="133348"/>
                  </a:lnTo>
                  <a:lnTo>
                    <a:pt x="343303" y="136523"/>
                  </a:lnTo>
                  <a:lnTo>
                    <a:pt x="340257" y="142873"/>
                  </a:lnTo>
                  <a:lnTo>
                    <a:pt x="336434" y="149222"/>
                  </a:lnTo>
                  <a:lnTo>
                    <a:pt x="333979" y="161922"/>
                  </a:lnTo>
                  <a:lnTo>
                    <a:pt x="333411" y="179091"/>
                  </a:lnTo>
                  <a:lnTo>
                    <a:pt x="341579" y="189008"/>
                  </a:lnTo>
                  <a:lnTo>
                    <a:pt x="342509" y="195112"/>
                  </a:lnTo>
                  <a:lnTo>
                    <a:pt x="343697" y="196749"/>
                  </a:lnTo>
                  <a:lnTo>
                    <a:pt x="345548" y="197840"/>
                  </a:lnTo>
                  <a:lnTo>
                    <a:pt x="352577" y="199735"/>
                  </a:lnTo>
                  <a:lnTo>
                    <a:pt x="375081" y="200019"/>
                  </a:lnTo>
                  <a:lnTo>
                    <a:pt x="381191" y="197198"/>
                  </a:lnTo>
                  <a:lnTo>
                    <a:pt x="396900" y="184834"/>
                  </a:lnTo>
                  <a:lnTo>
                    <a:pt x="403236" y="182688"/>
                  </a:lnTo>
                  <a:lnTo>
                    <a:pt x="409580" y="176090"/>
                  </a:lnTo>
                  <a:lnTo>
                    <a:pt x="416985" y="167161"/>
                  </a:lnTo>
                  <a:lnTo>
                    <a:pt x="431996" y="155125"/>
                  </a:lnTo>
                  <a:lnTo>
                    <a:pt x="463473" y="111204"/>
                  </a:lnTo>
                  <a:lnTo>
                    <a:pt x="504825" y="66689"/>
                  </a:lnTo>
                  <a:lnTo>
                    <a:pt x="510117" y="60329"/>
                  </a:lnTo>
                  <a:lnTo>
                    <a:pt x="513792" y="49504"/>
                  </a:lnTo>
                  <a:lnTo>
                    <a:pt x="514302" y="39586"/>
                  </a:lnTo>
                  <a:lnTo>
                    <a:pt x="515376" y="39090"/>
                  </a:lnTo>
                  <a:lnTo>
                    <a:pt x="523758" y="38108"/>
                  </a:lnTo>
                  <a:lnTo>
                    <a:pt x="515663" y="38098"/>
                  </a:lnTo>
                  <a:lnTo>
                    <a:pt x="515226" y="39156"/>
                  </a:lnTo>
                  <a:lnTo>
                    <a:pt x="513314" y="54965"/>
                  </a:lnTo>
                  <a:lnTo>
                    <a:pt x="507811" y="63791"/>
                  </a:lnTo>
                  <a:lnTo>
                    <a:pt x="504651" y="73109"/>
                  </a:lnTo>
                  <a:lnTo>
                    <a:pt x="498541" y="82573"/>
                  </a:lnTo>
                  <a:lnTo>
                    <a:pt x="495202" y="92080"/>
                  </a:lnTo>
                  <a:lnTo>
                    <a:pt x="489038" y="101599"/>
                  </a:lnTo>
                  <a:lnTo>
                    <a:pt x="485684" y="111123"/>
                  </a:lnTo>
                  <a:lnTo>
                    <a:pt x="479515" y="120647"/>
                  </a:lnTo>
                  <a:lnTo>
                    <a:pt x="467692" y="157864"/>
                  </a:lnTo>
                  <a:lnTo>
                    <a:pt x="466725" y="204647"/>
                  </a:lnTo>
                  <a:lnTo>
                    <a:pt x="467783" y="206281"/>
                  </a:lnTo>
                  <a:lnTo>
                    <a:pt x="469547" y="207369"/>
                  </a:lnTo>
                  <a:lnTo>
                    <a:pt x="474926" y="209117"/>
                  </a:lnTo>
                  <a:lnTo>
                    <a:pt x="486437" y="201952"/>
                  </a:lnTo>
                  <a:lnTo>
                    <a:pt x="501737" y="199218"/>
                  </a:lnTo>
                  <a:lnTo>
                    <a:pt x="508039" y="195078"/>
                  </a:lnTo>
                  <a:lnTo>
                    <a:pt x="511545" y="189711"/>
                  </a:lnTo>
                  <a:lnTo>
                    <a:pt x="514162" y="183798"/>
                  </a:lnTo>
                  <a:lnTo>
                    <a:pt x="518852" y="177642"/>
                  </a:lnTo>
                  <a:lnTo>
                    <a:pt x="535975" y="164008"/>
                  </a:lnTo>
                  <a:lnTo>
                    <a:pt x="542982" y="149017"/>
                  </a:lnTo>
                  <a:lnTo>
                    <a:pt x="555407" y="136344"/>
                  </a:lnTo>
                  <a:lnTo>
                    <a:pt x="566167" y="112562"/>
                  </a:lnTo>
                  <a:lnTo>
                    <a:pt x="605372" y="69854"/>
                  </a:lnTo>
                  <a:lnTo>
                    <a:pt x="609043" y="59029"/>
                  </a:lnTo>
                  <a:lnTo>
                    <a:pt x="610287" y="58402"/>
                  </a:lnTo>
                  <a:lnTo>
                    <a:pt x="614492" y="57705"/>
                  </a:lnTo>
                  <a:lnTo>
                    <a:pt x="616036" y="56461"/>
                  </a:lnTo>
                  <a:lnTo>
                    <a:pt x="619120" y="47638"/>
                  </a:lnTo>
                  <a:lnTo>
                    <a:pt x="619125" y="47625"/>
                  </a:lnTo>
                  <a:lnTo>
                    <a:pt x="619125" y="52679"/>
                  </a:lnTo>
                  <a:lnTo>
                    <a:pt x="618067" y="54168"/>
                  </a:lnTo>
                  <a:lnTo>
                    <a:pt x="616303" y="55161"/>
                  </a:lnTo>
                  <a:lnTo>
                    <a:pt x="614068" y="55823"/>
                  </a:lnTo>
                  <a:lnTo>
                    <a:pt x="612579" y="57323"/>
                  </a:lnTo>
                  <a:lnTo>
                    <a:pt x="609992" y="65232"/>
                  </a:lnTo>
                  <a:lnTo>
                    <a:pt x="609717" y="71302"/>
                  </a:lnTo>
                  <a:lnTo>
                    <a:pt x="606830" y="76844"/>
                  </a:lnTo>
                  <a:lnTo>
                    <a:pt x="603078" y="82834"/>
                  </a:lnTo>
                  <a:lnTo>
                    <a:pt x="600668" y="95304"/>
                  </a:lnTo>
                  <a:lnTo>
                    <a:pt x="600470" y="98460"/>
                  </a:lnTo>
                  <a:lnTo>
                    <a:pt x="597429" y="104789"/>
                  </a:lnTo>
                  <a:lnTo>
                    <a:pt x="593607" y="111130"/>
                  </a:lnTo>
                  <a:lnTo>
                    <a:pt x="591154" y="123824"/>
                  </a:lnTo>
                  <a:lnTo>
                    <a:pt x="589760" y="131231"/>
                  </a:lnTo>
                  <a:lnTo>
                    <a:pt x="581428" y="159648"/>
                  </a:lnTo>
                  <a:lnTo>
                    <a:pt x="581144" y="166305"/>
                  </a:lnTo>
                  <a:lnTo>
                    <a:pt x="583900" y="171984"/>
                  </a:lnTo>
                  <a:lnTo>
                    <a:pt x="589237" y="179197"/>
                  </a:lnTo>
                  <a:lnTo>
                    <a:pt x="590161" y="185502"/>
                  </a:lnTo>
                  <a:lnTo>
                    <a:pt x="591350" y="187167"/>
                  </a:lnTo>
                  <a:lnTo>
                    <a:pt x="593199" y="188277"/>
                  </a:lnTo>
                  <a:lnTo>
                    <a:pt x="600228" y="190205"/>
                  </a:lnTo>
                  <a:lnTo>
                    <a:pt x="622430" y="190486"/>
                  </a:lnTo>
                  <a:lnTo>
                    <a:pt x="628707" y="187670"/>
                  </a:lnTo>
                  <a:lnTo>
                    <a:pt x="674289" y="152375"/>
                  </a:lnTo>
                  <a:lnTo>
                    <a:pt x="721899" y="106758"/>
                  </a:lnTo>
                  <a:lnTo>
                    <a:pt x="767285" y="60329"/>
                  </a:lnTo>
                  <a:lnTo>
                    <a:pt x="769641" y="53975"/>
                  </a:lnTo>
                  <a:lnTo>
                    <a:pt x="771327" y="51857"/>
                  </a:lnTo>
                  <a:lnTo>
                    <a:pt x="777698" y="47819"/>
                  </a:lnTo>
                  <a:lnTo>
                    <a:pt x="780919" y="38538"/>
                  </a:lnTo>
                  <a:lnTo>
                    <a:pt x="781047" y="28976"/>
                  </a:lnTo>
                  <a:lnTo>
                    <a:pt x="757452" y="28575"/>
                  </a:lnTo>
                  <a:lnTo>
                    <a:pt x="755793" y="29632"/>
                  </a:lnTo>
                  <a:lnTo>
                    <a:pt x="754687" y="31396"/>
                  </a:lnTo>
                  <a:lnTo>
                    <a:pt x="753949" y="33629"/>
                  </a:lnTo>
                  <a:lnTo>
                    <a:pt x="752399" y="35118"/>
                  </a:lnTo>
                  <a:lnTo>
                    <a:pt x="747856" y="36773"/>
                  </a:lnTo>
                  <a:lnTo>
                    <a:pt x="746221" y="38273"/>
                  </a:lnTo>
                  <a:lnTo>
                    <a:pt x="744403" y="42761"/>
                  </a:lnTo>
                  <a:lnTo>
                    <a:pt x="742861" y="44382"/>
                  </a:lnTo>
                  <a:lnTo>
                    <a:pt x="738324" y="46182"/>
                  </a:lnTo>
                  <a:lnTo>
                    <a:pt x="736691" y="47720"/>
                  </a:lnTo>
                  <a:lnTo>
                    <a:pt x="726077" y="66864"/>
                  </a:lnTo>
                  <a:lnTo>
                    <a:pt x="725351" y="69975"/>
                  </a:lnTo>
                  <a:lnTo>
                    <a:pt x="716552" y="85739"/>
                  </a:lnTo>
                  <a:lnTo>
                    <a:pt x="711609" y="121836"/>
                  </a:lnTo>
                  <a:lnTo>
                    <a:pt x="707854" y="129289"/>
                  </a:lnTo>
                  <a:lnTo>
                    <a:pt x="705246" y="145931"/>
                  </a:lnTo>
                  <a:lnTo>
                    <a:pt x="707848" y="152345"/>
                  </a:lnTo>
                  <a:lnTo>
                    <a:pt x="711474" y="158724"/>
                  </a:lnTo>
                  <a:lnTo>
                    <a:pt x="714573" y="168265"/>
                  </a:lnTo>
                  <a:lnTo>
                    <a:pt x="722462" y="179090"/>
                  </a:lnTo>
                  <a:lnTo>
                    <a:pt x="726084" y="180135"/>
                  </a:lnTo>
                  <a:lnTo>
                    <a:pt x="746253" y="180923"/>
                  </a:lnTo>
                  <a:lnTo>
                    <a:pt x="788006" y="169211"/>
                  </a:lnTo>
                  <a:lnTo>
                    <a:pt x="834108" y="140890"/>
                  </a:lnTo>
                  <a:lnTo>
                    <a:pt x="844495" y="131055"/>
                  </a:lnTo>
                  <a:lnTo>
                    <a:pt x="853698" y="120687"/>
                  </a:lnTo>
                  <a:lnTo>
                    <a:pt x="888187" y="91100"/>
                  </a:lnTo>
                  <a:lnTo>
                    <a:pt x="901577" y="73792"/>
                  </a:lnTo>
                  <a:lnTo>
                    <a:pt x="921705" y="55104"/>
                  </a:lnTo>
                  <a:lnTo>
                    <a:pt x="939958" y="29229"/>
                  </a:lnTo>
                  <a:lnTo>
                    <a:pt x="942692" y="22514"/>
                  </a:lnTo>
                  <a:lnTo>
                    <a:pt x="947436" y="16002"/>
                  </a:lnTo>
                  <a:lnTo>
                    <a:pt x="953072" y="12402"/>
                  </a:lnTo>
                  <a:lnTo>
                    <a:pt x="956056" y="11442"/>
                  </a:lnTo>
                  <a:lnTo>
                    <a:pt x="958045" y="9744"/>
                  </a:lnTo>
                  <a:lnTo>
                    <a:pt x="960257" y="5034"/>
                  </a:lnTo>
                  <a:lnTo>
                    <a:pt x="961904" y="3355"/>
                  </a:lnTo>
                  <a:lnTo>
                    <a:pt x="971112" y="128"/>
                  </a:lnTo>
                  <a:lnTo>
                    <a:pt x="980671" y="0"/>
                  </a:lnTo>
                  <a:lnTo>
                    <a:pt x="981065" y="14186"/>
                  </a:lnTo>
                  <a:lnTo>
                    <a:pt x="978248" y="19709"/>
                  </a:lnTo>
                  <a:lnTo>
                    <a:pt x="974527" y="25691"/>
                  </a:lnTo>
                  <a:lnTo>
                    <a:pt x="972138" y="38155"/>
                  </a:lnTo>
                  <a:lnTo>
                    <a:pt x="971942" y="41311"/>
                  </a:lnTo>
                  <a:lnTo>
                    <a:pt x="968902" y="47639"/>
                  </a:lnTo>
                  <a:lnTo>
                    <a:pt x="965081" y="53980"/>
                  </a:lnTo>
                  <a:lnTo>
                    <a:pt x="961873" y="63499"/>
                  </a:lnTo>
                  <a:lnTo>
                    <a:pt x="955747" y="74081"/>
                  </a:lnTo>
                  <a:lnTo>
                    <a:pt x="952404" y="89093"/>
                  </a:lnTo>
                  <a:lnTo>
                    <a:pt x="945151" y="104183"/>
                  </a:lnTo>
                  <a:lnTo>
                    <a:pt x="934055" y="151804"/>
                  </a:lnTo>
                  <a:lnTo>
                    <a:pt x="933853" y="155177"/>
                  </a:lnTo>
                  <a:lnTo>
                    <a:pt x="930807" y="161746"/>
                  </a:lnTo>
                  <a:lnTo>
                    <a:pt x="926984" y="168194"/>
                  </a:lnTo>
                  <a:lnTo>
                    <a:pt x="924529" y="180956"/>
                  </a:lnTo>
                  <a:lnTo>
                    <a:pt x="924328" y="184137"/>
                  </a:lnTo>
                  <a:lnTo>
                    <a:pt x="923135" y="186257"/>
                  </a:lnTo>
                  <a:lnTo>
                    <a:pt x="921282" y="187670"/>
                  </a:lnTo>
                  <a:lnTo>
                    <a:pt x="918988" y="188612"/>
                  </a:lnTo>
                  <a:lnTo>
                    <a:pt x="917459" y="190299"/>
                  </a:lnTo>
                  <a:lnTo>
                    <a:pt x="91440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326"/>
            <p:cNvSpPr/>
            <p:nvPr>
              <p:custDataLst>
                <p:tags r:id="rId165"/>
              </p:custDataLst>
            </p:nvPr>
          </p:nvSpPr>
          <p:spPr>
            <a:xfrm>
              <a:off x="3924300" y="1552601"/>
              <a:ext cx="314287" cy="276200"/>
            </a:xfrm>
            <a:custGeom>
              <a:avLst/>
              <a:gdLst/>
              <a:ahLst/>
              <a:cxnLst/>
              <a:rect l="0" t="0" r="0" b="0"/>
              <a:pathLst>
                <a:path w="314287" h="276200">
                  <a:moveTo>
                    <a:pt x="47625" y="266674"/>
                  </a:moveTo>
                  <a:lnTo>
                    <a:pt x="47625" y="266674"/>
                  </a:lnTo>
                  <a:lnTo>
                    <a:pt x="33160" y="266674"/>
                  </a:lnTo>
                  <a:lnTo>
                    <a:pt x="31631" y="265616"/>
                  </a:lnTo>
                  <a:lnTo>
                    <a:pt x="30612" y="263852"/>
                  </a:lnTo>
                  <a:lnTo>
                    <a:pt x="28610" y="257265"/>
                  </a:lnTo>
                  <a:lnTo>
                    <a:pt x="23529" y="257183"/>
                  </a:lnTo>
                  <a:lnTo>
                    <a:pt x="22036" y="256114"/>
                  </a:lnTo>
                  <a:lnTo>
                    <a:pt x="16402" y="245392"/>
                  </a:lnTo>
                  <a:lnTo>
                    <a:pt x="10883" y="239539"/>
                  </a:lnTo>
                  <a:lnTo>
                    <a:pt x="9927" y="233469"/>
                  </a:lnTo>
                  <a:lnTo>
                    <a:pt x="9644" y="224968"/>
                  </a:lnTo>
                  <a:lnTo>
                    <a:pt x="8546" y="222995"/>
                  </a:lnTo>
                  <a:lnTo>
                    <a:pt x="6756" y="221680"/>
                  </a:lnTo>
                  <a:lnTo>
                    <a:pt x="4504" y="220803"/>
                  </a:lnTo>
                  <a:lnTo>
                    <a:pt x="3002" y="219160"/>
                  </a:lnTo>
                  <a:lnTo>
                    <a:pt x="1334" y="214512"/>
                  </a:lnTo>
                  <a:lnTo>
                    <a:pt x="3" y="168246"/>
                  </a:lnTo>
                  <a:lnTo>
                    <a:pt x="0" y="158723"/>
                  </a:lnTo>
                  <a:lnTo>
                    <a:pt x="2823" y="152373"/>
                  </a:lnTo>
                  <a:lnTo>
                    <a:pt x="6546" y="146024"/>
                  </a:lnTo>
                  <a:lnTo>
                    <a:pt x="9701" y="136499"/>
                  </a:lnTo>
                  <a:lnTo>
                    <a:pt x="15809" y="126974"/>
                  </a:lnTo>
                  <a:lnTo>
                    <a:pt x="19148" y="117449"/>
                  </a:lnTo>
                  <a:lnTo>
                    <a:pt x="25312" y="107924"/>
                  </a:lnTo>
                  <a:lnTo>
                    <a:pt x="28666" y="98399"/>
                  </a:lnTo>
                  <a:lnTo>
                    <a:pt x="63525" y="51657"/>
                  </a:lnTo>
                  <a:lnTo>
                    <a:pt x="79378" y="35015"/>
                  </a:lnTo>
                  <a:lnTo>
                    <a:pt x="85727" y="31423"/>
                  </a:lnTo>
                  <a:lnTo>
                    <a:pt x="92076" y="28768"/>
                  </a:lnTo>
                  <a:lnTo>
                    <a:pt x="114300" y="12148"/>
                  </a:lnTo>
                  <a:lnTo>
                    <a:pt x="120650" y="9618"/>
                  </a:lnTo>
                  <a:lnTo>
                    <a:pt x="131233" y="3302"/>
                  </a:lnTo>
                  <a:lnTo>
                    <a:pt x="178781" y="0"/>
                  </a:lnTo>
                  <a:lnTo>
                    <a:pt x="222182" y="1033"/>
                  </a:lnTo>
                  <a:lnTo>
                    <a:pt x="240873" y="8175"/>
                  </a:lnTo>
                  <a:lnTo>
                    <a:pt x="259403" y="10296"/>
                  </a:lnTo>
                  <a:lnTo>
                    <a:pt x="261836" y="12147"/>
                  </a:lnTo>
                  <a:lnTo>
                    <a:pt x="270795" y="22722"/>
                  </a:lnTo>
                  <a:lnTo>
                    <a:pt x="276634" y="25959"/>
                  </a:lnTo>
                  <a:lnTo>
                    <a:pt x="282757" y="28456"/>
                  </a:lnTo>
                  <a:lnTo>
                    <a:pt x="298474" y="41655"/>
                  </a:lnTo>
                  <a:lnTo>
                    <a:pt x="301989" y="47779"/>
                  </a:lnTo>
                  <a:lnTo>
                    <a:pt x="304609" y="54029"/>
                  </a:lnTo>
                  <a:lnTo>
                    <a:pt x="310976" y="63498"/>
                  </a:lnTo>
                  <a:lnTo>
                    <a:pt x="313333" y="73006"/>
                  </a:lnTo>
                  <a:lnTo>
                    <a:pt x="314286" y="103456"/>
                  </a:lnTo>
                  <a:lnTo>
                    <a:pt x="311486" y="112288"/>
                  </a:lnTo>
                  <a:lnTo>
                    <a:pt x="307772" y="119741"/>
                  </a:lnTo>
                  <a:lnTo>
                    <a:pt x="304003" y="139596"/>
                  </a:lnTo>
                  <a:lnTo>
                    <a:pt x="291577" y="155539"/>
                  </a:lnTo>
                  <a:lnTo>
                    <a:pt x="270902" y="177773"/>
                  </a:lnTo>
                  <a:lnTo>
                    <a:pt x="268568" y="184124"/>
                  </a:lnTo>
                  <a:lnTo>
                    <a:pt x="261886" y="190474"/>
                  </a:lnTo>
                  <a:lnTo>
                    <a:pt x="245406" y="203174"/>
                  </a:lnTo>
                  <a:lnTo>
                    <a:pt x="222304" y="232983"/>
                  </a:lnTo>
                  <a:lnTo>
                    <a:pt x="182962" y="254486"/>
                  </a:lnTo>
                  <a:lnTo>
                    <a:pt x="175508" y="257024"/>
                  </a:lnTo>
                  <a:lnTo>
                    <a:pt x="165362" y="263344"/>
                  </a:lnTo>
                  <a:lnTo>
                    <a:pt x="155653" y="266746"/>
                  </a:lnTo>
                  <a:lnTo>
                    <a:pt x="146073" y="272928"/>
                  </a:lnTo>
                  <a:lnTo>
                    <a:pt x="135234" y="275768"/>
                  </a:lnTo>
                  <a:lnTo>
                    <a:pt x="114300" y="2761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327"/>
            <p:cNvSpPr/>
            <p:nvPr>
              <p:custDataLst>
                <p:tags r:id="rId166"/>
              </p:custDataLst>
            </p:nvPr>
          </p:nvSpPr>
          <p:spPr>
            <a:xfrm>
              <a:off x="3867150" y="1714500"/>
              <a:ext cx="190501" cy="247244"/>
            </a:xfrm>
            <a:custGeom>
              <a:avLst/>
              <a:gdLst/>
              <a:ahLst/>
              <a:cxnLst/>
              <a:rect l="0" t="0" r="0" b="0"/>
              <a:pathLst>
                <a:path w="190501" h="247244">
                  <a:moveTo>
                    <a:pt x="190500" y="0"/>
                  </a:moveTo>
                  <a:lnTo>
                    <a:pt x="190500" y="0"/>
                  </a:lnTo>
                  <a:lnTo>
                    <a:pt x="190500" y="13258"/>
                  </a:lnTo>
                  <a:lnTo>
                    <a:pt x="181237" y="53723"/>
                  </a:lnTo>
                  <a:lnTo>
                    <a:pt x="179924" y="83602"/>
                  </a:lnTo>
                  <a:lnTo>
                    <a:pt x="169216" y="113711"/>
                  </a:lnTo>
                  <a:lnTo>
                    <a:pt x="165166" y="120388"/>
                  </a:lnTo>
                  <a:lnTo>
                    <a:pt x="161827" y="130097"/>
                  </a:lnTo>
                  <a:lnTo>
                    <a:pt x="155663" y="140735"/>
                  </a:lnTo>
                  <a:lnTo>
                    <a:pt x="152309" y="155764"/>
                  </a:lnTo>
                  <a:lnTo>
                    <a:pt x="145082" y="167390"/>
                  </a:lnTo>
                  <a:lnTo>
                    <a:pt x="137297" y="177538"/>
                  </a:lnTo>
                  <a:lnTo>
                    <a:pt x="131307" y="190448"/>
                  </a:lnTo>
                  <a:lnTo>
                    <a:pt x="118264" y="206368"/>
                  </a:lnTo>
                  <a:lnTo>
                    <a:pt x="112261" y="219074"/>
                  </a:lnTo>
                  <a:lnTo>
                    <a:pt x="101197" y="231775"/>
                  </a:lnTo>
                  <a:lnTo>
                    <a:pt x="95071" y="235302"/>
                  </a:lnTo>
                  <a:lnTo>
                    <a:pt x="87571" y="237568"/>
                  </a:lnTo>
                  <a:lnTo>
                    <a:pt x="78486" y="244561"/>
                  </a:lnTo>
                  <a:lnTo>
                    <a:pt x="69586" y="246735"/>
                  </a:lnTo>
                  <a:lnTo>
                    <a:pt x="63383" y="247243"/>
                  </a:lnTo>
                  <a:lnTo>
                    <a:pt x="57098" y="244647"/>
                  </a:lnTo>
                  <a:lnTo>
                    <a:pt x="50777" y="241024"/>
                  </a:lnTo>
                  <a:lnTo>
                    <a:pt x="44440" y="239413"/>
                  </a:lnTo>
                  <a:lnTo>
                    <a:pt x="42326" y="237926"/>
                  </a:lnTo>
                  <a:lnTo>
                    <a:pt x="40918" y="235875"/>
                  </a:lnTo>
                  <a:lnTo>
                    <a:pt x="39979" y="233450"/>
                  </a:lnTo>
                  <a:lnTo>
                    <a:pt x="38294" y="231834"/>
                  </a:lnTo>
                  <a:lnTo>
                    <a:pt x="27986" y="226417"/>
                  </a:lnTo>
                  <a:lnTo>
                    <a:pt x="14517" y="214448"/>
                  </a:lnTo>
                  <a:lnTo>
                    <a:pt x="11743" y="208905"/>
                  </a:lnTo>
                  <a:lnTo>
                    <a:pt x="9963" y="196723"/>
                  </a:lnTo>
                  <a:lnTo>
                    <a:pt x="8759" y="194648"/>
                  </a:lnTo>
                  <a:lnTo>
                    <a:pt x="6898" y="193266"/>
                  </a:lnTo>
                  <a:lnTo>
                    <a:pt x="404" y="190662"/>
                  </a:lnTo>
                  <a:lnTo>
                    <a:pt x="3" y="181092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SMARTInkShape-328"/>
          <p:cNvSpPr/>
          <p:nvPr>
            <p:custDataLst>
              <p:tags r:id="rId1"/>
            </p:custDataLst>
          </p:nvPr>
        </p:nvSpPr>
        <p:spPr>
          <a:xfrm>
            <a:off x="942985" y="2085975"/>
            <a:ext cx="476241" cy="952501"/>
          </a:xfrm>
          <a:custGeom>
            <a:avLst/>
            <a:gdLst/>
            <a:ahLst/>
            <a:cxnLst/>
            <a:rect l="0" t="0" r="0" b="0"/>
            <a:pathLst>
              <a:path w="476241" h="952501">
                <a:moveTo>
                  <a:pt x="9515" y="952500"/>
                </a:moveTo>
                <a:lnTo>
                  <a:pt x="9515" y="952500"/>
                </a:lnTo>
                <a:lnTo>
                  <a:pt x="9515" y="943367"/>
                </a:lnTo>
                <a:lnTo>
                  <a:pt x="0" y="942975"/>
                </a:lnTo>
                <a:lnTo>
                  <a:pt x="9505" y="933460"/>
                </a:lnTo>
                <a:lnTo>
                  <a:pt x="9514" y="925250"/>
                </a:lnTo>
                <a:lnTo>
                  <a:pt x="10573" y="924808"/>
                </a:lnTo>
                <a:lnTo>
                  <a:pt x="14571" y="924318"/>
                </a:lnTo>
                <a:lnTo>
                  <a:pt x="16061" y="923129"/>
                </a:lnTo>
                <a:lnTo>
                  <a:pt x="18924" y="914802"/>
                </a:lnTo>
                <a:lnTo>
                  <a:pt x="24062" y="914519"/>
                </a:lnTo>
                <a:lnTo>
                  <a:pt x="25563" y="913421"/>
                </a:lnTo>
                <a:lnTo>
                  <a:pt x="28170" y="906209"/>
                </a:lnTo>
                <a:lnTo>
                  <a:pt x="28555" y="895777"/>
                </a:lnTo>
                <a:lnTo>
                  <a:pt x="37974" y="885945"/>
                </a:lnTo>
                <a:lnTo>
                  <a:pt x="38089" y="871361"/>
                </a:lnTo>
                <a:lnTo>
                  <a:pt x="39148" y="869832"/>
                </a:lnTo>
                <a:lnTo>
                  <a:pt x="40912" y="868813"/>
                </a:lnTo>
                <a:lnTo>
                  <a:pt x="46291" y="867177"/>
                </a:lnTo>
                <a:lnTo>
                  <a:pt x="47026" y="864132"/>
                </a:lnTo>
                <a:lnTo>
                  <a:pt x="47581" y="857652"/>
                </a:lnTo>
                <a:lnTo>
                  <a:pt x="55813" y="849085"/>
                </a:lnTo>
                <a:lnTo>
                  <a:pt x="57106" y="838628"/>
                </a:lnTo>
                <a:lnTo>
                  <a:pt x="57137" y="830037"/>
                </a:lnTo>
                <a:lnTo>
                  <a:pt x="58196" y="829583"/>
                </a:lnTo>
                <a:lnTo>
                  <a:pt x="62196" y="829079"/>
                </a:lnTo>
                <a:lnTo>
                  <a:pt x="63685" y="827885"/>
                </a:lnTo>
                <a:lnTo>
                  <a:pt x="65341" y="823738"/>
                </a:lnTo>
                <a:lnTo>
                  <a:pt x="66549" y="811351"/>
                </a:lnTo>
                <a:lnTo>
                  <a:pt x="67646" y="810776"/>
                </a:lnTo>
                <a:lnTo>
                  <a:pt x="71687" y="810137"/>
                </a:lnTo>
                <a:lnTo>
                  <a:pt x="73188" y="808908"/>
                </a:lnTo>
                <a:lnTo>
                  <a:pt x="75795" y="801469"/>
                </a:lnTo>
                <a:lnTo>
                  <a:pt x="76155" y="792019"/>
                </a:lnTo>
                <a:lnTo>
                  <a:pt x="77225" y="791538"/>
                </a:lnTo>
                <a:lnTo>
                  <a:pt x="81236" y="791003"/>
                </a:lnTo>
                <a:lnTo>
                  <a:pt x="82729" y="789802"/>
                </a:lnTo>
                <a:lnTo>
                  <a:pt x="85598" y="781454"/>
                </a:lnTo>
                <a:lnTo>
                  <a:pt x="85705" y="772885"/>
                </a:lnTo>
                <a:lnTo>
                  <a:pt x="86767" y="772431"/>
                </a:lnTo>
                <a:lnTo>
                  <a:pt x="93915" y="771644"/>
                </a:lnTo>
                <a:lnTo>
                  <a:pt x="94651" y="768756"/>
                </a:lnTo>
                <a:lnTo>
                  <a:pt x="95230" y="757061"/>
                </a:lnTo>
                <a:lnTo>
                  <a:pt x="96292" y="755532"/>
                </a:lnTo>
                <a:lnTo>
                  <a:pt x="98058" y="754513"/>
                </a:lnTo>
                <a:lnTo>
                  <a:pt x="103440" y="752877"/>
                </a:lnTo>
                <a:lnTo>
                  <a:pt x="104176" y="749832"/>
                </a:lnTo>
                <a:lnTo>
                  <a:pt x="104764" y="733552"/>
                </a:lnTo>
                <a:lnTo>
                  <a:pt x="112966" y="725235"/>
                </a:lnTo>
                <a:lnTo>
                  <a:pt x="114256" y="714802"/>
                </a:lnTo>
                <a:lnTo>
                  <a:pt x="114290" y="699913"/>
                </a:lnTo>
                <a:lnTo>
                  <a:pt x="115348" y="698384"/>
                </a:lnTo>
                <a:lnTo>
                  <a:pt x="117112" y="697364"/>
                </a:lnTo>
                <a:lnTo>
                  <a:pt x="119346" y="696685"/>
                </a:lnTo>
                <a:lnTo>
                  <a:pt x="120836" y="695173"/>
                </a:lnTo>
                <a:lnTo>
                  <a:pt x="123781" y="685927"/>
                </a:lnTo>
                <a:lnTo>
                  <a:pt x="123815" y="671336"/>
                </a:lnTo>
                <a:lnTo>
                  <a:pt x="124873" y="669807"/>
                </a:lnTo>
                <a:lnTo>
                  <a:pt x="126637" y="668788"/>
                </a:lnTo>
                <a:lnTo>
                  <a:pt x="128871" y="668109"/>
                </a:lnTo>
                <a:lnTo>
                  <a:pt x="130361" y="666597"/>
                </a:lnTo>
                <a:lnTo>
                  <a:pt x="133224" y="657653"/>
                </a:lnTo>
                <a:lnTo>
                  <a:pt x="133330" y="644005"/>
                </a:lnTo>
                <a:lnTo>
                  <a:pt x="134392" y="642061"/>
                </a:lnTo>
                <a:lnTo>
                  <a:pt x="136158" y="640766"/>
                </a:lnTo>
                <a:lnTo>
                  <a:pt x="138393" y="639903"/>
                </a:lnTo>
                <a:lnTo>
                  <a:pt x="139884" y="638268"/>
                </a:lnTo>
                <a:lnTo>
                  <a:pt x="142472" y="630126"/>
                </a:lnTo>
                <a:lnTo>
                  <a:pt x="142749" y="624031"/>
                </a:lnTo>
                <a:lnTo>
                  <a:pt x="143846" y="622395"/>
                </a:lnTo>
                <a:lnTo>
                  <a:pt x="145635" y="621305"/>
                </a:lnTo>
                <a:lnTo>
                  <a:pt x="147887" y="620579"/>
                </a:lnTo>
                <a:lnTo>
                  <a:pt x="149388" y="619036"/>
                </a:lnTo>
                <a:lnTo>
                  <a:pt x="151995" y="611052"/>
                </a:lnTo>
                <a:lnTo>
                  <a:pt x="152380" y="592304"/>
                </a:lnTo>
                <a:lnTo>
                  <a:pt x="160590" y="582503"/>
                </a:lnTo>
                <a:lnTo>
                  <a:pt x="161799" y="572954"/>
                </a:lnTo>
                <a:lnTo>
                  <a:pt x="168438" y="564183"/>
                </a:lnTo>
                <a:lnTo>
                  <a:pt x="171045" y="554204"/>
                </a:lnTo>
                <a:lnTo>
                  <a:pt x="177908" y="545192"/>
                </a:lnTo>
                <a:lnTo>
                  <a:pt x="181118" y="536306"/>
                </a:lnTo>
                <a:lnTo>
                  <a:pt x="189047" y="525721"/>
                </a:lnTo>
                <a:lnTo>
                  <a:pt x="190062" y="519365"/>
                </a:lnTo>
                <a:lnTo>
                  <a:pt x="191263" y="517694"/>
                </a:lnTo>
                <a:lnTo>
                  <a:pt x="193122" y="516579"/>
                </a:lnTo>
                <a:lnTo>
                  <a:pt x="195420" y="515836"/>
                </a:lnTo>
                <a:lnTo>
                  <a:pt x="196952" y="514283"/>
                </a:lnTo>
                <a:lnTo>
                  <a:pt x="199612" y="506279"/>
                </a:lnTo>
                <a:lnTo>
                  <a:pt x="199896" y="500200"/>
                </a:lnTo>
                <a:lnTo>
                  <a:pt x="202784" y="494655"/>
                </a:lnTo>
                <a:lnTo>
                  <a:pt x="208205" y="487529"/>
                </a:lnTo>
                <a:lnTo>
                  <a:pt x="209276" y="478517"/>
                </a:lnTo>
                <a:lnTo>
                  <a:pt x="209423" y="472671"/>
                </a:lnTo>
                <a:lnTo>
                  <a:pt x="210520" y="470689"/>
                </a:lnTo>
                <a:lnTo>
                  <a:pt x="212310" y="469368"/>
                </a:lnTo>
                <a:lnTo>
                  <a:pt x="214562" y="468487"/>
                </a:lnTo>
                <a:lnTo>
                  <a:pt x="216063" y="466841"/>
                </a:lnTo>
                <a:lnTo>
                  <a:pt x="219860" y="457127"/>
                </a:lnTo>
                <a:lnTo>
                  <a:pt x="227231" y="449129"/>
                </a:lnTo>
                <a:lnTo>
                  <a:pt x="228471" y="439602"/>
                </a:lnTo>
                <a:lnTo>
                  <a:pt x="236781" y="430077"/>
                </a:lnTo>
                <a:lnTo>
                  <a:pt x="237998" y="420552"/>
                </a:lnTo>
                <a:lnTo>
                  <a:pt x="246306" y="411027"/>
                </a:lnTo>
                <a:lnTo>
                  <a:pt x="247523" y="401502"/>
                </a:lnTo>
                <a:lnTo>
                  <a:pt x="255831" y="391977"/>
                </a:lnTo>
                <a:lnTo>
                  <a:pt x="256770" y="385899"/>
                </a:lnTo>
                <a:lnTo>
                  <a:pt x="257960" y="384266"/>
                </a:lnTo>
                <a:lnTo>
                  <a:pt x="259811" y="383177"/>
                </a:lnTo>
                <a:lnTo>
                  <a:pt x="265331" y="381430"/>
                </a:lnTo>
                <a:lnTo>
                  <a:pt x="266086" y="378369"/>
                </a:lnTo>
                <a:lnTo>
                  <a:pt x="266655" y="371879"/>
                </a:lnTo>
                <a:lnTo>
                  <a:pt x="274888" y="363310"/>
                </a:lnTo>
                <a:lnTo>
                  <a:pt x="276099" y="353868"/>
                </a:lnTo>
                <a:lnTo>
                  <a:pt x="285345" y="343330"/>
                </a:lnTo>
                <a:lnTo>
                  <a:pt x="285623" y="337971"/>
                </a:lnTo>
                <a:lnTo>
                  <a:pt x="286720" y="336439"/>
                </a:lnTo>
                <a:lnTo>
                  <a:pt x="288510" y="335418"/>
                </a:lnTo>
                <a:lnTo>
                  <a:pt x="293931" y="333779"/>
                </a:lnTo>
                <a:lnTo>
                  <a:pt x="294672" y="330732"/>
                </a:lnTo>
                <a:lnTo>
                  <a:pt x="295255" y="309780"/>
                </a:lnTo>
                <a:lnTo>
                  <a:pt x="296316" y="308120"/>
                </a:lnTo>
                <a:lnTo>
                  <a:pt x="298083" y="307014"/>
                </a:lnTo>
                <a:lnTo>
                  <a:pt x="303465" y="305237"/>
                </a:lnTo>
                <a:lnTo>
                  <a:pt x="304201" y="302172"/>
                </a:lnTo>
                <a:lnTo>
                  <a:pt x="304755" y="287478"/>
                </a:lnTo>
                <a:lnTo>
                  <a:pt x="305825" y="286902"/>
                </a:lnTo>
                <a:lnTo>
                  <a:pt x="309836" y="286262"/>
                </a:lnTo>
                <a:lnTo>
                  <a:pt x="311329" y="285033"/>
                </a:lnTo>
                <a:lnTo>
                  <a:pt x="313922" y="277594"/>
                </a:lnTo>
                <a:lnTo>
                  <a:pt x="314199" y="271574"/>
                </a:lnTo>
                <a:lnTo>
                  <a:pt x="315296" y="269949"/>
                </a:lnTo>
                <a:lnTo>
                  <a:pt x="317085" y="268866"/>
                </a:lnTo>
                <a:lnTo>
                  <a:pt x="319337" y="268144"/>
                </a:lnTo>
                <a:lnTo>
                  <a:pt x="320838" y="266604"/>
                </a:lnTo>
                <a:lnTo>
                  <a:pt x="323723" y="257605"/>
                </a:lnTo>
                <a:lnTo>
                  <a:pt x="332031" y="249012"/>
                </a:lnTo>
                <a:lnTo>
                  <a:pt x="334160" y="240315"/>
                </a:lnTo>
                <a:lnTo>
                  <a:pt x="341531" y="230352"/>
                </a:lnTo>
                <a:lnTo>
                  <a:pt x="342771" y="220553"/>
                </a:lnTo>
                <a:lnTo>
                  <a:pt x="343869" y="220060"/>
                </a:lnTo>
                <a:lnTo>
                  <a:pt x="347911" y="219513"/>
                </a:lnTo>
                <a:lnTo>
                  <a:pt x="349412" y="218309"/>
                </a:lnTo>
                <a:lnTo>
                  <a:pt x="351080" y="214148"/>
                </a:lnTo>
                <a:lnTo>
                  <a:pt x="352020" y="205856"/>
                </a:lnTo>
                <a:lnTo>
                  <a:pt x="353210" y="203912"/>
                </a:lnTo>
                <a:lnTo>
                  <a:pt x="355061" y="202617"/>
                </a:lnTo>
                <a:lnTo>
                  <a:pt x="357354" y="201753"/>
                </a:lnTo>
                <a:lnTo>
                  <a:pt x="358883" y="200119"/>
                </a:lnTo>
                <a:lnTo>
                  <a:pt x="362730" y="190426"/>
                </a:lnTo>
                <a:lnTo>
                  <a:pt x="370106" y="182429"/>
                </a:lnTo>
                <a:lnTo>
                  <a:pt x="371062" y="176349"/>
                </a:lnTo>
                <a:lnTo>
                  <a:pt x="372255" y="174716"/>
                </a:lnTo>
                <a:lnTo>
                  <a:pt x="374108" y="173627"/>
                </a:lnTo>
                <a:lnTo>
                  <a:pt x="376402" y="172902"/>
                </a:lnTo>
                <a:lnTo>
                  <a:pt x="377932" y="171360"/>
                </a:lnTo>
                <a:lnTo>
                  <a:pt x="381780" y="161835"/>
                </a:lnTo>
                <a:lnTo>
                  <a:pt x="389156" y="153852"/>
                </a:lnTo>
                <a:lnTo>
                  <a:pt x="391305" y="145083"/>
                </a:lnTo>
                <a:lnTo>
                  <a:pt x="398681" y="135104"/>
                </a:lnTo>
                <a:lnTo>
                  <a:pt x="399637" y="128813"/>
                </a:lnTo>
                <a:lnTo>
                  <a:pt x="400830" y="127151"/>
                </a:lnTo>
                <a:lnTo>
                  <a:pt x="402683" y="126042"/>
                </a:lnTo>
                <a:lnTo>
                  <a:pt x="409162" y="123955"/>
                </a:lnTo>
                <a:lnTo>
                  <a:pt x="409446" y="118807"/>
                </a:lnTo>
                <a:lnTo>
                  <a:pt x="410544" y="117305"/>
                </a:lnTo>
                <a:lnTo>
                  <a:pt x="414586" y="115635"/>
                </a:lnTo>
                <a:lnTo>
                  <a:pt x="416087" y="114132"/>
                </a:lnTo>
                <a:lnTo>
                  <a:pt x="418973" y="105202"/>
                </a:lnTo>
                <a:lnTo>
                  <a:pt x="436781" y="87084"/>
                </a:lnTo>
                <a:lnTo>
                  <a:pt x="438021" y="77644"/>
                </a:lnTo>
                <a:lnTo>
                  <a:pt x="438139" y="66803"/>
                </a:lnTo>
                <a:lnTo>
                  <a:pt x="447272" y="57546"/>
                </a:lnTo>
                <a:lnTo>
                  <a:pt x="447665" y="38217"/>
                </a:lnTo>
                <a:lnTo>
                  <a:pt x="455866" y="38110"/>
                </a:lnTo>
                <a:lnTo>
                  <a:pt x="456307" y="37049"/>
                </a:lnTo>
                <a:lnTo>
                  <a:pt x="457190" y="20374"/>
                </a:lnTo>
                <a:lnTo>
                  <a:pt x="458248" y="19933"/>
                </a:lnTo>
                <a:lnTo>
                  <a:pt x="466599" y="19060"/>
                </a:lnTo>
                <a:lnTo>
                  <a:pt x="466712" y="9918"/>
                </a:lnTo>
                <a:lnTo>
                  <a:pt x="471771" y="9641"/>
                </a:lnTo>
                <a:lnTo>
                  <a:pt x="473260" y="8544"/>
                </a:lnTo>
                <a:lnTo>
                  <a:pt x="47624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SMARTInkShape-Group94"/>
          <p:cNvGrpSpPr/>
          <p:nvPr/>
        </p:nvGrpSpPr>
        <p:grpSpPr>
          <a:xfrm>
            <a:off x="4057650" y="2095514"/>
            <a:ext cx="1276351" cy="266653"/>
            <a:chOff x="4057650" y="2095514"/>
            <a:chExt cx="1276351" cy="266653"/>
          </a:xfrm>
        </p:grpSpPr>
        <p:sp>
          <p:nvSpPr>
            <p:cNvPr id="12" name="SMARTInkShape-329"/>
            <p:cNvSpPr/>
            <p:nvPr>
              <p:custDataLst>
                <p:tags r:id="rId155"/>
              </p:custDataLst>
            </p:nvPr>
          </p:nvSpPr>
          <p:spPr>
            <a:xfrm>
              <a:off x="5162550" y="2171700"/>
              <a:ext cx="171451" cy="35453"/>
            </a:xfrm>
            <a:custGeom>
              <a:avLst/>
              <a:gdLst/>
              <a:ahLst/>
              <a:cxnLst/>
              <a:rect l="0" t="0" r="0" b="0"/>
              <a:pathLst>
                <a:path w="171451" h="35453">
                  <a:moveTo>
                    <a:pt x="0" y="19050"/>
                  </a:moveTo>
                  <a:lnTo>
                    <a:pt x="0" y="19050"/>
                  </a:lnTo>
                  <a:lnTo>
                    <a:pt x="14189" y="19050"/>
                  </a:lnTo>
                  <a:lnTo>
                    <a:pt x="15810" y="21167"/>
                  </a:lnTo>
                  <a:lnTo>
                    <a:pt x="19148" y="32142"/>
                  </a:lnTo>
                  <a:lnTo>
                    <a:pt x="21232" y="34128"/>
                  </a:lnTo>
                  <a:lnTo>
                    <a:pt x="23680" y="35452"/>
                  </a:lnTo>
                  <a:lnTo>
                    <a:pt x="25312" y="35276"/>
                  </a:lnTo>
                  <a:lnTo>
                    <a:pt x="26400" y="34101"/>
                  </a:lnTo>
                  <a:lnTo>
                    <a:pt x="27124" y="32259"/>
                  </a:lnTo>
                  <a:lnTo>
                    <a:pt x="28666" y="31031"/>
                  </a:lnTo>
                  <a:lnTo>
                    <a:pt x="33202" y="29667"/>
                  </a:lnTo>
                  <a:lnTo>
                    <a:pt x="62703" y="27580"/>
                  </a:lnTo>
                  <a:lnTo>
                    <a:pt x="76042" y="21049"/>
                  </a:lnTo>
                  <a:lnTo>
                    <a:pt x="112310" y="16280"/>
                  </a:lnTo>
                  <a:lnTo>
                    <a:pt x="119765" y="12527"/>
                  </a:lnTo>
                  <a:lnTo>
                    <a:pt x="136409" y="9920"/>
                  </a:lnTo>
                  <a:lnTo>
                    <a:pt x="155748" y="8545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330"/>
            <p:cNvSpPr/>
            <p:nvPr>
              <p:custDataLst>
                <p:tags r:id="rId156"/>
              </p:custDataLst>
            </p:nvPr>
          </p:nvSpPr>
          <p:spPr>
            <a:xfrm>
              <a:off x="4448186" y="2096955"/>
              <a:ext cx="550985" cy="236657"/>
            </a:xfrm>
            <a:custGeom>
              <a:avLst/>
              <a:gdLst/>
              <a:ahLst/>
              <a:cxnLst/>
              <a:rect l="0" t="0" r="0" b="0"/>
              <a:pathLst>
                <a:path w="550985" h="236657">
                  <a:moveTo>
                    <a:pt x="9514" y="84270"/>
                  </a:moveTo>
                  <a:lnTo>
                    <a:pt x="9514" y="84270"/>
                  </a:lnTo>
                  <a:lnTo>
                    <a:pt x="46161" y="84270"/>
                  </a:lnTo>
                  <a:lnTo>
                    <a:pt x="46645" y="85328"/>
                  </a:lnTo>
                  <a:lnTo>
                    <a:pt x="47183" y="89326"/>
                  </a:lnTo>
                  <a:lnTo>
                    <a:pt x="48385" y="90816"/>
                  </a:lnTo>
                  <a:lnTo>
                    <a:pt x="52543" y="92471"/>
                  </a:lnTo>
                  <a:lnTo>
                    <a:pt x="54075" y="95029"/>
                  </a:lnTo>
                  <a:lnTo>
                    <a:pt x="56870" y="118607"/>
                  </a:lnTo>
                  <a:lnTo>
                    <a:pt x="57137" y="163836"/>
                  </a:lnTo>
                  <a:lnTo>
                    <a:pt x="57139" y="182302"/>
                  </a:lnTo>
                  <a:lnTo>
                    <a:pt x="48938" y="209912"/>
                  </a:lnTo>
                  <a:lnTo>
                    <a:pt x="47438" y="212481"/>
                  </a:lnTo>
                  <a:lnTo>
                    <a:pt x="45380" y="214194"/>
                  </a:lnTo>
                  <a:lnTo>
                    <a:pt x="42950" y="215336"/>
                  </a:lnTo>
                  <a:lnTo>
                    <a:pt x="41329" y="217156"/>
                  </a:lnTo>
                  <a:lnTo>
                    <a:pt x="35907" y="227680"/>
                  </a:lnTo>
                  <a:lnTo>
                    <a:pt x="30015" y="234894"/>
                  </a:lnTo>
                  <a:lnTo>
                    <a:pt x="26386" y="235881"/>
                  </a:lnTo>
                  <a:lnTo>
                    <a:pt x="4977" y="236656"/>
                  </a:lnTo>
                  <a:lnTo>
                    <a:pt x="3315" y="235602"/>
                  </a:lnTo>
                  <a:lnTo>
                    <a:pt x="2206" y="233842"/>
                  </a:lnTo>
                  <a:lnTo>
                    <a:pt x="281" y="226968"/>
                  </a:lnTo>
                  <a:lnTo>
                    <a:pt x="0" y="199733"/>
                  </a:lnTo>
                  <a:lnTo>
                    <a:pt x="2816" y="190973"/>
                  </a:lnTo>
                  <a:lnTo>
                    <a:pt x="6537" y="183552"/>
                  </a:lnTo>
                  <a:lnTo>
                    <a:pt x="14178" y="161876"/>
                  </a:lnTo>
                  <a:lnTo>
                    <a:pt x="22524" y="152981"/>
                  </a:lnTo>
                  <a:lnTo>
                    <a:pt x="67343" y="114884"/>
                  </a:lnTo>
                  <a:lnTo>
                    <a:pt x="111154" y="82538"/>
                  </a:lnTo>
                  <a:lnTo>
                    <a:pt x="154274" y="62172"/>
                  </a:lnTo>
                  <a:lnTo>
                    <a:pt x="201869" y="39827"/>
                  </a:lnTo>
                  <a:lnTo>
                    <a:pt x="215615" y="31356"/>
                  </a:lnTo>
                  <a:lnTo>
                    <a:pt x="246973" y="27368"/>
                  </a:lnTo>
                  <a:lnTo>
                    <a:pt x="264769" y="27135"/>
                  </a:lnTo>
                  <a:lnTo>
                    <a:pt x="265408" y="28188"/>
                  </a:lnTo>
                  <a:lnTo>
                    <a:pt x="266614" y="38879"/>
                  </a:lnTo>
                  <a:lnTo>
                    <a:pt x="266689" y="65184"/>
                  </a:lnTo>
                  <a:lnTo>
                    <a:pt x="266689" y="50754"/>
                  </a:lnTo>
                  <a:lnTo>
                    <a:pt x="265631" y="49226"/>
                  </a:lnTo>
                  <a:lnTo>
                    <a:pt x="263867" y="48207"/>
                  </a:lnTo>
                  <a:lnTo>
                    <a:pt x="261632" y="47528"/>
                  </a:lnTo>
                  <a:lnTo>
                    <a:pt x="260143" y="46017"/>
                  </a:lnTo>
                  <a:lnTo>
                    <a:pt x="257556" y="38088"/>
                  </a:lnTo>
                  <a:lnTo>
                    <a:pt x="254516" y="37286"/>
                  </a:lnTo>
                  <a:lnTo>
                    <a:pt x="252224" y="37073"/>
                  </a:lnTo>
                  <a:lnTo>
                    <a:pt x="250696" y="35872"/>
                  </a:lnTo>
                  <a:lnTo>
                    <a:pt x="248997" y="31715"/>
                  </a:lnTo>
                  <a:lnTo>
                    <a:pt x="247487" y="30183"/>
                  </a:lnTo>
                  <a:lnTo>
                    <a:pt x="239557" y="27523"/>
                  </a:lnTo>
                  <a:lnTo>
                    <a:pt x="230040" y="27155"/>
                  </a:lnTo>
                  <a:lnTo>
                    <a:pt x="221272" y="33673"/>
                  </a:lnTo>
                  <a:lnTo>
                    <a:pt x="215459" y="35324"/>
                  </a:lnTo>
                  <a:lnTo>
                    <a:pt x="213486" y="36823"/>
                  </a:lnTo>
                  <a:lnTo>
                    <a:pt x="205002" y="49786"/>
                  </a:lnTo>
                  <a:lnTo>
                    <a:pt x="199409" y="53069"/>
                  </a:lnTo>
                  <a:lnTo>
                    <a:pt x="193395" y="55586"/>
                  </a:lnTo>
                  <a:lnTo>
                    <a:pt x="187195" y="60233"/>
                  </a:lnTo>
                  <a:lnTo>
                    <a:pt x="183733" y="68648"/>
                  </a:lnTo>
                  <a:lnTo>
                    <a:pt x="181136" y="78385"/>
                  </a:lnTo>
                  <a:lnTo>
                    <a:pt x="173668" y="93260"/>
                  </a:lnTo>
                  <a:lnTo>
                    <a:pt x="171371" y="99907"/>
                  </a:lnTo>
                  <a:lnTo>
                    <a:pt x="165187" y="110658"/>
                  </a:lnTo>
                  <a:lnTo>
                    <a:pt x="161999" y="154053"/>
                  </a:lnTo>
                  <a:lnTo>
                    <a:pt x="161917" y="182568"/>
                  </a:lnTo>
                  <a:lnTo>
                    <a:pt x="164737" y="188989"/>
                  </a:lnTo>
                  <a:lnTo>
                    <a:pt x="168461" y="195370"/>
                  </a:lnTo>
                  <a:lnTo>
                    <a:pt x="170115" y="201734"/>
                  </a:lnTo>
                  <a:lnTo>
                    <a:pt x="171615" y="203854"/>
                  </a:lnTo>
                  <a:lnTo>
                    <a:pt x="173673" y="205268"/>
                  </a:lnTo>
                  <a:lnTo>
                    <a:pt x="181626" y="207257"/>
                  </a:lnTo>
                  <a:lnTo>
                    <a:pt x="208284" y="208046"/>
                  </a:lnTo>
                  <a:lnTo>
                    <a:pt x="217095" y="205251"/>
                  </a:lnTo>
                  <a:lnTo>
                    <a:pt x="260634" y="182584"/>
                  </a:lnTo>
                  <a:lnTo>
                    <a:pt x="285798" y="167151"/>
                  </a:lnTo>
                  <a:lnTo>
                    <a:pt x="330192" y="133579"/>
                  </a:lnTo>
                  <a:lnTo>
                    <a:pt x="359117" y="103124"/>
                  </a:lnTo>
                  <a:lnTo>
                    <a:pt x="368093" y="91591"/>
                  </a:lnTo>
                  <a:lnTo>
                    <a:pt x="412608" y="52568"/>
                  </a:lnTo>
                  <a:lnTo>
                    <a:pt x="425413" y="40888"/>
                  </a:lnTo>
                  <a:lnTo>
                    <a:pt x="436254" y="37204"/>
                  </a:lnTo>
                  <a:lnTo>
                    <a:pt x="446175" y="36694"/>
                  </a:lnTo>
                  <a:lnTo>
                    <a:pt x="446671" y="37736"/>
                  </a:lnTo>
                  <a:lnTo>
                    <a:pt x="447223" y="41716"/>
                  </a:lnTo>
                  <a:lnTo>
                    <a:pt x="448428" y="43201"/>
                  </a:lnTo>
                  <a:lnTo>
                    <a:pt x="452590" y="44850"/>
                  </a:lnTo>
                  <a:lnTo>
                    <a:pt x="454123" y="46349"/>
                  </a:lnTo>
                  <a:lnTo>
                    <a:pt x="455826" y="50836"/>
                  </a:lnTo>
                  <a:lnTo>
                    <a:pt x="456785" y="59312"/>
                  </a:lnTo>
                  <a:lnTo>
                    <a:pt x="445011" y="105973"/>
                  </a:lnTo>
                  <a:lnTo>
                    <a:pt x="427957" y="148780"/>
                  </a:lnTo>
                  <a:lnTo>
                    <a:pt x="423030" y="156333"/>
                  </a:lnTo>
                  <a:lnTo>
                    <a:pt x="407398" y="197965"/>
                  </a:lnTo>
                  <a:lnTo>
                    <a:pt x="404945" y="201342"/>
                  </a:lnTo>
                  <a:lnTo>
                    <a:pt x="399397" y="205093"/>
                  </a:lnTo>
                  <a:lnTo>
                    <a:pt x="393404" y="207820"/>
                  </a:lnTo>
                  <a:lnTo>
                    <a:pt x="382833" y="216120"/>
                  </a:lnTo>
                  <a:lnTo>
                    <a:pt x="376479" y="217176"/>
                  </a:lnTo>
                  <a:lnTo>
                    <a:pt x="367894" y="217488"/>
                  </a:lnTo>
                  <a:lnTo>
                    <a:pt x="365909" y="216474"/>
                  </a:lnTo>
                  <a:lnTo>
                    <a:pt x="364585" y="214739"/>
                  </a:lnTo>
                  <a:lnTo>
                    <a:pt x="362461" y="209408"/>
                  </a:lnTo>
                  <a:lnTo>
                    <a:pt x="361943" y="176306"/>
                  </a:lnTo>
                  <a:lnTo>
                    <a:pt x="364763" y="169978"/>
                  </a:lnTo>
                  <a:lnTo>
                    <a:pt x="385537" y="146446"/>
                  </a:lnTo>
                  <a:lnTo>
                    <a:pt x="391124" y="143654"/>
                  </a:lnTo>
                  <a:lnTo>
                    <a:pt x="407718" y="141551"/>
                  </a:lnTo>
                  <a:lnTo>
                    <a:pt x="419157" y="151128"/>
                  </a:lnTo>
                  <a:lnTo>
                    <a:pt x="434190" y="167115"/>
                  </a:lnTo>
                  <a:lnTo>
                    <a:pt x="436384" y="173301"/>
                  </a:lnTo>
                  <a:lnTo>
                    <a:pt x="438027" y="175374"/>
                  </a:lnTo>
                  <a:lnTo>
                    <a:pt x="451242" y="184031"/>
                  </a:lnTo>
                  <a:lnTo>
                    <a:pt x="454546" y="189639"/>
                  </a:lnTo>
                  <a:lnTo>
                    <a:pt x="456667" y="196806"/>
                  </a:lnTo>
                  <a:lnTo>
                    <a:pt x="462091" y="203104"/>
                  </a:lnTo>
                  <a:lnTo>
                    <a:pt x="467481" y="205877"/>
                  </a:lnTo>
                  <a:lnTo>
                    <a:pt x="484288" y="208057"/>
                  </a:lnTo>
                  <a:lnTo>
                    <a:pt x="490383" y="208084"/>
                  </a:lnTo>
                  <a:lnTo>
                    <a:pt x="495931" y="205268"/>
                  </a:lnTo>
                  <a:lnTo>
                    <a:pt x="498892" y="203035"/>
                  </a:lnTo>
                  <a:lnTo>
                    <a:pt x="502182" y="197732"/>
                  </a:lnTo>
                  <a:lnTo>
                    <a:pt x="504703" y="191848"/>
                  </a:lnTo>
                  <a:lnTo>
                    <a:pt x="527158" y="161749"/>
                  </a:lnTo>
                  <a:lnTo>
                    <a:pt x="541428" y="114647"/>
                  </a:lnTo>
                  <a:lnTo>
                    <a:pt x="550984" y="82856"/>
                  </a:lnTo>
                  <a:lnTo>
                    <a:pt x="542092" y="40112"/>
                  </a:lnTo>
                  <a:lnTo>
                    <a:pt x="532600" y="27178"/>
                  </a:lnTo>
                  <a:lnTo>
                    <a:pt x="526688" y="21854"/>
                  </a:lnTo>
                  <a:lnTo>
                    <a:pt x="514270" y="15614"/>
                  </a:lnTo>
                  <a:lnTo>
                    <a:pt x="507958" y="11423"/>
                  </a:lnTo>
                  <a:lnTo>
                    <a:pt x="474387" y="0"/>
                  </a:lnTo>
                  <a:lnTo>
                    <a:pt x="470771" y="573"/>
                  </a:lnTo>
                  <a:lnTo>
                    <a:pt x="447883" y="8892"/>
                  </a:lnTo>
                  <a:lnTo>
                    <a:pt x="440438" y="14546"/>
                  </a:lnTo>
                  <a:lnTo>
                    <a:pt x="434575" y="16240"/>
                  </a:lnTo>
                  <a:lnTo>
                    <a:pt x="432587" y="17750"/>
                  </a:lnTo>
                  <a:lnTo>
                    <a:pt x="422417" y="33762"/>
                  </a:lnTo>
                  <a:lnTo>
                    <a:pt x="420075" y="43082"/>
                  </a:lnTo>
                  <a:lnTo>
                    <a:pt x="419127" y="68398"/>
                  </a:lnTo>
                  <a:lnTo>
                    <a:pt x="421929" y="74747"/>
                  </a:lnTo>
                  <a:lnTo>
                    <a:pt x="425643" y="81096"/>
                  </a:lnTo>
                  <a:lnTo>
                    <a:pt x="427294" y="87446"/>
                  </a:lnTo>
                  <a:lnTo>
                    <a:pt x="428792" y="89562"/>
                  </a:lnTo>
                  <a:lnTo>
                    <a:pt x="430850" y="90973"/>
                  </a:lnTo>
                  <a:lnTo>
                    <a:pt x="435958" y="93599"/>
                  </a:lnTo>
                  <a:lnTo>
                    <a:pt x="444784" y="99970"/>
                  </a:lnTo>
                  <a:lnTo>
                    <a:pt x="454101" y="102327"/>
                  </a:lnTo>
                  <a:lnTo>
                    <a:pt x="479417" y="103281"/>
                  </a:lnTo>
                  <a:lnTo>
                    <a:pt x="525915" y="87510"/>
                  </a:lnTo>
                  <a:lnTo>
                    <a:pt x="533389" y="842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331"/>
            <p:cNvSpPr/>
            <p:nvPr>
              <p:custDataLst>
                <p:tags r:id="rId157"/>
              </p:custDataLst>
            </p:nvPr>
          </p:nvSpPr>
          <p:spPr>
            <a:xfrm>
              <a:off x="4391025" y="2095514"/>
              <a:ext cx="85687" cy="123801"/>
            </a:xfrm>
            <a:custGeom>
              <a:avLst/>
              <a:gdLst/>
              <a:ahLst/>
              <a:cxnLst/>
              <a:rect l="0" t="0" r="0" b="0"/>
              <a:pathLst>
                <a:path w="85687" h="123801">
                  <a:moveTo>
                    <a:pt x="0" y="66661"/>
                  </a:moveTo>
                  <a:lnTo>
                    <a:pt x="0" y="66661"/>
                  </a:lnTo>
                  <a:lnTo>
                    <a:pt x="0" y="44271"/>
                  </a:lnTo>
                  <a:lnTo>
                    <a:pt x="2822" y="38013"/>
                  </a:lnTo>
                  <a:lnTo>
                    <a:pt x="6546" y="31703"/>
                  </a:lnTo>
                  <a:lnTo>
                    <a:pt x="8201" y="25371"/>
                  </a:lnTo>
                  <a:lnTo>
                    <a:pt x="9701" y="23260"/>
                  </a:lnTo>
                  <a:lnTo>
                    <a:pt x="11759" y="21852"/>
                  </a:lnTo>
                  <a:lnTo>
                    <a:pt x="16868" y="19229"/>
                  </a:lnTo>
                  <a:lnTo>
                    <a:pt x="36257" y="1751"/>
                  </a:lnTo>
                  <a:lnTo>
                    <a:pt x="40103" y="771"/>
                  </a:lnTo>
                  <a:lnTo>
                    <a:pt x="69884" y="0"/>
                  </a:lnTo>
                  <a:lnTo>
                    <a:pt x="71989" y="1054"/>
                  </a:lnTo>
                  <a:lnTo>
                    <a:pt x="73393" y="2814"/>
                  </a:lnTo>
                  <a:lnTo>
                    <a:pt x="74329" y="5046"/>
                  </a:lnTo>
                  <a:lnTo>
                    <a:pt x="76011" y="6535"/>
                  </a:lnTo>
                  <a:lnTo>
                    <a:pt x="80702" y="8188"/>
                  </a:lnTo>
                  <a:lnTo>
                    <a:pt x="82376" y="9688"/>
                  </a:lnTo>
                  <a:lnTo>
                    <a:pt x="84237" y="14176"/>
                  </a:lnTo>
                  <a:lnTo>
                    <a:pt x="85686" y="41300"/>
                  </a:lnTo>
                  <a:lnTo>
                    <a:pt x="82885" y="47628"/>
                  </a:lnTo>
                  <a:lnTo>
                    <a:pt x="70534" y="64547"/>
                  </a:lnTo>
                  <a:lnTo>
                    <a:pt x="64615" y="83725"/>
                  </a:lnTo>
                  <a:lnTo>
                    <a:pt x="50267" y="104587"/>
                  </a:lnTo>
                  <a:lnTo>
                    <a:pt x="49386" y="107820"/>
                  </a:lnTo>
                  <a:lnTo>
                    <a:pt x="47741" y="109975"/>
                  </a:lnTo>
                  <a:lnTo>
                    <a:pt x="41427" y="114067"/>
                  </a:lnTo>
                  <a:lnTo>
                    <a:pt x="38103" y="123800"/>
                  </a:lnTo>
                  <a:lnTo>
                    <a:pt x="38100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332"/>
            <p:cNvSpPr/>
            <p:nvPr>
              <p:custDataLst>
                <p:tags r:id="rId158"/>
              </p:custDataLst>
            </p:nvPr>
          </p:nvSpPr>
          <p:spPr>
            <a:xfrm>
              <a:off x="4352925" y="2133600"/>
              <a:ext cx="47509" cy="219076"/>
            </a:xfrm>
            <a:custGeom>
              <a:avLst/>
              <a:gdLst/>
              <a:ahLst/>
              <a:cxnLst/>
              <a:rect l="0" t="0" r="0" b="0"/>
              <a:pathLst>
                <a:path w="47509" h="21907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9158" y="6546"/>
                  </a:lnTo>
                  <a:lnTo>
                    <a:pt x="40922" y="7539"/>
                  </a:lnTo>
                  <a:lnTo>
                    <a:pt x="43157" y="8201"/>
                  </a:lnTo>
                  <a:lnTo>
                    <a:pt x="44646" y="9701"/>
                  </a:lnTo>
                  <a:lnTo>
                    <a:pt x="47233" y="17610"/>
                  </a:lnTo>
                  <a:lnTo>
                    <a:pt x="47508" y="23680"/>
                  </a:lnTo>
                  <a:lnTo>
                    <a:pt x="44751" y="29222"/>
                  </a:lnTo>
                  <a:lnTo>
                    <a:pt x="41056" y="35212"/>
                  </a:lnTo>
                  <a:lnTo>
                    <a:pt x="38684" y="47682"/>
                  </a:lnTo>
                  <a:lnTo>
                    <a:pt x="37064" y="74086"/>
                  </a:lnTo>
                  <a:lnTo>
                    <a:pt x="29902" y="97101"/>
                  </a:lnTo>
                  <a:lnTo>
                    <a:pt x="27594" y="130273"/>
                  </a:lnTo>
                  <a:lnTo>
                    <a:pt x="12768" y="177689"/>
                  </a:lnTo>
                  <a:lnTo>
                    <a:pt x="9952" y="196666"/>
                  </a:lnTo>
                  <a:lnTo>
                    <a:pt x="2042" y="209944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333"/>
            <p:cNvSpPr/>
            <p:nvPr>
              <p:custDataLst>
                <p:tags r:id="rId159"/>
              </p:custDataLst>
            </p:nvPr>
          </p:nvSpPr>
          <p:spPr>
            <a:xfrm>
              <a:off x="4105321" y="2209800"/>
              <a:ext cx="114255" cy="28576"/>
            </a:xfrm>
            <a:custGeom>
              <a:avLst/>
              <a:gdLst/>
              <a:ahLst/>
              <a:cxnLst/>
              <a:rect l="0" t="0" r="0" b="0"/>
              <a:pathLst>
                <a:path w="114255" h="28576">
                  <a:moveTo>
                    <a:pt x="114254" y="28575"/>
                  </a:moveTo>
                  <a:lnTo>
                    <a:pt x="114254" y="28575"/>
                  </a:lnTo>
                  <a:lnTo>
                    <a:pt x="90656" y="4977"/>
                  </a:lnTo>
                  <a:lnTo>
                    <a:pt x="85069" y="2212"/>
                  </a:lnTo>
                  <a:lnTo>
                    <a:pt x="63418" y="129"/>
                  </a:lnTo>
                  <a:lnTo>
                    <a:pt x="17018" y="0"/>
                  </a:lnTo>
                  <a:lnTo>
                    <a:pt x="14505" y="0"/>
                  </a:lnTo>
                  <a:lnTo>
                    <a:pt x="8890" y="2822"/>
                  </a:lnTo>
                  <a:lnTo>
                    <a:pt x="0" y="9491"/>
                  </a:lnTo>
                  <a:lnTo>
                    <a:pt x="5024" y="14571"/>
                  </a:lnTo>
                  <a:lnTo>
                    <a:pt x="10321" y="17059"/>
                  </a:lnTo>
                  <a:lnTo>
                    <a:pt x="42455" y="19035"/>
                  </a:lnTo>
                  <a:lnTo>
                    <a:pt x="47338" y="19040"/>
                  </a:lnTo>
                  <a:lnTo>
                    <a:pt x="55586" y="16223"/>
                  </a:lnTo>
                  <a:lnTo>
                    <a:pt x="6662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334"/>
            <p:cNvSpPr/>
            <p:nvPr>
              <p:custDataLst>
                <p:tags r:id="rId160"/>
              </p:custDataLst>
            </p:nvPr>
          </p:nvSpPr>
          <p:spPr>
            <a:xfrm>
              <a:off x="4057650" y="2105025"/>
              <a:ext cx="219076" cy="257142"/>
            </a:xfrm>
            <a:custGeom>
              <a:avLst/>
              <a:gdLst/>
              <a:ahLst/>
              <a:cxnLst/>
              <a:rect l="0" t="0" r="0" b="0"/>
              <a:pathLst>
                <a:path w="219076" h="257142">
                  <a:moveTo>
                    <a:pt x="0" y="247650"/>
                  </a:moveTo>
                  <a:lnTo>
                    <a:pt x="0" y="247650"/>
                  </a:lnTo>
                  <a:lnTo>
                    <a:pt x="8201" y="255851"/>
                  </a:lnTo>
                  <a:lnTo>
                    <a:pt x="17610" y="257059"/>
                  </a:lnTo>
                  <a:lnTo>
                    <a:pt x="23680" y="257141"/>
                  </a:lnTo>
                  <a:lnTo>
                    <a:pt x="29222" y="254337"/>
                  </a:lnTo>
                  <a:lnTo>
                    <a:pt x="76216" y="209533"/>
                  </a:lnTo>
                  <a:lnTo>
                    <a:pt x="95252" y="187676"/>
                  </a:lnTo>
                  <a:lnTo>
                    <a:pt x="123825" y="140816"/>
                  </a:lnTo>
                  <a:lnTo>
                    <a:pt x="140053" y="107417"/>
                  </a:lnTo>
                  <a:lnTo>
                    <a:pt x="140993" y="103361"/>
                  </a:lnTo>
                  <a:lnTo>
                    <a:pt x="160527" y="78418"/>
                  </a:lnTo>
                  <a:lnTo>
                    <a:pt x="166596" y="70836"/>
                  </a:lnTo>
                  <a:lnTo>
                    <a:pt x="173313" y="57345"/>
                  </a:lnTo>
                  <a:lnTo>
                    <a:pt x="195864" y="31758"/>
                  </a:lnTo>
                  <a:lnTo>
                    <a:pt x="202025" y="19052"/>
                  </a:lnTo>
                  <a:lnTo>
                    <a:pt x="219075" y="0"/>
                  </a:lnTo>
                  <a:lnTo>
                    <a:pt x="219075" y="14189"/>
                  </a:lnTo>
                  <a:lnTo>
                    <a:pt x="218017" y="15810"/>
                  </a:lnTo>
                  <a:lnTo>
                    <a:pt x="216253" y="16890"/>
                  </a:lnTo>
                  <a:lnTo>
                    <a:pt x="214018" y="17610"/>
                  </a:lnTo>
                  <a:lnTo>
                    <a:pt x="212529" y="19148"/>
                  </a:lnTo>
                  <a:lnTo>
                    <a:pt x="210874" y="23680"/>
                  </a:lnTo>
                  <a:lnTo>
                    <a:pt x="208515" y="54000"/>
                  </a:lnTo>
                  <a:lnTo>
                    <a:pt x="202016" y="66680"/>
                  </a:lnTo>
                  <a:lnTo>
                    <a:pt x="199044" y="92075"/>
                  </a:lnTo>
                  <a:lnTo>
                    <a:pt x="192501" y="104775"/>
                  </a:lnTo>
                  <a:lnTo>
                    <a:pt x="181579" y="151812"/>
                  </a:lnTo>
                  <a:lnTo>
                    <a:pt x="181377" y="155183"/>
                  </a:lnTo>
                  <a:lnTo>
                    <a:pt x="178331" y="161751"/>
                  </a:lnTo>
                  <a:lnTo>
                    <a:pt x="174508" y="168197"/>
                  </a:lnTo>
                  <a:lnTo>
                    <a:pt x="172054" y="180960"/>
                  </a:lnTo>
                  <a:lnTo>
                    <a:pt x="171460" y="198536"/>
                  </a:lnTo>
                  <a:lnTo>
                    <a:pt x="170399" y="199032"/>
                  </a:lnTo>
                  <a:lnTo>
                    <a:pt x="162042" y="200014"/>
                  </a:lnTo>
                  <a:lnTo>
                    <a:pt x="170136" y="200024"/>
                  </a:lnTo>
                  <a:lnTo>
                    <a:pt x="170574" y="198966"/>
                  </a:lnTo>
                  <a:lnTo>
                    <a:pt x="1714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SMARTInkShape-335"/>
          <p:cNvSpPr/>
          <p:nvPr>
            <p:custDataLst>
              <p:tags r:id="rId2"/>
            </p:custDataLst>
          </p:nvPr>
        </p:nvSpPr>
        <p:spPr>
          <a:xfrm>
            <a:off x="5568812" y="1943111"/>
            <a:ext cx="1479689" cy="266675"/>
          </a:xfrm>
          <a:custGeom>
            <a:avLst/>
            <a:gdLst/>
            <a:ahLst/>
            <a:cxnLst/>
            <a:rect l="0" t="0" r="0" b="0"/>
            <a:pathLst>
              <a:path w="1479689" h="266675">
                <a:moveTo>
                  <a:pt x="12838" y="209539"/>
                </a:moveTo>
                <a:lnTo>
                  <a:pt x="12838" y="209539"/>
                </a:lnTo>
                <a:lnTo>
                  <a:pt x="4637" y="209539"/>
                </a:lnTo>
                <a:lnTo>
                  <a:pt x="8762" y="209539"/>
                </a:lnTo>
                <a:lnTo>
                  <a:pt x="1517" y="209539"/>
                </a:lnTo>
                <a:lnTo>
                  <a:pt x="0" y="208481"/>
                </a:lnTo>
                <a:lnTo>
                  <a:pt x="46" y="206717"/>
                </a:lnTo>
                <a:lnTo>
                  <a:pt x="2667" y="201338"/>
                </a:lnTo>
                <a:lnTo>
                  <a:pt x="8178" y="195350"/>
                </a:lnTo>
                <a:lnTo>
                  <a:pt x="13590" y="192649"/>
                </a:lnTo>
                <a:lnTo>
                  <a:pt x="16514" y="191929"/>
                </a:lnTo>
                <a:lnTo>
                  <a:pt x="25687" y="185859"/>
                </a:lnTo>
                <a:lnTo>
                  <a:pt x="68695" y="149203"/>
                </a:lnTo>
                <a:lnTo>
                  <a:pt x="101622" y="111506"/>
                </a:lnTo>
                <a:lnTo>
                  <a:pt x="105214" y="102116"/>
                </a:lnTo>
                <a:lnTo>
                  <a:pt x="107869" y="91945"/>
                </a:lnTo>
                <a:lnTo>
                  <a:pt x="118197" y="76793"/>
                </a:lnTo>
                <a:lnTo>
                  <a:pt x="123165" y="70107"/>
                </a:lnTo>
                <a:lnTo>
                  <a:pt x="125961" y="60393"/>
                </a:lnTo>
                <a:lnTo>
                  <a:pt x="127134" y="15588"/>
                </a:lnTo>
                <a:lnTo>
                  <a:pt x="126077" y="13564"/>
                </a:lnTo>
                <a:lnTo>
                  <a:pt x="124314" y="12214"/>
                </a:lnTo>
                <a:lnTo>
                  <a:pt x="122080" y="11314"/>
                </a:lnTo>
                <a:lnTo>
                  <a:pt x="120591" y="9655"/>
                </a:lnTo>
                <a:lnTo>
                  <a:pt x="118005" y="1471"/>
                </a:lnTo>
                <a:lnTo>
                  <a:pt x="114964" y="648"/>
                </a:lnTo>
                <a:lnTo>
                  <a:pt x="100006" y="0"/>
                </a:lnTo>
                <a:lnTo>
                  <a:pt x="93935" y="5049"/>
                </a:lnTo>
                <a:lnTo>
                  <a:pt x="91214" y="10352"/>
                </a:lnTo>
                <a:lnTo>
                  <a:pt x="90489" y="13247"/>
                </a:lnTo>
                <a:lnTo>
                  <a:pt x="88947" y="15178"/>
                </a:lnTo>
                <a:lnTo>
                  <a:pt x="84412" y="17323"/>
                </a:lnTo>
                <a:lnTo>
                  <a:pt x="78868" y="23921"/>
                </a:lnTo>
                <a:lnTo>
                  <a:pt x="63229" y="47206"/>
                </a:lnTo>
                <a:lnTo>
                  <a:pt x="45383" y="89245"/>
                </a:lnTo>
                <a:lnTo>
                  <a:pt x="41530" y="106986"/>
                </a:lnTo>
                <a:lnTo>
                  <a:pt x="35216" y="120474"/>
                </a:lnTo>
                <a:lnTo>
                  <a:pt x="24543" y="162090"/>
                </a:lnTo>
                <a:lnTo>
                  <a:pt x="22490" y="206374"/>
                </a:lnTo>
                <a:lnTo>
                  <a:pt x="25242" y="216246"/>
                </a:lnTo>
                <a:lnTo>
                  <a:pt x="28934" y="224162"/>
                </a:lnTo>
                <a:lnTo>
                  <a:pt x="32071" y="234568"/>
                </a:lnTo>
                <a:lnTo>
                  <a:pt x="48313" y="257142"/>
                </a:lnTo>
                <a:lnTo>
                  <a:pt x="49188" y="260324"/>
                </a:lnTo>
                <a:lnTo>
                  <a:pt x="50830" y="262446"/>
                </a:lnTo>
                <a:lnTo>
                  <a:pt x="55476" y="264803"/>
                </a:lnTo>
                <a:lnTo>
                  <a:pt x="73282" y="266523"/>
                </a:lnTo>
                <a:lnTo>
                  <a:pt x="107729" y="252495"/>
                </a:lnTo>
                <a:lnTo>
                  <a:pt x="130003" y="234808"/>
                </a:lnTo>
                <a:lnTo>
                  <a:pt x="133703" y="228531"/>
                </a:lnTo>
                <a:lnTo>
                  <a:pt x="145523" y="191076"/>
                </a:lnTo>
                <a:lnTo>
                  <a:pt x="146057" y="177905"/>
                </a:lnTo>
                <a:lnTo>
                  <a:pt x="145042" y="175749"/>
                </a:lnTo>
                <a:lnTo>
                  <a:pt x="143306" y="174313"/>
                </a:lnTo>
                <a:lnTo>
                  <a:pt x="141092" y="173355"/>
                </a:lnTo>
                <a:lnTo>
                  <a:pt x="139616" y="171658"/>
                </a:lnTo>
                <a:lnTo>
                  <a:pt x="137975" y="166950"/>
                </a:lnTo>
                <a:lnTo>
                  <a:pt x="136479" y="165271"/>
                </a:lnTo>
                <a:lnTo>
                  <a:pt x="131995" y="163406"/>
                </a:lnTo>
                <a:lnTo>
                  <a:pt x="123521" y="162356"/>
                </a:lnTo>
                <a:lnTo>
                  <a:pt x="98558" y="171641"/>
                </a:lnTo>
                <a:lnTo>
                  <a:pt x="81080" y="178809"/>
                </a:lnTo>
                <a:lnTo>
                  <a:pt x="77383" y="179527"/>
                </a:lnTo>
                <a:lnTo>
                  <a:pt x="70452" y="185970"/>
                </a:lnTo>
                <a:lnTo>
                  <a:pt x="34714" y="228554"/>
                </a:lnTo>
                <a:lnTo>
                  <a:pt x="33772" y="231741"/>
                </a:lnTo>
                <a:lnTo>
                  <a:pt x="32085" y="233865"/>
                </a:lnTo>
                <a:lnTo>
                  <a:pt x="25715" y="237913"/>
                </a:lnTo>
                <a:lnTo>
                  <a:pt x="23852" y="242611"/>
                </a:lnTo>
                <a:lnTo>
                  <a:pt x="24414" y="245345"/>
                </a:lnTo>
                <a:lnTo>
                  <a:pt x="30695" y="255398"/>
                </a:lnTo>
                <a:lnTo>
                  <a:pt x="34180" y="256380"/>
                </a:lnTo>
                <a:lnTo>
                  <a:pt x="45041" y="257009"/>
                </a:lnTo>
                <a:lnTo>
                  <a:pt x="86481" y="245399"/>
                </a:lnTo>
                <a:lnTo>
                  <a:pt x="132571" y="225283"/>
                </a:lnTo>
                <a:lnTo>
                  <a:pt x="165117" y="206700"/>
                </a:lnTo>
                <a:lnTo>
                  <a:pt x="210626" y="164074"/>
                </a:lnTo>
                <a:lnTo>
                  <a:pt x="224548" y="153029"/>
                </a:lnTo>
                <a:lnTo>
                  <a:pt x="248383" y="135656"/>
                </a:lnTo>
                <a:lnTo>
                  <a:pt x="260441" y="123860"/>
                </a:lnTo>
                <a:lnTo>
                  <a:pt x="265530" y="123828"/>
                </a:lnTo>
                <a:lnTo>
                  <a:pt x="267024" y="124882"/>
                </a:lnTo>
                <a:lnTo>
                  <a:pt x="268021" y="126642"/>
                </a:lnTo>
                <a:lnTo>
                  <a:pt x="269896" y="141148"/>
                </a:lnTo>
                <a:lnTo>
                  <a:pt x="270010" y="173411"/>
                </a:lnTo>
                <a:lnTo>
                  <a:pt x="260312" y="205411"/>
                </a:lnTo>
                <a:lnTo>
                  <a:pt x="254203" y="216665"/>
                </a:lnTo>
                <a:lnTo>
                  <a:pt x="250865" y="231876"/>
                </a:lnTo>
                <a:lnTo>
                  <a:pt x="243613" y="247034"/>
                </a:lnTo>
                <a:lnTo>
                  <a:pt x="242889" y="250411"/>
                </a:lnTo>
                <a:lnTo>
                  <a:pt x="231938" y="266656"/>
                </a:lnTo>
                <a:lnTo>
                  <a:pt x="231924" y="266674"/>
                </a:lnTo>
                <a:lnTo>
                  <a:pt x="236973" y="261628"/>
                </a:lnTo>
                <a:lnTo>
                  <a:pt x="239454" y="256326"/>
                </a:lnTo>
                <a:lnTo>
                  <a:pt x="246103" y="239242"/>
                </a:lnTo>
                <a:lnTo>
                  <a:pt x="263506" y="216808"/>
                </a:lnTo>
                <a:lnTo>
                  <a:pt x="281427" y="193218"/>
                </a:lnTo>
                <a:lnTo>
                  <a:pt x="296217" y="169234"/>
                </a:lnTo>
                <a:lnTo>
                  <a:pt x="329935" y="139850"/>
                </a:lnTo>
                <a:lnTo>
                  <a:pt x="333687" y="133411"/>
                </a:lnTo>
                <a:lnTo>
                  <a:pt x="334687" y="130212"/>
                </a:lnTo>
                <a:lnTo>
                  <a:pt x="336412" y="128079"/>
                </a:lnTo>
                <a:lnTo>
                  <a:pt x="341152" y="125710"/>
                </a:lnTo>
                <a:lnTo>
                  <a:pt x="363415" y="123863"/>
                </a:lnTo>
                <a:lnTo>
                  <a:pt x="364031" y="124905"/>
                </a:lnTo>
                <a:lnTo>
                  <a:pt x="365100" y="132019"/>
                </a:lnTo>
                <a:lnTo>
                  <a:pt x="370271" y="138005"/>
                </a:lnTo>
                <a:lnTo>
                  <a:pt x="370718" y="140683"/>
                </a:lnTo>
                <a:lnTo>
                  <a:pt x="369958" y="143526"/>
                </a:lnTo>
                <a:lnTo>
                  <a:pt x="367350" y="149509"/>
                </a:lnTo>
                <a:lnTo>
                  <a:pt x="364221" y="196580"/>
                </a:lnTo>
                <a:lnTo>
                  <a:pt x="357727" y="209488"/>
                </a:lnTo>
                <a:lnTo>
                  <a:pt x="355748" y="250814"/>
                </a:lnTo>
                <a:lnTo>
                  <a:pt x="356803" y="252931"/>
                </a:lnTo>
                <a:lnTo>
                  <a:pt x="358565" y="254342"/>
                </a:lnTo>
                <a:lnTo>
                  <a:pt x="363345" y="255910"/>
                </a:lnTo>
                <a:lnTo>
                  <a:pt x="379336" y="257115"/>
                </a:lnTo>
                <a:lnTo>
                  <a:pt x="384923" y="254320"/>
                </a:lnTo>
                <a:lnTo>
                  <a:pt x="429566" y="222206"/>
                </a:lnTo>
                <a:lnTo>
                  <a:pt x="444758" y="211646"/>
                </a:lnTo>
                <a:lnTo>
                  <a:pt x="479510" y="164074"/>
                </a:lnTo>
                <a:lnTo>
                  <a:pt x="484831" y="156524"/>
                </a:lnTo>
                <a:lnTo>
                  <a:pt x="491069" y="143054"/>
                </a:lnTo>
                <a:lnTo>
                  <a:pt x="495260" y="136598"/>
                </a:lnTo>
                <a:lnTo>
                  <a:pt x="498610" y="123829"/>
                </a:lnTo>
                <a:lnTo>
                  <a:pt x="493556" y="123818"/>
                </a:lnTo>
                <a:lnTo>
                  <a:pt x="492066" y="124875"/>
                </a:lnTo>
                <a:lnTo>
                  <a:pt x="491074" y="126638"/>
                </a:lnTo>
                <a:lnTo>
                  <a:pt x="488291" y="140061"/>
                </a:lnTo>
                <a:lnTo>
                  <a:pt x="482619" y="149324"/>
                </a:lnTo>
                <a:lnTo>
                  <a:pt x="470680" y="189903"/>
                </a:lnTo>
                <a:lnTo>
                  <a:pt x="470466" y="193273"/>
                </a:lnTo>
                <a:lnTo>
                  <a:pt x="467406" y="199840"/>
                </a:lnTo>
                <a:lnTo>
                  <a:pt x="463576" y="206287"/>
                </a:lnTo>
                <a:lnTo>
                  <a:pt x="461420" y="216924"/>
                </a:lnTo>
                <a:lnTo>
                  <a:pt x="460524" y="246033"/>
                </a:lnTo>
                <a:lnTo>
                  <a:pt x="461578" y="246569"/>
                </a:lnTo>
                <a:lnTo>
                  <a:pt x="477847" y="247597"/>
                </a:lnTo>
                <a:lnTo>
                  <a:pt x="519550" y="215840"/>
                </a:lnTo>
                <a:lnTo>
                  <a:pt x="552566" y="168329"/>
                </a:lnTo>
                <a:lnTo>
                  <a:pt x="570578" y="146323"/>
                </a:lnTo>
                <a:lnTo>
                  <a:pt x="573558" y="136598"/>
                </a:lnTo>
                <a:lnTo>
                  <a:pt x="574648" y="120650"/>
                </a:lnTo>
                <a:lnTo>
                  <a:pt x="575761" y="118530"/>
                </a:lnTo>
                <a:lnTo>
                  <a:pt x="577562" y="117116"/>
                </a:lnTo>
                <a:lnTo>
                  <a:pt x="583000" y="114847"/>
                </a:lnTo>
                <a:lnTo>
                  <a:pt x="580921" y="114537"/>
                </a:lnTo>
                <a:lnTo>
                  <a:pt x="575171" y="114304"/>
                </a:lnTo>
                <a:lnTo>
                  <a:pt x="573762" y="139799"/>
                </a:lnTo>
                <a:lnTo>
                  <a:pt x="567275" y="152411"/>
                </a:lnTo>
                <a:lnTo>
                  <a:pt x="556048" y="197636"/>
                </a:lnTo>
                <a:lnTo>
                  <a:pt x="555774" y="231362"/>
                </a:lnTo>
                <a:lnTo>
                  <a:pt x="556828" y="233613"/>
                </a:lnTo>
                <a:lnTo>
                  <a:pt x="558590" y="235113"/>
                </a:lnTo>
                <a:lnTo>
                  <a:pt x="560823" y="236113"/>
                </a:lnTo>
                <a:lnTo>
                  <a:pt x="562311" y="237839"/>
                </a:lnTo>
                <a:lnTo>
                  <a:pt x="563965" y="242578"/>
                </a:lnTo>
                <a:lnTo>
                  <a:pt x="565464" y="244265"/>
                </a:lnTo>
                <a:lnTo>
                  <a:pt x="573373" y="247195"/>
                </a:lnTo>
                <a:lnTo>
                  <a:pt x="579443" y="247507"/>
                </a:lnTo>
                <a:lnTo>
                  <a:pt x="584985" y="244758"/>
                </a:lnTo>
                <a:lnTo>
                  <a:pt x="630289" y="210783"/>
                </a:lnTo>
                <a:lnTo>
                  <a:pt x="676844" y="164646"/>
                </a:lnTo>
                <a:lnTo>
                  <a:pt x="716868" y="117094"/>
                </a:lnTo>
                <a:lnTo>
                  <a:pt x="724733" y="109186"/>
                </a:lnTo>
                <a:lnTo>
                  <a:pt x="755178" y="88609"/>
                </a:lnTo>
                <a:lnTo>
                  <a:pt x="772921" y="85884"/>
                </a:lnTo>
                <a:lnTo>
                  <a:pt x="779326" y="85764"/>
                </a:lnTo>
                <a:lnTo>
                  <a:pt x="784947" y="88559"/>
                </a:lnTo>
                <a:lnTo>
                  <a:pt x="798421" y="99905"/>
                </a:lnTo>
                <a:lnTo>
                  <a:pt x="801195" y="105426"/>
                </a:lnTo>
                <a:lnTo>
                  <a:pt x="802975" y="112538"/>
                </a:lnTo>
                <a:lnTo>
                  <a:pt x="811575" y="122336"/>
                </a:lnTo>
                <a:lnTo>
                  <a:pt x="812927" y="133211"/>
                </a:lnTo>
                <a:lnTo>
                  <a:pt x="812938" y="101158"/>
                </a:lnTo>
                <a:lnTo>
                  <a:pt x="811880" y="99185"/>
                </a:lnTo>
                <a:lnTo>
                  <a:pt x="810116" y="97869"/>
                </a:lnTo>
                <a:lnTo>
                  <a:pt x="804737" y="95759"/>
                </a:lnTo>
                <a:lnTo>
                  <a:pt x="795328" y="87084"/>
                </a:lnTo>
                <a:lnTo>
                  <a:pt x="789258" y="86120"/>
                </a:lnTo>
                <a:lnTo>
                  <a:pt x="783716" y="88717"/>
                </a:lnTo>
                <a:lnTo>
                  <a:pt x="777726" y="92340"/>
                </a:lnTo>
                <a:lnTo>
                  <a:pt x="771535" y="93951"/>
                </a:lnTo>
                <a:lnTo>
                  <a:pt x="769461" y="95438"/>
                </a:lnTo>
                <a:lnTo>
                  <a:pt x="768078" y="97489"/>
                </a:lnTo>
                <a:lnTo>
                  <a:pt x="765484" y="102589"/>
                </a:lnTo>
                <a:lnTo>
                  <a:pt x="750233" y="120727"/>
                </a:lnTo>
                <a:lnTo>
                  <a:pt x="736134" y="150408"/>
                </a:lnTo>
                <a:lnTo>
                  <a:pt x="723919" y="169754"/>
                </a:lnTo>
                <a:lnTo>
                  <a:pt x="719534" y="182699"/>
                </a:lnTo>
                <a:lnTo>
                  <a:pt x="717702" y="226304"/>
                </a:lnTo>
                <a:lnTo>
                  <a:pt x="722748" y="232969"/>
                </a:lnTo>
                <a:lnTo>
                  <a:pt x="728051" y="235827"/>
                </a:lnTo>
                <a:lnTo>
                  <a:pt x="743198" y="237813"/>
                </a:lnTo>
                <a:lnTo>
                  <a:pt x="749486" y="237980"/>
                </a:lnTo>
                <a:lnTo>
                  <a:pt x="787913" y="227347"/>
                </a:lnTo>
                <a:lnTo>
                  <a:pt x="832216" y="203777"/>
                </a:lnTo>
                <a:lnTo>
                  <a:pt x="859981" y="187783"/>
                </a:lnTo>
                <a:lnTo>
                  <a:pt x="904979" y="159138"/>
                </a:lnTo>
                <a:lnTo>
                  <a:pt x="914876" y="149744"/>
                </a:lnTo>
                <a:lnTo>
                  <a:pt x="939772" y="121042"/>
                </a:lnTo>
                <a:lnTo>
                  <a:pt x="946214" y="117290"/>
                </a:lnTo>
                <a:lnTo>
                  <a:pt x="949414" y="116290"/>
                </a:lnTo>
                <a:lnTo>
                  <a:pt x="951547" y="114565"/>
                </a:lnTo>
                <a:lnTo>
                  <a:pt x="955608" y="108138"/>
                </a:lnTo>
                <a:lnTo>
                  <a:pt x="965300" y="104775"/>
                </a:lnTo>
                <a:lnTo>
                  <a:pt x="960269" y="109824"/>
                </a:lnTo>
                <a:lnTo>
                  <a:pt x="957793" y="115127"/>
                </a:lnTo>
                <a:lnTo>
                  <a:pt x="955829" y="159934"/>
                </a:lnTo>
                <a:lnTo>
                  <a:pt x="955813" y="205458"/>
                </a:lnTo>
                <a:lnTo>
                  <a:pt x="955813" y="212312"/>
                </a:lnTo>
                <a:lnTo>
                  <a:pt x="956871" y="214562"/>
                </a:lnTo>
                <a:lnTo>
                  <a:pt x="958635" y="216063"/>
                </a:lnTo>
                <a:lnTo>
                  <a:pt x="963417" y="218788"/>
                </a:lnTo>
                <a:lnTo>
                  <a:pt x="973146" y="227089"/>
                </a:lnTo>
                <a:lnTo>
                  <a:pt x="979411" y="228145"/>
                </a:lnTo>
                <a:lnTo>
                  <a:pt x="987970" y="228457"/>
                </a:lnTo>
                <a:lnTo>
                  <a:pt x="994094" y="225708"/>
                </a:lnTo>
                <a:lnTo>
                  <a:pt x="1011706" y="215320"/>
                </a:lnTo>
                <a:lnTo>
                  <a:pt x="1031429" y="207478"/>
                </a:lnTo>
                <a:lnTo>
                  <a:pt x="1038104" y="201215"/>
                </a:lnTo>
                <a:lnTo>
                  <a:pt x="1065872" y="158781"/>
                </a:lnTo>
                <a:lnTo>
                  <a:pt x="1069915" y="146992"/>
                </a:lnTo>
                <a:lnTo>
                  <a:pt x="1076286" y="136797"/>
                </a:lnTo>
                <a:lnTo>
                  <a:pt x="1078645" y="127073"/>
                </a:lnTo>
                <a:lnTo>
                  <a:pt x="1079627" y="97121"/>
                </a:lnTo>
                <a:lnTo>
                  <a:pt x="1074578" y="90740"/>
                </a:lnTo>
                <a:lnTo>
                  <a:pt x="1069275" y="87948"/>
                </a:lnTo>
                <a:lnTo>
                  <a:pt x="1058528" y="85910"/>
                </a:lnTo>
                <a:lnTo>
                  <a:pt x="1047481" y="85753"/>
                </a:lnTo>
                <a:lnTo>
                  <a:pt x="1041357" y="88553"/>
                </a:lnTo>
                <a:lnTo>
                  <a:pt x="1035107" y="92267"/>
                </a:lnTo>
                <a:lnTo>
                  <a:pt x="1025639" y="95417"/>
                </a:lnTo>
                <a:lnTo>
                  <a:pt x="982536" y="135229"/>
                </a:lnTo>
                <a:lnTo>
                  <a:pt x="962278" y="163652"/>
                </a:lnTo>
                <a:lnTo>
                  <a:pt x="958686" y="173623"/>
                </a:lnTo>
                <a:lnTo>
                  <a:pt x="956032" y="184051"/>
                </a:lnTo>
                <a:lnTo>
                  <a:pt x="948526" y="199370"/>
                </a:lnTo>
                <a:lnTo>
                  <a:pt x="946731" y="212587"/>
                </a:lnTo>
                <a:lnTo>
                  <a:pt x="949307" y="219007"/>
                </a:lnTo>
                <a:lnTo>
                  <a:pt x="954527" y="226696"/>
                </a:lnTo>
                <a:lnTo>
                  <a:pt x="958064" y="227748"/>
                </a:lnTo>
                <a:lnTo>
                  <a:pt x="974014" y="228423"/>
                </a:lnTo>
                <a:lnTo>
                  <a:pt x="982600" y="225693"/>
                </a:lnTo>
                <a:lnTo>
                  <a:pt x="989943" y="222010"/>
                </a:lnTo>
                <a:lnTo>
                  <a:pt x="1011565" y="214395"/>
                </a:lnTo>
                <a:lnTo>
                  <a:pt x="1031411" y="199817"/>
                </a:lnTo>
                <a:lnTo>
                  <a:pt x="1038096" y="192518"/>
                </a:lnTo>
                <a:lnTo>
                  <a:pt x="1068228" y="154386"/>
                </a:lnTo>
                <a:lnTo>
                  <a:pt x="1069275" y="150454"/>
                </a:lnTo>
                <a:lnTo>
                  <a:pt x="1070113" y="125152"/>
                </a:lnTo>
                <a:lnTo>
                  <a:pt x="1070113" y="141183"/>
                </a:lnTo>
                <a:lnTo>
                  <a:pt x="1063568" y="150136"/>
                </a:lnTo>
                <a:lnTo>
                  <a:pt x="1061471" y="159012"/>
                </a:lnTo>
                <a:lnTo>
                  <a:pt x="1060704" y="174650"/>
                </a:lnTo>
                <a:lnTo>
                  <a:pt x="1063461" y="180980"/>
                </a:lnTo>
                <a:lnTo>
                  <a:pt x="1067157" y="187321"/>
                </a:lnTo>
                <a:lnTo>
                  <a:pt x="1069529" y="200015"/>
                </a:lnTo>
                <a:lnTo>
                  <a:pt x="1069998" y="212714"/>
                </a:lnTo>
                <a:lnTo>
                  <a:pt x="1072884" y="219064"/>
                </a:lnTo>
                <a:lnTo>
                  <a:pt x="1078304" y="226708"/>
                </a:lnTo>
                <a:lnTo>
                  <a:pt x="1081867" y="227753"/>
                </a:lnTo>
                <a:lnTo>
                  <a:pt x="1102294" y="228574"/>
                </a:lnTo>
                <a:lnTo>
                  <a:pt x="1108404" y="225760"/>
                </a:lnTo>
                <a:lnTo>
                  <a:pt x="1111516" y="223528"/>
                </a:lnTo>
                <a:lnTo>
                  <a:pt x="1138651" y="214399"/>
                </a:lnTo>
                <a:lnTo>
                  <a:pt x="1181761" y="173086"/>
                </a:lnTo>
                <a:lnTo>
                  <a:pt x="1205518" y="145485"/>
                </a:lnTo>
                <a:lnTo>
                  <a:pt x="1216018" y="136621"/>
                </a:lnTo>
                <a:lnTo>
                  <a:pt x="1246768" y="98706"/>
                </a:lnTo>
                <a:lnTo>
                  <a:pt x="1253057" y="85772"/>
                </a:lnTo>
                <a:lnTo>
                  <a:pt x="1260610" y="76193"/>
                </a:lnTo>
                <a:lnTo>
                  <a:pt x="1260613" y="98855"/>
                </a:lnTo>
                <a:lnTo>
                  <a:pt x="1244804" y="145981"/>
                </a:lnTo>
                <a:lnTo>
                  <a:pt x="1238931" y="178789"/>
                </a:lnTo>
                <a:lnTo>
                  <a:pt x="1235101" y="186347"/>
                </a:lnTo>
                <a:lnTo>
                  <a:pt x="1231249" y="206279"/>
                </a:lnTo>
                <a:lnTo>
                  <a:pt x="1222548" y="219015"/>
                </a:lnTo>
                <a:lnTo>
                  <a:pt x="1222513" y="191341"/>
                </a:lnTo>
                <a:lnTo>
                  <a:pt x="1225335" y="182754"/>
                </a:lnTo>
                <a:lnTo>
                  <a:pt x="1229058" y="175409"/>
                </a:lnTo>
                <a:lnTo>
                  <a:pt x="1241661" y="137417"/>
                </a:lnTo>
                <a:lnTo>
                  <a:pt x="1253266" y="121881"/>
                </a:lnTo>
                <a:lnTo>
                  <a:pt x="1260576" y="114328"/>
                </a:lnTo>
                <a:lnTo>
                  <a:pt x="1260613" y="131899"/>
                </a:lnTo>
                <a:lnTo>
                  <a:pt x="1267158" y="140659"/>
                </a:lnTo>
                <a:lnTo>
                  <a:pt x="1270104" y="152235"/>
                </a:lnTo>
                <a:lnTo>
                  <a:pt x="1287748" y="152388"/>
                </a:lnTo>
                <a:lnTo>
                  <a:pt x="1296508" y="145843"/>
                </a:lnTo>
                <a:lnTo>
                  <a:pt x="1305351" y="142688"/>
                </a:lnTo>
                <a:lnTo>
                  <a:pt x="1327305" y="126440"/>
                </a:lnTo>
                <a:lnTo>
                  <a:pt x="1330474" y="125565"/>
                </a:lnTo>
                <a:lnTo>
                  <a:pt x="1332587" y="123923"/>
                </a:lnTo>
                <a:lnTo>
                  <a:pt x="1363910" y="87200"/>
                </a:lnTo>
                <a:lnTo>
                  <a:pt x="1364950" y="81098"/>
                </a:lnTo>
                <a:lnTo>
                  <a:pt x="1366155" y="79462"/>
                </a:lnTo>
                <a:lnTo>
                  <a:pt x="1374509" y="76317"/>
                </a:lnTo>
                <a:lnTo>
                  <a:pt x="1365770" y="67060"/>
                </a:lnTo>
                <a:lnTo>
                  <a:pt x="1357220" y="66699"/>
                </a:lnTo>
                <a:lnTo>
                  <a:pt x="1356768" y="67746"/>
                </a:lnTo>
                <a:lnTo>
                  <a:pt x="1356265" y="71731"/>
                </a:lnTo>
                <a:lnTo>
                  <a:pt x="1355073" y="73217"/>
                </a:lnTo>
                <a:lnTo>
                  <a:pt x="1350925" y="74868"/>
                </a:lnTo>
                <a:lnTo>
                  <a:pt x="1349397" y="76367"/>
                </a:lnTo>
                <a:lnTo>
                  <a:pt x="1347697" y="80854"/>
                </a:lnTo>
                <a:lnTo>
                  <a:pt x="1346185" y="82474"/>
                </a:lnTo>
                <a:lnTo>
                  <a:pt x="1341684" y="84274"/>
                </a:lnTo>
                <a:lnTo>
                  <a:pt x="1340060" y="85812"/>
                </a:lnTo>
                <a:lnTo>
                  <a:pt x="1338256" y="90344"/>
                </a:lnTo>
                <a:lnTo>
                  <a:pt x="1334181" y="107778"/>
                </a:lnTo>
                <a:lnTo>
                  <a:pt x="1329330" y="121885"/>
                </a:lnTo>
                <a:lnTo>
                  <a:pt x="1327304" y="169438"/>
                </a:lnTo>
                <a:lnTo>
                  <a:pt x="1327288" y="216237"/>
                </a:lnTo>
                <a:lnTo>
                  <a:pt x="1327288" y="217179"/>
                </a:lnTo>
                <a:lnTo>
                  <a:pt x="1335488" y="227100"/>
                </a:lnTo>
                <a:lnTo>
                  <a:pt x="1339046" y="227927"/>
                </a:lnTo>
                <a:lnTo>
                  <a:pt x="1368602" y="228578"/>
                </a:lnTo>
                <a:lnTo>
                  <a:pt x="1374930" y="225762"/>
                </a:lnTo>
                <a:lnTo>
                  <a:pt x="1420551" y="190467"/>
                </a:lnTo>
                <a:lnTo>
                  <a:pt x="1447860" y="166146"/>
                </a:lnTo>
                <a:lnTo>
                  <a:pt x="1460622" y="159928"/>
                </a:lnTo>
                <a:lnTo>
                  <a:pt x="1466981" y="155740"/>
                </a:lnTo>
                <a:lnTo>
                  <a:pt x="1473336" y="153878"/>
                </a:lnTo>
                <a:lnTo>
                  <a:pt x="1475453" y="152323"/>
                </a:lnTo>
                <a:lnTo>
                  <a:pt x="1476864" y="150228"/>
                </a:lnTo>
                <a:lnTo>
                  <a:pt x="1479688" y="14286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SMARTInkShape-Group96"/>
          <p:cNvGrpSpPr/>
          <p:nvPr/>
        </p:nvGrpSpPr>
        <p:grpSpPr>
          <a:xfrm>
            <a:off x="7334250" y="1771651"/>
            <a:ext cx="923531" cy="456638"/>
            <a:chOff x="7334250" y="1771651"/>
            <a:chExt cx="923531" cy="456638"/>
          </a:xfrm>
        </p:grpSpPr>
        <p:sp>
          <p:nvSpPr>
            <p:cNvPr id="20" name="SMARTInkShape-336"/>
            <p:cNvSpPr/>
            <p:nvPr>
              <p:custDataLst>
                <p:tags r:id="rId151"/>
              </p:custDataLst>
            </p:nvPr>
          </p:nvSpPr>
          <p:spPr>
            <a:xfrm>
              <a:off x="8124836" y="1886079"/>
              <a:ext cx="132945" cy="342210"/>
            </a:xfrm>
            <a:custGeom>
              <a:avLst/>
              <a:gdLst/>
              <a:ahLst/>
              <a:cxnLst/>
              <a:rect l="0" t="0" r="0" b="0"/>
              <a:pathLst>
                <a:path w="132945" h="342210">
                  <a:moveTo>
                    <a:pt x="104764" y="28446"/>
                  </a:moveTo>
                  <a:lnTo>
                    <a:pt x="104764" y="28446"/>
                  </a:lnTo>
                  <a:lnTo>
                    <a:pt x="109820" y="23390"/>
                  </a:lnTo>
                  <a:lnTo>
                    <a:pt x="112302" y="18085"/>
                  </a:lnTo>
                  <a:lnTo>
                    <a:pt x="112964" y="15188"/>
                  </a:lnTo>
                  <a:lnTo>
                    <a:pt x="114465" y="13258"/>
                  </a:lnTo>
                  <a:lnTo>
                    <a:pt x="118953" y="11112"/>
                  </a:lnTo>
                  <a:lnTo>
                    <a:pt x="120573" y="9482"/>
                  </a:lnTo>
                  <a:lnTo>
                    <a:pt x="123688" y="308"/>
                  </a:lnTo>
                  <a:lnTo>
                    <a:pt x="128833" y="0"/>
                  </a:lnTo>
                  <a:lnTo>
                    <a:pt x="130335" y="1016"/>
                  </a:lnTo>
                  <a:lnTo>
                    <a:pt x="131336" y="2751"/>
                  </a:lnTo>
                  <a:lnTo>
                    <a:pt x="132746" y="10249"/>
                  </a:lnTo>
                  <a:lnTo>
                    <a:pt x="132944" y="13140"/>
                  </a:lnTo>
                  <a:lnTo>
                    <a:pt x="130342" y="19174"/>
                  </a:lnTo>
                  <a:lnTo>
                    <a:pt x="126715" y="25383"/>
                  </a:lnTo>
                  <a:lnTo>
                    <a:pt x="124674" y="35888"/>
                  </a:lnTo>
                  <a:lnTo>
                    <a:pt x="123010" y="51935"/>
                  </a:lnTo>
                  <a:lnTo>
                    <a:pt x="112070" y="95195"/>
                  </a:lnTo>
                  <a:lnTo>
                    <a:pt x="91935" y="139575"/>
                  </a:lnTo>
                  <a:lnTo>
                    <a:pt x="73003" y="185872"/>
                  </a:lnTo>
                  <a:lnTo>
                    <a:pt x="53963" y="233381"/>
                  </a:lnTo>
                  <a:lnTo>
                    <a:pt x="31739" y="279187"/>
                  </a:lnTo>
                  <a:lnTo>
                    <a:pt x="5015" y="326730"/>
                  </a:lnTo>
                  <a:lnTo>
                    <a:pt x="2222" y="333172"/>
                  </a:lnTo>
                  <a:lnTo>
                    <a:pt x="120" y="342209"/>
                  </a:lnTo>
                  <a:lnTo>
                    <a:pt x="0" y="329464"/>
                  </a:lnTo>
                  <a:lnTo>
                    <a:pt x="9514" y="2856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337"/>
            <p:cNvSpPr/>
            <p:nvPr>
              <p:custDataLst>
                <p:tags r:id="rId152"/>
              </p:custDataLst>
            </p:nvPr>
          </p:nvSpPr>
          <p:spPr>
            <a:xfrm>
              <a:off x="8001004" y="1933575"/>
              <a:ext cx="38097" cy="104776"/>
            </a:xfrm>
            <a:custGeom>
              <a:avLst/>
              <a:gdLst/>
              <a:ahLst/>
              <a:cxnLst/>
              <a:rect l="0" t="0" r="0" b="0"/>
              <a:pathLst>
                <a:path w="38097" h="104776">
                  <a:moveTo>
                    <a:pt x="38096" y="0"/>
                  </a:moveTo>
                  <a:lnTo>
                    <a:pt x="38096" y="0"/>
                  </a:lnTo>
                  <a:lnTo>
                    <a:pt x="33040" y="0"/>
                  </a:lnTo>
                  <a:lnTo>
                    <a:pt x="27735" y="2822"/>
                  </a:lnTo>
                  <a:lnTo>
                    <a:pt x="24839" y="5056"/>
                  </a:lnTo>
                  <a:lnTo>
                    <a:pt x="21621" y="10361"/>
                  </a:lnTo>
                  <a:lnTo>
                    <a:pt x="19133" y="16247"/>
                  </a:lnTo>
                  <a:lnTo>
                    <a:pt x="2638" y="38122"/>
                  </a:lnTo>
                  <a:lnTo>
                    <a:pt x="344" y="53978"/>
                  </a:lnTo>
                  <a:lnTo>
                    <a:pt x="0" y="92045"/>
                  </a:lnTo>
                  <a:lnTo>
                    <a:pt x="2820" y="96648"/>
                  </a:lnTo>
                  <a:lnTo>
                    <a:pt x="9521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338"/>
            <p:cNvSpPr/>
            <p:nvPr>
              <p:custDataLst>
                <p:tags r:id="rId153"/>
              </p:custDataLst>
            </p:nvPr>
          </p:nvSpPr>
          <p:spPr>
            <a:xfrm>
              <a:off x="7667635" y="1906374"/>
              <a:ext cx="419091" cy="150978"/>
            </a:xfrm>
            <a:custGeom>
              <a:avLst/>
              <a:gdLst/>
              <a:ahLst/>
              <a:cxnLst/>
              <a:rect l="0" t="0" r="0" b="0"/>
              <a:pathLst>
                <a:path w="419091" h="150978">
                  <a:moveTo>
                    <a:pt x="9515" y="93876"/>
                  </a:moveTo>
                  <a:lnTo>
                    <a:pt x="9515" y="93876"/>
                  </a:lnTo>
                  <a:lnTo>
                    <a:pt x="4459" y="98932"/>
                  </a:lnTo>
                  <a:lnTo>
                    <a:pt x="1977" y="104237"/>
                  </a:lnTo>
                  <a:lnTo>
                    <a:pt x="0" y="130215"/>
                  </a:lnTo>
                  <a:lnTo>
                    <a:pt x="5050" y="136511"/>
                  </a:lnTo>
                  <a:lnTo>
                    <a:pt x="10353" y="139283"/>
                  </a:lnTo>
                  <a:lnTo>
                    <a:pt x="26559" y="141209"/>
                  </a:lnTo>
                  <a:lnTo>
                    <a:pt x="49481" y="141462"/>
                  </a:lnTo>
                  <a:lnTo>
                    <a:pt x="81581" y="131798"/>
                  </a:lnTo>
                  <a:lnTo>
                    <a:pt x="126586" y="100187"/>
                  </a:lnTo>
                  <a:lnTo>
                    <a:pt x="138552" y="87518"/>
                  </a:lnTo>
                  <a:lnTo>
                    <a:pt x="144835" y="74824"/>
                  </a:lnTo>
                  <a:lnTo>
                    <a:pt x="149032" y="68475"/>
                  </a:lnTo>
                  <a:lnTo>
                    <a:pt x="151395" y="58951"/>
                  </a:lnTo>
                  <a:lnTo>
                    <a:pt x="151947" y="52601"/>
                  </a:lnTo>
                  <a:lnTo>
                    <a:pt x="149371" y="46251"/>
                  </a:lnTo>
                  <a:lnTo>
                    <a:pt x="145757" y="39901"/>
                  </a:lnTo>
                  <a:lnTo>
                    <a:pt x="143246" y="29082"/>
                  </a:lnTo>
                  <a:lnTo>
                    <a:pt x="142060" y="28455"/>
                  </a:lnTo>
                  <a:lnTo>
                    <a:pt x="126641" y="26253"/>
                  </a:lnTo>
                  <a:lnTo>
                    <a:pt x="120485" y="22194"/>
                  </a:lnTo>
                  <a:lnTo>
                    <a:pt x="117362" y="21746"/>
                  </a:lnTo>
                  <a:lnTo>
                    <a:pt x="88006" y="28205"/>
                  </a:lnTo>
                  <a:lnTo>
                    <a:pt x="68934" y="44067"/>
                  </a:lnTo>
                  <a:lnTo>
                    <a:pt x="61105" y="52895"/>
                  </a:lnTo>
                  <a:lnTo>
                    <a:pt x="49093" y="86213"/>
                  </a:lnTo>
                  <a:lnTo>
                    <a:pt x="47620" y="131972"/>
                  </a:lnTo>
                  <a:lnTo>
                    <a:pt x="47616" y="144675"/>
                  </a:lnTo>
                  <a:lnTo>
                    <a:pt x="48673" y="146792"/>
                  </a:lnTo>
                  <a:lnTo>
                    <a:pt x="50437" y="148203"/>
                  </a:lnTo>
                  <a:lnTo>
                    <a:pt x="55219" y="149772"/>
                  </a:lnTo>
                  <a:lnTo>
                    <a:pt x="79414" y="150977"/>
                  </a:lnTo>
                  <a:lnTo>
                    <a:pt x="85737" y="148182"/>
                  </a:lnTo>
                  <a:lnTo>
                    <a:pt x="127362" y="124457"/>
                  </a:lnTo>
                  <a:lnTo>
                    <a:pt x="171462" y="94458"/>
                  </a:lnTo>
                  <a:lnTo>
                    <a:pt x="215892" y="63484"/>
                  </a:lnTo>
                  <a:lnTo>
                    <a:pt x="262523" y="21136"/>
                  </a:lnTo>
                  <a:lnTo>
                    <a:pt x="272746" y="12469"/>
                  </a:lnTo>
                  <a:lnTo>
                    <a:pt x="283820" y="8719"/>
                  </a:lnTo>
                  <a:lnTo>
                    <a:pt x="284459" y="7472"/>
                  </a:lnTo>
                  <a:lnTo>
                    <a:pt x="285572" y="0"/>
                  </a:lnTo>
                  <a:lnTo>
                    <a:pt x="288488" y="2059"/>
                  </a:lnTo>
                  <a:lnTo>
                    <a:pt x="293926" y="6948"/>
                  </a:lnTo>
                  <a:lnTo>
                    <a:pt x="295148" y="16246"/>
                  </a:lnTo>
                  <a:lnTo>
                    <a:pt x="295255" y="30808"/>
                  </a:lnTo>
                  <a:lnTo>
                    <a:pt x="292438" y="36918"/>
                  </a:lnTo>
                  <a:lnTo>
                    <a:pt x="288717" y="43161"/>
                  </a:lnTo>
                  <a:lnTo>
                    <a:pt x="286328" y="55793"/>
                  </a:lnTo>
                  <a:lnTo>
                    <a:pt x="285774" y="86203"/>
                  </a:lnTo>
                  <a:lnTo>
                    <a:pt x="282933" y="93288"/>
                  </a:lnTo>
                  <a:lnTo>
                    <a:pt x="279201" y="99965"/>
                  </a:lnTo>
                  <a:lnTo>
                    <a:pt x="277542" y="106460"/>
                  </a:lnTo>
                  <a:lnTo>
                    <a:pt x="276041" y="108615"/>
                  </a:lnTo>
                  <a:lnTo>
                    <a:pt x="273983" y="110052"/>
                  </a:lnTo>
                  <a:lnTo>
                    <a:pt x="271552" y="111010"/>
                  </a:lnTo>
                  <a:lnTo>
                    <a:pt x="269931" y="112707"/>
                  </a:lnTo>
                  <a:lnTo>
                    <a:pt x="264508" y="123035"/>
                  </a:lnTo>
                  <a:lnTo>
                    <a:pt x="257176" y="131962"/>
                  </a:lnTo>
                  <a:lnTo>
                    <a:pt x="257168" y="126916"/>
                  </a:lnTo>
                  <a:lnTo>
                    <a:pt x="258225" y="125427"/>
                  </a:lnTo>
                  <a:lnTo>
                    <a:pt x="259989" y="124435"/>
                  </a:lnTo>
                  <a:lnTo>
                    <a:pt x="262222" y="123774"/>
                  </a:lnTo>
                  <a:lnTo>
                    <a:pt x="270423" y="117786"/>
                  </a:lnTo>
                  <a:lnTo>
                    <a:pt x="307037" y="72688"/>
                  </a:lnTo>
                  <a:lnTo>
                    <a:pt x="352230" y="36738"/>
                  </a:lnTo>
                  <a:lnTo>
                    <a:pt x="355467" y="33559"/>
                  </a:lnTo>
                  <a:lnTo>
                    <a:pt x="364707" y="30027"/>
                  </a:lnTo>
                  <a:lnTo>
                    <a:pt x="370136" y="29085"/>
                  </a:lnTo>
                  <a:lnTo>
                    <a:pt x="373753" y="27398"/>
                  </a:lnTo>
                  <a:lnTo>
                    <a:pt x="376165" y="25216"/>
                  </a:lnTo>
                  <a:lnTo>
                    <a:pt x="377774" y="22703"/>
                  </a:lnTo>
                  <a:lnTo>
                    <a:pt x="379904" y="21027"/>
                  </a:lnTo>
                  <a:lnTo>
                    <a:pt x="385094" y="19165"/>
                  </a:lnTo>
                  <a:lnTo>
                    <a:pt x="403296" y="17807"/>
                  </a:lnTo>
                  <a:lnTo>
                    <a:pt x="405385" y="18821"/>
                  </a:lnTo>
                  <a:lnTo>
                    <a:pt x="406779" y="20556"/>
                  </a:lnTo>
                  <a:lnTo>
                    <a:pt x="409015" y="25888"/>
                  </a:lnTo>
                  <a:lnTo>
                    <a:pt x="412142" y="26618"/>
                  </a:lnTo>
                  <a:lnTo>
                    <a:pt x="419090" y="27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339"/>
            <p:cNvSpPr/>
            <p:nvPr>
              <p:custDataLst>
                <p:tags r:id="rId154"/>
              </p:custDataLst>
            </p:nvPr>
          </p:nvSpPr>
          <p:spPr>
            <a:xfrm>
              <a:off x="7334250" y="1771651"/>
              <a:ext cx="171447" cy="314314"/>
            </a:xfrm>
            <a:custGeom>
              <a:avLst/>
              <a:gdLst/>
              <a:ahLst/>
              <a:cxnLst/>
              <a:rect l="0" t="0" r="0" b="0"/>
              <a:pathLst>
                <a:path w="171447" h="314314">
                  <a:moveTo>
                    <a:pt x="0" y="247649"/>
                  </a:moveTo>
                  <a:lnTo>
                    <a:pt x="0" y="247649"/>
                  </a:lnTo>
                  <a:lnTo>
                    <a:pt x="19297" y="225529"/>
                  </a:lnTo>
                  <a:lnTo>
                    <a:pt x="26569" y="215593"/>
                  </a:lnTo>
                  <a:lnTo>
                    <a:pt x="53102" y="192867"/>
                  </a:lnTo>
                  <a:lnTo>
                    <a:pt x="92228" y="146141"/>
                  </a:lnTo>
                  <a:lnTo>
                    <a:pt x="135378" y="101695"/>
                  </a:lnTo>
                  <a:lnTo>
                    <a:pt x="165178" y="54404"/>
                  </a:lnTo>
                  <a:lnTo>
                    <a:pt x="168663" y="47815"/>
                  </a:lnTo>
                  <a:lnTo>
                    <a:pt x="171286" y="30467"/>
                  </a:lnTo>
                  <a:lnTo>
                    <a:pt x="171446" y="14434"/>
                  </a:lnTo>
                  <a:lnTo>
                    <a:pt x="170389" y="12797"/>
                  </a:lnTo>
                  <a:lnTo>
                    <a:pt x="168626" y="11706"/>
                  </a:lnTo>
                  <a:lnTo>
                    <a:pt x="163249" y="9955"/>
                  </a:lnTo>
                  <a:lnTo>
                    <a:pt x="162513" y="6893"/>
                  </a:lnTo>
                  <a:lnTo>
                    <a:pt x="162316" y="4595"/>
                  </a:lnTo>
                  <a:lnTo>
                    <a:pt x="161128" y="3063"/>
                  </a:lnTo>
                  <a:lnTo>
                    <a:pt x="152802" y="119"/>
                  </a:lnTo>
                  <a:lnTo>
                    <a:pt x="142994" y="0"/>
                  </a:lnTo>
                  <a:lnTo>
                    <a:pt x="142886" y="8200"/>
                  </a:lnTo>
                  <a:lnTo>
                    <a:pt x="141824" y="8641"/>
                  </a:lnTo>
                  <a:lnTo>
                    <a:pt x="137822" y="9132"/>
                  </a:lnTo>
                  <a:lnTo>
                    <a:pt x="136331" y="10321"/>
                  </a:lnTo>
                  <a:lnTo>
                    <a:pt x="134675" y="14464"/>
                  </a:lnTo>
                  <a:lnTo>
                    <a:pt x="132554" y="25748"/>
                  </a:lnTo>
                  <a:lnTo>
                    <a:pt x="125184" y="36263"/>
                  </a:lnTo>
                  <a:lnTo>
                    <a:pt x="114147" y="72220"/>
                  </a:lnTo>
                  <a:lnTo>
                    <a:pt x="108022" y="83369"/>
                  </a:lnTo>
                  <a:lnTo>
                    <a:pt x="104679" y="98549"/>
                  </a:lnTo>
                  <a:lnTo>
                    <a:pt x="98514" y="111279"/>
                  </a:lnTo>
                  <a:lnTo>
                    <a:pt x="85634" y="158640"/>
                  </a:lnTo>
                  <a:lnTo>
                    <a:pt x="68429" y="201437"/>
                  </a:lnTo>
                  <a:lnTo>
                    <a:pt x="65963" y="222097"/>
                  </a:lnTo>
                  <a:lnTo>
                    <a:pt x="58520" y="240861"/>
                  </a:lnTo>
                  <a:lnTo>
                    <a:pt x="56362" y="253912"/>
                  </a:lnTo>
                  <a:lnTo>
                    <a:pt x="49664" y="266682"/>
                  </a:lnTo>
                  <a:lnTo>
                    <a:pt x="48028" y="279396"/>
                  </a:lnTo>
                  <a:lnTo>
                    <a:pt x="50626" y="285747"/>
                  </a:lnTo>
                  <a:lnTo>
                    <a:pt x="54251" y="292098"/>
                  </a:lnTo>
                  <a:lnTo>
                    <a:pt x="56895" y="304603"/>
                  </a:lnTo>
                  <a:lnTo>
                    <a:pt x="57038" y="309298"/>
                  </a:lnTo>
                  <a:lnTo>
                    <a:pt x="58133" y="310973"/>
                  </a:lnTo>
                  <a:lnTo>
                    <a:pt x="59922" y="312090"/>
                  </a:lnTo>
                  <a:lnTo>
                    <a:pt x="67496" y="313662"/>
                  </a:lnTo>
                  <a:lnTo>
                    <a:pt x="89307" y="314313"/>
                  </a:lnTo>
                  <a:lnTo>
                    <a:pt x="95431" y="311497"/>
                  </a:lnTo>
                  <a:lnTo>
                    <a:pt x="127393" y="282167"/>
                  </a:lnTo>
                  <a:lnTo>
                    <a:pt x="130702" y="276043"/>
                  </a:lnTo>
                  <a:lnTo>
                    <a:pt x="133231" y="269794"/>
                  </a:lnTo>
                  <a:lnTo>
                    <a:pt x="139547" y="260325"/>
                  </a:lnTo>
                  <a:lnTo>
                    <a:pt x="141889" y="250817"/>
                  </a:lnTo>
                  <a:lnTo>
                    <a:pt x="142837" y="225424"/>
                  </a:lnTo>
                  <a:lnTo>
                    <a:pt x="141791" y="223307"/>
                  </a:lnTo>
                  <a:lnTo>
                    <a:pt x="140036" y="221896"/>
                  </a:lnTo>
                  <a:lnTo>
                    <a:pt x="137806" y="220955"/>
                  </a:lnTo>
                  <a:lnTo>
                    <a:pt x="136321" y="219270"/>
                  </a:lnTo>
                  <a:lnTo>
                    <a:pt x="134670" y="214575"/>
                  </a:lnTo>
                  <a:lnTo>
                    <a:pt x="133172" y="212900"/>
                  </a:lnTo>
                  <a:lnTo>
                    <a:pt x="128684" y="211038"/>
                  </a:lnTo>
                  <a:lnTo>
                    <a:pt x="116051" y="209680"/>
                  </a:lnTo>
                  <a:lnTo>
                    <a:pt x="104170" y="217105"/>
                  </a:lnTo>
                  <a:lnTo>
                    <a:pt x="101196" y="217761"/>
                  </a:lnTo>
                  <a:lnTo>
                    <a:pt x="99214" y="219257"/>
                  </a:lnTo>
                  <a:lnTo>
                    <a:pt x="95366" y="225361"/>
                  </a:lnTo>
                  <a:lnTo>
                    <a:pt x="85120" y="230782"/>
                  </a:lnTo>
                  <a:lnTo>
                    <a:pt x="82147" y="233229"/>
                  </a:lnTo>
                  <a:lnTo>
                    <a:pt x="78843" y="241593"/>
                  </a:lnTo>
                  <a:lnTo>
                    <a:pt x="76722" y="259153"/>
                  </a:lnTo>
                  <a:lnTo>
                    <a:pt x="75489" y="261668"/>
                  </a:lnTo>
                  <a:lnTo>
                    <a:pt x="73610" y="263345"/>
                  </a:lnTo>
                  <a:lnTo>
                    <a:pt x="66675" y="2666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97"/>
          <p:cNvGrpSpPr/>
          <p:nvPr/>
        </p:nvGrpSpPr>
        <p:grpSpPr>
          <a:xfrm>
            <a:off x="8162925" y="1828811"/>
            <a:ext cx="2324091" cy="361925"/>
            <a:chOff x="8162925" y="1828811"/>
            <a:chExt cx="2324091" cy="361925"/>
          </a:xfrm>
        </p:grpSpPr>
        <p:sp>
          <p:nvSpPr>
            <p:cNvPr id="25" name="SMARTInkShape-340"/>
            <p:cNvSpPr/>
            <p:nvPr>
              <p:custDataLst>
                <p:tags r:id="rId149"/>
              </p:custDataLst>
            </p:nvPr>
          </p:nvSpPr>
          <p:spPr>
            <a:xfrm>
              <a:off x="10439400" y="2000250"/>
              <a:ext cx="47616" cy="104776"/>
            </a:xfrm>
            <a:custGeom>
              <a:avLst/>
              <a:gdLst/>
              <a:ahLst/>
              <a:cxnLst/>
              <a:rect l="0" t="0" r="0" b="0"/>
              <a:pathLst>
                <a:path w="47616" h="104776">
                  <a:moveTo>
                    <a:pt x="19050" y="0"/>
                  </a:moveTo>
                  <a:lnTo>
                    <a:pt x="19050" y="0"/>
                  </a:lnTo>
                  <a:lnTo>
                    <a:pt x="24107" y="0"/>
                  </a:lnTo>
                  <a:lnTo>
                    <a:pt x="25596" y="1058"/>
                  </a:lnTo>
                  <a:lnTo>
                    <a:pt x="26588" y="2822"/>
                  </a:lnTo>
                  <a:lnTo>
                    <a:pt x="27252" y="5056"/>
                  </a:lnTo>
                  <a:lnTo>
                    <a:pt x="28752" y="6546"/>
                  </a:lnTo>
                  <a:lnTo>
                    <a:pt x="37673" y="9409"/>
                  </a:lnTo>
                  <a:lnTo>
                    <a:pt x="46264" y="17716"/>
                  </a:lnTo>
                  <a:lnTo>
                    <a:pt x="47222" y="23711"/>
                  </a:lnTo>
                  <a:lnTo>
                    <a:pt x="47615" y="42638"/>
                  </a:lnTo>
                  <a:lnTo>
                    <a:pt x="44798" y="48231"/>
                  </a:lnTo>
                  <a:lnTo>
                    <a:pt x="41077" y="54244"/>
                  </a:lnTo>
                  <a:lnTo>
                    <a:pt x="37923" y="63580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341"/>
            <p:cNvSpPr/>
            <p:nvPr>
              <p:custDataLst>
                <p:tags r:id="rId150"/>
              </p:custDataLst>
            </p:nvPr>
          </p:nvSpPr>
          <p:spPr>
            <a:xfrm>
              <a:off x="8162925" y="1828811"/>
              <a:ext cx="2181186" cy="361925"/>
            </a:xfrm>
            <a:custGeom>
              <a:avLst/>
              <a:gdLst/>
              <a:ahLst/>
              <a:cxnLst/>
              <a:rect l="0" t="0" r="0" b="0"/>
              <a:pathLst>
                <a:path w="2181186" h="361925">
                  <a:moveTo>
                    <a:pt x="0" y="247639"/>
                  </a:moveTo>
                  <a:lnTo>
                    <a:pt x="0" y="247639"/>
                  </a:lnTo>
                  <a:lnTo>
                    <a:pt x="1058" y="225884"/>
                  </a:lnTo>
                  <a:lnTo>
                    <a:pt x="16246" y="180809"/>
                  </a:lnTo>
                  <a:lnTo>
                    <a:pt x="25826" y="152985"/>
                  </a:lnTo>
                  <a:lnTo>
                    <a:pt x="30583" y="133516"/>
                  </a:lnTo>
                  <a:lnTo>
                    <a:pt x="38695" y="117164"/>
                  </a:lnTo>
                  <a:lnTo>
                    <a:pt x="55111" y="92247"/>
                  </a:lnTo>
                  <a:lnTo>
                    <a:pt x="70069" y="81417"/>
                  </a:lnTo>
                  <a:lnTo>
                    <a:pt x="85141" y="74400"/>
                  </a:lnTo>
                  <a:lnTo>
                    <a:pt x="102581" y="61137"/>
                  </a:lnTo>
                  <a:lnTo>
                    <a:pt x="129286" y="57490"/>
                  </a:lnTo>
                  <a:lnTo>
                    <a:pt x="136130" y="57295"/>
                  </a:lnTo>
                  <a:lnTo>
                    <a:pt x="142699" y="60030"/>
                  </a:lnTo>
                  <a:lnTo>
                    <a:pt x="161909" y="73621"/>
                  </a:lnTo>
                  <a:lnTo>
                    <a:pt x="168268" y="76106"/>
                  </a:lnTo>
                  <a:lnTo>
                    <a:pt x="184149" y="89296"/>
                  </a:lnTo>
                  <a:lnTo>
                    <a:pt x="187678" y="95420"/>
                  </a:lnTo>
                  <a:lnTo>
                    <a:pt x="190304" y="101669"/>
                  </a:lnTo>
                  <a:lnTo>
                    <a:pt x="196675" y="111138"/>
                  </a:lnTo>
                  <a:lnTo>
                    <a:pt x="199033" y="120646"/>
                  </a:lnTo>
                  <a:lnTo>
                    <a:pt x="199584" y="126992"/>
                  </a:lnTo>
                  <a:lnTo>
                    <a:pt x="197007" y="133340"/>
                  </a:lnTo>
                  <a:lnTo>
                    <a:pt x="193392" y="139690"/>
                  </a:lnTo>
                  <a:lnTo>
                    <a:pt x="190299" y="149214"/>
                  </a:lnTo>
                  <a:lnTo>
                    <a:pt x="166912" y="175938"/>
                  </a:lnTo>
                  <a:lnTo>
                    <a:pt x="161320" y="178730"/>
                  </a:lnTo>
                  <a:lnTo>
                    <a:pt x="158346" y="179475"/>
                  </a:lnTo>
                  <a:lnTo>
                    <a:pt x="142822" y="188307"/>
                  </a:lnTo>
                  <a:lnTo>
                    <a:pt x="133904" y="190361"/>
                  </a:lnTo>
                  <a:lnTo>
                    <a:pt x="133354" y="167822"/>
                  </a:lnTo>
                  <a:lnTo>
                    <a:pt x="136174" y="161717"/>
                  </a:lnTo>
                  <a:lnTo>
                    <a:pt x="171472" y="116274"/>
                  </a:lnTo>
                  <a:lnTo>
                    <a:pt x="188386" y="98675"/>
                  </a:lnTo>
                  <a:lnTo>
                    <a:pt x="226223" y="70904"/>
                  </a:lnTo>
                  <a:lnTo>
                    <a:pt x="245612" y="64679"/>
                  </a:lnTo>
                  <a:lnTo>
                    <a:pt x="253095" y="60490"/>
                  </a:lnTo>
                  <a:lnTo>
                    <a:pt x="263257" y="57074"/>
                  </a:lnTo>
                  <a:lnTo>
                    <a:pt x="272971" y="50887"/>
                  </a:lnTo>
                  <a:lnTo>
                    <a:pt x="282551" y="48584"/>
                  </a:lnTo>
                  <a:lnTo>
                    <a:pt x="288913" y="48045"/>
                  </a:lnTo>
                  <a:lnTo>
                    <a:pt x="295270" y="44983"/>
                  </a:lnTo>
                  <a:lnTo>
                    <a:pt x="302917" y="39451"/>
                  </a:lnTo>
                  <a:lnTo>
                    <a:pt x="309298" y="38492"/>
                  </a:lnTo>
                  <a:lnTo>
                    <a:pt x="310973" y="39416"/>
                  </a:lnTo>
                  <a:lnTo>
                    <a:pt x="312090" y="41091"/>
                  </a:lnTo>
                  <a:lnTo>
                    <a:pt x="314194" y="47232"/>
                  </a:lnTo>
                  <a:lnTo>
                    <a:pt x="314322" y="61793"/>
                  </a:lnTo>
                  <a:lnTo>
                    <a:pt x="311501" y="67322"/>
                  </a:lnTo>
                  <a:lnTo>
                    <a:pt x="307778" y="73306"/>
                  </a:lnTo>
                  <a:lnTo>
                    <a:pt x="305388" y="85772"/>
                  </a:lnTo>
                  <a:lnTo>
                    <a:pt x="304800" y="128323"/>
                  </a:lnTo>
                  <a:lnTo>
                    <a:pt x="305858" y="129995"/>
                  </a:lnTo>
                  <a:lnTo>
                    <a:pt x="307622" y="131110"/>
                  </a:lnTo>
                  <a:lnTo>
                    <a:pt x="313932" y="133209"/>
                  </a:lnTo>
                  <a:lnTo>
                    <a:pt x="321852" y="126767"/>
                  </a:lnTo>
                  <a:lnTo>
                    <a:pt x="346374" y="116469"/>
                  </a:lnTo>
                  <a:lnTo>
                    <a:pt x="392343" y="82528"/>
                  </a:lnTo>
                  <a:lnTo>
                    <a:pt x="438149" y="38090"/>
                  </a:lnTo>
                  <a:lnTo>
                    <a:pt x="438150" y="61687"/>
                  </a:lnTo>
                  <a:lnTo>
                    <a:pt x="429018" y="98057"/>
                  </a:lnTo>
                  <a:lnTo>
                    <a:pt x="427644" y="117590"/>
                  </a:lnTo>
                  <a:lnTo>
                    <a:pt x="421101" y="135559"/>
                  </a:lnTo>
                  <a:lnTo>
                    <a:pt x="416871" y="153047"/>
                  </a:lnTo>
                  <a:lnTo>
                    <a:pt x="399403" y="197797"/>
                  </a:lnTo>
                  <a:lnTo>
                    <a:pt x="371458" y="245007"/>
                  </a:lnTo>
                  <a:lnTo>
                    <a:pt x="342900" y="292621"/>
                  </a:lnTo>
                  <a:lnTo>
                    <a:pt x="307975" y="339422"/>
                  </a:lnTo>
                  <a:lnTo>
                    <a:pt x="287631" y="360046"/>
                  </a:lnTo>
                  <a:lnTo>
                    <a:pt x="283763" y="361098"/>
                  </a:lnTo>
                  <a:lnTo>
                    <a:pt x="276356" y="361924"/>
                  </a:lnTo>
                  <a:lnTo>
                    <a:pt x="276228" y="339549"/>
                  </a:lnTo>
                  <a:lnTo>
                    <a:pt x="279049" y="333291"/>
                  </a:lnTo>
                  <a:lnTo>
                    <a:pt x="282772" y="326981"/>
                  </a:lnTo>
                  <a:lnTo>
                    <a:pt x="293093" y="301415"/>
                  </a:lnTo>
                  <a:lnTo>
                    <a:pt x="308106" y="277900"/>
                  </a:lnTo>
                  <a:lnTo>
                    <a:pt x="319150" y="247443"/>
                  </a:lnTo>
                  <a:lnTo>
                    <a:pt x="349066" y="203377"/>
                  </a:lnTo>
                  <a:lnTo>
                    <a:pt x="355519" y="192337"/>
                  </a:lnTo>
                  <a:lnTo>
                    <a:pt x="367558" y="183196"/>
                  </a:lnTo>
                  <a:lnTo>
                    <a:pt x="381376" y="174548"/>
                  </a:lnTo>
                  <a:lnTo>
                    <a:pt x="407495" y="150669"/>
                  </a:lnTo>
                  <a:lnTo>
                    <a:pt x="430957" y="135743"/>
                  </a:lnTo>
                  <a:lnTo>
                    <a:pt x="449704" y="116332"/>
                  </a:lnTo>
                  <a:lnTo>
                    <a:pt x="492244" y="83983"/>
                  </a:lnTo>
                  <a:lnTo>
                    <a:pt x="536582" y="60398"/>
                  </a:lnTo>
                  <a:lnTo>
                    <a:pt x="555627" y="51872"/>
                  </a:lnTo>
                  <a:lnTo>
                    <a:pt x="601369" y="39579"/>
                  </a:lnTo>
                  <a:lnTo>
                    <a:pt x="647504" y="38106"/>
                  </a:lnTo>
                  <a:lnTo>
                    <a:pt x="660362" y="38092"/>
                  </a:lnTo>
                  <a:lnTo>
                    <a:pt x="662491" y="39150"/>
                  </a:lnTo>
                  <a:lnTo>
                    <a:pt x="663911" y="40913"/>
                  </a:lnTo>
                  <a:lnTo>
                    <a:pt x="664856" y="43146"/>
                  </a:lnTo>
                  <a:lnTo>
                    <a:pt x="666546" y="44635"/>
                  </a:lnTo>
                  <a:lnTo>
                    <a:pt x="671245" y="46290"/>
                  </a:lnTo>
                  <a:lnTo>
                    <a:pt x="672922" y="47790"/>
                  </a:lnTo>
                  <a:lnTo>
                    <a:pt x="674784" y="52278"/>
                  </a:lnTo>
                  <a:lnTo>
                    <a:pt x="676263" y="97101"/>
                  </a:lnTo>
                  <a:lnTo>
                    <a:pt x="662084" y="141144"/>
                  </a:lnTo>
                  <a:lnTo>
                    <a:pt x="655043" y="161269"/>
                  </a:lnTo>
                  <a:lnTo>
                    <a:pt x="650963" y="167977"/>
                  </a:lnTo>
                  <a:lnTo>
                    <a:pt x="648344" y="180907"/>
                  </a:lnTo>
                  <a:lnTo>
                    <a:pt x="648129" y="184101"/>
                  </a:lnTo>
                  <a:lnTo>
                    <a:pt x="645068" y="190472"/>
                  </a:lnTo>
                  <a:lnTo>
                    <a:pt x="641238" y="196832"/>
                  </a:lnTo>
                  <a:lnTo>
                    <a:pt x="638578" y="207657"/>
                  </a:lnTo>
                  <a:lnTo>
                    <a:pt x="630009" y="217575"/>
                  </a:lnTo>
                  <a:lnTo>
                    <a:pt x="626432" y="218402"/>
                  </a:lnTo>
                  <a:lnTo>
                    <a:pt x="620569" y="218933"/>
                  </a:lnTo>
                  <a:lnTo>
                    <a:pt x="620089" y="217919"/>
                  </a:lnTo>
                  <a:lnTo>
                    <a:pt x="619163" y="204871"/>
                  </a:lnTo>
                  <a:lnTo>
                    <a:pt x="621964" y="199351"/>
                  </a:lnTo>
                  <a:lnTo>
                    <a:pt x="625679" y="193369"/>
                  </a:lnTo>
                  <a:lnTo>
                    <a:pt x="628829" y="184052"/>
                  </a:lnTo>
                  <a:lnTo>
                    <a:pt x="641791" y="163196"/>
                  </a:lnTo>
                  <a:lnTo>
                    <a:pt x="648650" y="140373"/>
                  </a:lnTo>
                  <a:lnTo>
                    <a:pt x="688894" y="93433"/>
                  </a:lnTo>
                  <a:lnTo>
                    <a:pt x="700601" y="79634"/>
                  </a:lnTo>
                  <a:lnTo>
                    <a:pt x="702961" y="73134"/>
                  </a:lnTo>
                  <a:lnTo>
                    <a:pt x="704649" y="70977"/>
                  </a:lnTo>
                  <a:lnTo>
                    <a:pt x="720985" y="60497"/>
                  </a:lnTo>
                  <a:lnTo>
                    <a:pt x="731578" y="57581"/>
                  </a:lnTo>
                  <a:lnTo>
                    <a:pt x="742819" y="57142"/>
                  </a:lnTo>
                  <a:lnTo>
                    <a:pt x="757136" y="71328"/>
                  </a:lnTo>
                  <a:lnTo>
                    <a:pt x="759838" y="76851"/>
                  </a:lnTo>
                  <a:lnTo>
                    <a:pt x="761873" y="98453"/>
                  </a:lnTo>
                  <a:lnTo>
                    <a:pt x="762000" y="146039"/>
                  </a:lnTo>
                  <a:lnTo>
                    <a:pt x="759178" y="152389"/>
                  </a:lnTo>
                  <a:lnTo>
                    <a:pt x="755454" y="158739"/>
                  </a:lnTo>
                  <a:lnTo>
                    <a:pt x="752866" y="169558"/>
                  </a:lnTo>
                  <a:lnTo>
                    <a:pt x="742960" y="180953"/>
                  </a:lnTo>
                  <a:lnTo>
                    <a:pt x="748009" y="180961"/>
                  </a:lnTo>
                  <a:lnTo>
                    <a:pt x="749498" y="179903"/>
                  </a:lnTo>
                  <a:lnTo>
                    <a:pt x="750491" y="178140"/>
                  </a:lnTo>
                  <a:lnTo>
                    <a:pt x="751152" y="175907"/>
                  </a:lnTo>
                  <a:lnTo>
                    <a:pt x="752651" y="174418"/>
                  </a:lnTo>
                  <a:lnTo>
                    <a:pt x="762663" y="169205"/>
                  </a:lnTo>
                  <a:lnTo>
                    <a:pt x="768644" y="163038"/>
                  </a:lnTo>
                  <a:lnTo>
                    <a:pt x="803278" y="120744"/>
                  </a:lnTo>
                  <a:lnTo>
                    <a:pt x="844290" y="89949"/>
                  </a:lnTo>
                  <a:lnTo>
                    <a:pt x="853997" y="86969"/>
                  </a:lnTo>
                  <a:lnTo>
                    <a:pt x="895350" y="85714"/>
                  </a:lnTo>
                  <a:lnTo>
                    <a:pt x="895350" y="80658"/>
                  </a:lnTo>
                  <a:lnTo>
                    <a:pt x="894292" y="79168"/>
                  </a:lnTo>
                  <a:lnTo>
                    <a:pt x="892528" y="78175"/>
                  </a:lnTo>
                  <a:lnTo>
                    <a:pt x="887149" y="76581"/>
                  </a:lnTo>
                  <a:lnTo>
                    <a:pt x="886413" y="73541"/>
                  </a:lnTo>
                  <a:lnTo>
                    <a:pt x="885940" y="68022"/>
                  </a:lnTo>
                  <a:lnTo>
                    <a:pt x="884843" y="67570"/>
                  </a:lnTo>
                  <a:lnTo>
                    <a:pt x="877636" y="66783"/>
                  </a:lnTo>
                  <a:lnTo>
                    <a:pt x="868960" y="73234"/>
                  </a:lnTo>
                  <a:lnTo>
                    <a:pt x="863160" y="74875"/>
                  </a:lnTo>
                  <a:lnTo>
                    <a:pt x="861190" y="76372"/>
                  </a:lnTo>
                  <a:lnTo>
                    <a:pt x="832003" y="118550"/>
                  </a:lnTo>
                  <a:lnTo>
                    <a:pt x="828603" y="129545"/>
                  </a:lnTo>
                  <a:lnTo>
                    <a:pt x="822421" y="139506"/>
                  </a:lnTo>
                  <a:lnTo>
                    <a:pt x="819796" y="152353"/>
                  </a:lnTo>
                  <a:lnTo>
                    <a:pt x="819162" y="179082"/>
                  </a:lnTo>
                  <a:lnTo>
                    <a:pt x="824209" y="185463"/>
                  </a:lnTo>
                  <a:lnTo>
                    <a:pt x="829513" y="188255"/>
                  </a:lnTo>
                  <a:lnTo>
                    <a:pt x="832409" y="189000"/>
                  </a:lnTo>
                  <a:lnTo>
                    <a:pt x="841542" y="195104"/>
                  </a:lnTo>
                  <a:lnTo>
                    <a:pt x="844659" y="195682"/>
                  </a:lnTo>
                  <a:lnTo>
                    <a:pt x="847799" y="195009"/>
                  </a:lnTo>
                  <a:lnTo>
                    <a:pt x="855166" y="192498"/>
                  </a:lnTo>
                  <a:lnTo>
                    <a:pt x="877143" y="188064"/>
                  </a:lnTo>
                  <a:lnTo>
                    <a:pt x="895600" y="183068"/>
                  </a:lnTo>
                  <a:lnTo>
                    <a:pt x="914474" y="178765"/>
                  </a:lnTo>
                  <a:lnTo>
                    <a:pt x="946159" y="163741"/>
                  </a:lnTo>
                  <a:lnTo>
                    <a:pt x="988750" y="125489"/>
                  </a:lnTo>
                  <a:lnTo>
                    <a:pt x="1016527" y="102580"/>
                  </a:lnTo>
                  <a:lnTo>
                    <a:pt x="1031352" y="83989"/>
                  </a:lnTo>
                  <a:lnTo>
                    <a:pt x="1061653" y="60399"/>
                  </a:lnTo>
                  <a:lnTo>
                    <a:pt x="1076313" y="38104"/>
                  </a:lnTo>
                  <a:lnTo>
                    <a:pt x="1076324" y="46291"/>
                  </a:lnTo>
                  <a:lnTo>
                    <a:pt x="1071268" y="52279"/>
                  </a:lnTo>
                  <a:lnTo>
                    <a:pt x="1068785" y="60623"/>
                  </a:lnTo>
                  <a:lnTo>
                    <a:pt x="1066624" y="70329"/>
                  </a:lnTo>
                  <a:lnTo>
                    <a:pt x="1060515" y="82802"/>
                  </a:lnTo>
                  <a:lnTo>
                    <a:pt x="1047103" y="124015"/>
                  </a:lnTo>
                  <a:lnTo>
                    <a:pt x="1024189" y="169984"/>
                  </a:lnTo>
                  <a:lnTo>
                    <a:pt x="1019107" y="179853"/>
                  </a:lnTo>
                  <a:lnTo>
                    <a:pt x="1012922" y="187926"/>
                  </a:lnTo>
                  <a:lnTo>
                    <a:pt x="1009777" y="199480"/>
                  </a:lnTo>
                  <a:lnTo>
                    <a:pt x="1009662" y="191766"/>
                  </a:lnTo>
                  <a:lnTo>
                    <a:pt x="1016198" y="183137"/>
                  </a:lnTo>
                  <a:lnTo>
                    <a:pt x="1019351" y="174317"/>
                  </a:lnTo>
                  <a:lnTo>
                    <a:pt x="1025460" y="165001"/>
                  </a:lnTo>
                  <a:lnTo>
                    <a:pt x="1027740" y="155538"/>
                  </a:lnTo>
                  <a:lnTo>
                    <a:pt x="1028273" y="149202"/>
                  </a:lnTo>
                  <a:lnTo>
                    <a:pt x="1031332" y="142859"/>
                  </a:lnTo>
                  <a:lnTo>
                    <a:pt x="1035162" y="136512"/>
                  </a:lnTo>
                  <a:lnTo>
                    <a:pt x="1038376" y="126988"/>
                  </a:lnTo>
                  <a:lnTo>
                    <a:pt x="1044501" y="117464"/>
                  </a:lnTo>
                  <a:lnTo>
                    <a:pt x="1047747" y="104779"/>
                  </a:lnTo>
                  <a:lnTo>
                    <a:pt x="1047750" y="141386"/>
                  </a:lnTo>
                  <a:lnTo>
                    <a:pt x="1055951" y="150935"/>
                  </a:lnTo>
                  <a:lnTo>
                    <a:pt x="1061941" y="151958"/>
                  </a:lnTo>
                  <a:lnTo>
                    <a:pt x="1074574" y="152351"/>
                  </a:lnTo>
                  <a:lnTo>
                    <a:pt x="1083583" y="145836"/>
                  </a:lnTo>
                  <a:lnTo>
                    <a:pt x="1092470" y="142686"/>
                  </a:lnTo>
                  <a:lnTo>
                    <a:pt x="1133476" y="107569"/>
                  </a:lnTo>
                  <a:lnTo>
                    <a:pt x="1139825" y="104952"/>
                  </a:lnTo>
                  <a:lnTo>
                    <a:pt x="1169693" y="78036"/>
                  </a:lnTo>
                  <a:lnTo>
                    <a:pt x="1173560" y="77010"/>
                  </a:lnTo>
                  <a:lnTo>
                    <a:pt x="1176074" y="76736"/>
                  </a:lnTo>
                  <a:lnTo>
                    <a:pt x="1177748" y="75495"/>
                  </a:lnTo>
                  <a:lnTo>
                    <a:pt x="1180107" y="69751"/>
                  </a:lnTo>
                  <a:lnTo>
                    <a:pt x="1181097" y="66675"/>
                  </a:lnTo>
                  <a:lnTo>
                    <a:pt x="1181100" y="90344"/>
                  </a:lnTo>
                  <a:lnTo>
                    <a:pt x="1178278" y="95886"/>
                  </a:lnTo>
                  <a:lnTo>
                    <a:pt x="1176043" y="98845"/>
                  </a:lnTo>
                  <a:lnTo>
                    <a:pt x="1173560" y="107778"/>
                  </a:lnTo>
                  <a:lnTo>
                    <a:pt x="1171591" y="152339"/>
                  </a:lnTo>
                  <a:lnTo>
                    <a:pt x="1171575" y="179082"/>
                  </a:lnTo>
                  <a:lnTo>
                    <a:pt x="1179776" y="189000"/>
                  </a:lnTo>
                  <a:lnTo>
                    <a:pt x="1183335" y="189827"/>
                  </a:lnTo>
                  <a:lnTo>
                    <a:pt x="1185766" y="190048"/>
                  </a:lnTo>
                  <a:lnTo>
                    <a:pt x="1191288" y="187471"/>
                  </a:lnTo>
                  <a:lnTo>
                    <a:pt x="1197269" y="183856"/>
                  </a:lnTo>
                  <a:lnTo>
                    <a:pt x="1206588" y="180763"/>
                  </a:lnTo>
                  <a:lnTo>
                    <a:pt x="1250011" y="149508"/>
                  </a:lnTo>
                  <a:lnTo>
                    <a:pt x="1275711" y="121575"/>
                  </a:lnTo>
                  <a:lnTo>
                    <a:pt x="1308088" y="74464"/>
                  </a:lnTo>
                  <a:lnTo>
                    <a:pt x="1311623" y="67309"/>
                  </a:lnTo>
                  <a:lnTo>
                    <a:pt x="1312566" y="63919"/>
                  </a:lnTo>
                  <a:lnTo>
                    <a:pt x="1314252" y="61659"/>
                  </a:lnTo>
                  <a:lnTo>
                    <a:pt x="1316434" y="60152"/>
                  </a:lnTo>
                  <a:lnTo>
                    <a:pt x="1318948" y="59148"/>
                  </a:lnTo>
                  <a:lnTo>
                    <a:pt x="1320623" y="57420"/>
                  </a:lnTo>
                  <a:lnTo>
                    <a:pt x="1323532" y="49114"/>
                  </a:lnTo>
                  <a:lnTo>
                    <a:pt x="1326601" y="48281"/>
                  </a:lnTo>
                  <a:lnTo>
                    <a:pt x="1328901" y="48058"/>
                  </a:lnTo>
                  <a:lnTo>
                    <a:pt x="1329375" y="48969"/>
                  </a:lnTo>
                  <a:lnTo>
                    <a:pt x="1325356" y="58034"/>
                  </a:lnTo>
                  <a:lnTo>
                    <a:pt x="1323098" y="73132"/>
                  </a:lnTo>
                  <a:lnTo>
                    <a:pt x="1316472" y="85737"/>
                  </a:lnTo>
                  <a:lnTo>
                    <a:pt x="1305529" y="132751"/>
                  </a:lnTo>
                  <a:lnTo>
                    <a:pt x="1304935" y="160022"/>
                  </a:lnTo>
                  <a:lnTo>
                    <a:pt x="1309984" y="166410"/>
                  </a:lnTo>
                  <a:lnTo>
                    <a:pt x="1311473" y="167028"/>
                  </a:lnTo>
                  <a:lnTo>
                    <a:pt x="1312466" y="166382"/>
                  </a:lnTo>
                  <a:lnTo>
                    <a:pt x="1313127" y="164892"/>
                  </a:lnTo>
                  <a:lnTo>
                    <a:pt x="1314626" y="163900"/>
                  </a:lnTo>
                  <a:lnTo>
                    <a:pt x="1321793" y="161444"/>
                  </a:lnTo>
                  <a:lnTo>
                    <a:pt x="1327591" y="157119"/>
                  </a:lnTo>
                  <a:lnTo>
                    <a:pt x="1336518" y="154491"/>
                  </a:lnTo>
                  <a:lnTo>
                    <a:pt x="1346483" y="152265"/>
                  </a:lnTo>
                  <a:lnTo>
                    <a:pt x="1361504" y="142212"/>
                  </a:lnTo>
                  <a:lnTo>
                    <a:pt x="1368172" y="135166"/>
                  </a:lnTo>
                  <a:lnTo>
                    <a:pt x="1378933" y="120357"/>
                  </a:lnTo>
                  <a:lnTo>
                    <a:pt x="1398174" y="102513"/>
                  </a:lnTo>
                  <a:lnTo>
                    <a:pt x="1416227" y="76828"/>
                  </a:lnTo>
                  <a:lnTo>
                    <a:pt x="1418951" y="70123"/>
                  </a:lnTo>
                  <a:lnTo>
                    <a:pt x="1425377" y="60398"/>
                  </a:lnTo>
                  <a:lnTo>
                    <a:pt x="1427250" y="54001"/>
                  </a:lnTo>
                  <a:lnTo>
                    <a:pt x="1426692" y="50814"/>
                  </a:lnTo>
                  <a:lnTo>
                    <a:pt x="1421013" y="38094"/>
                  </a:lnTo>
                  <a:lnTo>
                    <a:pt x="1420416" y="34917"/>
                  </a:lnTo>
                  <a:lnTo>
                    <a:pt x="1418961" y="32800"/>
                  </a:lnTo>
                  <a:lnTo>
                    <a:pt x="1416933" y="31388"/>
                  </a:lnTo>
                  <a:lnTo>
                    <a:pt x="1411856" y="29819"/>
                  </a:lnTo>
                  <a:lnTo>
                    <a:pt x="1368422" y="28568"/>
                  </a:lnTo>
                  <a:lnTo>
                    <a:pt x="1353842" y="33622"/>
                  </a:lnTo>
                  <a:lnTo>
                    <a:pt x="1334088" y="47862"/>
                  </a:lnTo>
                  <a:lnTo>
                    <a:pt x="1327410" y="55133"/>
                  </a:lnTo>
                  <a:lnTo>
                    <a:pt x="1298227" y="95067"/>
                  </a:lnTo>
                  <a:lnTo>
                    <a:pt x="1295598" y="101512"/>
                  </a:lnTo>
                  <a:lnTo>
                    <a:pt x="1289227" y="111091"/>
                  </a:lnTo>
                  <a:lnTo>
                    <a:pt x="1287364" y="117454"/>
                  </a:lnTo>
                  <a:lnTo>
                    <a:pt x="1287927" y="120632"/>
                  </a:lnTo>
                  <a:lnTo>
                    <a:pt x="1291373" y="126986"/>
                  </a:lnTo>
                  <a:lnTo>
                    <a:pt x="1293775" y="129104"/>
                  </a:lnTo>
                  <a:lnTo>
                    <a:pt x="1299263" y="131457"/>
                  </a:lnTo>
                  <a:lnTo>
                    <a:pt x="1317686" y="133174"/>
                  </a:lnTo>
                  <a:lnTo>
                    <a:pt x="1359502" y="121574"/>
                  </a:lnTo>
                  <a:lnTo>
                    <a:pt x="1405608" y="101458"/>
                  </a:lnTo>
                  <a:lnTo>
                    <a:pt x="1449863" y="70714"/>
                  </a:lnTo>
                  <a:lnTo>
                    <a:pt x="1474518" y="54079"/>
                  </a:lnTo>
                  <a:lnTo>
                    <a:pt x="1520756" y="30330"/>
                  </a:lnTo>
                  <a:lnTo>
                    <a:pt x="1547238" y="28610"/>
                  </a:lnTo>
                  <a:lnTo>
                    <a:pt x="1549018" y="29653"/>
                  </a:lnTo>
                  <a:lnTo>
                    <a:pt x="1550203" y="31407"/>
                  </a:lnTo>
                  <a:lnTo>
                    <a:pt x="1552107" y="36769"/>
                  </a:lnTo>
                  <a:lnTo>
                    <a:pt x="1561695" y="47187"/>
                  </a:lnTo>
                  <a:lnTo>
                    <a:pt x="1562100" y="66629"/>
                  </a:lnTo>
                  <a:lnTo>
                    <a:pt x="1562100" y="61597"/>
                  </a:lnTo>
                  <a:lnTo>
                    <a:pt x="1563158" y="60111"/>
                  </a:lnTo>
                  <a:lnTo>
                    <a:pt x="1564922" y="59120"/>
                  </a:lnTo>
                  <a:lnTo>
                    <a:pt x="1570301" y="57530"/>
                  </a:lnTo>
                  <a:lnTo>
                    <a:pt x="1571037" y="54491"/>
                  </a:lnTo>
                  <a:lnTo>
                    <a:pt x="1571591" y="48016"/>
                  </a:lnTo>
                  <a:lnTo>
                    <a:pt x="1566559" y="47733"/>
                  </a:lnTo>
                  <a:lnTo>
                    <a:pt x="1565073" y="46635"/>
                  </a:lnTo>
                  <a:lnTo>
                    <a:pt x="1562491" y="39424"/>
                  </a:lnTo>
                  <a:lnTo>
                    <a:pt x="1559452" y="41504"/>
                  </a:lnTo>
                  <a:lnTo>
                    <a:pt x="1520779" y="79410"/>
                  </a:lnTo>
                  <a:lnTo>
                    <a:pt x="1517277" y="85735"/>
                  </a:lnTo>
                  <a:lnTo>
                    <a:pt x="1504884" y="119757"/>
                  </a:lnTo>
                  <a:lnTo>
                    <a:pt x="1497607" y="133165"/>
                  </a:lnTo>
                  <a:lnTo>
                    <a:pt x="1495856" y="146005"/>
                  </a:lnTo>
                  <a:lnTo>
                    <a:pt x="1496771" y="148133"/>
                  </a:lnTo>
                  <a:lnTo>
                    <a:pt x="1498439" y="149551"/>
                  </a:lnTo>
                  <a:lnTo>
                    <a:pt x="1500609" y="150497"/>
                  </a:lnTo>
                  <a:lnTo>
                    <a:pt x="1502056" y="152186"/>
                  </a:lnTo>
                  <a:lnTo>
                    <a:pt x="1503663" y="156885"/>
                  </a:lnTo>
                  <a:lnTo>
                    <a:pt x="1505151" y="158561"/>
                  </a:lnTo>
                  <a:lnTo>
                    <a:pt x="1509625" y="160424"/>
                  </a:lnTo>
                  <a:lnTo>
                    <a:pt x="1527308" y="161783"/>
                  </a:lnTo>
                  <a:lnTo>
                    <a:pt x="1541797" y="156819"/>
                  </a:lnTo>
                  <a:lnTo>
                    <a:pt x="1575795" y="137460"/>
                  </a:lnTo>
                  <a:lnTo>
                    <a:pt x="1594145" y="132443"/>
                  </a:lnTo>
                  <a:lnTo>
                    <a:pt x="1638318" y="102354"/>
                  </a:lnTo>
                  <a:lnTo>
                    <a:pt x="1683692" y="66849"/>
                  </a:lnTo>
                  <a:lnTo>
                    <a:pt x="1690225" y="60396"/>
                  </a:lnTo>
                  <a:lnTo>
                    <a:pt x="1699819" y="44450"/>
                  </a:lnTo>
                  <a:lnTo>
                    <a:pt x="1705505" y="40916"/>
                  </a:lnTo>
                  <a:lnTo>
                    <a:pt x="1712723" y="38647"/>
                  </a:lnTo>
                  <a:lnTo>
                    <a:pt x="1713316" y="37403"/>
                  </a:lnTo>
                  <a:lnTo>
                    <a:pt x="1714344" y="29937"/>
                  </a:lnTo>
                  <a:lnTo>
                    <a:pt x="1717253" y="31997"/>
                  </a:lnTo>
                  <a:lnTo>
                    <a:pt x="1722688" y="36886"/>
                  </a:lnTo>
                  <a:lnTo>
                    <a:pt x="1722075" y="38345"/>
                  </a:lnTo>
                  <a:lnTo>
                    <a:pt x="1717216" y="45456"/>
                  </a:lnTo>
                  <a:lnTo>
                    <a:pt x="1714857" y="55391"/>
                  </a:lnTo>
                  <a:lnTo>
                    <a:pt x="1713513" y="70944"/>
                  </a:lnTo>
                  <a:lnTo>
                    <a:pt x="1706975" y="85305"/>
                  </a:lnTo>
                  <a:lnTo>
                    <a:pt x="1695353" y="119741"/>
                  </a:lnTo>
                  <a:lnTo>
                    <a:pt x="1679287" y="139610"/>
                  </a:lnTo>
                  <a:lnTo>
                    <a:pt x="1671024" y="149191"/>
                  </a:lnTo>
                  <a:lnTo>
                    <a:pt x="1668719" y="155554"/>
                  </a:lnTo>
                  <a:lnTo>
                    <a:pt x="1667046" y="157674"/>
                  </a:lnTo>
                  <a:lnTo>
                    <a:pt x="1660692" y="161716"/>
                  </a:lnTo>
                  <a:lnTo>
                    <a:pt x="1657790" y="169950"/>
                  </a:lnTo>
                  <a:lnTo>
                    <a:pt x="1657388" y="163107"/>
                  </a:lnTo>
                  <a:lnTo>
                    <a:pt x="1657362" y="157211"/>
                  </a:lnTo>
                  <a:lnTo>
                    <a:pt x="1660177" y="151710"/>
                  </a:lnTo>
                  <a:lnTo>
                    <a:pt x="1670608" y="139555"/>
                  </a:lnTo>
                  <a:lnTo>
                    <a:pt x="1693538" y="120974"/>
                  </a:lnTo>
                  <a:lnTo>
                    <a:pt x="1712131" y="92748"/>
                  </a:lnTo>
                  <a:lnTo>
                    <a:pt x="1731514" y="74129"/>
                  </a:lnTo>
                  <a:lnTo>
                    <a:pt x="1740053" y="63632"/>
                  </a:lnTo>
                  <a:lnTo>
                    <a:pt x="1784261" y="31825"/>
                  </a:lnTo>
                  <a:lnTo>
                    <a:pt x="1796083" y="23298"/>
                  </a:lnTo>
                  <a:lnTo>
                    <a:pt x="1806289" y="20301"/>
                  </a:lnTo>
                  <a:lnTo>
                    <a:pt x="1831963" y="19088"/>
                  </a:lnTo>
                  <a:lnTo>
                    <a:pt x="1834084" y="20130"/>
                  </a:lnTo>
                  <a:lnTo>
                    <a:pt x="1835498" y="21883"/>
                  </a:lnTo>
                  <a:lnTo>
                    <a:pt x="1836440" y="24110"/>
                  </a:lnTo>
                  <a:lnTo>
                    <a:pt x="1838127" y="25595"/>
                  </a:lnTo>
                  <a:lnTo>
                    <a:pt x="1842823" y="27244"/>
                  </a:lnTo>
                  <a:lnTo>
                    <a:pt x="1844499" y="28743"/>
                  </a:lnTo>
                  <a:lnTo>
                    <a:pt x="1855195" y="47810"/>
                  </a:lnTo>
                  <a:lnTo>
                    <a:pt x="1857337" y="79367"/>
                  </a:lnTo>
                  <a:lnTo>
                    <a:pt x="1857372" y="106615"/>
                  </a:lnTo>
                  <a:lnTo>
                    <a:pt x="1854551" y="113701"/>
                  </a:lnTo>
                  <a:lnTo>
                    <a:pt x="1850829" y="120378"/>
                  </a:lnTo>
                  <a:lnTo>
                    <a:pt x="1848241" y="131423"/>
                  </a:lnTo>
                  <a:lnTo>
                    <a:pt x="1839684" y="141372"/>
                  </a:lnTo>
                  <a:lnTo>
                    <a:pt x="1838335" y="152261"/>
                  </a:lnTo>
                  <a:lnTo>
                    <a:pt x="1838328" y="147295"/>
                  </a:lnTo>
                  <a:lnTo>
                    <a:pt x="1839385" y="145818"/>
                  </a:lnTo>
                  <a:lnTo>
                    <a:pt x="1854572" y="135519"/>
                  </a:lnTo>
                  <a:lnTo>
                    <a:pt x="1882784" y="106855"/>
                  </a:lnTo>
                  <a:lnTo>
                    <a:pt x="1893361" y="91860"/>
                  </a:lnTo>
                  <a:lnTo>
                    <a:pt x="1912538" y="73954"/>
                  </a:lnTo>
                  <a:lnTo>
                    <a:pt x="1936635" y="44866"/>
                  </a:lnTo>
                  <a:lnTo>
                    <a:pt x="1943048" y="41101"/>
                  </a:lnTo>
                  <a:lnTo>
                    <a:pt x="1949428" y="38369"/>
                  </a:lnTo>
                  <a:lnTo>
                    <a:pt x="1960265" y="30064"/>
                  </a:lnTo>
                  <a:lnTo>
                    <a:pt x="1971232" y="28603"/>
                  </a:lnTo>
                  <a:lnTo>
                    <a:pt x="1971544" y="33632"/>
                  </a:lnTo>
                  <a:lnTo>
                    <a:pt x="1968795" y="38930"/>
                  </a:lnTo>
                  <a:lnTo>
                    <a:pt x="1965102" y="44813"/>
                  </a:lnTo>
                  <a:lnTo>
                    <a:pt x="1962733" y="57213"/>
                  </a:lnTo>
                  <a:lnTo>
                    <a:pt x="1962538" y="60363"/>
                  </a:lnTo>
                  <a:lnTo>
                    <a:pt x="1959500" y="66686"/>
                  </a:lnTo>
                  <a:lnTo>
                    <a:pt x="1955680" y="73024"/>
                  </a:lnTo>
                  <a:lnTo>
                    <a:pt x="1943005" y="110231"/>
                  </a:lnTo>
                  <a:lnTo>
                    <a:pt x="1935751" y="123640"/>
                  </a:lnTo>
                  <a:lnTo>
                    <a:pt x="1933703" y="140972"/>
                  </a:lnTo>
                  <a:lnTo>
                    <a:pt x="1934718" y="141603"/>
                  </a:lnTo>
                  <a:lnTo>
                    <a:pt x="1945339" y="142790"/>
                  </a:lnTo>
                  <a:lnTo>
                    <a:pt x="1956243" y="142849"/>
                  </a:lnTo>
                  <a:lnTo>
                    <a:pt x="1962346" y="140035"/>
                  </a:lnTo>
                  <a:lnTo>
                    <a:pt x="2003623" y="106848"/>
                  </a:lnTo>
                  <a:lnTo>
                    <a:pt x="2021535" y="87694"/>
                  </a:lnTo>
                  <a:lnTo>
                    <a:pt x="2031935" y="79186"/>
                  </a:lnTo>
                  <a:lnTo>
                    <a:pt x="2072308" y="32906"/>
                  </a:lnTo>
                  <a:lnTo>
                    <a:pt x="2092241" y="13850"/>
                  </a:lnTo>
                  <a:lnTo>
                    <a:pt x="2098637" y="11441"/>
                  </a:lnTo>
                  <a:lnTo>
                    <a:pt x="2100766" y="9740"/>
                  </a:lnTo>
                  <a:lnTo>
                    <a:pt x="2104992" y="76"/>
                  </a:lnTo>
                  <a:lnTo>
                    <a:pt x="2105021" y="0"/>
                  </a:lnTo>
                  <a:lnTo>
                    <a:pt x="2105024" y="13247"/>
                  </a:lnTo>
                  <a:lnTo>
                    <a:pt x="2102201" y="19287"/>
                  </a:lnTo>
                  <a:lnTo>
                    <a:pt x="2090834" y="38134"/>
                  </a:lnTo>
                  <a:lnTo>
                    <a:pt x="2078655" y="69852"/>
                  </a:lnTo>
                  <a:lnTo>
                    <a:pt x="2070871" y="81602"/>
                  </a:lnTo>
                  <a:lnTo>
                    <a:pt x="2058878" y="116104"/>
                  </a:lnTo>
                  <a:lnTo>
                    <a:pt x="2057529" y="136394"/>
                  </a:lnTo>
                  <a:lnTo>
                    <a:pt x="2060280" y="142811"/>
                  </a:lnTo>
                  <a:lnTo>
                    <a:pt x="2063971" y="149190"/>
                  </a:lnTo>
                  <a:lnTo>
                    <a:pt x="2067109" y="158732"/>
                  </a:lnTo>
                  <a:lnTo>
                    <a:pt x="2071594" y="165086"/>
                  </a:lnTo>
                  <a:lnTo>
                    <a:pt x="2077114" y="168615"/>
                  </a:lnTo>
                  <a:lnTo>
                    <a:pt x="2089280" y="170881"/>
                  </a:lnTo>
                  <a:lnTo>
                    <a:pt x="2127250" y="171435"/>
                  </a:lnTo>
                  <a:lnTo>
                    <a:pt x="2158119" y="161738"/>
                  </a:lnTo>
                  <a:lnTo>
                    <a:pt x="2173634" y="150207"/>
                  </a:lnTo>
                  <a:lnTo>
                    <a:pt x="2176164" y="147759"/>
                  </a:lnTo>
                  <a:lnTo>
                    <a:pt x="2178976" y="142217"/>
                  </a:lnTo>
                  <a:lnTo>
                    <a:pt x="2181027" y="123757"/>
                  </a:lnTo>
                  <a:lnTo>
                    <a:pt x="2181185" y="116159"/>
                  </a:lnTo>
                  <a:lnTo>
                    <a:pt x="2169464" y="102603"/>
                  </a:lnTo>
                  <a:lnTo>
                    <a:pt x="2163614" y="96694"/>
                  </a:lnTo>
                  <a:lnTo>
                    <a:pt x="2157545" y="95670"/>
                  </a:lnTo>
                  <a:lnTo>
                    <a:pt x="2149043" y="95367"/>
                  </a:lnTo>
                  <a:lnTo>
                    <a:pt x="2142935" y="98118"/>
                  </a:lnTo>
                  <a:lnTo>
                    <a:pt x="2136691" y="101810"/>
                  </a:lnTo>
                  <a:lnTo>
                    <a:pt x="2127225" y="104947"/>
                  </a:lnTo>
                  <a:lnTo>
                    <a:pt x="2117716" y="111051"/>
                  </a:lnTo>
                  <a:lnTo>
                    <a:pt x="2108198" y="114388"/>
                  </a:lnTo>
                  <a:lnTo>
                    <a:pt x="2076450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SMARTInkShape-Group98"/>
          <p:cNvGrpSpPr/>
          <p:nvPr/>
        </p:nvGrpSpPr>
        <p:grpSpPr>
          <a:xfrm>
            <a:off x="4152900" y="2514600"/>
            <a:ext cx="437748" cy="238126"/>
            <a:chOff x="4152900" y="2514600"/>
            <a:chExt cx="437748" cy="238126"/>
          </a:xfrm>
        </p:grpSpPr>
        <p:sp>
          <p:nvSpPr>
            <p:cNvPr id="28" name="SMARTInkShape-342"/>
            <p:cNvSpPr/>
            <p:nvPr>
              <p:custDataLst>
                <p:tags r:id="rId144"/>
              </p:custDataLst>
            </p:nvPr>
          </p:nvSpPr>
          <p:spPr>
            <a:xfrm>
              <a:off x="4438653" y="2524125"/>
              <a:ext cx="151995" cy="218672"/>
            </a:xfrm>
            <a:custGeom>
              <a:avLst/>
              <a:gdLst/>
              <a:ahLst/>
              <a:cxnLst/>
              <a:rect l="0" t="0" r="0" b="0"/>
              <a:pathLst>
                <a:path w="151995" h="218672">
                  <a:moveTo>
                    <a:pt x="9522" y="104775"/>
                  </a:moveTo>
                  <a:lnTo>
                    <a:pt x="9522" y="104775"/>
                  </a:lnTo>
                  <a:lnTo>
                    <a:pt x="9522" y="91517"/>
                  </a:lnTo>
                  <a:lnTo>
                    <a:pt x="6700" y="85478"/>
                  </a:lnTo>
                  <a:lnTo>
                    <a:pt x="2976" y="79265"/>
                  </a:lnTo>
                  <a:lnTo>
                    <a:pt x="586" y="66653"/>
                  </a:lnTo>
                  <a:lnTo>
                    <a:pt x="0" y="30456"/>
                  </a:lnTo>
                  <a:lnTo>
                    <a:pt x="8198" y="20539"/>
                  </a:lnTo>
                  <a:lnTo>
                    <a:pt x="9406" y="10980"/>
                  </a:lnTo>
                  <a:lnTo>
                    <a:pt x="17713" y="1452"/>
                  </a:lnTo>
                  <a:lnTo>
                    <a:pt x="28145" y="38"/>
                  </a:lnTo>
                  <a:lnTo>
                    <a:pt x="37978" y="0"/>
                  </a:lnTo>
                  <a:lnTo>
                    <a:pt x="38061" y="5056"/>
                  </a:lnTo>
                  <a:lnTo>
                    <a:pt x="39131" y="6546"/>
                  </a:lnTo>
                  <a:lnTo>
                    <a:pt x="43143" y="8201"/>
                  </a:lnTo>
                  <a:lnTo>
                    <a:pt x="44636" y="9701"/>
                  </a:lnTo>
                  <a:lnTo>
                    <a:pt x="47229" y="17610"/>
                  </a:lnTo>
                  <a:lnTo>
                    <a:pt x="47612" y="41403"/>
                  </a:lnTo>
                  <a:lnTo>
                    <a:pt x="44795" y="47682"/>
                  </a:lnTo>
                  <a:lnTo>
                    <a:pt x="41074" y="54000"/>
                  </a:lnTo>
                  <a:lnTo>
                    <a:pt x="38685" y="66680"/>
                  </a:lnTo>
                  <a:lnTo>
                    <a:pt x="38107" y="85167"/>
                  </a:lnTo>
                  <a:lnTo>
                    <a:pt x="28965" y="94843"/>
                  </a:lnTo>
                  <a:lnTo>
                    <a:pt x="43120" y="95249"/>
                  </a:lnTo>
                  <a:lnTo>
                    <a:pt x="48443" y="92427"/>
                  </a:lnTo>
                  <a:lnTo>
                    <a:pt x="55428" y="87049"/>
                  </a:lnTo>
                  <a:lnTo>
                    <a:pt x="64412" y="84928"/>
                  </a:lnTo>
                  <a:lnTo>
                    <a:pt x="74436" y="77558"/>
                  </a:lnTo>
                  <a:lnTo>
                    <a:pt x="84243" y="76319"/>
                  </a:lnTo>
                  <a:lnTo>
                    <a:pt x="99873" y="76203"/>
                  </a:lnTo>
                  <a:lnTo>
                    <a:pt x="105417" y="79023"/>
                  </a:lnTo>
                  <a:lnTo>
                    <a:pt x="111408" y="82747"/>
                  </a:lnTo>
                  <a:lnTo>
                    <a:pt x="117600" y="84401"/>
                  </a:lnTo>
                  <a:lnTo>
                    <a:pt x="119674" y="85901"/>
                  </a:lnTo>
                  <a:lnTo>
                    <a:pt x="121056" y="87959"/>
                  </a:lnTo>
                  <a:lnTo>
                    <a:pt x="121978" y="90389"/>
                  </a:lnTo>
                  <a:lnTo>
                    <a:pt x="123651" y="92009"/>
                  </a:lnTo>
                  <a:lnTo>
                    <a:pt x="128332" y="93810"/>
                  </a:lnTo>
                  <a:lnTo>
                    <a:pt x="130004" y="95348"/>
                  </a:lnTo>
                  <a:lnTo>
                    <a:pt x="140690" y="114492"/>
                  </a:lnTo>
                  <a:lnTo>
                    <a:pt x="142441" y="127038"/>
                  </a:lnTo>
                  <a:lnTo>
                    <a:pt x="143643" y="129142"/>
                  </a:lnTo>
                  <a:lnTo>
                    <a:pt x="145502" y="130545"/>
                  </a:lnTo>
                  <a:lnTo>
                    <a:pt x="147800" y="131480"/>
                  </a:lnTo>
                  <a:lnTo>
                    <a:pt x="149332" y="133162"/>
                  </a:lnTo>
                  <a:lnTo>
                    <a:pt x="151035" y="137852"/>
                  </a:lnTo>
                  <a:lnTo>
                    <a:pt x="151994" y="146443"/>
                  </a:lnTo>
                  <a:lnTo>
                    <a:pt x="149395" y="152575"/>
                  </a:lnTo>
                  <a:lnTo>
                    <a:pt x="145771" y="158828"/>
                  </a:lnTo>
                  <a:lnTo>
                    <a:pt x="143254" y="169579"/>
                  </a:lnTo>
                  <a:lnTo>
                    <a:pt x="136401" y="178685"/>
                  </a:lnTo>
                  <a:lnTo>
                    <a:pt x="133194" y="187588"/>
                  </a:lnTo>
                  <a:lnTo>
                    <a:pt x="119193" y="204534"/>
                  </a:lnTo>
                  <a:lnTo>
                    <a:pt x="113651" y="207321"/>
                  </a:lnTo>
                  <a:lnTo>
                    <a:pt x="106526" y="209110"/>
                  </a:lnTo>
                  <a:lnTo>
                    <a:pt x="96725" y="217712"/>
                  </a:lnTo>
                  <a:lnTo>
                    <a:pt x="90628" y="218671"/>
                  </a:lnTo>
                  <a:lnTo>
                    <a:pt x="88993" y="217747"/>
                  </a:lnTo>
                  <a:lnTo>
                    <a:pt x="87903" y="216073"/>
                  </a:lnTo>
                  <a:lnTo>
                    <a:pt x="87176" y="213899"/>
                  </a:lnTo>
                  <a:lnTo>
                    <a:pt x="85632" y="212450"/>
                  </a:lnTo>
                  <a:lnTo>
                    <a:pt x="76627" y="209663"/>
                  </a:lnTo>
                  <a:lnTo>
                    <a:pt x="67075" y="200420"/>
                  </a:lnTo>
                  <a:lnTo>
                    <a:pt x="66708" y="191859"/>
                  </a:lnTo>
                  <a:lnTo>
                    <a:pt x="73225" y="183164"/>
                  </a:lnTo>
                  <a:lnTo>
                    <a:pt x="74876" y="177362"/>
                  </a:lnTo>
                  <a:lnTo>
                    <a:pt x="76375" y="175391"/>
                  </a:lnTo>
                  <a:lnTo>
                    <a:pt x="122540" y="134608"/>
                  </a:lnTo>
                  <a:lnTo>
                    <a:pt x="14287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343"/>
            <p:cNvSpPr/>
            <p:nvPr>
              <p:custDataLst>
                <p:tags r:id="rId145"/>
              </p:custDataLst>
            </p:nvPr>
          </p:nvSpPr>
          <p:spPr>
            <a:xfrm>
              <a:off x="4448209" y="2524125"/>
              <a:ext cx="9492" cy="190097"/>
            </a:xfrm>
            <a:custGeom>
              <a:avLst/>
              <a:gdLst/>
              <a:ahLst/>
              <a:cxnLst/>
              <a:rect l="0" t="0" r="0" b="0"/>
              <a:pathLst>
                <a:path w="9492" h="190097">
                  <a:moveTo>
                    <a:pt x="9491" y="0"/>
                  </a:moveTo>
                  <a:lnTo>
                    <a:pt x="9491" y="0"/>
                  </a:lnTo>
                  <a:lnTo>
                    <a:pt x="9491" y="44476"/>
                  </a:lnTo>
                  <a:lnTo>
                    <a:pt x="9491" y="87959"/>
                  </a:lnTo>
                  <a:lnTo>
                    <a:pt x="8433" y="126911"/>
                  </a:lnTo>
                  <a:lnTo>
                    <a:pt x="1290" y="145620"/>
                  </a:lnTo>
                  <a:lnTo>
                    <a:pt x="0" y="169557"/>
                  </a:lnTo>
                  <a:lnTo>
                    <a:pt x="9100" y="180533"/>
                  </a:lnTo>
                  <a:lnTo>
                    <a:pt x="9481" y="190096"/>
                  </a:lnTo>
                  <a:lnTo>
                    <a:pt x="9491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344"/>
            <p:cNvSpPr/>
            <p:nvPr>
              <p:custDataLst>
                <p:tags r:id="rId146"/>
              </p:custDataLst>
            </p:nvPr>
          </p:nvSpPr>
          <p:spPr>
            <a:xfrm>
              <a:off x="4152900" y="2657475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0" y="38100"/>
                  </a:moveTo>
                  <a:lnTo>
                    <a:pt x="0" y="38100"/>
                  </a:lnTo>
                  <a:lnTo>
                    <a:pt x="14189" y="38100"/>
                  </a:lnTo>
                  <a:lnTo>
                    <a:pt x="15809" y="37042"/>
                  </a:lnTo>
                  <a:lnTo>
                    <a:pt x="16890" y="35278"/>
                  </a:lnTo>
                  <a:lnTo>
                    <a:pt x="17610" y="33044"/>
                  </a:lnTo>
                  <a:lnTo>
                    <a:pt x="19148" y="31554"/>
                  </a:lnTo>
                  <a:lnTo>
                    <a:pt x="23680" y="29899"/>
                  </a:lnTo>
                  <a:lnTo>
                    <a:pt x="69886" y="28576"/>
                  </a:lnTo>
                  <a:lnTo>
                    <a:pt x="76216" y="25753"/>
                  </a:lnTo>
                  <a:lnTo>
                    <a:pt x="79385" y="23519"/>
                  </a:lnTo>
                  <a:lnTo>
                    <a:pt x="93960" y="20374"/>
                  </a:lnTo>
                  <a:lnTo>
                    <a:pt x="121447" y="18069"/>
                  </a:lnTo>
                  <a:lnTo>
                    <a:pt x="151796" y="7296"/>
                  </a:lnTo>
                  <a:lnTo>
                    <a:pt x="155172" y="4864"/>
                  </a:lnTo>
                  <a:lnTo>
                    <a:pt x="164569" y="2162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345"/>
            <p:cNvSpPr/>
            <p:nvPr>
              <p:custDataLst>
                <p:tags r:id="rId147"/>
              </p:custDataLst>
            </p:nvPr>
          </p:nvSpPr>
          <p:spPr>
            <a:xfrm>
              <a:off x="4210050" y="2552735"/>
              <a:ext cx="66676" cy="199991"/>
            </a:xfrm>
            <a:custGeom>
              <a:avLst/>
              <a:gdLst/>
              <a:ahLst/>
              <a:cxnLst/>
              <a:rect l="0" t="0" r="0" b="0"/>
              <a:pathLst>
                <a:path w="66676" h="199991">
                  <a:moveTo>
                    <a:pt x="0" y="47590"/>
                  </a:moveTo>
                  <a:lnTo>
                    <a:pt x="0" y="47590"/>
                  </a:lnTo>
                  <a:lnTo>
                    <a:pt x="0" y="23910"/>
                  </a:lnTo>
                  <a:lnTo>
                    <a:pt x="1058" y="22278"/>
                  </a:lnTo>
                  <a:lnTo>
                    <a:pt x="2822" y="21191"/>
                  </a:lnTo>
                  <a:lnTo>
                    <a:pt x="5057" y="20465"/>
                  </a:lnTo>
                  <a:lnTo>
                    <a:pt x="6546" y="18924"/>
                  </a:lnTo>
                  <a:lnTo>
                    <a:pt x="9491" y="9618"/>
                  </a:lnTo>
                  <a:lnTo>
                    <a:pt x="9525" y="0"/>
                  </a:lnTo>
                  <a:lnTo>
                    <a:pt x="17726" y="8169"/>
                  </a:lnTo>
                  <a:lnTo>
                    <a:pt x="18933" y="17575"/>
                  </a:lnTo>
                  <a:lnTo>
                    <a:pt x="19050" y="63490"/>
                  </a:lnTo>
                  <a:lnTo>
                    <a:pt x="19050" y="88866"/>
                  </a:lnTo>
                  <a:lnTo>
                    <a:pt x="28400" y="133140"/>
                  </a:lnTo>
                  <a:lnTo>
                    <a:pt x="28458" y="136374"/>
                  </a:lnTo>
                  <a:lnTo>
                    <a:pt x="31345" y="142788"/>
                  </a:lnTo>
                  <a:lnTo>
                    <a:pt x="35098" y="149167"/>
                  </a:lnTo>
                  <a:lnTo>
                    <a:pt x="38269" y="158708"/>
                  </a:lnTo>
                  <a:lnTo>
                    <a:pt x="44383" y="168238"/>
                  </a:lnTo>
                  <a:lnTo>
                    <a:pt x="47722" y="177764"/>
                  </a:lnTo>
                  <a:lnTo>
                    <a:pt x="55699" y="188584"/>
                  </a:lnTo>
                  <a:lnTo>
                    <a:pt x="56720" y="194964"/>
                  </a:lnTo>
                  <a:lnTo>
                    <a:pt x="57922" y="196639"/>
                  </a:lnTo>
                  <a:lnTo>
                    <a:pt x="59781" y="197757"/>
                  </a:lnTo>
                  <a:lnTo>
                    <a:pt x="66675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346"/>
            <p:cNvSpPr/>
            <p:nvPr>
              <p:custDataLst>
                <p:tags r:id="rId148"/>
              </p:custDataLst>
            </p:nvPr>
          </p:nvSpPr>
          <p:spPr>
            <a:xfrm>
              <a:off x="4152911" y="2514600"/>
              <a:ext cx="95240" cy="218946"/>
            </a:xfrm>
            <a:custGeom>
              <a:avLst/>
              <a:gdLst/>
              <a:ahLst/>
              <a:cxnLst/>
              <a:rect l="0" t="0" r="0" b="0"/>
              <a:pathLst>
                <a:path w="95240" h="218946">
                  <a:moveTo>
                    <a:pt x="95239" y="0"/>
                  </a:moveTo>
                  <a:lnTo>
                    <a:pt x="95239" y="0"/>
                  </a:lnTo>
                  <a:lnTo>
                    <a:pt x="77514" y="0"/>
                  </a:lnTo>
                  <a:lnTo>
                    <a:pt x="77072" y="1058"/>
                  </a:lnTo>
                  <a:lnTo>
                    <a:pt x="76582" y="5056"/>
                  </a:lnTo>
                  <a:lnTo>
                    <a:pt x="75393" y="6546"/>
                  </a:lnTo>
                  <a:lnTo>
                    <a:pt x="66511" y="10322"/>
                  </a:lnTo>
                  <a:lnTo>
                    <a:pt x="62010" y="14465"/>
                  </a:lnTo>
                  <a:lnTo>
                    <a:pt x="59304" y="19834"/>
                  </a:lnTo>
                  <a:lnTo>
                    <a:pt x="56366" y="35028"/>
                  </a:lnTo>
                  <a:lnTo>
                    <a:pt x="49656" y="47645"/>
                  </a:lnTo>
                  <a:lnTo>
                    <a:pt x="46825" y="63503"/>
                  </a:lnTo>
                  <a:lnTo>
                    <a:pt x="41148" y="74084"/>
                  </a:lnTo>
                  <a:lnTo>
                    <a:pt x="30603" y="121665"/>
                  </a:lnTo>
                  <a:lnTo>
                    <a:pt x="27774" y="139416"/>
                  </a:lnTo>
                  <a:lnTo>
                    <a:pt x="21078" y="152344"/>
                  </a:lnTo>
                  <a:lnTo>
                    <a:pt x="9942" y="188226"/>
                  </a:lnTo>
                  <a:lnTo>
                    <a:pt x="3052" y="197655"/>
                  </a:lnTo>
                  <a:lnTo>
                    <a:pt x="392" y="207774"/>
                  </a:lnTo>
                  <a:lnTo>
                    <a:pt x="0" y="218636"/>
                  </a:lnTo>
                  <a:lnTo>
                    <a:pt x="5049" y="218945"/>
                  </a:lnTo>
                  <a:lnTo>
                    <a:pt x="6537" y="217930"/>
                  </a:lnTo>
                  <a:lnTo>
                    <a:pt x="7530" y="216195"/>
                  </a:lnTo>
                  <a:lnTo>
                    <a:pt x="951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99"/>
          <p:cNvGrpSpPr/>
          <p:nvPr/>
        </p:nvGrpSpPr>
        <p:grpSpPr>
          <a:xfrm>
            <a:off x="4733925" y="2476539"/>
            <a:ext cx="666751" cy="285712"/>
            <a:chOff x="4733925" y="2476539"/>
            <a:chExt cx="666751" cy="285712"/>
          </a:xfrm>
        </p:grpSpPr>
        <p:sp>
          <p:nvSpPr>
            <p:cNvPr id="34" name="SMARTInkShape-347"/>
            <p:cNvSpPr/>
            <p:nvPr>
              <p:custDataLst>
                <p:tags r:id="rId139"/>
              </p:custDataLst>
            </p:nvPr>
          </p:nvSpPr>
          <p:spPr>
            <a:xfrm>
              <a:off x="5202105" y="2476539"/>
              <a:ext cx="198571" cy="209497"/>
            </a:xfrm>
            <a:custGeom>
              <a:avLst/>
              <a:gdLst/>
              <a:ahLst/>
              <a:cxnLst/>
              <a:rect l="0" t="0" r="0" b="0"/>
              <a:pathLst>
                <a:path w="198571" h="209497">
                  <a:moveTo>
                    <a:pt x="74745" y="47586"/>
                  </a:moveTo>
                  <a:lnTo>
                    <a:pt x="74745" y="47586"/>
                  </a:lnTo>
                  <a:lnTo>
                    <a:pt x="84236" y="47586"/>
                  </a:lnTo>
                  <a:lnTo>
                    <a:pt x="84270" y="85755"/>
                  </a:lnTo>
                  <a:lnTo>
                    <a:pt x="81448" y="93830"/>
                  </a:lnTo>
                  <a:lnTo>
                    <a:pt x="77725" y="100947"/>
                  </a:lnTo>
                  <a:lnTo>
                    <a:pt x="75333" y="114140"/>
                  </a:lnTo>
                  <a:lnTo>
                    <a:pt x="73949" y="121616"/>
                  </a:lnTo>
                  <a:lnTo>
                    <a:pt x="63002" y="151769"/>
                  </a:lnTo>
                  <a:lnTo>
                    <a:pt x="58942" y="158448"/>
                  </a:lnTo>
                  <a:lnTo>
                    <a:pt x="55599" y="168158"/>
                  </a:lnTo>
                  <a:lnTo>
                    <a:pt x="39276" y="190456"/>
                  </a:lnTo>
                  <a:lnTo>
                    <a:pt x="36756" y="196809"/>
                  </a:lnTo>
                  <a:lnTo>
                    <a:pt x="28598" y="207630"/>
                  </a:lnTo>
                  <a:lnTo>
                    <a:pt x="24954" y="208675"/>
                  </a:lnTo>
                  <a:lnTo>
                    <a:pt x="9521" y="209496"/>
                  </a:lnTo>
                  <a:lnTo>
                    <a:pt x="9037" y="208443"/>
                  </a:lnTo>
                  <a:lnTo>
                    <a:pt x="8108" y="187121"/>
                  </a:lnTo>
                  <a:lnTo>
                    <a:pt x="10909" y="180863"/>
                  </a:lnTo>
                  <a:lnTo>
                    <a:pt x="14623" y="174553"/>
                  </a:lnTo>
                  <a:lnTo>
                    <a:pt x="16274" y="168221"/>
                  </a:lnTo>
                  <a:lnTo>
                    <a:pt x="17773" y="166110"/>
                  </a:lnTo>
                  <a:lnTo>
                    <a:pt x="19831" y="164702"/>
                  </a:lnTo>
                  <a:lnTo>
                    <a:pt x="22260" y="163763"/>
                  </a:lnTo>
                  <a:lnTo>
                    <a:pt x="23880" y="162079"/>
                  </a:lnTo>
                  <a:lnTo>
                    <a:pt x="29302" y="151772"/>
                  </a:lnTo>
                  <a:lnTo>
                    <a:pt x="31750" y="148793"/>
                  </a:lnTo>
                  <a:lnTo>
                    <a:pt x="37292" y="145483"/>
                  </a:lnTo>
                  <a:lnTo>
                    <a:pt x="44417" y="143359"/>
                  </a:lnTo>
                  <a:lnTo>
                    <a:pt x="54217" y="134681"/>
                  </a:lnTo>
                  <a:lnTo>
                    <a:pt x="60314" y="133717"/>
                  </a:lnTo>
                  <a:lnTo>
                    <a:pt x="61949" y="134640"/>
                  </a:lnTo>
                  <a:lnTo>
                    <a:pt x="63040" y="136314"/>
                  </a:lnTo>
                  <a:lnTo>
                    <a:pt x="63767" y="138488"/>
                  </a:lnTo>
                  <a:lnTo>
                    <a:pt x="65309" y="139937"/>
                  </a:lnTo>
                  <a:lnTo>
                    <a:pt x="74836" y="143640"/>
                  </a:lnTo>
                  <a:lnTo>
                    <a:pt x="79371" y="147779"/>
                  </a:lnTo>
                  <a:lnTo>
                    <a:pt x="82093" y="153147"/>
                  </a:lnTo>
                  <a:lnTo>
                    <a:pt x="83840" y="160160"/>
                  </a:lnTo>
                  <a:lnTo>
                    <a:pt x="100072" y="178724"/>
                  </a:lnTo>
                  <a:lnTo>
                    <a:pt x="101876" y="184539"/>
                  </a:lnTo>
                  <a:lnTo>
                    <a:pt x="103415" y="186513"/>
                  </a:lnTo>
                  <a:lnTo>
                    <a:pt x="111394" y="189941"/>
                  </a:lnTo>
                  <a:lnTo>
                    <a:pt x="126996" y="190448"/>
                  </a:lnTo>
                  <a:lnTo>
                    <a:pt x="128629" y="189394"/>
                  </a:lnTo>
                  <a:lnTo>
                    <a:pt x="129718" y="187633"/>
                  </a:lnTo>
                  <a:lnTo>
                    <a:pt x="131465" y="182259"/>
                  </a:lnTo>
                  <a:lnTo>
                    <a:pt x="138356" y="173593"/>
                  </a:lnTo>
                  <a:lnTo>
                    <a:pt x="153125" y="133882"/>
                  </a:lnTo>
                  <a:lnTo>
                    <a:pt x="155573" y="130517"/>
                  </a:lnTo>
                  <a:lnTo>
                    <a:pt x="158294" y="121133"/>
                  </a:lnTo>
                  <a:lnTo>
                    <a:pt x="160432" y="77574"/>
                  </a:lnTo>
                  <a:lnTo>
                    <a:pt x="160459" y="64820"/>
                  </a:lnTo>
                  <a:lnTo>
                    <a:pt x="157643" y="57715"/>
                  </a:lnTo>
                  <a:lnTo>
                    <a:pt x="153922" y="51029"/>
                  </a:lnTo>
                  <a:lnTo>
                    <a:pt x="150769" y="41316"/>
                  </a:lnTo>
                  <a:lnTo>
                    <a:pt x="144660" y="31734"/>
                  </a:lnTo>
                  <a:lnTo>
                    <a:pt x="141322" y="22193"/>
                  </a:lnTo>
                  <a:lnTo>
                    <a:pt x="136790" y="15839"/>
                  </a:lnTo>
                  <a:lnTo>
                    <a:pt x="131248" y="12310"/>
                  </a:lnTo>
                  <a:lnTo>
                    <a:pt x="125258" y="9682"/>
                  </a:lnTo>
                  <a:lnTo>
                    <a:pt x="115934" y="3312"/>
                  </a:lnTo>
                  <a:lnTo>
                    <a:pt x="106470" y="954"/>
                  </a:lnTo>
                  <a:lnTo>
                    <a:pt x="81094" y="0"/>
                  </a:lnTo>
                  <a:lnTo>
                    <a:pt x="74745" y="2800"/>
                  </a:lnTo>
                  <a:lnTo>
                    <a:pt x="68395" y="6514"/>
                  </a:lnTo>
                  <a:lnTo>
                    <a:pt x="57812" y="8605"/>
                  </a:lnTo>
                  <a:lnTo>
                    <a:pt x="47463" y="9095"/>
                  </a:lnTo>
                  <a:lnTo>
                    <a:pt x="43858" y="10283"/>
                  </a:lnTo>
                  <a:lnTo>
                    <a:pt x="41454" y="12134"/>
                  </a:lnTo>
                  <a:lnTo>
                    <a:pt x="32538" y="22709"/>
                  </a:lnTo>
                  <a:lnTo>
                    <a:pt x="26706" y="25946"/>
                  </a:lnTo>
                  <a:lnTo>
                    <a:pt x="23669" y="26810"/>
                  </a:lnTo>
                  <a:lnTo>
                    <a:pt x="21645" y="28443"/>
                  </a:lnTo>
                  <a:lnTo>
                    <a:pt x="17736" y="34741"/>
                  </a:lnTo>
                  <a:lnTo>
                    <a:pt x="13072" y="36585"/>
                  </a:lnTo>
                  <a:lnTo>
                    <a:pt x="11405" y="38135"/>
                  </a:lnTo>
                  <a:lnTo>
                    <a:pt x="727" y="57301"/>
                  </a:lnTo>
                  <a:lnTo>
                    <a:pt x="0" y="60413"/>
                  </a:lnTo>
                  <a:lnTo>
                    <a:pt x="573" y="62487"/>
                  </a:lnTo>
                  <a:lnTo>
                    <a:pt x="2014" y="63870"/>
                  </a:lnTo>
                  <a:lnTo>
                    <a:pt x="4033" y="64792"/>
                  </a:lnTo>
                  <a:lnTo>
                    <a:pt x="5378" y="66465"/>
                  </a:lnTo>
                  <a:lnTo>
                    <a:pt x="6874" y="71146"/>
                  </a:lnTo>
                  <a:lnTo>
                    <a:pt x="8331" y="72818"/>
                  </a:lnTo>
                  <a:lnTo>
                    <a:pt x="25372" y="84232"/>
                  </a:lnTo>
                  <a:lnTo>
                    <a:pt x="34380" y="91945"/>
                  </a:lnTo>
                  <a:lnTo>
                    <a:pt x="40224" y="93759"/>
                  </a:lnTo>
                  <a:lnTo>
                    <a:pt x="43264" y="93185"/>
                  </a:lnTo>
                  <a:lnTo>
                    <a:pt x="55749" y="87481"/>
                  </a:lnTo>
                  <a:lnTo>
                    <a:pt x="78123" y="84864"/>
                  </a:lnTo>
                  <a:lnTo>
                    <a:pt x="120333" y="65978"/>
                  </a:lnTo>
                  <a:lnTo>
                    <a:pt x="137977" y="51733"/>
                  </a:lnTo>
                  <a:lnTo>
                    <a:pt x="147691" y="48815"/>
                  </a:lnTo>
                  <a:lnTo>
                    <a:pt x="154085" y="48132"/>
                  </a:lnTo>
                  <a:lnTo>
                    <a:pt x="160453" y="45007"/>
                  </a:lnTo>
                  <a:lnTo>
                    <a:pt x="166813" y="41148"/>
                  </a:lnTo>
                  <a:lnTo>
                    <a:pt x="177638" y="38468"/>
                  </a:lnTo>
                  <a:lnTo>
                    <a:pt x="188604" y="28938"/>
                  </a:lnTo>
                  <a:lnTo>
                    <a:pt x="198166" y="28546"/>
                  </a:lnTo>
                  <a:lnTo>
                    <a:pt x="198570" y="380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348"/>
            <p:cNvSpPr/>
            <p:nvPr>
              <p:custDataLst>
                <p:tags r:id="rId140"/>
              </p:custDataLst>
            </p:nvPr>
          </p:nvSpPr>
          <p:spPr>
            <a:xfrm>
              <a:off x="4962920" y="2518646"/>
              <a:ext cx="123431" cy="176927"/>
            </a:xfrm>
            <a:custGeom>
              <a:avLst/>
              <a:gdLst/>
              <a:ahLst/>
              <a:cxnLst/>
              <a:rect l="0" t="0" r="0" b="0"/>
              <a:pathLst>
                <a:path w="123431" h="176927">
                  <a:moveTo>
                    <a:pt x="85330" y="62629"/>
                  </a:moveTo>
                  <a:lnTo>
                    <a:pt x="85330" y="62629"/>
                  </a:lnTo>
                  <a:lnTo>
                    <a:pt x="85330" y="71762"/>
                  </a:lnTo>
                  <a:lnTo>
                    <a:pt x="85330" y="29516"/>
                  </a:lnTo>
                  <a:lnTo>
                    <a:pt x="84272" y="27854"/>
                  </a:lnTo>
                  <a:lnTo>
                    <a:pt x="82508" y="26746"/>
                  </a:lnTo>
                  <a:lnTo>
                    <a:pt x="80274" y="26007"/>
                  </a:lnTo>
                  <a:lnTo>
                    <a:pt x="78785" y="24456"/>
                  </a:lnTo>
                  <a:lnTo>
                    <a:pt x="77129" y="19910"/>
                  </a:lnTo>
                  <a:lnTo>
                    <a:pt x="76197" y="11401"/>
                  </a:lnTo>
                  <a:lnTo>
                    <a:pt x="75009" y="9427"/>
                  </a:lnTo>
                  <a:lnTo>
                    <a:pt x="73157" y="8111"/>
                  </a:lnTo>
                  <a:lnTo>
                    <a:pt x="67638" y="5999"/>
                  </a:lnTo>
                  <a:lnTo>
                    <a:pt x="58198" y="5525"/>
                  </a:lnTo>
                  <a:lnTo>
                    <a:pt x="52126" y="436"/>
                  </a:lnTo>
                  <a:lnTo>
                    <a:pt x="50495" y="0"/>
                  </a:lnTo>
                  <a:lnTo>
                    <a:pt x="49406" y="768"/>
                  </a:lnTo>
                  <a:lnTo>
                    <a:pt x="48681" y="2339"/>
                  </a:lnTo>
                  <a:lnTo>
                    <a:pt x="47139" y="3385"/>
                  </a:lnTo>
                  <a:lnTo>
                    <a:pt x="39156" y="5203"/>
                  </a:lnTo>
                  <a:lnTo>
                    <a:pt x="33079" y="5397"/>
                  </a:lnTo>
                  <a:lnTo>
                    <a:pt x="27535" y="8265"/>
                  </a:lnTo>
                  <a:lnTo>
                    <a:pt x="24575" y="10511"/>
                  </a:lnTo>
                  <a:lnTo>
                    <a:pt x="21286" y="15830"/>
                  </a:lnTo>
                  <a:lnTo>
                    <a:pt x="20409" y="18729"/>
                  </a:lnTo>
                  <a:lnTo>
                    <a:pt x="18766" y="20663"/>
                  </a:lnTo>
                  <a:lnTo>
                    <a:pt x="14118" y="22811"/>
                  </a:lnTo>
                  <a:lnTo>
                    <a:pt x="12455" y="24442"/>
                  </a:lnTo>
                  <a:lnTo>
                    <a:pt x="10608" y="29077"/>
                  </a:lnTo>
                  <a:lnTo>
                    <a:pt x="8158" y="50009"/>
                  </a:lnTo>
                  <a:lnTo>
                    <a:pt x="1608" y="62645"/>
                  </a:lnTo>
                  <a:lnTo>
                    <a:pt x="0" y="75332"/>
                  </a:lnTo>
                  <a:lnTo>
                    <a:pt x="9934" y="116343"/>
                  </a:lnTo>
                  <a:lnTo>
                    <a:pt x="16618" y="129253"/>
                  </a:lnTo>
                  <a:lnTo>
                    <a:pt x="17297" y="132445"/>
                  </a:lnTo>
                  <a:lnTo>
                    <a:pt x="23309" y="141994"/>
                  </a:lnTo>
                  <a:lnTo>
                    <a:pt x="33764" y="154702"/>
                  </a:lnTo>
                  <a:lnTo>
                    <a:pt x="35953" y="161053"/>
                  </a:lnTo>
                  <a:lnTo>
                    <a:pt x="37595" y="163170"/>
                  </a:lnTo>
                  <a:lnTo>
                    <a:pt x="54993" y="175440"/>
                  </a:lnTo>
                  <a:lnTo>
                    <a:pt x="61290" y="176488"/>
                  </a:lnTo>
                  <a:lnTo>
                    <a:pt x="89839" y="176926"/>
                  </a:lnTo>
                  <a:lnTo>
                    <a:pt x="103482" y="171871"/>
                  </a:lnTo>
                  <a:lnTo>
                    <a:pt x="123430" y="1578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349"/>
            <p:cNvSpPr/>
            <p:nvPr>
              <p:custDataLst>
                <p:tags r:id="rId141"/>
              </p:custDataLst>
            </p:nvPr>
          </p:nvSpPr>
          <p:spPr>
            <a:xfrm>
              <a:off x="5038725" y="2543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350"/>
            <p:cNvSpPr/>
            <p:nvPr>
              <p:custDataLst>
                <p:tags r:id="rId142"/>
              </p:custDataLst>
            </p:nvPr>
          </p:nvSpPr>
          <p:spPr>
            <a:xfrm>
              <a:off x="4800600" y="2552700"/>
              <a:ext cx="38101" cy="209551"/>
            </a:xfrm>
            <a:custGeom>
              <a:avLst/>
              <a:gdLst/>
              <a:ahLst/>
              <a:cxnLst/>
              <a:rect l="0" t="0" r="0" b="0"/>
              <a:pathLst>
                <a:path w="38101" h="209551">
                  <a:moveTo>
                    <a:pt x="0" y="0"/>
                  </a:moveTo>
                  <a:lnTo>
                    <a:pt x="0" y="0"/>
                  </a:lnTo>
                  <a:lnTo>
                    <a:pt x="0" y="46728"/>
                  </a:lnTo>
                  <a:lnTo>
                    <a:pt x="2822" y="55340"/>
                  </a:lnTo>
                  <a:lnTo>
                    <a:pt x="6546" y="62696"/>
                  </a:lnTo>
                  <a:lnTo>
                    <a:pt x="9133" y="79269"/>
                  </a:lnTo>
                  <a:lnTo>
                    <a:pt x="9522" y="126883"/>
                  </a:lnTo>
                  <a:lnTo>
                    <a:pt x="10583" y="146223"/>
                  </a:lnTo>
                  <a:lnTo>
                    <a:pt x="17726" y="164705"/>
                  </a:lnTo>
                  <a:lnTo>
                    <a:pt x="18933" y="179059"/>
                  </a:lnTo>
                  <a:lnTo>
                    <a:pt x="27241" y="189008"/>
                  </a:lnTo>
                  <a:lnTo>
                    <a:pt x="28540" y="199594"/>
                  </a:lnTo>
                  <a:lnTo>
                    <a:pt x="3810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51"/>
            <p:cNvSpPr/>
            <p:nvPr>
              <p:custDataLst>
                <p:tags r:id="rId143"/>
              </p:custDataLst>
            </p:nvPr>
          </p:nvSpPr>
          <p:spPr>
            <a:xfrm>
              <a:off x="4733925" y="2524125"/>
              <a:ext cx="19051" cy="238126"/>
            </a:xfrm>
            <a:custGeom>
              <a:avLst/>
              <a:gdLst/>
              <a:ahLst/>
              <a:cxnLst/>
              <a:rect l="0" t="0" r="0" b="0"/>
              <a:pathLst>
                <a:path w="19051" h="238126">
                  <a:moveTo>
                    <a:pt x="0" y="0"/>
                  </a:moveTo>
                  <a:lnTo>
                    <a:pt x="0" y="0"/>
                  </a:lnTo>
                  <a:lnTo>
                    <a:pt x="0" y="44535"/>
                  </a:lnTo>
                  <a:lnTo>
                    <a:pt x="0" y="88548"/>
                  </a:lnTo>
                  <a:lnTo>
                    <a:pt x="0" y="131940"/>
                  </a:lnTo>
                  <a:lnTo>
                    <a:pt x="2822" y="140837"/>
                  </a:lnTo>
                  <a:lnTo>
                    <a:pt x="6546" y="148319"/>
                  </a:lnTo>
                  <a:lnTo>
                    <a:pt x="9133" y="164981"/>
                  </a:lnTo>
                  <a:lnTo>
                    <a:pt x="9524" y="209550"/>
                  </a:lnTo>
                  <a:lnTo>
                    <a:pt x="9525" y="217194"/>
                  </a:lnTo>
                  <a:lnTo>
                    <a:pt x="14582" y="223574"/>
                  </a:lnTo>
                  <a:lnTo>
                    <a:pt x="15013" y="225249"/>
                  </a:lnTo>
                  <a:lnTo>
                    <a:pt x="14241" y="226367"/>
                  </a:lnTo>
                  <a:lnTo>
                    <a:pt x="12669" y="227111"/>
                  </a:lnTo>
                  <a:lnTo>
                    <a:pt x="12680" y="228666"/>
                  </a:lnTo>
                  <a:lnTo>
                    <a:pt x="1905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SMARTInkShape-352"/>
          <p:cNvSpPr/>
          <p:nvPr>
            <p:custDataLst>
              <p:tags r:id="rId3"/>
            </p:custDataLst>
          </p:nvPr>
        </p:nvSpPr>
        <p:spPr>
          <a:xfrm>
            <a:off x="3848105" y="2143125"/>
            <a:ext cx="76196" cy="381001"/>
          </a:xfrm>
          <a:custGeom>
            <a:avLst/>
            <a:gdLst/>
            <a:ahLst/>
            <a:cxnLst/>
            <a:rect l="0" t="0" r="0" b="0"/>
            <a:pathLst>
              <a:path w="76196" h="381001">
                <a:moveTo>
                  <a:pt x="76195" y="0"/>
                </a:moveTo>
                <a:lnTo>
                  <a:pt x="76195" y="0"/>
                </a:lnTo>
                <a:lnTo>
                  <a:pt x="62938" y="13258"/>
                </a:lnTo>
                <a:lnTo>
                  <a:pt x="59720" y="22120"/>
                </a:lnTo>
                <a:lnTo>
                  <a:pt x="57231" y="32056"/>
                </a:lnTo>
                <a:lnTo>
                  <a:pt x="31665" y="78614"/>
                </a:lnTo>
                <a:lnTo>
                  <a:pt x="23254" y="91967"/>
                </a:lnTo>
                <a:lnTo>
                  <a:pt x="11752" y="133530"/>
                </a:lnTo>
                <a:lnTo>
                  <a:pt x="7359" y="152453"/>
                </a:lnTo>
                <a:lnTo>
                  <a:pt x="2177" y="171466"/>
                </a:lnTo>
                <a:lnTo>
                  <a:pt x="80" y="214667"/>
                </a:lnTo>
                <a:lnTo>
                  <a:pt x="0" y="258624"/>
                </a:lnTo>
                <a:lnTo>
                  <a:pt x="1054" y="289116"/>
                </a:lnTo>
                <a:lnTo>
                  <a:pt x="8931" y="330564"/>
                </a:lnTo>
                <a:lnTo>
                  <a:pt x="10316" y="339534"/>
                </a:lnTo>
                <a:lnTo>
                  <a:pt x="21263" y="370814"/>
                </a:lnTo>
                <a:lnTo>
                  <a:pt x="28570" y="3810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SMARTInkShape-353"/>
          <p:cNvSpPr/>
          <p:nvPr>
            <p:custDataLst>
              <p:tags r:id="rId4"/>
            </p:custDataLst>
          </p:nvPr>
        </p:nvSpPr>
        <p:spPr>
          <a:xfrm>
            <a:off x="5629275" y="2371725"/>
            <a:ext cx="66676" cy="333376"/>
          </a:xfrm>
          <a:custGeom>
            <a:avLst/>
            <a:gdLst/>
            <a:ahLst/>
            <a:cxnLst/>
            <a:rect l="0" t="0" r="0" b="0"/>
            <a:pathLst>
              <a:path w="66676" h="333376">
                <a:moveTo>
                  <a:pt x="38100" y="0"/>
                </a:moveTo>
                <a:lnTo>
                  <a:pt x="38100" y="0"/>
                </a:lnTo>
                <a:lnTo>
                  <a:pt x="38100" y="14465"/>
                </a:lnTo>
                <a:lnTo>
                  <a:pt x="39158" y="15994"/>
                </a:lnTo>
                <a:lnTo>
                  <a:pt x="40922" y="17012"/>
                </a:lnTo>
                <a:lnTo>
                  <a:pt x="43156" y="17692"/>
                </a:lnTo>
                <a:lnTo>
                  <a:pt x="44645" y="19203"/>
                </a:lnTo>
                <a:lnTo>
                  <a:pt x="46301" y="23704"/>
                </a:lnTo>
                <a:lnTo>
                  <a:pt x="48606" y="44537"/>
                </a:lnTo>
                <a:lnTo>
                  <a:pt x="55149" y="57167"/>
                </a:lnTo>
                <a:lnTo>
                  <a:pt x="58130" y="82551"/>
                </a:lnTo>
                <a:lnTo>
                  <a:pt x="63672" y="93134"/>
                </a:lnTo>
                <a:lnTo>
                  <a:pt x="66623" y="140715"/>
                </a:lnTo>
                <a:lnTo>
                  <a:pt x="66674" y="183153"/>
                </a:lnTo>
                <a:lnTo>
                  <a:pt x="66675" y="212295"/>
                </a:lnTo>
                <a:lnTo>
                  <a:pt x="56974" y="243567"/>
                </a:lnTo>
                <a:lnTo>
                  <a:pt x="50865" y="254789"/>
                </a:lnTo>
                <a:lnTo>
                  <a:pt x="48052" y="272984"/>
                </a:lnTo>
                <a:lnTo>
                  <a:pt x="40142" y="286159"/>
                </a:lnTo>
                <a:lnTo>
                  <a:pt x="37311" y="301679"/>
                </a:lnTo>
                <a:lnTo>
                  <a:pt x="28423" y="314134"/>
                </a:lnTo>
                <a:lnTo>
                  <a:pt x="9652" y="333247"/>
                </a:lnTo>
                <a:lnTo>
                  <a:pt x="0" y="3333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SMARTInkShape-Group102"/>
          <p:cNvGrpSpPr/>
          <p:nvPr/>
        </p:nvGrpSpPr>
        <p:grpSpPr>
          <a:xfrm>
            <a:off x="5972175" y="2458774"/>
            <a:ext cx="446313" cy="198702"/>
            <a:chOff x="5972175" y="2458774"/>
            <a:chExt cx="446313" cy="198702"/>
          </a:xfrm>
        </p:grpSpPr>
        <p:sp>
          <p:nvSpPr>
            <p:cNvPr id="42" name="SMARTInkShape-354"/>
            <p:cNvSpPr/>
            <p:nvPr>
              <p:custDataLst>
                <p:tags r:id="rId136"/>
              </p:custDataLst>
            </p:nvPr>
          </p:nvSpPr>
          <p:spPr>
            <a:xfrm>
              <a:off x="6200905" y="2458774"/>
              <a:ext cx="217583" cy="198702"/>
            </a:xfrm>
            <a:custGeom>
              <a:avLst/>
              <a:gdLst/>
              <a:ahLst/>
              <a:cxnLst/>
              <a:rect l="0" t="0" r="0" b="0"/>
              <a:pathLst>
                <a:path w="217583" h="198702">
                  <a:moveTo>
                    <a:pt x="28445" y="8201"/>
                  </a:moveTo>
                  <a:lnTo>
                    <a:pt x="28445" y="8201"/>
                  </a:lnTo>
                  <a:lnTo>
                    <a:pt x="11112" y="8201"/>
                  </a:lnTo>
                  <a:lnTo>
                    <a:pt x="1344" y="0"/>
                  </a:lnTo>
                  <a:lnTo>
                    <a:pt x="853" y="617"/>
                  </a:lnTo>
                  <a:lnTo>
                    <a:pt x="0" y="6993"/>
                  </a:lnTo>
                  <a:lnTo>
                    <a:pt x="1015" y="7396"/>
                  </a:lnTo>
                  <a:lnTo>
                    <a:pt x="44591" y="9259"/>
                  </a:lnTo>
                  <a:lnTo>
                    <a:pt x="57074" y="15740"/>
                  </a:lnTo>
                  <a:lnTo>
                    <a:pt x="82422" y="18707"/>
                  </a:lnTo>
                  <a:lnTo>
                    <a:pt x="95120" y="25250"/>
                  </a:lnTo>
                  <a:lnTo>
                    <a:pt x="120520" y="28231"/>
                  </a:lnTo>
                  <a:lnTo>
                    <a:pt x="133220" y="34775"/>
                  </a:lnTo>
                  <a:lnTo>
                    <a:pt x="149095" y="37571"/>
                  </a:lnTo>
                  <a:lnTo>
                    <a:pt x="161795" y="44263"/>
                  </a:lnTo>
                  <a:lnTo>
                    <a:pt x="177670" y="47091"/>
                  </a:lnTo>
                  <a:lnTo>
                    <a:pt x="190370" y="53787"/>
                  </a:lnTo>
                  <a:lnTo>
                    <a:pt x="198014" y="55424"/>
                  </a:lnTo>
                  <a:lnTo>
                    <a:pt x="217582" y="73516"/>
                  </a:lnTo>
                  <a:lnTo>
                    <a:pt x="216978" y="73970"/>
                  </a:lnTo>
                  <a:lnTo>
                    <a:pt x="213485" y="74474"/>
                  </a:lnTo>
                  <a:lnTo>
                    <a:pt x="212130" y="75666"/>
                  </a:lnTo>
                  <a:lnTo>
                    <a:pt x="210625" y="79813"/>
                  </a:lnTo>
                  <a:lnTo>
                    <a:pt x="209777" y="88098"/>
                  </a:lnTo>
                  <a:lnTo>
                    <a:pt x="208600" y="90041"/>
                  </a:lnTo>
                  <a:lnTo>
                    <a:pt x="206757" y="91336"/>
                  </a:lnTo>
                  <a:lnTo>
                    <a:pt x="201886" y="93833"/>
                  </a:lnTo>
                  <a:lnTo>
                    <a:pt x="187040" y="107032"/>
                  </a:lnTo>
                  <a:lnTo>
                    <a:pt x="183598" y="113156"/>
                  </a:lnTo>
                  <a:lnTo>
                    <a:pt x="182681" y="116271"/>
                  </a:lnTo>
                  <a:lnTo>
                    <a:pt x="181010" y="118348"/>
                  </a:lnTo>
                  <a:lnTo>
                    <a:pt x="142729" y="148306"/>
                  </a:lnTo>
                  <a:lnTo>
                    <a:pt x="139560" y="149229"/>
                  </a:lnTo>
                  <a:lnTo>
                    <a:pt x="137446" y="150903"/>
                  </a:lnTo>
                  <a:lnTo>
                    <a:pt x="116352" y="180255"/>
                  </a:lnTo>
                  <a:lnTo>
                    <a:pt x="114255" y="189886"/>
                  </a:lnTo>
                  <a:lnTo>
                    <a:pt x="114170" y="1987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55"/>
            <p:cNvSpPr/>
            <p:nvPr>
              <p:custDataLst>
                <p:tags r:id="rId137"/>
              </p:custDataLst>
            </p:nvPr>
          </p:nvSpPr>
          <p:spPr>
            <a:xfrm>
              <a:off x="5972175" y="2571750"/>
              <a:ext cx="285751" cy="38101"/>
            </a:xfrm>
            <a:custGeom>
              <a:avLst/>
              <a:gdLst/>
              <a:ahLst/>
              <a:cxnLst/>
              <a:rect l="0" t="0" r="0" b="0"/>
              <a:pathLst>
                <a:path w="285751" h="38101">
                  <a:moveTo>
                    <a:pt x="0" y="38100"/>
                  </a:moveTo>
                  <a:lnTo>
                    <a:pt x="0" y="38100"/>
                  </a:lnTo>
                  <a:lnTo>
                    <a:pt x="13257" y="38100"/>
                  </a:lnTo>
                  <a:lnTo>
                    <a:pt x="15188" y="37042"/>
                  </a:lnTo>
                  <a:lnTo>
                    <a:pt x="16475" y="35278"/>
                  </a:lnTo>
                  <a:lnTo>
                    <a:pt x="17333" y="33044"/>
                  </a:lnTo>
                  <a:lnTo>
                    <a:pt x="18963" y="31554"/>
                  </a:lnTo>
                  <a:lnTo>
                    <a:pt x="23597" y="29899"/>
                  </a:lnTo>
                  <a:lnTo>
                    <a:pt x="59988" y="25768"/>
                  </a:lnTo>
                  <a:lnTo>
                    <a:pt x="78054" y="20377"/>
                  </a:lnTo>
                  <a:lnTo>
                    <a:pt x="117648" y="18015"/>
                  </a:lnTo>
                  <a:lnTo>
                    <a:pt x="135579" y="11516"/>
                  </a:lnTo>
                  <a:lnTo>
                    <a:pt x="178774" y="9548"/>
                  </a:lnTo>
                  <a:lnTo>
                    <a:pt x="225346" y="9525"/>
                  </a:lnTo>
                  <a:lnTo>
                    <a:pt x="231741" y="9525"/>
                  </a:lnTo>
                  <a:lnTo>
                    <a:pt x="238109" y="6703"/>
                  </a:lnTo>
                  <a:lnTo>
                    <a:pt x="244468" y="2979"/>
                  </a:lnTo>
                  <a:lnTo>
                    <a:pt x="255293" y="392"/>
                  </a:lnTo>
                  <a:lnTo>
                    <a:pt x="2857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56"/>
            <p:cNvSpPr/>
            <p:nvPr>
              <p:custDataLst>
                <p:tags r:id="rId138"/>
              </p:custDataLst>
            </p:nvPr>
          </p:nvSpPr>
          <p:spPr>
            <a:xfrm>
              <a:off x="5981700" y="2514600"/>
              <a:ext cx="257176" cy="9526"/>
            </a:xfrm>
            <a:custGeom>
              <a:avLst/>
              <a:gdLst/>
              <a:ahLst/>
              <a:cxnLst/>
              <a:rect l="0" t="0" r="0" b="0"/>
              <a:pathLst>
                <a:path w="257176" h="9526">
                  <a:moveTo>
                    <a:pt x="0" y="9525"/>
                  </a:moveTo>
                  <a:lnTo>
                    <a:pt x="0" y="9525"/>
                  </a:lnTo>
                  <a:lnTo>
                    <a:pt x="45819" y="9525"/>
                  </a:lnTo>
                  <a:lnTo>
                    <a:pt x="88533" y="9525"/>
                  </a:lnTo>
                  <a:lnTo>
                    <a:pt x="135085" y="9525"/>
                  </a:lnTo>
                  <a:lnTo>
                    <a:pt x="178572" y="9525"/>
                  </a:lnTo>
                  <a:lnTo>
                    <a:pt x="193787" y="8467"/>
                  </a:lnTo>
                  <a:lnTo>
                    <a:pt x="212322" y="1324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SMARTInkShape-Group103"/>
          <p:cNvGrpSpPr/>
          <p:nvPr/>
        </p:nvGrpSpPr>
        <p:grpSpPr>
          <a:xfrm>
            <a:off x="6686551" y="2047911"/>
            <a:ext cx="3084738" cy="618922"/>
            <a:chOff x="6686551" y="2047911"/>
            <a:chExt cx="3084738" cy="618922"/>
          </a:xfrm>
        </p:grpSpPr>
        <p:sp>
          <p:nvSpPr>
            <p:cNvPr id="46" name="SMARTInkShape-357"/>
            <p:cNvSpPr/>
            <p:nvPr>
              <p:custDataLst>
                <p:tags r:id="rId126"/>
              </p:custDataLst>
            </p:nvPr>
          </p:nvSpPr>
          <p:spPr>
            <a:xfrm>
              <a:off x="9277470" y="2133638"/>
              <a:ext cx="493819" cy="447496"/>
            </a:xfrm>
            <a:custGeom>
              <a:avLst/>
              <a:gdLst/>
              <a:ahLst/>
              <a:cxnLst/>
              <a:rect l="0" t="0" r="0" b="0"/>
              <a:pathLst>
                <a:path w="493819" h="447496">
                  <a:moveTo>
                    <a:pt x="104655" y="76162"/>
                  </a:moveTo>
                  <a:lnTo>
                    <a:pt x="104655" y="76162"/>
                  </a:lnTo>
                  <a:lnTo>
                    <a:pt x="104655" y="71106"/>
                  </a:lnTo>
                  <a:lnTo>
                    <a:pt x="103597" y="69616"/>
                  </a:lnTo>
                  <a:lnTo>
                    <a:pt x="101833" y="68623"/>
                  </a:lnTo>
                  <a:lnTo>
                    <a:pt x="99598" y="67961"/>
                  </a:lnTo>
                  <a:lnTo>
                    <a:pt x="98109" y="66461"/>
                  </a:lnTo>
                  <a:lnTo>
                    <a:pt x="96454" y="61973"/>
                  </a:lnTo>
                  <a:lnTo>
                    <a:pt x="94954" y="60353"/>
                  </a:lnTo>
                  <a:lnTo>
                    <a:pt x="87044" y="57539"/>
                  </a:lnTo>
                  <a:lnTo>
                    <a:pt x="72474" y="57149"/>
                  </a:lnTo>
                  <a:lnTo>
                    <a:pt x="66364" y="59951"/>
                  </a:lnTo>
                  <a:lnTo>
                    <a:pt x="60121" y="63666"/>
                  </a:lnTo>
                  <a:lnTo>
                    <a:pt x="53817" y="65316"/>
                  </a:lnTo>
                  <a:lnTo>
                    <a:pt x="51712" y="66815"/>
                  </a:lnTo>
                  <a:lnTo>
                    <a:pt x="50310" y="68872"/>
                  </a:lnTo>
                  <a:lnTo>
                    <a:pt x="47693" y="73981"/>
                  </a:lnTo>
                  <a:lnTo>
                    <a:pt x="13616" y="119737"/>
                  </a:lnTo>
                  <a:lnTo>
                    <a:pt x="11277" y="126573"/>
                  </a:lnTo>
                  <a:lnTo>
                    <a:pt x="8716" y="146131"/>
                  </a:lnTo>
                  <a:lnTo>
                    <a:pt x="1253" y="164660"/>
                  </a:lnTo>
                  <a:lnTo>
                    <a:pt x="0" y="184077"/>
                  </a:lnTo>
                  <a:lnTo>
                    <a:pt x="1019" y="186205"/>
                  </a:lnTo>
                  <a:lnTo>
                    <a:pt x="2757" y="187624"/>
                  </a:lnTo>
                  <a:lnTo>
                    <a:pt x="4973" y="188570"/>
                  </a:lnTo>
                  <a:lnTo>
                    <a:pt x="6450" y="190259"/>
                  </a:lnTo>
                  <a:lnTo>
                    <a:pt x="8091" y="194958"/>
                  </a:lnTo>
                  <a:lnTo>
                    <a:pt x="9588" y="196634"/>
                  </a:lnTo>
                  <a:lnTo>
                    <a:pt x="17491" y="199545"/>
                  </a:lnTo>
                  <a:lnTo>
                    <a:pt x="46339" y="199976"/>
                  </a:lnTo>
                  <a:lnTo>
                    <a:pt x="55101" y="197160"/>
                  </a:lnTo>
                  <a:lnTo>
                    <a:pt x="93094" y="174161"/>
                  </a:lnTo>
                  <a:lnTo>
                    <a:pt x="96948" y="173244"/>
                  </a:lnTo>
                  <a:lnTo>
                    <a:pt x="142565" y="142371"/>
                  </a:lnTo>
                  <a:lnTo>
                    <a:pt x="161638" y="123950"/>
                  </a:lnTo>
                  <a:lnTo>
                    <a:pt x="169991" y="123801"/>
                  </a:lnTo>
                  <a:lnTo>
                    <a:pt x="170437" y="124855"/>
                  </a:lnTo>
                  <a:lnTo>
                    <a:pt x="171212" y="131989"/>
                  </a:lnTo>
                  <a:lnTo>
                    <a:pt x="164761" y="140655"/>
                  </a:lnTo>
                  <a:lnTo>
                    <a:pt x="162680" y="149481"/>
                  </a:lnTo>
                  <a:lnTo>
                    <a:pt x="161808" y="193638"/>
                  </a:lnTo>
                  <a:lnTo>
                    <a:pt x="162865" y="195755"/>
                  </a:lnTo>
                  <a:lnTo>
                    <a:pt x="164629" y="197165"/>
                  </a:lnTo>
                  <a:lnTo>
                    <a:pt x="170006" y="199430"/>
                  </a:lnTo>
                  <a:lnTo>
                    <a:pt x="181518" y="192375"/>
                  </a:lnTo>
                  <a:lnTo>
                    <a:pt x="184471" y="191737"/>
                  </a:lnTo>
                  <a:lnTo>
                    <a:pt x="193686" y="185783"/>
                  </a:lnTo>
                  <a:lnTo>
                    <a:pt x="206281" y="173231"/>
                  </a:lnTo>
                  <a:lnTo>
                    <a:pt x="238005" y="130659"/>
                  </a:lnTo>
                  <a:lnTo>
                    <a:pt x="244708" y="116298"/>
                  </a:lnTo>
                  <a:lnTo>
                    <a:pt x="247419" y="88942"/>
                  </a:lnTo>
                  <a:lnTo>
                    <a:pt x="247515" y="78054"/>
                  </a:lnTo>
                  <a:lnTo>
                    <a:pt x="229919" y="58567"/>
                  </a:lnTo>
                  <a:lnTo>
                    <a:pt x="228382" y="59140"/>
                  </a:lnTo>
                  <a:lnTo>
                    <a:pt x="221160" y="63945"/>
                  </a:lnTo>
                  <a:lnTo>
                    <a:pt x="215349" y="65441"/>
                  </a:lnTo>
                  <a:lnTo>
                    <a:pt x="213376" y="66898"/>
                  </a:lnTo>
                  <a:lnTo>
                    <a:pt x="212060" y="68928"/>
                  </a:lnTo>
                  <a:lnTo>
                    <a:pt x="209541" y="74005"/>
                  </a:lnTo>
                  <a:lnTo>
                    <a:pt x="203231" y="82814"/>
                  </a:lnTo>
                  <a:lnTo>
                    <a:pt x="200890" y="92126"/>
                  </a:lnTo>
                  <a:lnTo>
                    <a:pt x="200034" y="107924"/>
                  </a:lnTo>
                  <a:lnTo>
                    <a:pt x="197140" y="114267"/>
                  </a:lnTo>
                  <a:lnTo>
                    <a:pt x="193384" y="120614"/>
                  </a:lnTo>
                  <a:lnTo>
                    <a:pt x="190973" y="133313"/>
                  </a:lnTo>
                  <a:lnTo>
                    <a:pt x="190383" y="165454"/>
                  </a:lnTo>
                  <a:lnTo>
                    <a:pt x="191440" y="167440"/>
                  </a:lnTo>
                  <a:lnTo>
                    <a:pt x="193204" y="168764"/>
                  </a:lnTo>
                  <a:lnTo>
                    <a:pt x="195437" y="169647"/>
                  </a:lnTo>
                  <a:lnTo>
                    <a:pt x="196926" y="171294"/>
                  </a:lnTo>
                  <a:lnTo>
                    <a:pt x="199514" y="179458"/>
                  </a:lnTo>
                  <a:lnTo>
                    <a:pt x="199895" y="195088"/>
                  </a:lnTo>
                  <a:lnTo>
                    <a:pt x="197078" y="200632"/>
                  </a:lnTo>
                  <a:lnTo>
                    <a:pt x="193357" y="206624"/>
                  </a:lnTo>
                  <a:lnTo>
                    <a:pt x="190968" y="219094"/>
                  </a:lnTo>
                  <a:lnTo>
                    <a:pt x="190414" y="249466"/>
                  </a:lnTo>
                  <a:lnTo>
                    <a:pt x="187573" y="256550"/>
                  </a:lnTo>
                  <a:lnTo>
                    <a:pt x="185335" y="259921"/>
                  </a:lnTo>
                  <a:lnTo>
                    <a:pt x="182182" y="274778"/>
                  </a:lnTo>
                  <a:lnTo>
                    <a:pt x="180871" y="321773"/>
                  </a:lnTo>
                  <a:lnTo>
                    <a:pt x="180865" y="325628"/>
                  </a:lnTo>
                  <a:lnTo>
                    <a:pt x="179804" y="328198"/>
                  </a:lnTo>
                  <a:lnTo>
                    <a:pt x="178037" y="329910"/>
                  </a:lnTo>
                  <a:lnTo>
                    <a:pt x="175802" y="331053"/>
                  </a:lnTo>
                  <a:lnTo>
                    <a:pt x="174310" y="332872"/>
                  </a:lnTo>
                  <a:lnTo>
                    <a:pt x="172655" y="337717"/>
                  </a:lnTo>
                  <a:lnTo>
                    <a:pt x="171364" y="356917"/>
                  </a:lnTo>
                  <a:lnTo>
                    <a:pt x="170294" y="358582"/>
                  </a:lnTo>
                  <a:lnTo>
                    <a:pt x="168523" y="359693"/>
                  </a:lnTo>
                  <a:lnTo>
                    <a:pt x="166285" y="360432"/>
                  </a:lnTo>
                  <a:lnTo>
                    <a:pt x="164791" y="361984"/>
                  </a:lnTo>
                  <a:lnTo>
                    <a:pt x="161920" y="371006"/>
                  </a:lnTo>
                  <a:lnTo>
                    <a:pt x="143157" y="390085"/>
                  </a:lnTo>
                  <a:lnTo>
                    <a:pt x="133233" y="390487"/>
                  </a:lnTo>
                  <a:lnTo>
                    <a:pt x="133230" y="377229"/>
                  </a:lnTo>
                  <a:lnTo>
                    <a:pt x="136052" y="371190"/>
                  </a:lnTo>
                  <a:lnTo>
                    <a:pt x="139776" y="364977"/>
                  </a:lnTo>
                  <a:lnTo>
                    <a:pt x="154462" y="321576"/>
                  </a:lnTo>
                  <a:lnTo>
                    <a:pt x="162452" y="306922"/>
                  </a:lnTo>
                  <a:lnTo>
                    <a:pt x="195679" y="259541"/>
                  </a:lnTo>
                  <a:lnTo>
                    <a:pt x="198027" y="249033"/>
                  </a:lnTo>
                  <a:lnTo>
                    <a:pt x="200769" y="244326"/>
                  </a:lnTo>
                  <a:lnTo>
                    <a:pt x="247493" y="200003"/>
                  </a:lnTo>
                  <a:lnTo>
                    <a:pt x="259866" y="190467"/>
                  </a:lnTo>
                  <a:lnTo>
                    <a:pt x="269946" y="183056"/>
                  </a:lnTo>
                  <a:lnTo>
                    <a:pt x="292777" y="156420"/>
                  </a:lnTo>
                  <a:lnTo>
                    <a:pt x="335299" y="126985"/>
                  </a:lnTo>
                  <a:lnTo>
                    <a:pt x="342681" y="117444"/>
                  </a:lnTo>
                  <a:lnTo>
                    <a:pt x="390190" y="76358"/>
                  </a:lnTo>
                  <a:lnTo>
                    <a:pt x="394895" y="71663"/>
                  </a:lnTo>
                  <a:lnTo>
                    <a:pt x="397692" y="66049"/>
                  </a:lnTo>
                  <a:lnTo>
                    <a:pt x="398439" y="63070"/>
                  </a:lnTo>
                  <a:lnTo>
                    <a:pt x="407272" y="47535"/>
                  </a:lnTo>
                  <a:lnTo>
                    <a:pt x="408000" y="44378"/>
                  </a:lnTo>
                  <a:lnTo>
                    <a:pt x="409544" y="42272"/>
                  </a:lnTo>
                  <a:lnTo>
                    <a:pt x="411631" y="40869"/>
                  </a:lnTo>
                  <a:lnTo>
                    <a:pt x="414080" y="39933"/>
                  </a:lnTo>
                  <a:lnTo>
                    <a:pt x="415713" y="38251"/>
                  </a:lnTo>
                  <a:lnTo>
                    <a:pt x="417528" y="33560"/>
                  </a:lnTo>
                  <a:lnTo>
                    <a:pt x="418853" y="20777"/>
                  </a:lnTo>
                  <a:lnTo>
                    <a:pt x="427169" y="10966"/>
                  </a:lnTo>
                  <a:lnTo>
                    <a:pt x="428502" y="0"/>
                  </a:lnTo>
                  <a:lnTo>
                    <a:pt x="428504" y="5030"/>
                  </a:lnTo>
                  <a:lnTo>
                    <a:pt x="427447" y="6515"/>
                  </a:lnTo>
                  <a:lnTo>
                    <a:pt x="425683" y="7506"/>
                  </a:lnTo>
                  <a:lnTo>
                    <a:pt x="423448" y="8166"/>
                  </a:lnTo>
                  <a:lnTo>
                    <a:pt x="421959" y="9665"/>
                  </a:lnTo>
                  <a:lnTo>
                    <a:pt x="420304" y="14152"/>
                  </a:lnTo>
                  <a:lnTo>
                    <a:pt x="417998" y="41520"/>
                  </a:lnTo>
                  <a:lnTo>
                    <a:pt x="411457" y="59363"/>
                  </a:lnTo>
                  <a:lnTo>
                    <a:pt x="402092" y="102949"/>
                  </a:lnTo>
                  <a:lnTo>
                    <a:pt x="397748" y="123257"/>
                  </a:lnTo>
                  <a:lnTo>
                    <a:pt x="393668" y="137310"/>
                  </a:lnTo>
                  <a:lnTo>
                    <a:pt x="384145" y="183209"/>
                  </a:lnTo>
                  <a:lnTo>
                    <a:pt x="373562" y="228679"/>
                  </a:lnTo>
                  <a:lnTo>
                    <a:pt x="364462" y="256533"/>
                  </a:lnTo>
                  <a:lnTo>
                    <a:pt x="354522" y="302723"/>
                  </a:lnTo>
                  <a:lnTo>
                    <a:pt x="350140" y="323208"/>
                  </a:lnTo>
                  <a:lnTo>
                    <a:pt x="344960" y="342683"/>
                  </a:lnTo>
                  <a:lnTo>
                    <a:pt x="340604" y="361859"/>
                  </a:lnTo>
                  <a:lnTo>
                    <a:pt x="325907" y="407302"/>
                  </a:lnTo>
                  <a:lnTo>
                    <a:pt x="321553" y="421222"/>
                  </a:lnTo>
                  <a:lnTo>
                    <a:pt x="315173" y="436946"/>
                  </a:lnTo>
                  <a:lnTo>
                    <a:pt x="314217" y="447495"/>
                  </a:lnTo>
                  <a:lnTo>
                    <a:pt x="314205" y="425243"/>
                  </a:lnTo>
                  <a:lnTo>
                    <a:pt x="325965" y="385425"/>
                  </a:lnTo>
                  <a:lnTo>
                    <a:pt x="335437" y="340432"/>
                  </a:lnTo>
                  <a:lnTo>
                    <a:pt x="341813" y="301463"/>
                  </a:lnTo>
                  <a:lnTo>
                    <a:pt x="345412" y="268833"/>
                  </a:lnTo>
                  <a:lnTo>
                    <a:pt x="350262" y="245433"/>
                  </a:lnTo>
                  <a:lnTo>
                    <a:pt x="354522" y="221214"/>
                  </a:lnTo>
                  <a:lnTo>
                    <a:pt x="366459" y="174714"/>
                  </a:lnTo>
                  <a:lnTo>
                    <a:pt x="378673" y="131203"/>
                  </a:lnTo>
                  <a:lnTo>
                    <a:pt x="386458" y="117635"/>
                  </a:lnTo>
                  <a:lnTo>
                    <a:pt x="390294" y="101738"/>
                  </a:lnTo>
                  <a:lnTo>
                    <a:pt x="400535" y="86349"/>
                  </a:lnTo>
                  <a:lnTo>
                    <a:pt x="431690" y="53948"/>
                  </a:lnTo>
                  <a:lnTo>
                    <a:pt x="438035" y="50414"/>
                  </a:lnTo>
                  <a:lnTo>
                    <a:pt x="444382" y="47785"/>
                  </a:lnTo>
                  <a:lnTo>
                    <a:pt x="453905" y="41414"/>
                  </a:lnTo>
                  <a:lnTo>
                    <a:pt x="463430" y="39055"/>
                  </a:lnTo>
                  <a:lnTo>
                    <a:pt x="480629" y="38101"/>
                  </a:lnTo>
                  <a:lnTo>
                    <a:pt x="482304" y="39146"/>
                  </a:lnTo>
                  <a:lnTo>
                    <a:pt x="483420" y="40901"/>
                  </a:lnTo>
                  <a:lnTo>
                    <a:pt x="485212" y="46266"/>
                  </a:lnTo>
                  <a:lnTo>
                    <a:pt x="492114" y="54931"/>
                  </a:lnTo>
                  <a:lnTo>
                    <a:pt x="493818" y="60729"/>
                  </a:lnTo>
                  <a:lnTo>
                    <a:pt x="493212" y="63757"/>
                  </a:lnTo>
                  <a:lnTo>
                    <a:pt x="487462" y="76220"/>
                  </a:lnTo>
                  <a:lnTo>
                    <a:pt x="484616" y="120351"/>
                  </a:lnTo>
                  <a:lnTo>
                    <a:pt x="478120" y="133261"/>
                  </a:lnTo>
                  <a:lnTo>
                    <a:pt x="477457" y="136453"/>
                  </a:lnTo>
                  <a:lnTo>
                    <a:pt x="475956" y="138581"/>
                  </a:lnTo>
                  <a:lnTo>
                    <a:pt x="473897" y="139999"/>
                  </a:lnTo>
                  <a:lnTo>
                    <a:pt x="471466" y="140945"/>
                  </a:lnTo>
                  <a:lnTo>
                    <a:pt x="469846" y="142634"/>
                  </a:lnTo>
                  <a:lnTo>
                    <a:pt x="465831" y="152427"/>
                  </a:lnTo>
                  <a:lnTo>
                    <a:pt x="457080" y="1618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58"/>
            <p:cNvSpPr/>
            <p:nvPr>
              <p:custDataLst>
                <p:tags r:id="rId127"/>
              </p:custDataLst>
            </p:nvPr>
          </p:nvSpPr>
          <p:spPr>
            <a:xfrm>
              <a:off x="9191625" y="23336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359"/>
            <p:cNvSpPr/>
            <p:nvPr>
              <p:custDataLst>
                <p:tags r:id="rId128"/>
              </p:custDataLst>
            </p:nvPr>
          </p:nvSpPr>
          <p:spPr>
            <a:xfrm>
              <a:off x="8829675" y="2047911"/>
              <a:ext cx="409576" cy="323799"/>
            </a:xfrm>
            <a:custGeom>
              <a:avLst/>
              <a:gdLst/>
              <a:ahLst/>
              <a:cxnLst/>
              <a:rect l="0" t="0" r="0" b="0"/>
              <a:pathLst>
                <a:path w="409576" h="323799">
                  <a:moveTo>
                    <a:pt x="0" y="257139"/>
                  </a:moveTo>
                  <a:lnTo>
                    <a:pt x="0" y="257139"/>
                  </a:lnTo>
                  <a:lnTo>
                    <a:pt x="24452" y="231629"/>
                  </a:lnTo>
                  <a:lnTo>
                    <a:pt x="26742" y="225340"/>
                  </a:lnTo>
                  <a:lnTo>
                    <a:pt x="28411" y="223240"/>
                  </a:lnTo>
                  <a:lnTo>
                    <a:pt x="34760" y="219226"/>
                  </a:lnTo>
                  <a:lnTo>
                    <a:pt x="38062" y="209645"/>
                  </a:lnTo>
                  <a:lnTo>
                    <a:pt x="38099" y="231908"/>
                  </a:lnTo>
                  <a:lnTo>
                    <a:pt x="35278" y="238164"/>
                  </a:lnTo>
                  <a:lnTo>
                    <a:pt x="31554" y="244472"/>
                  </a:lnTo>
                  <a:lnTo>
                    <a:pt x="29456" y="255032"/>
                  </a:lnTo>
                  <a:lnTo>
                    <a:pt x="28591" y="302604"/>
                  </a:lnTo>
                  <a:lnTo>
                    <a:pt x="28575" y="323219"/>
                  </a:lnTo>
                  <a:lnTo>
                    <a:pt x="50965" y="323798"/>
                  </a:lnTo>
                  <a:lnTo>
                    <a:pt x="57224" y="320985"/>
                  </a:lnTo>
                  <a:lnTo>
                    <a:pt x="98426" y="282524"/>
                  </a:lnTo>
                  <a:lnTo>
                    <a:pt x="119592" y="251671"/>
                  </a:lnTo>
                  <a:lnTo>
                    <a:pt x="125810" y="238263"/>
                  </a:lnTo>
                  <a:lnTo>
                    <a:pt x="129998" y="231817"/>
                  </a:lnTo>
                  <a:lnTo>
                    <a:pt x="133347" y="219054"/>
                  </a:lnTo>
                  <a:lnTo>
                    <a:pt x="133350" y="241429"/>
                  </a:lnTo>
                  <a:lnTo>
                    <a:pt x="130528" y="247687"/>
                  </a:lnTo>
                  <a:lnTo>
                    <a:pt x="126804" y="253997"/>
                  </a:lnTo>
                  <a:lnTo>
                    <a:pt x="124413" y="266670"/>
                  </a:lnTo>
                  <a:lnTo>
                    <a:pt x="123825" y="313814"/>
                  </a:lnTo>
                  <a:lnTo>
                    <a:pt x="141160" y="314277"/>
                  </a:lnTo>
                  <a:lnTo>
                    <a:pt x="174661" y="282490"/>
                  </a:lnTo>
                  <a:lnTo>
                    <a:pt x="178169" y="276167"/>
                  </a:lnTo>
                  <a:lnTo>
                    <a:pt x="180786" y="269830"/>
                  </a:lnTo>
                  <a:lnTo>
                    <a:pt x="197378" y="247613"/>
                  </a:lnTo>
                  <a:lnTo>
                    <a:pt x="199907" y="241264"/>
                  </a:lnTo>
                  <a:lnTo>
                    <a:pt x="206222" y="231739"/>
                  </a:lnTo>
                  <a:lnTo>
                    <a:pt x="208072" y="225389"/>
                  </a:lnTo>
                  <a:lnTo>
                    <a:pt x="207506" y="222214"/>
                  </a:lnTo>
                  <a:lnTo>
                    <a:pt x="200821" y="209710"/>
                  </a:lnTo>
                  <a:lnTo>
                    <a:pt x="200378" y="205015"/>
                  </a:lnTo>
                  <a:lnTo>
                    <a:pt x="199203" y="203340"/>
                  </a:lnTo>
                  <a:lnTo>
                    <a:pt x="197359" y="202223"/>
                  </a:lnTo>
                  <a:lnTo>
                    <a:pt x="195073" y="201478"/>
                  </a:lnTo>
                  <a:lnTo>
                    <a:pt x="192490" y="202040"/>
                  </a:lnTo>
                  <a:lnTo>
                    <a:pt x="180742" y="207724"/>
                  </a:lnTo>
                  <a:lnTo>
                    <a:pt x="177644" y="208321"/>
                  </a:lnTo>
                  <a:lnTo>
                    <a:pt x="175579" y="209777"/>
                  </a:lnTo>
                  <a:lnTo>
                    <a:pt x="174203" y="211806"/>
                  </a:lnTo>
                  <a:lnTo>
                    <a:pt x="171615" y="216883"/>
                  </a:lnTo>
                  <a:lnTo>
                    <a:pt x="128051" y="263491"/>
                  </a:lnTo>
                  <a:lnTo>
                    <a:pt x="125078" y="273015"/>
                  </a:lnTo>
                  <a:lnTo>
                    <a:pt x="123829" y="295074"/>
                  </a:lnTo>
                  <a:lnTo>
                    <a:pt x="142139" y="295224"/>
                  </a:lnTo>
                  <a:lnTo>
                    <a:pt x="150661" y="292410"/>
                  </a:lnTo>
                  <a:lnTo>
                    <a:pt x="157978" y="288690"/>
                  </a:lnTo>
                  <a:lnTo>
                    <a:pt x="164757" y="287037"/>
                  </a:lnTo>
                  <a:lnTo>
                    <a:pt x="211000" y="254225"/>
                  </a:lnTo>
                  <a:lnTo>
                    <a:pt x="258589" y="225396"/>
                  </a:lnTo>
                  <a:lnTo>
                    <a:pt x="292070" y="194697"/>
                  </a:lnTo>
                  <a:lnTo>
                    <a:pt x="298437" y="192345"/>
                  </a:lnTo>
                  <a:lnTo>
                    <a:pt x="300558" y="190660"/>
                  </a:lnTo>
                  <a:lnTo>
                    <a:pt x="304633" y="181380"/>
                  </a:lnTo>
                  <a:lnTo>
                    <a:pt x="304800" y="226418"/>
                  </a:lnTo>
                  <a:lnTo>
                    <a:pt x="304800" y="272958"/>
                  </a:lnTo>
                  <a:lnTo>
                    <a:pt x="304800" y="294681"/>
                  </a:lnTo>
                  <a:lnTo>
                    <a:pt x="319265" y="295235"/>
                  </a:lnTo>
                  <a:lnTo>
                    <a:pt x="324634" y="292415"/>
                  </a:lnTo>
                  <a:lnTo>
                    <a:pt x="330550" y="288692"/>
                  </a:lnTo>
                  <a:lnTo>
                    <a:pt x="339828" y="285538"/>
                  </a:lnTo>
                  <a:lnTo>
                    <a:pt x="346121" y="281050"/>
                  </a:lnTo>
                  <a:lnTo>
                    <a:pt x="349623" y="275527"/>
                  </a:lnTo>
                  <a:lnTo>
                    <a:pt x="352238" y="269545"/>
                  </a:lnTo>
                  <a:lnTo>
                    <a:pt x="356928" y="263358"/>
                  </a:lnTo>
                  <a:lnTo>
                    <a:pt x="359718" y="254259"/>
                  </a:lnTo>
                  <a:lnTo>
                    <a:pt x="361932" y="209565"/>
                  </a:lnTo>
                  <a:lnTo>
                    <a:pt x="361938" y="206373"/>
                  </a:lnTo>
                  <a:lnTo>
                    <a:pt x="359123" y="200004"/>
                  </a:lnTo>
                  <a:lnTo>
                    <a:pt x="317491" y="155539"/>
                  </a:lnTo>
                  <a:lnTo>
                    <a:pt x="307973" y="147072"/>
                  </a:lnTo>
                  <a:lnTo>
                    <a:pt x="301623" y="144720"/>
                  </a:lnTo>
                  <a:lnTo>
                    <a:pt x="299507" y="143035"/>
                  </a:lnTo>
                  <a:lnTo>
                    <a:pt x="295471" y="136665"/>
                  </a:lnTo>
                  <a:lnTo>
                    <a:pt x="290776" y="134803"/>
                  </a:lnTo>
                  <a:lnTo>
                    <a:pt x="282182" y="133755"/>
                  </a:lnTo>
                  <a:lnTo>
                    <a:pt x="280198" y="132550"/>
                  </a:lnTo>
                  <a:lnTo>
                    <a:pt x="278873" y="130688"/>
                  </a:lnTo>
                  <a:lnTo>
                    <a:pt x="277401" y="125797"/>
                  </a:lnTo>
                  <a:lnTo>
                    <a:pt x="276380" y="115992"/>
                  </a:lnTo>
                  <a:lnTo>
                    <a:pt x="292707" y="95034"/>
                  </a:lnTo>
                  <a:lnTo>
                    <a:pt x="295192" y="88784"/>
                  </a:lnTo>
                  <a:lnTo>
                    <a:pt x="308382" y="72978"/>
                  </a:lnTo>
                  <a:lnTo>
                    <a:pt x="355541" y="41239"/>
                  </a:lnTo>
                  <a:lnTo>
                    <a:pt x="388606" y="11370"/>
                  </a:lnTo>
                  <a:lnTo>
                    <a:pt x="392495" y="10325"/>
                  </a:lnTo>
                  <a:lnTo>
                    <a:pt x="395012" y="10046"/>
                  </a:lnTo>
                  <a:lnTo>
                    <a:pt x="396692" y="8802"/>
                  </a:lnTo>
                  <a:lnTo>
                    <a:pt x="399607" y="1337"/>
                  </a:lnTo>
                  <a:lnTo>
                    <a:pt x="402675" y="574"/>
                  </a:lnTo>
                  <a:lnTo>
                    <a:pt x="409171" y="0"/>
                  </a:lnTo>
                  <a:lnTo>
                    <a:pt x="409575" y="9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360"/>
            <p:cNvSpPr/>
            <p:nvPr>
              <p:custDataLst>
                <p:tags r:id="rId129"/>
              </p:custDataLst>
            </p:nvPr>
          </p:nvSpPr>
          <p:spPr>
            <a:xfrm>
              <a:off x="8724900" y="2238540"/>
              <a:ext cx="56720" cy="152221"/>
            </a:xfrm>
            <a:custGeom>
              <a:avLst/>
              <a:gdLst/>
              <a:ahLst/>
              <a:cxnLst/>
              <a:rect l="0" t="0" r="0" b="0"/>
              <a:pathLst>
                <a:path w="56720" h="152221">
                  <a:moveTo>
                    <a:pt x="0" y="66510"/>
                  </a:moveTo>
                  <a:lnTo>
                    <a:pt x="0" y="66510"/>
                  </a:lnTo>
                  <a:lnTo>
                    <a:pt x="33716" y="31736"/>
                  </a:lnTo>
                  <a:lnTo>
                    <a:pt x="40056" y="18915"/>
                  </a:lnTo>
                  <a:lnTo>
                    <a:pt x="44261" y="12548"/>
                  </a:lnTo>
                  <a:lnTo>
                    <a:pt x="46130" y="6191"/>
                  </a:lnTo>
                  <a:lnTo>
                    <a:pt x="47687" y="4072"/>
                  </a:lnTo>
                  <a:lnTo>
                    <a:pt x="49783" y="2660"/>
                  </a:lnTo>
                  <a:lnTo>
                    <a:pt x="56719" y="0"/>
                  </a:lnTo>
                  <a:lnTo>
                    <a:pt x="50519" y="7472"/>
                  </a:lnTo>
                  <a:lnTo>
                    <a:pt x="48483" y="16091"/>
                  </a:lnTo>
                  <a:lnTo>
                    <a:pt x="48006" y="22230"/>
                  </a:lnTo>
                  <a:lnTo>
                    <a:pt x="44972" y="28485"/>
                  </a:lnTo>
                  <a:lnTo>
                    <a:pt x="41154" y="34794"/>
                  </a:lnTo>
                  <a:lnTo>
                    <a:pt x="39005" y="45353"/>
                  </a:lnTo>
                  <a:lnTo>
                    <a:pt x="37310" y="60359"/>
                  </a:lnTo>
                  <a:lnTo>
                    <a:pt x="31633" y="73036"/>
                  </a:lnTo>
                  <a:lnTo>
                    <a:pt x="18955" y="119318"/>
                  </a:lnTo>
                  <a:lnTo>
                    <a:pt x="11701" y="132955"/>
                  </a:lnTo>
                  <a:lnTo>
                    <a:pt x="9563" y="151674"/>
                  </a:lnTo>
                  <a:lnTo>
                    <a:pt x="1328" y="152186"/>
                  </a:lnTo>
                  <a:lnTo>
                    <a:pt x="5450" y="152220"/>
                  </a:lnTo>
                  <a:lnTo>
                    <a:pt x="6808" y="151167"/>
                  </a:lnTo>
                  <a:lnTo>
                    <a:pt x="8318" y="147174"/>
                  </a:lnTo>
                  <a:lnTo>
                    <a:pt x="9522" y="101431"/>
                  </a:lnTo>
                  <a:lnTo>
                    <a:pt x="9525" y="87441"/>
                  </a:lnTo>
                  <a:lnTo>
                    <a:pt x="19040" y="76046"/>
                  </a:lnTo>
                  <a:lnTo>
                    <a:pt x="19050" y="103135"/>
                  </a:lnTo>
                  <a:lnTo>
                    <a:pt x="27251" y="112681"/>
                  </a:lnTo>
                  <a:lnTo>
                    <a:pt x="30810" y="113489"/>
                  </a:lnTo>
                  <a:lnTo>
                    <a:pt x="38100" y="1141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361"/>
            <p:cNvSpPr/>
            <p:nvPr>
              <p:custDataLst>
                <p:tags r:id="rId130"/>
              </p:custDataLst>
            </p:nvPr>
          </p:nvSpPr>
          <p:spPr>
            <a:xfrm>
              <a:off x="8278561" y="2154024"/>
              <a:ext cx="360484" cy="274813"/>
            </a:xfrm>
            <a:custGeom>
              <a:avLst/>
              <a:gdLst/>
              <a:ahLst/>
              <a:cxnLst/>
              <a:rect l="0" t="0" r="0" b="0"/>
              <a:pathLst>
                <a:path w="360484" h="274813">
                  <a:moveTo>
                    <a:pt x="112964" y="170076"/>
                  </a:moveTo>
                  <a:lnTo>
                    <a:pt x="112964" y="170076"/>
                  </a:lnTo>
                  <a:lnTo>
                    <a:pt x="103555" y="160667"/>
                  </a:lnTo>
                  <a:lnTo>
                    <a:pt x="103473" y="155529"/>
                  </a:lnTo>
                  <a:lnTo>
                    <a:pt x="102403" y="154028"/>
                  </a:lnTo>
                  <a:lnTo>
                    <a:pt x="100632" y="153027"/>
                  </a:lnTo>
                  <a:lnTo>
                    <a:pt x="94307" y="151143"/>
                  </a:lnTo>
                  <a:lnTo>
                    <a:pt x="60801" y="151026"/>
                  </a:lnTo>
                  <a:lnTo>
                    <a:pt x="59139" y="152084"/>
                  </a:lnTo>
                  <a:lnTo>
                    <a:pt x="58030" y="153848"/>
                  </a:lnTo>
                  <a:lnTo>
                    <a:pt x="57291" y="156082"/>
                  </a:lnTo>
                  <a:lnTo>
                    <a:pt x="55740" y="157572"/>
                  </a:lnTo>
                  <a:lnTo>
                    <a:pt x="45647" y="162785"/>
                  </a:lnTo>
                  <a:lnTo>
                    <a:pt x="42686" y="165215"/>
                  </a:lnTo>
                  <a:lnTo>
                    <a:pt x="39396" y="170738"/>
                  </a:lnTo>
                  <a:lnTo>
                    <a:pt x="36876" y="176720"/>
                  </a:lnTo>
                  <a:lnTo>
                    <a:pt x="20356" y="198668"/>
                  </a:lnTo>
                  <a:lnTo>
                    <a:pt x="17829" y="205009"/>
                  </a:lnTo>
                  <a:lnTo>
                    <a:pt x="11515" y="214528"/>
                  </a:lnTo>
                  <a:lnTo>
                    <a:pt x="9175" y="225110"/>
                  </a:lnTo>
                  <a:lnTo>
                    <a:pt x="8318" y="248127"/>
                  </a:lnTo>
                  <a:lnTo>
                    <a:pt x="5424" y="255213"/>
                  </a:lnTo>
                  <a:lnTo>
                    <a:pt x="0" y="263328"/>
                  </a:lnTo>
                  <a:lnTo>
                    <a:pt x="613" y="265053"/>
                  </a:lnTo>
                  <a:lnTo>
                    <a:pt x="7832" y="274407"/>
                  </a:lnTo>
                  <a:lnTo>
                    <a:pt x="21415" y="274812"/>
                  </a:lnTo>
                  <a:lnTo>
                    <a:pt x="27473" y="272011"/>
                  </a:lnTo>
                  <a:lnTo>
                    <a:pt x="73572" y="228505"/>
                  </a:lnTo>
                  <a:lnTo>
                    <a:pt x="119291" y="183857"/>
                  </a:lnTo>
                  <a:lnTo>
                    <a:pt x="125654" y="181493"/>
                  </a:lnTo>
                  <a:lnTo>
                    <a:pt x="127773" y="179804"/>
                  </a:lnTo>
                  <a:lnTo>
                    <a:pt x="131965" y="170207"/>
                  </a:lnTo>
                  <a:lnTo>
                    <a:pt x="132014" y="187687"/>
                  </a:lnTo>
                  <a:lnTo>
                    <a:pt x="125469" y="196446"/>
                  </a:lnTo>
                  <a:lnTo>
                    <a:pt x="123372" y="205289"/>
                  </a:lnTo>
                  <a:lnTo>
                    <a:pt x="122499" y="244006"/>
                  </a:lnTo>
                  <a:lnTo>
                    <a:pt x="130691" y="254278"/>
                  </a:lnTo>
                  <a:lnTo>
                    <a:pt x="136679" y="260406"/>
                  </a:lnTo>
                  <a:lnTo>
                    <a:pt x="142201" y="263139"/>
                  </a:lnTo>
                  <a:lnTo>
                    <a:pt x="145155" y="263868"/>
                  </a:lnTo>
                  <a:lnTo>
                    <a:pt x="147125" y="263296"/>
                  </a:lnTo>
                  <a:lnTo>
                    <a:pt x="148438" y="261856"/>
                  </a:lnTo>
                  <a:lnTo>
                    <a:pt x="149313" y="259837"/>
                  </a:lnTo>
                  <a:lnTo>
                    <a:pt x="152014" y="258492"/>
                  </a:lnTo>
                  <a:lnTo>
                    <a:pt x="164869" y="255540"/>
                  </a:lnTo>
                  <a:lnTo>
                    <a:pt x="179230" y="245598"/>
                  </a:lnTo>
                  <a:lnTo>
                    <a:pt x="221270" y="211149"/>
                  </a:lnTo>
                  <a:lnTo>
                    <a:pt x="239011" y="194475"/>
                  </a:lnTo>
                  <a:lnTo>
                    <a:pt x="275484" y="150968"/>
                  </a:lnTo>
                  <a:lnTo>
                    <a:pt x="314318" y="106573"/>
                  </a:lnTo>
                  <a:lnTo>
                    <a:pt x="338280" y="62126"/>
                  </a:lnTo>
                  <a:lnTo>
                    <a:pt x="348245" y="39548"/>
                  </a:lnTo>
                  <a:lnTo>
                    <a:pt x="350884" y="31630"/>
                  </a:lnTo>
                  <a:lnTo>
                    <a:pt x="358378" y="17924"/>
                  </a:lnTo>
                  <a:lnTo>
                    <a:pt x="360483" y="8723"/>
                  </a:lnTo>
                  <a:lnTo>
                    <a:pt x="352401" y="0"/>
                  </a:lnTo>
                  <a:lnTo>
                    <a:pt x="350905" y="600"/>
                  </a:lnTo>
                  <a:lnTo>
                    <a:pt x="343003" y="6948"/>
                  </a:lnTo>
                  <a:lnTo>
                    <a:pt x="334244" y="8972"/>
                  </a:lnTo>
                  <a:lnTo>
                    <a:pt x="319211" y="21377"/>
                  </a:lnTo>
                  <a:lnTo>
                    <a:pt x="300278" y="48148"/>
                  </a:lnTo>
                  <a:lnTo>
                    <a:pt x="296757" y="58030"/>
                  </a:lnTo>
                  <a:lnTo>
                    <a:pt x="280846" y="105414"/>
                  </a:lnTo>
                  <a:lnTo>
                    <a:pt x="262154" y="147470"/>
                  </a:lnTo>
                  <a:lnTo>
                    <a:pt x="251337" y="194119"/>
                  </a:lnTo>
                  <a:lnTo>
                    <a:pt x="246975" y="219508"/>
                  </a:lnTo>
                  <a:lnTo>
                    <a:pt x="246319" y="265267"/>
                  </a:lnTo>
                  <a:lnTo>
                    <a:pt x="246317" y="268461"/>
                  </a:lnTo>
                  <a:lnTo>
                    <a:pt x="247374" y="270591"/>
                  </a:lnTo>
                  <a:lnTo>
                    <a:pt x="249138" y="272011"/>
                  </a:lnTo>
                  <a:lnTo>
                    <a:pt x="253919" y="273589"/>
                  </a:lnTo>
                  <a:lnTo>
                    <a:pt x="268704" y="274685"/>
                  </a:lnTo>
                  <a:lnTo>
                    <a:pt x="274963" y="271955"/>
                  </a:lnTo>
                  <a:lnTo>
                    <a:pt x="281272" y="268272"/>
                  </a:lnTo>
                  <a:lnTo>
                    <a:pt x="287604" y="266635"/>
                  </a:lnTo>
                  <a:lnTo>
                    <a:pt x="293946" y="260264"/>
                  </a:lnTo>
                  <a:lnTo>
                    <a:pt x="306641" y="243983"/>
                  </a:lnTo>
                  <a:lnTo>
                    <a:pt x="312990" y="239965"/>
                  </a:lnTo>
                  <a:lnTo>
                    <a:pt x="316164" y="238894"/>
                  </a:lnTo>
                  <a:lnTo>
                    <a:pt x="322514" y="232059"/>
                  </a:lnTo>
                  <a:lnTo>
                    <a:pt x="338742" y="208600"/>
                  </a:lnTo>
                  <a:lnTo>
                    <a:pt x="341193" y="192357"/>
                  </a:lnTo>
                  <a:lnTo>
                    <a:pt x="341549" y="171960"/>
                  </a:lnTo>
                  <a:lnTo>
                    <a:pt x="340495" y="171332"/>
                  </a:lnTo>
                  <a:lnTo>
                    <a:pt x="322266" y="170149"/>
                  </a:lnTo>
                  <a:lnTo>
                    <a:pt x="300274" y="170080"/>
                  </a:lnTo>
                  <a:lnTo>
                    <a:pt x="298162" y="171137"/>
                  </a:lnTo>
                  <a:lnTo>
                    <a:pt x="296754" y="172900"/>
                  </a:lnTo>
                  <a:lnTo>
                    <a:pt x="294132" y="177681"/>
                  </a:lnTo>
                  <a:lnTo>
                    <a:pt x="287763" y="186323"/>
                  </a:lnTo>
                  <a:lnTo>
                    <a:pt x="284348" y="195586"/>
                  </a:lnTo>
                  <a:lnTo>
                    <a:pt x="278162" y="205034"/>
                  </a:lnTo>
                  <a:lnTo>
                    <a:pt x="275321" y="215824"/>
                  </a:lnTo>
                  <a:lnTo>
                    <a:pt x="275017" y="222201"/>
                  </a:lnTo>
                  <a:lnTo>
                    <a:pt x="277769" y="227815"/>
                  </a:lnTo>
                  <a:lnTo>
                    <a:pt x="281461" y="233838"/>
                  </a:lnTo>
                  <a:lnTo>
                    <a:pt x="283102" y="240042"/>
                  </a:lnTo>
                  <a:lnTo>
                    <a:pt x="284598" y="242120"/>
                  </a:lnTo>
                  <a:lnTo>
                    <a:pt x="286653" y="243506"/>
                  </a:lnTo>
                  <a:lnTo>
                    <a:pt x="294603" y="245455"/>
                  </a:lnTo>
                  <a:lnTo>
                    <a:pt x="297557" y="245729"/>
                  </a:lnTo>
                  <a:lnTo>
                    <a:pt x="303660" y="243210"/>
                  </a:lnTo>
                  <a:lnTo>
                    <a:pt x="306770" y="241058"/>
                  </a:lnTo>
                  <a:lnTo>
                    <a:pt x="332039" y="2367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362"/>
            <p:cNvSpPr/>
            <p:nvPr>
              <p:custDataLst>
                <p:tags r:id="rId131"/>
              </p:custDataLst>
            </p:nvPr>
          </p:nvSpPr>
          <p:spPr>
            <a:xfrm>
              <a:off x="8067678" y="2295525"/>
              <a:ext cx="180961" cy="371308"/>
            </a:xfrm>
            <a:custGeom>
              <a:avLst/>
              <a:gdLst/>
              <a:ahLst/>
              <a:cxnLst/>
              <a:rect l="0" t="0" r="0" b="0"/>
              <a:pathLst>
                <a:path w="180961" h="371308">
                  <a:moveTo>
                    <a:pt x="66672" y="0"/>
                  </a:moveTo>
                  <a:lnTo>
                    <a:pt x="66672" y="0"/>
                  </a:lnTo>
                  <a:lnTo>
                    <a:pt x="75804" y="0"/>
                  </a:lnTo>
                  <a:lnTo>
                    <a:pt x="76197" y="44481"/>
                  </a:lnTo>
                  <a:lnTo>
                    <a:pt x="76197" y="60329"/>
                  </a:lnTo>
                  <a:lnTo>
                    <a:pt x="67065" y="103089"/>
                  </a:lnTo>
                  <a:lnTo>
                    <a:pt x="56994" y="146137"/>
                  </a:lnTo>
                  <a:lnTo>
                    <a:pt x="45442" y="190505"/>
                  </a:lnTo>
                  <a:lnTo>
                    <a:pt x="40273" y="209552"/>
                  </a:lnTo>
                  <a:lnTo>
                    <a:pt x="35920" y="228601"/>
                  </a:lnTo>
                  <a:lnTo>
                    <a:pt x="31838" y="242358"/>
                  </a:lnTo>
                  <a:lnTo>
                    <a:pt x="22313" y="288042"/>
                  </a:lnTo>
                  <a:lnTo>
                    <a:pt x="14118" y="331489"/>
                  </a:lnTo>
                  <a:lnTo>
                    <a:pt x="10127" y="351759"/>
                  </a:lnTo>
                  <a:lnTo>
                    <a:pt x="9926" y="355156"/>
                  </a:lnTo>
                  <a:lnTo>
                    <a:pt x="6880" y="361753"/>
                  </a:lnTo>
                  <a:lnTo>
                    <a:pt x="116" y="371307"/>
                  </a:lnTo>
                  <a:lnTo>
                    <a:pt x="0" y="349080"/>
                  </a:lnTo>
                  <a:lnTo>
                    <a:pt x="8934" y="304545"/>
                  </a:lnTo>
                  <a:lnTo>
                    <a:pt x="10503" y="273016"/>
                  </a:lnTo>
                  <a:lnTo>
                    <a:pt x="18158" y="228401"/>
                  </a:lnTo>
                  <a:lnTo>
                    <a:pt x="19842" y="207257"/>
                  </a:lnTo>
                  <a:lnTo>
                    <a:pt x="27666" y="168353"/>
                  </a:lnTo>
                  <a:lnTo>
                    <a:pt x="29362" y="149248"/>
                  </a:lnTo>
                  <a:lnTo>
                    <a:pt x="45032" y="104776"/>
                  </a:lnTo>
                  <a:lnTo>
                    <a:pt x="47529" y="93134"/>
                  </a:lnTo>
                  <a:lnTo>
                    <a:pt x="66852" y="59384"/>
                  </a:lnTo>
                  <a:lnTo>
                    <a:pt x="98424" y="25439"/>
                  </a:lnTo>
                  <a:lnTo>
                    <a:pt x="104773" y="21889"/>
                  </a:lnTo>
                  <a:lnTo>
                    <a:pt x="111122" y="19254"/>
                  </a:lnTo>
                  <a:lnTo>
                    <a:pt x="120647" y="12878"/>
                  </a:lnTo>
                  <a:lnTo>
                    <a:pt x="130172" y="10519"/>
                  </a:lnTo>
                  <a:lnTo>
                    <a:pt x="169173" y="9536"/>
                  </a:lnTo>
                  <a:lnTo>
                    <a:pt x="175830" y="14585"/>
                  </a:lnTo>
                  <a:lnTo>
                    <a:pt x="178686" y="19888"/>
                  </a:lnTo>
                  <a:lnTo>
                    <a:pt x="180670" y="35035"/>
                  </a:lnTo>
                  <a:lnTo>
                    <a:pt x="180960" y="65386"/>
                  </a:lnTo>
                  <a:lnTo>
                    <a:pt x="178145" y="74216"/>
                  </a:lnTo>
                  <a:lnTo>
                    <a:pt x="174424" y="82726"/>
                  </a:lnTo>
                  <a:lnTo>
                    <a:pt x="170649" y="110165"/>
                  </a:lnTo>
                  <a:lnTo>
                    <a:pt x="161138" y="123635"/>
                  </a:lnTo>
                  <a:lnTo>
                    <a:pt x="149067" y="136488"/>
                  </a:lnTo>
                  <a:lnTo>
                    <a:pt x="142803" y="140036"/>
                  </a:lnTo>
                  <a:lnTo>
                    <a:pt x="139651" y="140982"/>
                  </a:lnTo>
                  <a:lnTo>
                    <a:pt x="137551" y="142671"/>
                  </a:lnTo>
                  <a:lnTo>
                    <a:pt x="135215" y="147371"/>
                  </a:lnTo>
                  <a:lnTo>
                    <a:pt x="133534" y="147989"/>
                  </a:lnTo>
                  <a:lnTo>
                    <a:pt x="131356" y="147343"/>
                  </a:lnTo>
                  <a:lnTo>
                    <a:pt x="124263" y="143136"/>
                  </a:lnTo>
                  <a:lnTo>
                    <a:pt x="11429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363"/>
            <p:cNvSpPr/>
            <p:nvPr>
              <p:custDataLst>
                <p:tags r:id="rId132"/>
              </p:custDataLst>
            </p:nvPr>
          </p:nvSpPr>
          <p:spPr>
            <a:xfrm>
              <a:off x="7820025" y="24098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41314" y="19050"/>
                  </a:lnTo>
                  <a:lnTo>
                    <a:pt x="47642" y="16228"/>
                  </a:lnTo>
                  <a:lnTo>
                    <a:pt x="53982" y="12504"/>
                  </a:lnTo>
                  <a:lnTo>
                    <a:pt x="66676" y="10113"/>
                  </a:lnTo>
                  <a:lnTo>
                    <a:pt x="83844" y="9559"/>
                  </a:lnTo>
                  <a:lnTo>
                    <a:pt x="92958" y="2986"/>
                  </a:lnTo>
                  <a:lnTo>
                    <a:pt x="101862" y="88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364"/>
            <p:cNvSpPr/>
            <p:nvPr>
              <p:custDataLst>
                <p:tags r:id="rId133"/>
              </p:custDataLst>
            </p:nvPr>
          </p:nvSpPr>
          <p:spPr>
            <a:xfrm>
              <a:off x="7134631" y="2267382"/>
              <a:ext cx="599670" cy="247218"/>
            </a:xfrm>
            <a:custGeom>
              <a:avLst/>
              <a:gdLst/>
              <a:ahLst/>
              <a:cxnLst/>
              <a:rect l="0" t="0" r="0" b="0"/>
              <a:pathLst>
                <a:path w="599670" h="247218">
                  <a:moveTo>
                    <a:pt x="85319" y="209118"/>
                  </a:moveTo>
                  <a:lnTo>
                    <a:pt x="85319" y="209118"/>
                  </a:lnTo>
                  <a:lnTo>
                    <a:pt x="80263" y="214174"/>
                  </a:lnTo>
                  <a:lnTo>
                    <a:pt x="77781" y="219479"/>
                  </a:lnTo>
                  <a:lnTo>
                    <a:pt x="77119" y="222376"/>
                  </a:lnTo>
                  <a:lnTo>
                    <a:pt x="71130" y="231508"/>
                  </a:lnTo>
                  <a:lnTo>
                    <a:pt x="65608" y="234944"/>
                  </a:lnTo>
                  <a:lnTo>
                    <a:pt x="62653" y="235861"/>
                  </a:lnTo>
                  <a:lnTo>
                    <a:pt x="60683" y="237530"/>
                  </a:lnTo>
                  <a:lnTo>
                    <a:pt x="58495" y="242207"/>
                  </a:lnTo>
                  <a:lnTo>
                    <a:pt x="56853" y="243877"/>
                  </a:lnTo>
                  <a:lnTo>
                    <a:pt x="52206" y="245733"/>
                  </a:lnTo>
                  <a:lnTo>
                    <a:pt x="9676" y="247217"/>
                  </a:lnTo>
                  <a:lnTo>
                    <a:pt x="4227" y="242162"/>
                  </a:lnTo>
                  <a:lnTo>
                    <a:pt x="1654" y="236857"/>
                  </a:lnTo>
                  <a:lnTo>
                    <a:pt x="0" y="224828"/>
                  </a:lnTo>
                  <a:lnTo>
                    <a:pt x="2597" y="218570"/>
                  </a:lnTo>
                  <a:lnTo>
                    <a:pt x="6221" y="212260"/>
                  </a:lnTo>
                  <a:lnTo>
                    <a:pt x="8546" y="199587"/>
                  </a:lnTo>
                  <a:lnTo>
                    <a:pt x="8737" y="196414"/>
                  </a:lnTo>
                  <a:lnTo>
                    <a:pt x="11772" y="190066"/>
                  </a:lnTo>
                  <a:lnTo>
                    <a:pt x="22342" y="177367"/>
                  </a:lnTo>
                  <a:lnTo>
                    <a:pt x="52717" y="154085"/>
                  </a:lnTo>
                  <a:lnTo>
                    <a:pt x="63900" y="139072"/>
                  </a:lnTo>
                  <a:lnTo>
                    <a:pt x="110874" y="110809"/>
                  </a:lnTo>
                  <a:lnTo>
                    <a:pt x="139667" y="97656"/>
                  </a:lnTo>
                  <a:lnTo>
                    <a:pt x="147574" y="95021"/>
                  </a:lnTo>
                  <a:lnTo>
                    <a:pt x="159033" y="88646"/>
                  </a:lnTo>
                  <a:lnTo>
                    <a:pt x="203658" y="76415"/>
                  </a:lnTo>
                  <a:lnTo>
                    <a:pt x="240799" y="75779"/>
                  </a:lnTo>
                  <a:lnTo>
                    <a:pt x="242947" y="76834"/>
                  </a:lnTo>
                  <a:lnTo>
                    <a:pt x="244380" y="78595"/>
                  </a:lnTo>
                  <a:lnTo>
                    <a:pt x="245334" y="80828"/>
                  </a:lnTo>
                  <a:lnTo>
                    <a:pt x="247029" y="82316"/>
                  </a:lnTo>
                  <a:lnTo>
                    <a:pt x="255278" y="84901"/>
                  </a:lnTo>
                  <a:lnTo>
                    <a:pt x="266166" y="94699"/>
                  </a:lnTo>
                  <a:lnTo>
                    <a:pt x="275702" y="94817"/>
                  </a:lnTo>
                  <a:lnTo>
                    <a:pt x="275785" y="89762"/>
                  </a:lnTo>
                  <a:lnTo>
                    <a:pt x="274738" y="88272"/>
                  </a:lnTo>
                  <a:lnTo>
                    <a:pt x="272981" y="87279"/>
                  </a:lnTo>
                  <a:lnTo>
                    <a:pt x="267615" y="85685"/>
                  </a:lnTo>
                  <a:lnTo>
                    <a:pt x="266881" y="82645"/>
                  </a:lnTo>
                  <a:lnTo>
                    <a:pt x="266409" y="77126"/>
                  </a:lnTo>
                  <a:lnTo>
                    <a:pt x="265313" y="76674"/>
                  </a:lnTo>
                  <a:lnTo>
                    <a:pt x="261272" y="76170"/>
                  </a:lnTo>
                  <a:lnTo>
                    <a:pt x="259770" y="74978"/>
                  </a:lnTo>
                  <a:lnTo>
                    <a:pt x="258103" y="70831"/>
                  </a:lnTo>
                  <a:lnTo>
                    <a:pt x="256600" y="69302"/>
                  </a:lnTo>
                  <a:lnTo>
                    <a:pt x="248685" y="66646"/>
                  </a:lnTo>
                  <a:lnTo>
                    <a:pt x="224589" y="66246"/>
                  </a:lnTo>
                  <a:lnTo>
                    <a:pt x="218478" y="69067"/>
                  </a:lnTo>
                  <a:lnTo>
                    <a:pt x="201489" y="83577"/>
                  </a:lnTo>
                  <a:lnTo>
                    <a:pt x="200450" y="87352"/>
                  </a:lnTo>
                  <a:lnTo>
                    <a:pt x="200173" y="89841"/>
                  </a:lnTo>
                  <a:lnTo>
                    <a:pt x="197043" y="95428"/>
                  </a:lnTo>
                  <a:lnTo>
                    <a:pt x="193183" y="101439"/>
                  </a:lnTo>
                  <a:lnTo>
                    <a:pt x="181532" y="139451"/>
                  </a:lnTo>
                  <a:lnTo>
                    <a:pt x="179796" y="155080"/>
                  </a:lnTo>
                  <a:lnTo>
                    <a:pt x="175639" y="163229"/>
                  </a:lnTo>
                  <a:lnTo>
                    <a:pt x="175165" y="167942"/>
                  </a:lnTo>
                  <a:lnTo>
                    <a:pt x="181573" y="215383"/>
                  </a:lnTo>
                  <a:lnTo>
                    <a:pt x="185602" y="221780"/>
                  </a:lnTo>
                  <a:lnTo>
                    <a:pt x="190920" y="225329"/>
                  </a:lnTo>
                  <a:lnTo>
                    <a:pt x="197901" y="227607"/>
                  </a:lnTo>
                  <a:lnTo>
                    <a:pt x="220926" y="228119"/>
                  </a:lnTo>
                  <a:lnTo>
                    <a:pt x="227786" y="225324"/>
                  </a:lnTo>
                  <a:lnTo>
                    <a:pt x="269825" y="202657"/>
                  </a:lnTo>
                  <a:lnTo>
                    <a:pt x="287566" y="192152"/>
                  </a:lnTo>
                  <a:lnTo>
                    <a:pt x="306401" y="172998"/>
                  </a:lnTo>
                  <a:lnTo>
                    <a:pt x="348961" y="135651"/>
                  </a:lnTo>
                  <a:lnTo>
                    <a:pt x="390712" y="97034"/>
                  </a:lnTo>
                  <a:lnTo>
                    <a:pt x="435525" y="60977"/>
                  </a:lnTo>
                  <a:lnTo>
                    <a:pt x="453575" y="57279"/>
                  </a:lnTo>
                  <a:lnTo>
                    <a:pt x="460897" y="51828"/>
                  </a:lnTo>
                  <a:lnTo>
                    <a:pt x="463762" y="51341"/>
                  </a:lnTo>
                  <a:lnTo>
                    <a:pt x="466731" y="52075"/>
                  </a:lnTo>
                  <a:lnTo>
                    <a:pt x="475311" y="56447"/>
                  </a:lnTo>
                  <a:lnTo>
                    <a:pt x="475840" y="79382"/>
                  </a:lnTo>
                  <a:lnTo>
                    <a:pt x="470787" y="93655"/>
                  </a:lnTo>
                  <a:lnTo>
                    <a:pt x="459368" y="113297"/>
                  </a:lnTo>
                  <a:lnTo>
                    <a:pt x="452246" y="131512"/>
                  </a:lnTo>
                  <a:lnTo>
                    <a:pt x="441707" y="148946"/>
                  </a:lnTo>
                  <a:lnTo>
                    <a:pt x="435705" y="168853"/>
                  </a:lnTo>
                  <a:lnTo>
                    <a:pt x="405959" y="211863"/>
                  </a:lnTo>
                  <a:lnTo>
                    <a:pt x="399628" y="215630"/>
                  </a:lnTo>
                  <a:lnTo>
                    <a:pt x="396458" y="216634"/>
                  </a:lnTo>
                  <a:lnTo>
                    <a:pt x="394345" y="218362"/>
                  </a:lnTo>
                  <a:lnTo>
                    <a:pt x="390313" y="224792"/>
                  </a:lnTo>
                  <a:lnTo>
                    <a:pt x="385619" y="226668"/>
                  </a:lnTo>
                  <a:lnTo>
                    <a:pt x="371592" y="228129"/>
                  </a:lnTo>
                  <a:lnTo>
                    <a:pt x="371070" y="204488"/>
                  </a:lnTo>
                  <a:lnTo>
                    <a:pt x="373892" y="198946"/>
                  </a:lnTo>
                  <a:lnTo>
                    <a:pt x="386258" y="183633"/>
                  </a:lnTo>
                  <a:lnTo>
                    <a:pt x="388404" y="177330"/>
                  </a:lnTo>
                  <a:lnTo>
                    <a:pt x="390034" y="175226"/>
                  </a:lnTo>
                  <a:lnTo>
                    <a:pt x="394667" y="172888"/>
                  </a:lnTo>
                  <a:lnTo>
                    <a:pt x="403226" y="171572"/>
                  </a:lnTo>
                  <a:lnTo>
                    <a:pt x="405206" y="170329"/>
                  </a:lnTo>
                  <a:lnTo>
                    <a:pt x="406527" y="168442"/>
                  </a:lnTo>
                  <a:lnTo>
                    <a:pt x="407408" y="166125"/>
                  </a:lnTo>
                  <a:lnTo>
                    <a:pt x="409054" y="164581"/>
                  </a:lnTo>
                  <a:lnTo>
                    <a:pt x="413704" y="162866"/>
                  </a:lnTo>
                  <a:lnTo>
                    <a:pt x="416425" y="163466"/>
                  </a:lnTo>
                  <a:lnTo>
                    <a:pt x="428398" y="169213"/>
                  </a:lnTo>
                  <a:lnTo>
                    <a:pt x="440954" y="170661"/>
                  </a:lnTo>
                  <a:lnTo>
                    <a:pt x="443059" y="171838"/>
                  </a:lnTo>
                  <a:lnTo>
                    <a:pt x="444462" y="173682"/>
                  </a:lnTo>
                  <a:lnTo>
                    <a:pt x="447079" y="178552"/>
                  </a:lnTo>
                  <a:lnTo>
                    <a:pt x="451771" y="184244"/>
                  </a:lnTo>
                  <a:lnTo>
                    <a:pt x="457384" y="187480"/>
                  </a:lnTo>
                  <a:lnTo>
                    <a:pt x="463406" y="189976"/>
                  </a:lnTo>
                  <a:lnTo>
                    <a:pt x="469611" y="194613"/>
                  </a:lnTo>
                  <a:lnTo>
                    <a:pt x="473073" y="200202"/>
                  </a:lnTo>
                  <a:lnTo>
                    <a:pt x="473997" y="203174"/>
                  </a:lnTo>
                  <a:lnTo>
                    <a:pt x="475671" y="205155"/>
                  </a:lnTo>
                  <a:lnTo>
                    <a:pt x="480353" y="207357"/>
                  </a:lnTo>
                  <a:lnTo>
                    <a:pt x="482025" y="209002"/>
                  </a:lnTo>
                  <a:lnTo>
                    <a:pt x="483883" y="213653"/>
                  </a:lnTo>
                  <a:lnTo>
                    <a:pt x="485238" y="226406"/>
                  </a:lnTo>
                  <a:lnTo>
                    <a:pt x="486340" y="226993"/>
                  </a:lnTo>
                  <a:lnTo>
                    <a:pt x="499832" y="228154"/>
                  </a:lnTo>
                  <a:lnTo>
                    <a:pt x="501362" y="227101"/>
                  </a:lnTo>
                  <a:lnTo>
                    <a:pt x="502381" y="225340"/>
                  </a:lnTo>
                  <a:lnTo>
                    <a:pt x="503060" y="223108"/>
                  </a:lnTo>
                  <a:lnTo>
                    <a:pt x="504572" y="221619"/>
                  </a:lnTo>
                  <a:lnTo>
                    <a:pt x="509073" y="219966"/>
                  </a:lnTo>
                  <a:lnTo>
                    <a:pt x="510697" y="218466"/>
                  </a:lnTo>
                  <a:lnTo>
                    <a:pt x="512501" y="213978"/>
                  </a:lnTo>
                  <a:lnTo>
                    <a:pt x="516576" y="196575"/>
                  </a:lnTo>
                  <a:lnTo>
                    <a:pt x="521427" y="182471"/>
                  </a:lnTo>
                  <a:lnTo>
                    <a:pt x="525686" y="168767"/>
                  </a:lnTo>
                  <a:lnTo>
                    <a:pt x="530828" y="154123"/>
                  </a:lnTo>
                  <a:lnTo>
                    <a:pt x="532937" y="106974"/>
                  </a:lnTo>
                  <a:lnTo>
                    <a:pt x="532991" y="74071"/>
                  </a:lnTo>
                  <a:lnTo>
                    <a:pt x="530170" y="66900"/>
                  </a:lnTo>
                  <a:lnTo>
                    <a:pt x="527937" y="63506"/>
                  </a:lnTo>
                  <a:lnTo>
                    <a:pt x="521234" y="39712"/>
                  </a:lnTo>
                  <a:lnTo>
                    <a:pt x="510328" y="25372"/>
                  </a:lnTo>
                  <a:lnTo>
                    <a:pt x="504223" y="21620"/>
                  </a:lnTo>
                  <a:lnTo>
                    <a:pt x="497981" y="18893"/>
                  </a:lnTo>
                  <a:lnTo>
                    <a:pt x="488518" y="12467"/>
                  </a:lnTo>
                  <a:lnTo>
                    <a:pt x="479012" y="9034"/>
                  </a:lnTo>
                  <a:lnTo>
                    <a:pt x="469492" y="2843"/>
                  </a:lnTo>
                  <a:lnTo>
                    <a:pt x="459969" y="538"/>
                  </a:lnTo>
                  <a:lnTo>
                    <a:pt x="453619" y="0"/>
                  </a:lnTo>
                  <a:lnTo>
                    <a:pt x="447269" y="2582"/>
                  </a:lnTo>
                  <a:lnTo>
                    <a:pt x="440919" y="6199"/>
                  </a:lnTo>
                  <a:lnTo>
                    <a:pt x="431394" y="9294"/>
                  </a:lnTo>
                  <a:lnTo>
                    <a:pt x="421869" y="15385"/>
                  </a:lnTo>
                  <a:lnTo>
                    <a:pt x="412344" y="18719"/>
                  </a:lnTo>
                  <a:lnTo>
                    <a:pt x="396469" y="31749"/>
                  </a:lnTo>
                  <a:lnTo>
                    <a:pt x="392941" y="37860"/>
                  </a:lnTo>
                  <a:lnTo>
                    <a:pt x="389432" y="53568"/>
                  </a:lnTo>
                  <a:lnTo>
                    <a:pt x="382654" y="66248"/>
                  </a:lnTo>
                  <a:lnTo>
                    <a:pt x="380714" y="80267"/>
                  </a:lnTo>
                  <a:lnTo>
                    <a:pt x="383471" y="85882"/>
                  </a:lnTo>
                  <a:lnTo>
                    <a:pt x="388806" y="93053"/>
                  </a:lnTo>
                  <a:lnTo>
                    <a:pt x="392358" y="94034"/>
                  </a:lnTo>
                  <a:lnTo>
                    <a:pt x="394786" y="94295"/>
                  </a:lnTo>
                  <a:lnTo>
                    <a:pt x="400308" y="97408"/>
                  </a:lnTo>
                  <a:lnTo>
                    <a:pt x="406289" y="101261"/>
                  </a:lnTo>
                  <a:lnTo>
                    <a:pt x="415607" y="103430"/>
                  </a:lnTo>
                  <a:lnTo>
                    <a:pt x="436463" y="104223"/>
                  </a:lnTo>
                  <a:lnTo>
                    <a:pt x="445289" y="101467"/>
                  </a:lnTo>
                  <a:lnTo>
                    <a:pt x="453797" y="97773"/>
                  </a:lnTo>
                  <a:lnTo>
                    <a:pt x="497981" y="88349"/>
                  </a:lnTo>
                  <a:lnTo>
                    <a:pt x="544696" y="76409"/>
                  </a:lnTo>
                  <a:lnTo>
                    <a:pt x="555128" y="74995"/>
                  </a:lnTo>
                  <a:lnTo>
                    <a:pt x="573839" y="67605"/>
                  </a:lnTo>
                  <a:lnTo>
                    <a:pt x="599669" y="662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365"/>
            <p:cNvSpPr/>
            <p:nvPr>
              <p:custDataLst>
                <p:tags r:id="rId134"/>
              </p:custDataLst>
            </p:nvPr>
          </p:nvSpPr>
          <p:spPr>
            <a:xfrm>
              <a:off x="7058025" y="2305061"/>
              <a:ext cx="152401" cy="123815"/>
            </a:xfrm>
            <a:custGeom>
              <a:avLst/>
              <a:gdLst/>
              <a:ahLst/>
              <a:cxnLst/>
              <a:rect l="0" t="0" r="0" b="0"/>
              <a:pathLst>
                <a:path w="152401" h="123815">
                  <a:moveTo>
                    <a:pt x="0" y="85714"/>
                  </a:moveTo>
                  <a:lnTo>
                    <a:pt x="0" y="85714"/>
                  </a:lnTo>
                  <a:lnTo>
                    <a:pt x="0" y="80658"/>
                  </a:lnTo>
                  <a:lnTo>
                    <a:pt x="2822" y="75353"/>
                  </a:lnTo>
                  <a:lnTo>
                    <a:pt x="6545" y="69468"/>
                  </a:lnTo>
                  <a:lnTo>
                    <a:pt x="8642" y="59145"/>
                  </a:lnTo>
                  <a:lnTo>
                    <a:pt x="10321" y="44210"/>
                  </a:lnTo>
                  <a:lnTo>
                    <a:pt x="17691" y="30833"/>
                  </a:lnTo>
                  <a:lnTo>
                    <a:pt x="46148" y="1469"/>
                  </a:lnTo>
                  <a:lnTo>
                    <a:pt x="52244" y="428"/>
                  </a:lnTo>
                  <a:lnTo>
                    <a:pt x="79412" y="0"/>
                  </a:lnTo>
                  <a:lnTo>
                    <a:pt x="81517" y="1055"/>
                  </a:lnTo>
                  <a:lnTo>
                    <a:pt x="82920" y="2816"/>
                  </a:lnTo>
                  <a:lnTo>
                    <a:pt x="85171" y="8191"/>
                  </a:lnTo>
                  <a:lnTo>
                    <a:pt x="92161" y="16857"/>
                  </a:lnTo>
                  <a:lnTo>
                    <a:pt x="93877" y="22655"/>
                  </a:lnTo>
                  <a:lnTo>
                    <a:pt x="95393" y="24625"/>
                  </a:lnTo>
                  <a:lnTo>
                    <a:pt x="99900" y="26813"/>
                  </a:lnTo>
                  <a:lnTo>
                    <a:pt x="101525" y="28455"/>
                  </a:lnTo>
                  <a:lnTo>
                    <a:pt x="103331" y="33102"/>
                  </a:lnTo>
                  <a:lnTo>
                    <a:pt x="104649" y="54053"/>
                  </a:lnTo>
                  <a:lnTo>
                    <a:pt x="101897" y="58590"/>
                  </a:lnTo>
                  <a:lnTo>
                    <a:pt x="99682" y="61281"/>
                  </a:lnTo>
                  <a:lnTo>
                    <a:pt x="97220" y="69916"/>
                  </a:lnTo>
                  <a:lnTo>
                    <a:pt x="95068" y="79751"/>
                  </a:lnTo>
                  <a:lnTo>
                    <a:pt x="87884" y="94688"/>
                  </a:lnTo>
                  <a:lnTo>
                    <a:pt x="87164" y="98047"/>
                  </a:lnTo>
                  <a:lnTo>
                    <a:pt x="77650" y="112375"/>
                  </a:lnTo>
                  <a:lnTo>
                    <a:pt x="66802" y="123683"/>
                  </a:lnTo>
                  <a:lnTo>
                    <a:pt x="58486" y="123803"/>
                  </a:lnTo>
                  <a:lnTo>
                    <a:pt x="65468" y="115612"/>
                  </a:lnTo>
                  <a:lnTo>
                    <a:pt x="66318" y="109624"/>
                  </a:lnTo>
                  <a:lnTo>
                    <a:pt x="67494" y="108004"/>
                  </a:lnTo>
                  <a:lnTo>
                    <a:pt x="69338" y="106924"/>
                  </a:lnTo>
                  <a:lnTo>
                    <a:pt x="71624" y="106204"/>
                  </a:lnTo>
                  <a:lnTo>
                    <a:pt x="85633" y="95148"/>
                  </a:lnTo>
                  <a:lnTo>
                    <a:pt x="93774" y="87165"/>
                  </a:lnTo>
                  <a:lnTo>
                    <a:pt x="99869" y="86144"/>
                  </a:lnTo>
                  <a:lnTo>
                    <a:pt x="117601" y="85752"/>
                  </a:lnTo>
                  <a:lnTo>
                    <a:pt x="123882" y="88553"/>
                  </a:lnTo>
                  <a:lnTo>
                    <a:pt x="137852" y="99904"/>
                  </a:lnTo>
                  <a:lnTo>
                    <a:pt x="140643" y="105427"/>
                  </a:lnTo>
                  <a:lnTo>
                    <a:pt x="141387" y="108381"/>
                  </a:lnTo>
                  <a:lnTo>
                    <a:pt x="152400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366"/>
            <p:cNvSpPr/>
            <p:nvPr>
              <p:custDataLst>
                <p:tags r:id="rId135"/>
              </p:custDataLst>
            </p:nvPr>
          </p:nvSpPr>
          <p:spPr>
            <a:xfrm>
              <a:off x="6686551" y="2295654"/>
              <a:ext cx="417775" cy="276060"/>
            </a:xfrm>
            <a:custGeom>
              <a:avLst/>
              <a:gdLst/>
              <a:ahLst/>
              <a:cxnLst/>
              <a:rect l="0" t="0" r="0" b="0"/>
              <a:pathLst>
                <a:path w="417775" h="276060">
                  <a:moveTo>
                    <a:pt x="9524" y="257046"/>
                  </a:moveTo>
                  <a:lnTo>
                    <a:pt x="9524" y="257046"/>
                  </a:lnTo>
                  <a:lnTo>
                    <a:pt x="33" y="257046"/>
                  </a:lnTo>
                  <a:lnTo>
                    <a:pt x="0" y="247913"/>
                  </a:lnTo>
                  <a:lnTo>
                    <a:pt x="8199" y="247556"/>
                  </a:lnTo>
                  <a:lnTo>
                    <a:pt x="8641" y="248602"/>
                  </a:lnTo>
                  <a:lnTo>
                    <a:pt x="9408" y="255725"/>
                  </a:lnTo>
                  <a:lnTo>
                    <a:pt x="12295" y="256459"/>
                  </a:lnTo>
                  <a:lnTo>
                    <a:pt x="17715" y="256930"/>
                  </a:lnTo>
                  <a:lnTo>
                    <a:pt x="36649" y="274655"/>
                  </a:lnTo>
                  <a:lnTo>
                    <a:pt x="42727" y="275669"/>
                  </a:lnTo>
                  <a:lnTo>
                    <a:pt x="60452" y="276059"/>
                  </a:lnTo>
                  <a:lnTo>
                    <a:pt x="66731" y="273257"/>
                  </a:lnTo>
                  <a:lnTo>
                    <a:pt x="108146" y="240080"/>
                  </a:lnTo>
                  <a:lnTo>
                    <a:pt x="141464" y="193380"/>
                  </a:lnTo>
                  <a:lnTo>
                    <a:pt x="164390" y="173601"/>
                  </a:lnTo>
                  <a:lnTo>
                    <a:pt x="194587" y="130664"/>
                  </a:lnTo>
                  <a:lnTo>
                    <a:pt x="230638" y="85632"/>
                  </a:lnTo>
                  <a:lnTo>
                    <a:pt x="263232" y="41343"/>
                  </a:lnTo>
                  <a:lnTo>
                    <a:pt x="284257" y="11016"/>
                  </a:lnTo>
                  <a:lnTo>
                    <a:pt x="285738" y="0"/>
                  </a:lnTo>
                  <a:lnTo>
                    <a:pt x="285749" y="22619"/>
                  </a:lnTo>
                  <a:lnTo>
                    <a:pt x="282927" y="28679"/>
                  </a:lnTo>
                  <a:lnTo>
                    <a:pt x="279204" y="34899"/>
                  </a:lnTo>
                  <a:lnTo>
                    <a:pt x="276812" y="47516"/>
                  </a:lnTo>
                  <a:lnTo>
                    <a:pt x="275243" y="70978"/>
                  </a:lnTo>
                  <a:lnTo>
                    <a:pt x="259358" y="118261"/>
                  </a:lnTo>
                  <a:lnTo>
                    <a:pt x="251589" y="136667"/>
                  </a:lnTo>
                  <a:lnTo>
                    <a:pt x="247758" y="154468"/>
                  </a:lnTo>
                  <a:lnTo>
                    <a:pt x="241449" y="167974"/>
                  </a:lnTo>
                  <a:lnTo>
                    <a:pt x="228510" y="214595"/>
                  </a:lnTo>
                  <a:lnTo>
                    <a:pt x="221251" y="228238"/>
                  </a:lnTo>
                  <a:lnTo>
                    <a:pt x="219077" y="247390"/>
                  </a:lnTo>
                  <a:lnTo>
                    <a:pt x="219075" y="242426"/>
                  </a:lnTo>
                  <a:lnTo>
                    <a:pt x="220133" y="240949"/>
                  </a:lnTo>
                  <a:lnTo>
                    <a:pt x="224130" y="239309"/>
                  </a:lnTo>
                  <a:lnTo>
                    <a:pt x="225619" y="237812"/>
                  </a:lnTo>
                  <a:lnTo>
                    <a:pt x="227274" y="233329"/>
                  </a:lnTo>
                  <a:lnTo>
                    <a:pt x="228594" y="187544"/>
                  </a:lnTo>
                  <a:lnTo>
                    <a:pt x="228598" y="169469"/>
                  </a:lnTo>
                  <a:lnTo>
                    <a:pt x="225777" y="162384"/>
                  </a:lnTo>
                  <a:lnTo>
                    <a:pt x="222054" y="155707"/>
                  </a:lnTo>
                  <a:lnTo>
                    <a:pt x="219467" y="144662"/>
                  </a:lnTo>
                  <a:lnTo>
                    <a:pt x="205851" y="129657"/>
                  </a:lnTo>
                  <a:lnTo>
                    <a:pt x="199791" y="126345"/>
                  </a:lnTo>
                  <a:lnTo>
                    <a:pt x="187608" y="124481"/>
                  </a:lnTo>
                  <a:lnTo>
                    <a:pt x="162281" y="123742"/>
                  </a:lnTo>
                  <a:lnTo>
                    <a:pt x="153969" y="126539"/>
                  </a:lnTo>
                  <a:lnTo>
                    <a:pt x="146747" y="130251"/>
                  </a:lnTo>
                  <a:lnTo>
                    <a:pt x="127060" y="134018"/>
                  </a:lnTo>
                  <a:lnTo>
                    <a:pt x="104778" y="149681"/>
                  </a:lnTo>
                  <a:lnTo>
                    <a:pt x="101601" y="150545"/>
                  </a:lnTo>
                  <a:lnTo>
                    <a:pt x="99484" y="152178"/>
                  </a:lnTo>
                  <a:lnTo>
                    <a:pt x="90751" y="165377"/>
                  </a:lnTo>
                  <a:lnTo>
                    <a:pt x="90133" y="167358"/>
                  </a:lnTo>
                  <a:lnTo>
                    <a:pt x="90780" y="168679"/>
                  </a:lnTo>
                  <a:lnTo>
                    <a:pt x="92269" y="169560"/>
                  </a:lnTo>
                  <a:lnTo>
                    <a:pt x="93263" y="171205"/>
                  </a:lnTo>
                  <a:lnTo>
                    <a:pt x="94366" y="175856"/>
                  </a:lnTo>
                  <a:lnTo>
                    <a:pt x="95719" y="177519"/>
                  </a:lnTo>
                  <a:lnTo>
                    <a:pt x="100045" y="179367"/>
                  </a:lnTo>
                  <a:lnTo>
                    <a:pt x="101621" y="180919"/>
                  </a:lnTo>
                  <a:lnTo>
                    <a:pt x="103373" y="185464"/>
                  </a:lnTo>
                  <a:lnTo>
                    <a:pt x="104898" y="187100"/>
                  </a:lnTo>
                  <a:lnTo>
                    <a:pt x="109415" y="188917"/>
                  </a:lnTo>
                  <a:lnTo>
                    <a:pt x="154650" y="190354"/>
                  </a:lnTo>
                  <a:lnTo>
                    <a:pt x="166100" y="189305"/>
                  </a:lnTo>
                  <a:lnTo>
                    <a:pt x="209608" y="171073"/>
                  </a:lnTo>
                  <a:lnTo>
                    <a:pt x="247654" y="149427"/>
                  </a:lnTo>
                  <a:lnTo>
                    <a:pt x="292099" y="120912"/>
                  </a:lnTo>
                  <a:lnTo>
                    <a:pt x="335491" y="89677"/>
                  </a:lnTo>
                  <a:lnTo>
                    <a:pt x="377791" y="51736"/>
                  </a:lnTo>
                  <a:lnTo>
                    <a:pt x="390517" y="45511"/>
                  </a:lnTo>
                  <a:lnTo>
                    <a:pt x="398166" y="39460"/>
                  </a:lnTo>
                  <a:lnTo>
                    <a:pt x="409443" y="37982"/>
                  </a:lnTo>
                  <a:lnTo>
                    <a:pt x="409563" y="46173"/>
                  </a:lnTo>
                  <a:lnTo>
                    <a:pt x="416118" y="54839"/>
                  </a:lnTo>
                  <a:lnTo>
                    <a:pt x="417774" y="60637"/>
                  </a:lnTo>
                  <a:lnTo>
                    <a:pt x="417157" y="63665"/>
                  </a:lnTo>
                  <a:lnTo>
                    <a:pt x="411386" y="76129"/>
                  </a:lnTo>
                  <a:lnTo>
                    <a:pt x="404549" y="121079"/>
                  </a:lnTo>
                  <a:lnTo>
                    <a:pt x="386909" y="168553"/>
                  </a:lnTo>
                  <a:lnTo>
                    <a:pt x="374238" y="189589"/>
                  </a:lnTo>
                  <a:lnTo>
                    <a:pt x="371644" y="196373"/>
                  </a:lnTo>
                  <a:lnTo>
                    <a:pt x="365292" y="206143"/>
                  </a:lnTo>
                  <a:lnTo>
                    <a:pt x="362389" y="217051"/>
                  </a:lnTo>
                  <a:lnTo>
                    <a:pt x="361184" y="217683"/>
                  </a:lnTo>
                  <a:lnTo>
                    <a:pt x="352544" y="218931"/>
                  </a:lnTo>
                  <a:lnTo>
                    <a:pt x="352460" y="213885"/>
                  </a:lnTo>
                  <a:lnTo>
                    <a:pt x="355262" y="208583"/>
                  </a:lnTo>
                  <a:lnTo>
                    <a:pt x="361949" y="1998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SMARTInkShape-Group104"/>
          <p:cNvGrpSpPr/>
          <p:nvPr/>
        </p:nvGrpSpPr>
        <p:grpSpPr>
          <a:xfrm>
            <a:off x="9772650" y="2105026"/>
            <a:ext cx="2266951" cy="466166"/>
            <a:chOff x="9772650" y="2105026"/>
            <a:chExt cx="2266951" cy="466166"/>
          </a:xfrm>
        </p:grpSpPr>
        <p:sp>
          <p:nvSpPr>
            <p:cNvPr id="57" name="SMARTInkShape-367"/>
            <p:cNvSpPr/>
            <p:nvPr>
              <p:custDataLst>
                <p:tags r:id="rId120"/>
              </p:custDataLst>
            </p:nvPr>
          </p:nvSpPr>
          <p:spPr>
            <a:xfrm>
              <a:off x="11906250" y="2238375"/>
              <a:ext cx="133351" cy="1"/>
            </a:xfrm>
            <a:custGeom>
              <a:avLst/>
              <a:gdLst/>
              <a:ahLst/>
              <a:cxnLst/>
              <a:rect l="0" t="0" r="0" b="0"/>
              <a:pathLst>
                <a:path w="133351" h="1">
                  <a:moveTo>
                    <a:pt x="0" y="0"/>
                  </a:moveTo>
                  <a:lnTo>
                    <a:pt x="0" y="0"/>
                  </a:lnTo>
                  <a:lnTo>
                    <a:pt x="44738" y="0"/>
                  </a:lnTo>
                  <a:lnTo>
                    <a:pt x="92075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368"/>
            <p:cNvSpPr/>
            <p:nvPr>
              <p:custDataLst>
                <p:tags r:id="rId121"/>
              </p:custDataLst>
            </p:nvPr>
          </p:nvSpPr>
          <p:spPr>
            <a:xfrm>
              <a:off x="11401425" y="2143556"/>
              <a:ext cx="495301" cy="180534"/>
            </a:xfrm>
            <a:custGeom>
              <a:avLst/>
              <a:gdLst/>
              <a:ahLst/>
              <a:cxnLst/>
              <a:rect l="0" t="0" r="0" b="0"/>
              <a:pathLst>
                <a:path w="495301" h="180534">
                  <a:moveTo>
                    <a:pt x="0" y="37669"/>
                  </a:moveTo>
                  <a:lnTo>
                    <a:pt x="0" y="37669"/>
                  </a:lnTo>
                  <a:lnTo>
                    <a:pt x="47507" y="37669"/>
                  </a:lnTo>
                  <a:lnTo>
                    <a:pt x="85294" y="37669"/>
                  </a:lnTo>
                  <a:lnTo>
                    <a:pt x="94847" y="28536"/>
                  </a:lnTo>
                  <a:lnTo>
                    <a:pt x="95249" y="10453"/>
                  </a:lnTo>
                  <a:lnTo>
                    <a:pt x="94192" y="10000"/>
                  </a:lnTo>
                  <a:lnTo>
                    <a:pt x="76591" y="9094"/>
                  </a:lnTo>
                  <a:lnTo>
                    <a:pt x="53538" y="31760"/>
                  </a:lnTo>
                  <a:lnTo>
                    <a:pt x="50252" y="37865"/>
                  </a:lnTo>
                  <a:lnTo>
                    <a:pt x="49376" y="40975"/>
                  </a:lnTo>
                  <a:lnTo>
                    <a:pt x="47734" y="43048"/>
                  </a:lnTo>
                  <a:lnTo>
                    <a:pt x="40367" y="48082"/>
                  </a:lnTo>
                  <a:lnTo>
                    <a:pt x="32540" y="60980"/>
                  </a:lnTo>
                  <a:lnTo>
                    <a:pt x="28690" y="71975"/>
                  </a:lnTo>
                  <a:lnTo>
                    <a:pt x="22378" y="81936"/>
                  </a:lnTo>
                  <a:lnTo>
                    <a:pt x="18978" y="91590"/>
                  </a:lnTo>
                  <a:lnTo>
                    <a:pt x="12796" y="101153"/>
                  </a:lnTo>
                  <a:lnTo>
                    <a:pt x="10495" y="110689"/>
                  </a:lnTo>
                  <a:lnTo>
                    <a:pt x="9956" y="117042"/>
                  </a:lnTo>
                  <a:lnTo>
                    <a:pt x="8754" y="119159"/>
                  </a:lnTo>
                  <a:lnTo>
                    <a:pt x="6893" y="120571"/>
                  </a:lnTo>
                  <a:lnTo>
                    <a:pt x="4596" y="121512"/>
                  </a:lnTo>
                  <a:lnTo>
                    <a:pt x="3063" y="123198"/>
                  </a:lnTo>
                  <a:lnTo>
                    <a:pt x="120" y="132478"/>
                  </a:lnTo>
                  <a:lnTo>
                    <a:pt x="14194" y="132908"/>
                  </a:lnTo>
                  <a:lnTo>
                    <a:pt x="19714" y="130092"/>
                  </a:lnTo>
                  <a:lnTo>
                    <a:pt x="22668" y="127859"/>
                  </a:lnTo>
                  <a:lnTo>
                    <a:pt x="25949" y="122556"/>
                  </a:lnTo>
                  <a:lnTo>
                    <a:pt x="28466" y="116672"/>
                  </a:lnTo>
                  <a:lnTo>
                    <a:pt x="33113" y="110529"/>
                  </a:lnTo>
                  <a:lnTo>
                    <a:pt x="38705" y="107093"/>
                  </a:lnTo>
                  <a:lnTo>
                    <a:pt x="44719" y="104507"/>
                  </a:lnTo>
                  <a:lnTo>
                    <a:pt x="50919" y="99831"/>
                  </a:lnTo>
                  <a:lnTo>
                    <a:pt x="73034" y="71282"/>
                  </a:lnTo>
                  <a:lnTo>
                    <a:pt x="88900" y="61851"/>
                  </a:lnTo>
                  <a:lnTo>
                    <a:pt x="92426" y="56178"/>
                  </a:lnTo>
                  <a:lnTo>
                    <a:pt x="95085" y="47720"/>
                  </a:lnTo>
                  <a:lnTo>
                    <a:pt x="104378" y="47208"/>
                  </a:lnTo>
                  <a:lnTo>
                    <a:pt x="104657" y="52254"/>
                  </a:lnTo>
                  <a:lnTo>
                    <a:pt x="101900" y="57557"/>
                  </a:lnTo>
                  <a:lnTo>
                    <a:pt x="98206" y="63442"/>
                  </a:lnTo>
                  <a:lnTo>
                    <a:pt x="95833" y="75842"/>
                  </a:lnTo>
                  <a:lnTo>
                    <a:pt x="95638" y="78993"/>
                  </a:lnTo>
                  <a:lnTo>
                    <a:pt x="92600" y="85316"/>
                  </a:lnTo>
                  <a:lnTo>
                    <a:pt x="88780" y="91653"/>
                  </a:lnTo>
                  <a:lnTo>
                    <a:pt x="86329" y="104346"/>
                  </a:lnTo>
                  <a:lnTo>
                    <a:pt x="85735" y="131038"/>
                  </a:lnTo>
                  <a:lnTo>
                    <a:pt x="86792" y="131665"/>
                  </a:lnTo>
                  <a:lnTo>
                    <a:pt x="99916" y="132870"/>
                  </a:lnTo>
                  <a:lnTo>
                    <a:pt x="105436" y="130075"/>
                  </a:lnTo>
                  <a:lnTo>
                    <a:pt x="111419" y="126363"/>
                  </a:lnTo>
                  <a:lnTo>
                    <a:pt x="117605" y="124714"/>
                  </a:lnTo>
                  <a:lnTo>
                    <a:pt x="123884" y="118336"/>
                  </a:lnTo>
                  <a:lnTo>
                    <a:pt x="131259" y="109504"/>
                  </a:lnTo>
                  <a:lnTo>
                    <a:pt x="157869" y="87585"/>
                  </a:lnTo>
                  <a:lnTo>
                    <a:pt x="188361" y="44089"/>
                  </a:lnTo>
                  <a:lnTo>
                    <a:pt x="202331" y="32280"/>
                  </a:lnTo>
                  <a:lnTo>
                    <a:pt x="208470" y="23137"/>
                  </a:lnTo>
                  <a:lnTo>
                    <a:pt x="215463" y="18899"/>
                  </a:lnTo>
                  <a:lnTo>
                    <a:pt x="217469" y="14158"/>
                  </a:lnTo>
                  <a:lnTo>
                    <a:pt x="219063" y="12470"/>
                  </a:lnTo>
                  <a:lnTo>
                    <a:pt x="223655" y="10594"/>
                  </a:lnTo>
                  <a:lnTo>
                    <a:pt x="225304" y="9036"/>
                  </a:lnTo>
                  <a:lnTo>
                    <a:pt x="227134" y="4482"/>
                  </a:lnTo>
                  <a:lnTo>
                    <a:pt x="228681" y="2844"/>
                  </a:lnTo>
                  <a:lnTo>
                    <a:pt x="236673" y="0"/>
                  </a:lnTo>
                  <a:lnTo>
                    <a:pt x="237157" y="915"/>
                  </a:lnTo>
                  <a:lnTo>
                    <a:pt x="238123" y="22318"/>
                  </a:lnTo>
                  <a:lnTo>
                    <a:pt x="235301" y="28377"/>
                  </a:lnTo>
                  <a:lnTo>
                    <a:pt x="231579" y="34597"/>
                  </a:lnTo>
                  <a:lnTo>
                    <a:pt x="229188" y="47214"/>
                  </a:lnTo>
                  <a:lnTo>
                    <a:pt x="227802" y="54612"/>
                  </a:lnTo>
                  <a:lnTo>
                    <a:pt x="216857" y="84706"/>
                  </a:lnTo>
                  <a:lnTo>
                    <a:pt x="212797" y="91383"/>
                  </a:lnTo>
                  <a:lnTo>
                    <a:pt x="209455" y="101091"/>
                  </a:lnTo>
                  <a:lnTo>
                    <a:pt x="203289" y="110671"/>
                  </a:lnTo>
                  <a:lnTo>
                    <a:pt x="199933" y="120212"/>
                  </a:lnTo>
                  <a:lnTo>
                    <a:pt x="191951" y="131036"/>
                  </a:lnTo>
                  <a:lnTo>
                    <a:pt x="190510" y="142313"/>
                  </a:lnTo>
                  <a:lnTo>
                    <a:pt x="182299" y="142433"/>
                  </a:lnTo>
                  <a:lnTo>
                    <a:pt x="186424" y="142440"/>
                  </a:lnTo>
                  <a:lnTo>
                    <a:pt x="187783" y="141383"/>
                  </a:lnTo>
                  <a:lnTo>
                    <a:pt x="189293" y="137386"/>
                  </a:lnTo>
                  <a:lnTo>
                    <a:pt x="191319" y="126197"/>
                  </a:lnTo>
                  <a:lnTo>
                    <a:pt x="206725" y="107486"/>
                  </a:lnTo>
                  <a:lnTo>
                    <a:pt x="212881" y="101154"/>
                  </a:lnTo>
                  <a:lnTo>
                    <a:pt x="216322" y="91990"/>
                  </a:lnTo>
                  <a:lnTo>
                    <a:pt x="217239" y="86583"/>
                  </a:lnTo>
                  <a:lnTo>
                    <a:pt x="219968" y="81920"/>
                  </a:lnTo>
                  <a:lnTo>
                    <a:pt x="266663" y="37684"/>
                  </a:lnTo>
                  <a:lnTo>
                    <a:pt x="282570" y="22854"/>
                  </a:lnTo>
                  <a:lnTo>
                    <a:pt x="294718" y="18784"/>
                  </a:lnTo>
                  <a:lnTo>
                    <a:pt x="300167" y="18668"/>
                  </a:lnTo>
                  <a:lnTo>
                    <a:pt x="301712" y="19710"/>
                  </a:lnTo>
                  <a:lnTo>
                    <a:pt x="302741" y="21463"/>
                  </a:lnTo>
                  <a:lnTo>
                    <a:pt x="304529" y="28322"/>
                  </a:lnTo>
                  <a:lnTo>
                    <a:pt x="304764" y="41286"/>
                  </a:lnTo>
                  <a:lnTo>
                    <a:pt x="301962" y="47390"/>
                  </a:lnTo>
                  <a:lnTo>
                    <a:pt x="298248" y="53631"/>
                  </a:lnTo>
                  <a:lnTo>
                    <a:pt x="295098" y="63095"/>
                  </a:lnTo>
                  <a:lnTo>
                    <a:pt x="288990" y="72602"/>
                  </a:lnTo>
                  <a:lnTo>
                    <a:pt x="285653" y="82121"/>
                  </a:lnTo>
                  <a:lnTo>
                    <a:pt x="279489" y="91645"/>
                  </a:lnTo>
                  <a:lnTo>
                    <a:pt x="277192" y="101169"/>
                  </a:lnTo>
                  <a:lnTo>
                    <a:pt x="276225" y="132754"/>
                  </a:lnTo>
                  <a:lnTo>
                    <a:pt x="298891" y="132918"/>
                  </a:lnTo>
                  <a:lnTo>
                    <a:pt x="304996" y="130096"/>
                  </a:lnTo>
                  <a:lnTo>
                    <a:pt x="311237" y="126373"/>
                  </a:lnTo>
                  <a:lnTo>
                    <a:pt x="320700" y="123218"/>
                  </a:lnTo>
                  <a:lnTo>
                    <a:pt x="342901" y="106970"/>
                  </a:lnTo>
                  <a:lnTo>
                    <a:pt x="349250" y="104453"/>
                  </a:lnTo>
                  <a:lnTo>
                    <a:pt x="395817" y="60946"/>
                  </a:lnTo>
                  <a:lnTo>
                    <a:pt x="404548" y="52219"/>
                  </a:lnTo>
                  <a:lnTo>
                    <a:pt x="407340" y="46605"/>
                  </a:lnTo>
                  <a:lnTo>
                    <a:pt x="409573" y="28274"/>
                  </a:lnTo>
                  <a:lnTo>
                    <a:pt x="409575" y="18735"/>
                  </a:lnTo>
                  <a:lnTo>
                    <a:pt x="390527" y="18619"/>
                  </a:lnTo>
                  <a:lnTo>
                    <a:pt x="381391" y="27752"/>
                  </a:lnTo>
                  <a:lnTo>
                    <a:pt x="381009" y="37267"/>
                  </a:lnTo>
                  <a:lnTo>
                    <a:pt x="372799" y="45835"/>
                  </a:lnTo>
                  <a:lnTo>
                    <a:pt x="371866" y="51848"/>
                  </a:lnTo>
                  <a:lnTo>
                    <a:pt x="371590" y="60332"/>
                  </a:lnTo>
                  <a:lnTo>
                    <a:pt x="368704" y="66439"/>
                  </a:lnTo>
                  <a:lnTo>
                    <a:pt x="364952" y="72681"/>
                  </a:lnTo>
                  <a:lnTo>
                    <a:pt x="362543" y="85311"/>
                  </a:lnTo>
                  <a:lnTo>
                    <a:pt x="361986" y="107520"/>
                  </a:lnTo>
                  <a:lnTo>
                    <a:pt x="359144" y="113870"/>
                  </a:lnTo>
                  <a:lnTo>
                    <a:pt x="355411" y="120219"/>
                  </a:lnTo>
                  <a:lnTo>
                    <a:pt x="353016" y="132919"/>
                  </a:lnTo>
                  <a:lnTo>
                    <a:pt x="352434" y="159613"/>
                  </a:lnTo>
                  <a:lnTo>
                    <a:pt x="360627" y="169530"/>
                  </a:lnTo>
                  <a:lnTo>
                    <a:pt x="361835" y="179089"/>
                  </a:lnTo>
                  <a:lnTo>
                    <a:pt x="362932" y="179574"/>
                  </a:lnTo>
                  <a:lnTo>
                    <a:pt x="393747" y="180533"/>
                  </a:lnTo>
                  <a:lnTo>
                    <a:pt x="400072" y="177717"/>
                  </a:lnTo>
                  <a:lnTo>
                    <a:pt x="415928" y="165355"/>
                  </a:lnTo>
                  <a:lnTo>
                    <a:pt x="428625" y="159434"/>
                  </a:lnTo>
                  <a:lnTo>
                    <a:pt x="449989" y="145348"/>
                  </a:lnTo>
                  <a:lnTo>
                    <a:pt x="457181" y="136014"/>
                  </a:lnTo>
                  <a:lnTo>
                    <a:pt x="483276" y="117218"/>
                  </a:lnTo>
                  <a:lnTo>
                    <a:pt x="489251" y="115357"/>
                  </a:lnTo>
                  <a:lnTo>
                    <a:pt x="491266" y="113803"/>
                  </a:lnTo>
                  <a:lnTo>
                    <a:pt x="495253" y="104472"/>
                  </a:lnTo>
                  <a:lnTo>
                    <a:pt x="495298" y="104352"/>
                  </a:lnTo>
                  <a:lnTo>
                    <a:pt x="495298" y="104349"/>
                  </a:lnTo>
                  <a:lnTo>
                    <a:pt x="495299" y="104347"/>
                  </a:lnTo>
                  <a:lnTo>
                    <a:pt x="495299" y="104346"/>
                  </a:lnTo>
                  <a:lnTo>
                    <a:pt x="495300" y="1043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369"/>
            <p:cNvSpPr/>
            <p:nvPr>
              <p:custDataLst>
                <p:tags r:id="rId122"/>
              </p:custDataLst>
            </p:nvPr>
          </p:nvSpPr>
          <p:spPr>
            <a:xfrm>
              <a:off x="11068054" y="2105026"/>
              <a:ext cx="295234" cy="466166"/>
            </a:xfrm>
            <a:custGeom>
              <a:avLst/>
              <a:gdLst/>
              <a:ahLst/>
              <a:cxnLst/>
              <a:rect l="0" t="0" r="0" b="0"/>
              <a:pathLst>
                <a:path w="295234" h="466166">
                  <a:moveTo>
                    <a:pt x="19046" y="57149"/>
                  </a:moveTo>
                  <a:lnTo>
                    <a:pt x="19046" y="57149"/>
                  </a:lnTo>
                  <a:lnTo>
                    <a:pt x="0" y="57149"/>
                  </a:lnTo>
                  <a:lnTo>
                    <a:pt x="23594" y="57149"/>
                  </a:lnTo>
                  <a:lnTo>
                    <a:pt x="29181" y="54327"/>
                  </a:lnTo>
                  <a:lnTo>
                    <a:pt x="35192" y="50603"/>
                  </a:lnTo>
                  <a:lnTo>
                    <a:pt x="72144" y="38001"/>
                  </a:lnTo>
                  <a:lnTo>
                    <a:pt x="83346" y="31838"/>
                  </a:lnTo>
                  <a:lnTo>
                    <a:pt x="98540" y="28483"/>
                  </a:lnTo>
                  <a:lnTo>
                    <a:pt x="131181" y="12155"/>
                  </a:lnTo>
                  <a:lnTo>
                    <a:pt x="148936" y="8812"/>
                  </a:lnTo>
                  <a:lnTo>
                    <a:pt x="160003" y="1369"/>
                  </a:lnTo>
                  <a:lnTo>
                    <a:pt x="171434" y="0"/>
                  </a:lnTo>
                  <a:lnTo>
                    <a:pt x="179647" y="8200"/>
                  </a:lnTo>
                  <a:lnTo>
                    <a:pt x="180580" y="14188"/>
                  </a:lnTo>
                  <a:lnTo>
                    <a:pt x="180856" y="22665"/>
                  </a:lnTo>
                  <a:lnTo>
                    <a:pt x="178098" y="28770"/>
                  </a:lnTo>
                  <a:lnTo>
                    <a:pt x="175881" y="31880"/>
                  </a:lnTo>
                  <a:lnTo>
                    <a:pt x="172760" y="46369"/>
                  </a:lnTo>
                  <a:lnTo>
                    <a:pt x="168675" y="86387"/>
                  </a:lnTo>
                  <a:lnTo>
                    <a:pt x="163923" y="104971"/>
                  </a:lnTo>
                  <a:lnTo>
                    <a:pt x="159692" y="123882"/>
                  </a:lnTo>
                  <a:lnTo>
                    <a:pt x="154558" y="142891"/>
                  </a:lnTo>
                  <a:lnTo>
                    <a:pt x="150216" y="161929"/>
                  </a:lnTo>
                  <a:lnTo>
                    <a:pt x="146135" y="175685"/>
                  </a:lnTo>
                  <a:lnTo>
                    <a:pt x="135553" y="222425"/>
                  </a:lnTo>
                  <a:lnTo>
                    <a:pt x="123933" y="268914"/>
                  </a:lnTo>
                  <a:lnTo>
                    <a:pt x="116513" y="297907"/>
                  </a:lnTo>
                  <a:lnTo>
                    <a:pt x="112131" y="321807"/>
                  </a:lnTo>
                  <a:lnTo>
                    <a:pt x="106951" y="342294"/>
                  </a:lnTo>
                  <a:lnTo>
                    <a:pt x="102595" y="361770"/>
                  </a:lnTo>
                  <a:lnTo>
                    <a:pt x="97423" y="380946"/>
                  </a:lnTo>
                  <a:lnTo>
                    <a:pt x="93069" y="400033"/>
                  </a:lnTo>
                  <a:lnTo>
                    <a:pt x="87173" y="420390"/>
                  </a:lnTo>
                  <a:lnTo>
                    <a:pt x="84949" y="434602"/>
                  </a:lnTo>
                  <a:lnTo>
                    <a:pt x="78239" y="447601"/>
                  </a:lnTo>
                  <a:lnTo>
                    <a:pt x="76231" y="466165"/>
                  </a:lnTo>
                  <a:lnTo>
                    <a:pt x="76206" y="461502"/>
                  </a:lnTo>
                  <a:lnTo>
                    <a:pt x="79023" y="456289"/>
                  </a:lnTo>
                  <a:lnTo>
                    <a:pt x="82744" y="450445"/>
                  </a:lnTo>
                  <a:lnTo>
                    <a:pt x="85133" y="438069"/>
                  </a:lnTo>
                  <a:lnTo>
                    <a:pt x="86519" y="430705"/>
                  </a:lnTo>
                  <a:lnTo>
                    <a:pt x="93208" y="408731"/>
                  </a:lnTo>
                  <a:lnTo>
                    <a:pt x="97890" y="371400"/>
                  </a:lnTo>
                  <a:lnTo>
                    <a:pt x="102733" y="352402"/>
                  </a:lnTo>
                  <a:lnTo>
                    <a:pt x="112131" y="306783"/>
                  </a:lnTo>
                  <a:lnTo>
                    <a:pt x="116476" y="286337"/>
                  </a:lnTo>
                  <a:lnTo>
                    <a:pt x="120557" y="272252"/>
                  </a:lnTo>
                  <a:lnTo>
                    <a:pt x="123533" y="226330"/>
                  </a:lnTo>
                  <a:lnTo>
                    <a:pt x="124795" y="206642"/>
                  </a:lnTo>
                  <a:lnTo>
                    <a:pt x="138007" y="163785"/>
                  </a:lnTo>
                  <a:lnTo>
                    <a:pt x="145051" y="135998"/>
                  </a:lnTo>
                  <a:lnTo>
                    <a:pt x="167297" y="101506"/>
                  </a:lnTo>
                  <a:lnTo>
                    <a:pt x="169602" y="93444"/>
                  </a:lnTo>
                  <a:lnTo>
                    <a:pt x="176271" y="86333"/>
                  </a:lnTo>
                  <a:lnTo>
                    <a:pt x="185232" y="80703"/>
                  </a:lnTo>
                  <a:lnTo>
                    <a:pt x="199609" y="74266"/>
                  </a:lnTo>
                  <a:lnTo>
                    <a:pt x="225405" y="51782"/>
                  </a:lnTo>
                  <a:lnTo>
                    <a:pt x="231762" y="49472"/>
                  </a:lnTo>
                  <a:lnTo>
                    <a:pt x="276757" y="47630"/>
                  </a:lnTo>
                  <a:lnTo>
                    <a:pt x="283970" y="47625"/>
                  </a:lnTo>
                  <a:lnTo>
                    <a:pt x="293791" y="55825"/>
                  </a:lnTo>
                  <a:lnTo>
                    <a:pt x="295233" y="80437"/>
                  </a:lnTo>
                  <a:lnTo>
                    <a:pt x="279460" y="126952"/>
                  </a:lnTo>
                  <a:lnTo>
                    <a:pt x="276122" y="138745"/>
                  </a:lnTo>
                  <a:lnTo>
                    <a:pt x="268872" y="152210"/>
                  </a:lnTo>
                  <a:lnTo>
                    <a:pt x="268146" y="155448"/>
                  </a:lnTo>
                  <a:lnTo>
                    <a:pt x="266604" y="157607"/>
                  </a:lnTo>
                  <a:lnTo>
                    <a:pt x="264519" y="159046"/>
                  </a:lnTo>
                  <a:lnTo>
                    <a:pt x="262070" y="160005"/>
                  </a:lnTo>
                  <a:lnTo>
                    <a:pt x="260436" y="161703"/>
                  </a:lnTo>
                  <a:lnTo>
                    <a:pt x="258622" y="166412"/>
                  </a:lnTo>
                  <a:lnTo>
                    <a:pt x="257080" y="168091"/>
                  </a:lnTo>
                  <a:lnTo>
                    <a:pt x="248075" y="171318"/>
                  </a:lnTo>
                  <a:lnTo>
                    <a:pt x="242717" y="171410"/>
                  </a:lnTo>
                  <a:lnTo>
                    <a:pt x="241184" y="170365"/>
                  </a:lnTo>
                  <a:lnTo>
                    <a:pt x="240164" y="168610"/>
                  </a:lnTo>
                  <a:lnTo>
                    <a:pt x="239483" y="166381"/>
                  </a:lnTo>
                  <a:lnTo>
                    <a:pt x="240087" y="164895"/>
                  </a:lnTo>
                  <a:lnTo>
                    <a:pt x="241548" y="163905"/>
                  </a:lnTo>
                  <a:lnTo>
                    <a:pt x="243581" y="163245"/>
                  </a:lnTo>
                  <a:lnTo>
                    <a:pt x="244936" y="161746"/>
                  </a:lnTo>
                  <a:lnTo>
                    <a:pt x="247646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370"/>
            <p:cNvSpPr/>
            <p:nvPr>
              <p:custDataLst>
                <p:tags r:id="rId123"/>
              </p:custDataLst>
            </p:nvPr>
          </p:nvSpPr>
          <p:spPr>
            <a:xfrm>
              <a:off x="11096743" y="2171700"/>
              <a:ext cx="47508" cy="133196"/>
            </a:xfrm>
            <a:custGeom>
              <a:avLst/>
              <a:gdLst/>
              <a:ahLst/>
              <a:cxnLst/>
              <a:rect l="0" t="0" r="0" b="0"/>
              <a:pathLst>
                <a:path w="47508" h="133196">
                  <a:moveTo>
                    <a:pt x="47507" y="0"/>
                  </a:moveTo>
                  <a:lnTo>
                    <a:pt x="47507" y="0"/>
                  </a:lnTo>
                  <a:lnTo>
                    <a:pt x="47507" y="14189"/>
                  </a:lnTo>
                  <a:lnTo>
                    <a:pt x="44683" y="19712"/>
                  </a:lnTo>
                  <a:lnTo>
                    <a:pt x="40961" y="25694"/>
                  </a:lnTo>
                  <a:lnTo>
                    <a:pt x="37805" y="35012"/>
                  </a:lnTo>
                  <a:lnTo>
                    <a:pt x="31697" y="44476"/>
                  </a:lnTo>
                  <a:lnTo>
                    <a:pt x="28360" y="53983"/>
                  </a:lnTo>
                  <a:lnTo>
                    <a:pt x="22196" y="63502"/>
                  </a:lnTo>
                  <a:lnTo>
                    <a:pt x="10374" y="100717"/>
                  </a:lnTo>
                  <a:lnTo>
                    <a:pt x="9535" y="112302"/>
                  </a:lnTo>
                  <a:lnTo>
                    <a:pt x="2886" y="121510"/>
                  </a:lnTo>
                  <a:lnTo>
                    <a:pt x="0" y="132826"/>
                  </a:lnTo>
                  <a:lnTo>
                    <a:pt x="4973" y="133195"/>
                  </a:lnTo>
                  <a:lnTo>
                    <a:pt x="6451" y="132188"/>
                  </a:lnTo>
                  <a:lnTo>
                    <a:pt x="7437" y="130459"/>
                  </a:lnTo>
                  <a:lnTo>
                    <a:pt x="940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371"/>
            <p:cNvSpPr/>
            <p:nvPr>
              <p:custDataLst>
                <p:tags r:id="rId124"/>
              </p:custDataLst>
            </p:nvPr>
          </p:nvSpPr>
          <p:spPr>
            <a:xfrm>
              <a:off x="10687050" y="2133610"/>
              <a:ext cx="219076" cy="151028"/>
            </a:xfrm>
            <a:custGeom>
              <a:avLst/>
              <a:gdLst/>
              <a:ahLst/>
              <a:cxnLst/>
              <a:rect l="0" t="0" r="0" b="0"/>
              <a:pathLst>
                <a:path w="219076" h="151028">
                  <a:moveTo>
                    <a:pt x="0" y="85715"/>
                  </a:moveTo>
                  <a:lnTo>
                    <a:pt x="0" y="85715"/>
                  </a:lnTo>
                  <a:lnTo>
                    <a:pt x="10112" y="85715"/>
                  </a:lnTo>
                  <a:lnTo>
                    <a:pt x="17900" y="82893"/>
                  </a:lnTo>
                  <a:lnTo>
                    <a:pt x="21458" y="80659"/>
                  </a:lnTo>
                  <a:lnTo>
                    <a:pt x="23831" y="78111"/>
                  </a:lnTo>
                  <a:lnTo>
                    <a:pt x="28228" y="70527"/>
                  </a:lnTo>
                  <a:lnTo>
                    <a:pt x="37967" y="66710"/>
                  </a:lnTo>
                  <a:lnTo>
                    <a:pt x="38097" y="80855"/>
                  </a:lnTo>
                  <a:lnTo>
                    <a:pt x="35276" y="86378"/>
                  </a:lnTo>
                  <a:lnTo>
                    <a:pt x="31554" y="92360"/>
                  </a:lnTo>
                  <a:lnTo>
                    <a:pt x="29163" y="104823"/>
                  </a:lnTo>
                  <a:lnTo>
                    <a:pt x="28690" y="117476"/>
                  </a:lnTo>
                  <a:lnTo>
                    <a:pt x="31448" y="123820"/>
                  </a:lnTo>
                  <a:lnTo>
                    <a:pt x="42767" y="137839"/>
                  </a:lnTo>
                  <a:lnTo>
                    <a:pt x="45445" y="138456"/>
                  </a:lnTo>
                  <a:lnTo>
                    <a:pt x="48288" y="137809"/>
                  </a:lnTo>
                  <a:lnTo>
                    <a:pt x="54269" y="135326"/>
                  </a:lnTo>
                  <a:lnTo>
                    <a:pt x="73050" y="132456"/>
                  </a:lnTo>
                  <a:lnTo>
                    <a:pt x="88904" y="120105"/>
                  </a:lnTo>
                  <a:lnTo>
                    <a:pt x="107599" y="104694"/>
                  </a:lnTo>
                  <a:lnTo>
                    <a:pt x="116614" y="98384"/>
                  </a:lnTo>
                  <a:lnTo>
                    <a:pt x="157485" y="52109"/>
                  </a:lnTo>
                  <a:lnTo>
                    <a:pt x="166397" y="43150"/>
                  </a:lnTo>
                  <a:lnTo>
                    <a:pt x="169203" y="37517"/>
                  </a:lnTo>
                  <a:lnTo>
                    <a:pt x="171438" y="19478"/>
                  </a:lnTo>
                  <a:lnTo>
                    <a:pt x="171450" y="393"/>
                  </a:lnTo>
                  <a:lnTo>
                    <a:pt x="162316" y="0"/>
                  </a:lnTo>
                  <a:lnTo>
                    <a:pt x="147747" y="14180"/>
                  </a:lnTo>
                  <a:lnTo>
                    <a:pt x="145040" y="19702"/>
                  </a:lnTo>
                  <a:lnTo>
                    <a:pt x="144318" y="22656"/>
                  </a:lnTo>
                  <a:lnTo>
                    <a:pt x="135526" y="38148"/>
                  </a:lnTo>
                  <a:lnTo>
                    <a:pt x="132578" y="53973"/>
                  </a:lnTo>
                  <a:lnTo>
                    <a:pt x="125868" y="66667"/>
                  </a:lnTo>
                  <a:lnTo>
                    <a:pt x="123945" y="97091"/>
                  </a:lnTo>
                  <a:lnTo>
                    <a:pt x="126700" y="104177"/>
                  </a:lnTo>
                  <a:lnTo>
                    <a:pt x="130394" y="110854"/>
                  </a:lnTo>
                  <a:lnTo>
                    <a:pt x="132767" y="123763"/>
                  </a:lnTo>
                  <a:lnTo>
                    <a:pt x="132962" y="126955"/>
                  </a:lnTo>
                  <a:lnTo>
                    <a:pt x="134149" y="129084"/>
                  </a:lnTo>
                  <a:lnTo>
                    <a:pt x="136000" y="130502"/>
                  </a:lnTo>
                  <a:lnTo>
                    <a:pt x="140877" y="133137"/>
                  </a:lnTo>
                  <a:lnTo>
                    <a:pt x="150674" y="141375"/>
                  </a:lnTo>
                  <a:lnTo>
                    <a:pt x="159664" y="143629"/>
                  </a:lnTo>
                  <a:lnTo>
                    <a:pt x="168546" y="149324"/>
                  </a:lnTo>
                  <a:lnTo>
                    <a:pt x="174745" y="151027"/>
                  </a:lnTo>
                  <a:lnTo>
                    <a:pt x="177880" y="150423"/>
                  </a:lnTo>
                  <a:lnTo>
                    <a:pt x="190311" y="143668"/>
                  </a:lnTo>
                  <a:lnTo>
                    <a:pt x="195002" y="143222"/>
                  </a:lnTo>
                  <a:lnTo>
                    <a:pt x="200616" y="140201"/>
                  </a:lnTo>
                  <a:lnTo>
                    <a:pt x="206638" y="136390"/>
                  </a:lnTo>
                  <a:lnTo>
                    <a:pt x="219075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372"/>
            <p:cNvSpPr/>
            <p:nvPr>
              <p:custDataLst>
                <p:tags r:id="rId125"/>
              </p:custDataLst>
            </p:nvPr>
          </p:nvSpPr>
          <p:spPr>
            <a:xfrm>
              <a:off x="9772650" y="2116040"/>
              <a:ext cx="885826" cy="188569"/>
            </a:xfrm>
            <a:custGeom>
              <a:avLst/>
              <a:gdLst/>
              <a:ahLst/>
              <a:cxnLst/>
              <a:rect l="0" t="0" r="0" b="0"/>
              <a:pathLst>
                <a:path w="885826" h="188569">
                  <a:moveTo>
                    <a:pt x="0" y="160435"/>
                  </a:moveTo>
                  <a:lnTo>
                    <a:pt x="0" y="160435"/>
                  </a:lnTo>
                  <a:lnTo>
                    <a:pt x="17609" y="160435"/>
                  </a:lnTo>
                  <a:lnTo>
                    <a:pt x="26370" y="153889"/>
                  </a:lnTo>
                  <a:lnTo>
                    <a:pt x="32182" y="152234"/>
                  </a:lnTo>
                  <a:lnTo>
                    <a:pt x="34154" y="150734"/>
                  </a:lnTo>
                  <a:lnTo>
                    <a:pt x="39048" y="143567"/>
                  </a:lnTo>
                  <a:lnTo>
                    <a:pt x="51904" y="135799"/>
                  </a:lnTo>
                  <a:lnTo>
                    <a:pt x="62887" y="131969"/>
                  </a:lnTo>
                  <a:lnTo>
                    <a:pt x="98419" y="100075"/>
                  </a:lnTo>
                  <a:lnTo>
                    <a:pt x="101950" y="93744"/>
                  </a:lnTo>
                  <a:lnTo>
                    <a:pt x="104577" y="87403"/>
                  </a:lnTo>
                  <a:lnTo>
                    <a:pt x="130022" y="57952"/>
                  </a:lnTo>
                  <a:lnTo>
                    <a:pt x="133221" y="46658"/>
                  </a:lnTo>
                  <a:lnTo>
                    <a:pt x="133347" y="37016"/>
                  </a:lnTo>
                  <a:lnTo>
                    <a:pt x="119159" y="36621"/>
                  </a:lnTo>
                  <a:lnTo>
                    <a:pt x="117540" y="37675"/>
                  </a:lnTo>
                  <a:lnTo>
                    <a:pt x="116460" y="39437"/>
                  </a:lnTo>
                  <a:lnTo>
                    <a:pt x="115741" y="41670"/>
                  </a:lnTo>
                  <a:lnTo>
                    <a:pt x="114201" y="43158"/>
                  </a:lnTo>
                  <a:lnTo>
                    <a:pt x="104128" y="48369"/>
                  </a:lnTo>
                  <a:lnTo>
                    <a:pt x="101168" y="50800"/>
                  </a:lnTo>
                  <a:lnTo>
                    <a:pt x="97880" y="56322"/>
                  </a:lnTo>
                  <a:lnTo>
                    <a:pt x="95361" y="62304"/>
                  </a:lnTo>
                  <a:lnTo>
                    <a:pt x="89051" y="71622"/>
                  </a:lnTo>
                  <a:lnTo>
                    <a:pt x="85651" y="81086"/>
                  </a:lnTo>
                  <a:lnTo>
                    <a:pt x="79471" y="91651"/>
                  </a:lnTo>
                  <a:lnTo>
                    <a:pt x="76110" y="106658"/>
                  </a:lnTo>
                  <a:lnTo>
                    <a:pt x="68852" y="121747"/>
                  </a:lnTo>
                  <a:lnTo>
                    <a:pt x="66701" y="166517"/>
                  </a:lnTo>
                  <a:lnTo>
                    <a:pt x="66687" y="173016"/>
                  </a:lnTo>
                  <a:lnTo>
                    <a:pt x="67742" y="175172"/>
                  </a:lnTo>
                  <a:lnTo>
                    <a:pt x="69502" y="176610"/>
                  </a:lnTo>
                  <a:lnTo>
                    <a:pt x="74282" y="179265"/>
                  </a:lnTo>
                  <a:lnTo>
                    <a:pt x="84010" y="187518"/>
                  </a:lnTo>
                  <a:lnTo>
                    <a:pt x="90274" y="188568"/>
                  </a:lnTo>
                  <a:lnTo>
                    <a:pt x="103888" y="183823"/>
                  </a:lnTo>
                  <a:lnTo>
                    <a:pt x="123289" y="169695"/>
                  </a:lnTo>
                  <a:lnTo>
                    <a:pt x="141476" y="157207"/>
                  </a:lnTo>
                  <a:lnTo>
                    <a:pt x="177955" y="133149"/>
                  </a:lnTo>
                  <a:lnTo>
                    <a:pt x="214654" y="97020"/>
                  </a:lnTo>
                  <a:lnTo>
                    <a:pt x="226114" y="81203"/>
                  </a:lnTo>
                  <a:lnTo>
                    <a:pt x="245591" y="63018"/>
                  </a:lnTo>
                  <a:lnTo>
                    <a:pt x="263698" y="37256"/>
                  </a:lnTo>
                  <a:lnTo>
                    <a:pt x="266424" y="30547"/>
                  </a:lnTo>
                  <a:lnTo>
                    <a:pt x="272851" y="20820"/>
                  </a:lnTo>
                  <a:lnTo>
                    <a:pt x="276185" y="8201"/>
                  </a:lnTo>
                  <a:lnTo>
                    <a:pt x="276222" y="16251"/>
                  </a:lnTo>
                  <a:lnTo>
                    <a:pt x="269679" y="24906"/>
                  </a:lnTo>
                  <a:lnTo>
                    <a:pt x="266523" y="33730"/>
                  </a:lnTo>
                  <a:lnTo>
                    <a:pt x="260415" y="44106"/>
                  </a:lnTo>
                  <a:lnTo>
                    <a:pt x="247558" y="90501"/>
                  </a:lnTo>
                  <a:lnTo>
                    <a:pt x="230355" y="133274"/>
                  </a:lnTo>
                  <a:lnTo>
                    <a:pt x="227889" y="153933"/>
                  </a:lnTo>
                  <a:lnTo>
                    <a:pt x="220445" y="167640"/>
                  </a:lnTo>
                  <a:lnTo>
                    <a:pt x="201475" y="187552"/>
                  </a:lnTo>
                  <a:lnTo>
                    <a:pt x="200992" y="186980"/>
                  </a:lnTo>
                  <a:lnTo>
                    <a:pt x="200063" y="174783"/>
                  </a:lnTo>
                  <a:lnTo>
                    <a:pt x="201108" y="173175"/>
                  </a:lnTo>
                  <a:lnTo>
                    <a:pt x="202864" y="172103"/>
                  </a:lnTo>
                  <a:lnTo>
                    <a:pt x="205094" y="171389"/>
                  </a:lnTo>
                  <a:lnTo>
                    <a:pt x="206580" y="169854"/>
                  </a:lnTo>
                  <a:lnTo>
                    <a:pt x="208230" y="165327"/>
                  </a:lnTo>
                  <a:lnTo>
                    <a:pt x="210348" y="153797"/>
                  </a:lnTo>
                  <a:lnTo>
                    <a:pt x="216018" y="144475"/>
                  </a:lnTo>
                  <a:lnTo>
                    <a:pt x="218471" y="131843"/>
                  </a:lnTo>
                  <a:lnTo>
                    <a:pt x="218955" y="119157"/>
                  </a:lnTo>
                  <a:lnTo>
                    <a:pt x="221845" y="112808"/>
                  </a:lnTo>
                  <a:lnTo>
                    <a:pt x="228598" y="103288"/>
                  </a:lnTo>
                  <a:lnTo>
                    <a:pt x="228599" y="103286"/>
                  </a:lnTo>
                  <a:lnTo>
                    <a:pt x="228600" y="136479"/>
                  </a:lnTo>
                  <a:lnTo>
                    <a:pt x="229658" y="138115"/>
                  </a:lnTo>
                  <a:lnTo>
                    <a:pt x="231424" y="139205"/>
                  </a:lnTo>
                  <a:lnTo>
                    <a:pt x="238302" y="141098"/>
                  </a:lnTo>
                  <a:lnTo>
                    <a:pt x="242791" y="141257"/>
                  </a:lnTo>
                  <a:lnTo>
                    <a:pt x="248313" y="138506"/>
                  </a:lnTo>
                  <a:lnTo>
                    <a:pt x="254294" y="134814"/>
                  </a:lnTo>
                  <a:lnTo>
                    <a:pt x="263612" y="131677"/>
                  </a:lnTo>
                  <a:lnTo>
                    <a:pt x="269915" y="127192"/>
                  </a:lnTo>
                  <a:lnTo>
                    <a:pt x="273420" y="121672"/>
                  </a:lnTo>
                  <a:lnTo>
                    <a:pt x="274355" y="118718"/>
                  </a:lnTo>
                  <a:lnTo>
                    <a:pt x="281039" y="112613"/>
                  </a:lnTo>
                  <a:lnTo>
                    <a:pt x="327000" y="71534"/>
                  </a:lnTo>
                  <a:lnTo>
                    <a:pt x="330543" y="65184"/>
                  </a:lnTo>
                  <a:lnTo>
                    <a:pt x="333174" y="58835"/>
                  </a:lnTo>
                  <a:lnTo>
                    <a:pt x="337873" y="52485"/>
                  </a:lnTo>
                  <a:lnTo>
                    <a:pt x="343488" y="48957"/>
                  </a:lnTo>
                  <a:lnTo>
                    <a:pt x="346468" y="48016"/>
                  </a:lnTo>
                  <a:lnTo>
                    <a:pt x="348453" y="46331"/>
                  </a:lnTo>
                  <a:lnTo>
                    <a:pt x="352270" y="37051"/>
                  </a:lnTo>
                  <a:lnTo>
                    <a:pt x="352410" y="28448"/>
                  </a:lnTo>
                  <a:lnTo>
                    <a:pt x="352424" y="41310"/>
                  </a:lnTo>
                  <a:lnTo>
                    <a:pt x="349601" y="46813"/>
                  </a:lnTo>
                  <a:lnTo>
                    <a:pt x="345879" y="52786"/>
                  </a:lnTo>
                  <a:lnTo>
                    <a:pt x="342723" y="62099"/>
                  </a:lnTo>
                  <a:lnTo>
                    <a:pt x="336615" y="72620"/>
                  </a:lnTo>
                  <a:lnTo>
                    <a:pt x="325893" y="120175"/>
                  </a:lnTo>
                  <a:lnTo>
                    <a:pt x="323970" y="147578"/>
                  </a:lnTo>
                  <a:lnTo>
                    <a:pt x="326725" y="152251"/>
                  </a:lnTo>
                  <a:lnTo>
                    <a:pt x="332063" y="158819"/>
                  </a:lnTo>
                  <a:lnTo>
                    <a:pt x="335614" y="159717"/>
                  </a:lnTo>
                  <a:lnTo>
                    <a:pt x="355730" y="160393"/>
                  </a:lnTo>
                  <a:lnTo>
                    <a:pt x="370220" y="155366"/>
                  </a:lnTo>
                  <a:lnTo>
                    <a:pt x="416368" y="123579"/>
                  </a:lnTo>
                  <a:lnTo>
                    <a:pt x="458897" y="76511"/>
                  </a:lnTo>
                  <a:lnTo>
                    <a:pt x="500305" y="30608"/>
                  </a:lnTo>
                  <a:lnTo>
                    <a:pt x="506756" y="17629"/>
                  </a:lnTo>
                  <a:lnTo>
                    <a:pt x="512850" y="9930"/>
                  </a:lnTo>
                  <a:lnTo>
                    <a:pt x="514219" y="0"/>
                  </a:lnTo>
                  <a:lnTo>
                    <a:pt x="514347" y="15883"/>
                  </a:lnTo>
                  <a:lnTo>
                    <a:pt x="497483" y="59909"/>
                  </a:lnTo>
                  <a:lnTo>
                    <a:pt x="479013" y="95809"/>
                  </a:lnTo>
                  <a:lnTo>
                    <a:pt x="476420" y="106312"/>
                  </a:lnTo>
                  <a:lnTo>
                    <a:pt x="470067" y="119234"/>
                  </a:lnTo>
                  <a:lnTo>
                    <a:pt x="467165" y="143106"/>
                  </a:lnTo>
                  <a:lnTo>
                    <a:pt x="465961" y="145707"/>
                  </a:lnTo>
                  <a:lnTo>
                    <a:pt x="464099" y="147442"/>
                  </a:lnTo>
                  <a:lnTo>
                    <a:pt x="457320" y="150850"/>
                  </a:lnTo>
                  <a:lnTo>
                    <a:pt x="462291" y="150892"/>
                  </a:lnTo>
                  <a:lnTo>
                    <a:pt x="463769" y="149840"/>
                  </a:lnTo>
                  <a:lnTo>
                    <a:pt x="464755" y="148080"/>
                  </a:lnTo>
                  <a:lnTo>
                    <a:pt x="466335" y="137651"/>
                  </a:lnTo>
                  <a:lnTo>
                    <a:pt x="466610" y="128520"/>
                  </a:lnTo>
                  <a:lnTo>
                    <a:pt x="469496" y="122262"/>
                  </a:lnTo>
                  <a:lnTo>
                    <a:pt x="473248" y="115952"/>
                  </a:lnTo>
                  <a:lnTo>
                    <a:pt x="476418" y="106451"/>
                  </a:lnTo>
                  <a:lnTo>
                    <a:pt x="482532" y="96932"/>
                  </a:lnTo>
                  <a:lnTo>
                    <a:pt x="484815" y="87409"/>
                  </a:lnTo>
                  <a:lnTo>
                    <a:pt x="485348" y="81059"/>
                  </a:lnTo>
                  <a:lnTo>
                    <a:pt x="488407" y="74710"/>
                  </a:lnTo>
                  <a:lnTo>
                    <a:pt x="495290" y="65200"/>
                  </a:lnTo>
                  <a:lnTo>
                    <a:pt x="495300" y="87851"/>
                  </a:lnTo>
                  <a:lnTo>
                    <a:pt x="496358" y="89821"/>
                  </a:lnTo>
                  <a:lnTo>
                    <a:pt x="498124" y="91134"/>
                  </a:lnTo>
                  <a:lnTo>
                    <a:pt x="500357" y="92009"/>
                  </a:lnTo>
                  <a:lnTo>
                    <a:pt x="501846" y="93651"/>
                  </a:lnTo>
                  <a:lnTo>
                    <a:pt x="504434" y="101807"/>
                  </a:lnTo>
                  <a:lnTo>
                    <a:pt x="504710" y="107904"/>
                  </a:lnTo>
                  <a:lnTo>
                    <a:pt x="505807" y="109539"/>
                  </a:lnTo>
                  <a:lnTo>
                    <a:pt x="507596" y="110629"/>
                  </a:lnTo>
                  <a:lnTo>
                    <a:pt x="513014" y="112379"/>
                  </a:lnTo>
                  <a:lnTo>
                    <a:pt x="524535" y="105214"/>
                  </a:lnTo>
                  <a:lnTo>
                    <a:pt x="527490" y="104571"/>
                  </a:lnTo>
                  <a:lnTo>
                    <a:pt x="536705" y="98610"/>
                  </a:lnTo>
                  <a:lnTo>
                    <a:pt x="549300" y="88172"/>
                  </a:lnTo>
                  <a:lnTo>
                    <a:pt x="561979" y="82190"/>
                  </a:lnTo>
                  <a:lnTo>
                    <a:pt x="596900" y="50345"/>
                  </a:lnTo>
                  <a:lnTo>
                    <a:pt x="603250" y="48006"/>
                  </a:lnTo>
                  <a:lnTo>
                    <a:pt x="605367" y="46324"/>
                  </a:lnTo>
                  <a:lnTo>
                    <a:pt x="617796" y="28421"/>
                  </a:lnTo>
                  <a:lnTo>
                    <a:pt x="618239" y="29034"/>
                  </a:lnTo>
                  <a:lnTo>
                    <a:pt x="619010" y="35403"/>
                  </a:lnTo>
                  <a:lnTo>
                    <a:pt x="612557" y="43976"/>
                  </a:lnTo>
                  <a:lnTo>
                    <a:pt x="610477" y="52786"/>
                  </a:lnTo>
                  <a:lnTo>
                    <a:pt x="608618" y="72620"/>
                  </a:lnTo>
                  <a:lnTo>
                    <a:pt x="601411" y="95615"/>
                  </a:lnTo>
                  <a:lnTo>
                    <a:pt x="600091" y="140781"/>
                  </a:lnTo>
                  <a:lnTo>
                    <a:pt x="600085" y="144158"/>
                  </a:lnTo>
                  <a:lnTo>
                    <a:pt x="601142" y="146409"/>
                  </a:lnTo>
                  <a:lnTo>
                    <a:pt x="602902" y="147909"/>
                  </a:lnTo>
                  <a:lnTo>
                    <a:pt x="608277" y="150317"/>
                  </a:lnTo>
                  <a:lnTo>
                    <a:pt x="614266" y="155791"/>
                  </a:lnTo>
                  <a:lnTo>
                    <a:pt x="616942" y="156281"/>
                  </a:lnTo>
                  <a:lnTo>
                    <a:pt x="619786" y="155549"/>
                  </a:lnTo>
                  <a:lnTo>
                    <a:pt x="622741" y="154003"/>
                  </a:lnTo>
                  <a:lnTo>
                    <a:pt x="645772" y="148495"/>
                  </a:lnTo>
                  <a:lnTo>
                    <a:pt x="692303" y="115957"/>
                  </a:lnTo>
                  <a:lnTo>
                    <a:pt x="707954" y="105393"/>
                  </a:lnTo>
                  <a:lnTo>
                    <a:pt x="726080" y="86219"/>
                  </a:lnTo>
                  <a:lnTo>
                    <a:pt x="765048" y="52520"/>
                  </a:lnTo>
                  <a:lnTo>
                    <a:pt x="768645" y="46150"/>
                  </a:lnTo>
                  <a:lnTo>
                    <a:pt x="769607" y="42970"/>
                  </a:lnTo>
                  <a:lnTo>
                    <a:pt x="771304" y="40850"/>
                  </a:lnTo>
                  <a:lnTo>
                    <a:pt x="780919" y="36659"/>
                  </a:lnTo>
                  <a:lnTo>
                    <a:pt x="781047" y="50801"/>
                  </a:lnTo>
                  <a:lnTo>
                    <a:pt x="778226" y="56323"/>
                  </a:lnTo>
                  <a:lnTo>
                    <a:pt x="775992" y="59277"/>
                  </a:lnTo>
                  <a:lnTo>
                    <a:pt x="773512" y="68203"/>
                  </a:lnTo>
                  <a:lnTo>
                    <a:pt x="770727" y="89728"/>
                  </a:lnTo>
                  <a:lnTo>
                    <a:pt x="765057" y="100915"/>
                  </a:lnTo>
                  <a:lnTo>
                    <a:pt x="762010" y="145849"/>
                  </a:lnTo>
                  <a:lnTo>
                    <a:pt x="763067" y="147536"/>
                  </a:lnTo>
                  <a:lnTo>
                    <a:pt x="764827" y="148661"/>
                  </a:lnTo>
                  <a:lnTo>
                    <a:pt x="770202" y="150466"/>
                  </a:lnTo>
                  <a:lnTo>
                    <a:pt x="776191" y="150778"/>
                  </a:lnTo>
                  <a:lnTo>
                    <a:pt x="781711" y="148029"/>
                  </a:lnTo>
                  <a:lnTo>
                    <a:pt x="798071" y="135714"/>
                  </a:lnTo>
                  <a:lnTo>
                    <a:pt x="808370" y="133573"/>
                  </a:lnTo>
                  <a:lnTo>
                    <a:pt x="813022" y="130885"/>
                  </a:lnTo>
                  <a:lnTo>
                    <a:pt x="844472" y="96058"/>
                  </a:lnTo>
                  <a:lnTo>
                    <a:pt x="873123" y="52555"/>
                  </a:lnTo>
                  <a:lnTo>
                    <a:pt x="881592" y="40747"/>
                  </a:lnTo>
                  <a:lnTo>
                    <a:pt x="884570" y="30545"/>
                  </a:lnTo>
                  <a:lnTo>
                    <a:pt x="885776" y="13072"/>
                  </a:lnTo>
                  <a:lnTo>
                    <a:pt x="884734" y="11393"/>
                  </a:lnTo>
                  <a:lnTo>
                    <a:pt x="882981" y="10274"/>
                  </a:lnTo>
                  <a:lnTo>
                    <a:pt x="875459" y="8698"/>
                  </a:lnTo>
                  <a:lnTo>
                    <a:pt x="853669" y="8046"/>
                  </a:lnTo>
                  <a:lnTo>
                    <a:pt x="847543" y="10862"/>
                  </a:lnTo>
                  <a:lnTo>
                    <a:pt x="806838" y="39834"/>
                  </a:lnTo>
                  <a:lnTo>
                    <a:pt x="768353" y="87294"/>
                  </a:lnTo>
                  <a:lnTo>
                    <a:pt x="756708" y="100087"/>
                  </a:lnTo>
                  <a:lnTo>
                    <a:pt x="753730" y="109628"/>
                  </a:lnTo>
                  <a:lnTo>
                    <a:pt x="752640" y="120452"/>
                  </a:lnTo>
                  <a:lnTo>
                    <a:pt x="757581" y="126834"/>
                  </a:lnTo>
                  <a:lnTo>
                    <a:pt x="759054" y="127451"/>
                  </a:lnTo>
                  <a:lnTo>
                    <a:pt x="760035" y="126804"/>
                  </a:lnTo>
                  <a:lnTo>
                    <a:pt x="760689" y="125314"/>
                  </a:lnTo>
                  <a:lnTo>
                    <a:pt x="762186" y="124321"/>
                  </a:lnTo>
                  <a:lnTo>
                    <a:pt x="769346" y="122924"/>
                  </a:lnTo>
                  <a:lnTo>
                    <a:pt x="779228" y="121451"/>
                  </a:lnTo>
                  <a:lnTo>
                    <a:pt x="794033" y="114783"/>
                  </a:lnTo>
                  <a:lnTo>
                    <a:pt x="831971" y="86320"/>
                  </a:lnTo>
                  <a:lnTo>
                    <a:pt x="873462" y="39484"/>
                  </a:lnTo>
                  <a:lnTo>
                    <a:pt x="885785" y="27124"/>
                  </a:lnTo>
                  <a:lnTo>
                    <a:pt x="885813" y="32153"/>
                  </a:lnTo>
                  <a:lnTo>
                    <a:pt x="884758" y="33638"/>
                  </a:lnTo>
                  <a:lnTo>
                    <a:pt x="882998" y="34629"/>
                  </a:lnTo>
                  <a:lnTo>
                    <a:pt x="880766" y="35289"/>
                  </a:lnTo>
                  <a:lnTo>
                    <a:pt x="879277" y="36788"/>
                  </a:lnTo>
                  <a:lnTo>
                    <a:pt x="874065" y="46797"/>
                  </a:lnTo>
                  <a:lnTo>
                    <a:pt x="871634" y="49751"/>
                  </a:lnTo>
                  <a:lnTo>
                    <a:pt x="868936" y="58678"/>
                  </a:lnTo>
                  <a:lnTo>
                    <a:pt x="866678" y="68643"/>
                  </a:lnTo>
                  <a:lnTo>
                    <a:pt x="859426" y="83664"/>
                  </a:lnTo>
                  <a:lnTo>
                    <a:pt x="857288" y="120051"/>
                  </a:lnTo>
                  <a:lnTo>
                    <a:pt x="858333" y="120813"/>
                  </a:lnTo>
                  <a:lnTo>
                    <a:pt x="864862" y="121884"/>
                  </a:lnTo>
                  <a:lnTo>
                    <a:pt x="885825" y="1223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" name="SMARTInkShape-Group105"/>
          <p:cNvGrpSpPr/>
          <p:nvPr/>
        </p:nvGrpSpPr>
        <p:grpSpPr>
          <a:xfrm>
            <a:off x="3971925" y="2924330"/>
            <a:ext cx="514220" cy="218921"/>
            <a:chOff x="3971925" y="2924330"/>
            <a:chExt cx="514220" cy="218921"/>
          </a:xfrm>
        </p:grpSpPr>
        <p:sp>
          <p:nvSpPr>
            <p:cNvPr id="64" name="SMARTInkShape-373"/>
            <p:cNvSpPr/>
            <p:nvPr>
              <p:custDataLst>
                <p:tags r:id="rId117"/>
              </p:custDataLst>
            </p:nvPr>
          </p:nvSpPr>
          <p:spPr>
            <a:xfrm>
              <a:off x="3971925" y="2962275"/>
              <a:ext cx="85726" cy="133351"/>
            </a:xfrm>
            <a:custGeom>
              <a:avLst/>
              <a:gdLst/>
              <a:ahLst/>
              <a:cxnLst/>
              <a:rect l="0" t="0" r="0" b="0"/>
              <a:pathLst>
                <a:path w="85726" h="133351">
                  <a:moveTo>
                    <a:pt x="19050" y="0"/>
                  </a:moveTo>
                  <a:lnTo>
                    <a:pt x="19050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117" y="9133"/>
                  </a:lnTo>
                  <a:lnTo>
                    <a:pt x="0" y="55304"/>
                  </a:lnTo>
                  <a:lnTo>
                    <a:pt x="0" y="102485"/>
                  </a:lnTo>
                  <a:lnTo>
                    <a:pt x="0" y="108343"/>
                  </a:lnTo>
                  <a:lnTo>
                    <a:pt x="1058" y="110329"/>
                  </a:lnTo>
                  <a:lnTo>
                    <a:pt x="2822" y="111653"/>
                  </a:lnTo>
                  <a:lnTo>
                    <a:pt x="5057" y="112535"/>
                  </a:lnTo>
                  <a:lnTo>
                    <a:pt x="6546" y="114182"/>
                  </a:lnTo>
                  <a:lnTo>
                    <a:pt x="9132" y="122346"/>
                  </a:lnTo>
                  <a:lnTo>
                    <a:pt x="9408" y="128444"/>
                  </a:lnTo>
                  <a:lnTo>
                    <a:pt x="10506" y="130079"/>
                  </a:lnTo>
                  <a:lnTo>
                    <a:pt x="12295" y="131169"/>
                  </a:lnTo>
                  <a:lnTo>
                    <a:pt x="19016" y="133339"/>
                  </a:lnTo>
                  <a:lnTo>
                    <a:pt x="28182" y="133350"/>
                  </a:lnTo>
                  <a:lnTo>
                    <a:pt x="28458" y="128294"/>
                  </a:lnTo>
                  <a:lnTo>
                    <a:pt x="29556" y="126804"/>
                  </a:lnTo>
                  <a:lnTo>
                    <a:pt x="33597" y="125149"/>
                  </a:lnTo>
                  <a:lnTo>
                    <a:pt x="35098" y="123649"/>
                  </a:lnTo>
                  <a:lnTo>
                    <a:pt x="36766" y="119161"/>
                  </a:lnTo>
                  <a:lnTo>
                    <a:pt x="38895" y="107656"/>
                  </a:lnTo>
                  <a:lnTo>
                    <a:pt x="44567" y="98338"/>
                  </a:lnTo>
                  <a:lnTo>
                    <a:pt x="47021" y="85708"/>
                  </a:lnTo>
                  <a:lnTo>
                    <a:pt x="47223" y="82539"/>
                  </a:lnTo>
                  <a:lnTo>
                    <a:pt x="48415" y="80426"/>
                  </a:lnTo>
                  <a:lnTo>
                    <a:pt x="50269" y="79017"/>
                  </a:lnTo>
                  <a:lnTo>
                    <a:pt x="52562" y="78078"/>
                  </a:lnTo>
                  <a:lnTo>
                    <a:pt x="54092" y="76394"/>
                  </a:lnTo>
                  <a:lnTo>
                    <a:pt x="59368" y="66086"/>
                  </a:lnTo>
                  <a:lnTo>
                    <a:pt x="63428" y="60063"/>
                  </a:lnTo>
                  <a:lnTo>
                    <a:pt x="65713" y="50722"/>
                  </a:lnTo>
                  <a:lnTo>
                    <a:pt x="66675" y="19085"/>
                  </a:lnTo>
                  <a:lnTo>
                    <a:pt x="66675" y="52278"/>
                  </a:lnTo>
                  <a:lnTo>
                    <a:pt x="69497" y="57807"/>
                  </a:lnTo>
                  <a:lnTo>
                    <a:pt x="74876" y="64924"/>
                  </a:lnTo>
                  <a:lnTo>
                    <a:pt x="75938" y="73933"/>
                  </a:lnTo>
                  <a:lnTo>
                    <a:pt x="76083" y="79779"/>
                  </a:lnTo>
                  <a:lnTo>
                    <a:pt x="78970" y="85905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374"/>
            <p:cNvSpPr/>
            <p:nvPr>
              <p:custDataLst>
                <p:tags r:id="rId118"/>
              </p:custDataLst>
            </p:nvPr>
          </p:nvSpPr>
          <p:spPr>
            <a:xfrm>
              <a:off x="4048135" y="2924330"/>
              <a:ext cx="438010" cy="218921"/>
            </a:xfrm>
            <a:custGeom>
              <a:avLst/>
              <a:gdLst/>
              <a:ahLst/>
              <a:cxnLst/>
              <a:rect l="0" t="0" r="0" b="0"/>
              <a:pathLst>
                <a:path w="438010" h="218921">
                  <a:moveTo>
                    <a:pt x="9515" y="218920"/>
                  </a:moveTo>
                  <a:lnTo>
                    <a:pt x="9515" y="218920"/>
                  </a:lnTo>
                  <a:lnTo>
                    <a:pt x="4458" y="218920"/>
                  </a:lnTo>
                  <a:lnTo>
                    <a:pt x="2969" y="217862"/>
                  </a:lnTo>
                  <a:lnTo>
                    <a:pt x="1976" y="216098"/>
                  </a:lnTo>
                  <a:lnTo>
                    <a:pt x="252" y="209219"/>
                  </a:lnTo>
                  <a:lnTo>
                    <a:pt x="0" y="187039"/>
                  </a:lnTo>
                  <a:lnTo>
                    <a:pt x="2817" y="180762"/>
                  </a:lnTo>
                  <a:lnTo>
                    <a:pt x="41279" y="134488"/>
                  </a:lnTo>
                  <a:lnTo>
                    <a:pt x="73191" y="108057"/>
                  </a:lnTo>
                  <a:lnTo>
                    <a:pt x="88825" y="97289"/>
                  </a:lnTo>
                  <a:lnTo>
                    <a:pt x="130140" y="50723"/>
                  </a:lnTo>
                  <a:lnTo>
                    <a:pt x="149213" y="32660"/>
                  </a:lnTo>
                  <a:lnTo>
                    <a:pt x="155564" y="30304"/>
                  </a:lnTo>
                  <a:lnTo>
                    <a:pt x="157681" y="28618"/>
                  </a:lnTo>
                  <a:lnTo>
                    <a:pt x="161719" y="22246"/>
                  </a:lnTo>
                  <a:lnTo>
                    <a:pt x="166414" y="20385"/>
                  </a:lnTo>
                  <a:lnTo>
                    <a:pt x="168089" y="18830"/>
                  </a:lnTo>
                  <a:lnTo>
                    <a:pt x="171429" y="9408"/>
                  </a:lnTo>
                  <a:lnTo>
                    <a:pt x="176493" y="9381"/>
                  </a:lnTo>
                  <a:lnTo>
                    <a:pt x="177984" y="10436"/>
                  </a:lnTo>
                  <a:lnTo>
                    <a:pt x="178978" y="12197"/>
                  </a:lnTo>
                  <a:lnTo>
                    <a:pt x="179640" y="14430"/>
                  </a:lnTo>
                  <a:lnTo>
                    <a:pt x="179023" y="15918"/>
                  </a:lnTo>
                  <a:lnTo>
                    <a:pt x="177554" y="16911"/>
                  </a:lnTo>
                  <a:lnTo>
                    <a:pt x="175516" y="17572"/>
                  </a:lnTo>
                  <a:lnTo>
                    <a:pt x="174158" y="19072"/>
                  </a:lnTo>
                  <a:lnTo>
                    <a:pt x="171798" y="26980"/>
                  </a:lnTo>
                  <a:lnTo>
                    <a:pt x="171440" y="72878"/>
                  </a:lnTo>
                  <a:lnTo>
                    <a:pt x="171440" y="107795"/>
                  </a:lnTo>
                  <a:lnTo>
                    <a:pt x="174262" y="114145"/>
                  </a:lnTo>
                  <a:lnTo>
                    <a:pt x="177986" y="120495"/>
                  </a:lnTo>
                  <a:lnTo>
                    <a:pt x="180376" y="133195"/>
                  </a:lnTo>
                  <a:lnTo>
                    <a:pt x="180572" y="136370"/>
                  </a:lnTo>
                  <a:lnTo>
                    <a:pt x="181761" y="138487"/>
                  </a:lnTo>
                  <a:lnTo>
                    <a:pt x="183613" y="139898"/>
                  </a:lnTo>
                  <a:lnTo>
                    <a:pt x="185905" y="140839"/>
                  </a:lnTo>
                  <a:lnTo>
                    <a:pt x="187434" y="142524"/>
                  </a:lnTo>
                  <a:lnTo>
                    <a:pt x="189132" y="147219"/>
                  </a:lnTo>
                  <a:lnTo>
                    <a:pt x="190643" y="148894"/>
                  </a:lnTo>
                  <a:lnTo>
                    <a:pt x="198571" y="151804"/>
                  </a:lnTo>
                  <a:lnTo>
                    <a:pt x="210186" y="144648"/>
                  </a:lnTo>
                  <a:lnTo>
                    <a:pt x="213146" y="144005"/>
                  </a:lnTo>
                  <a:lnTo>
                    <a:pt x="215119" y="142518"/>
                  </a:lnTo>
                  <a:lnTo>
                    <a:pt x="234151" y="116174"/>
                  </a:lnTo>
                  <a:lnTo>
                    <a:pt x="240154" y="97064"/>
                  </a:lnTo>
                  <a:lnTo>
                    <a:pt x="254521" y="76218"/>
                  </a:lnTo>
                  <a:lnTo>
                    <a:pt x="257048" y="69772"/>
                  </a:lnTo>
                  <a:lnTo>
                    <a:pt x="263363" y="60193"/>
                  </a:lnTo>
                  <a:lnTo>
                    <a:pt x="266762" y="50652"/>
                  </a:lnTo>
                  <a:lnTo>
                    <a:pt x="272944" y="41122"/>
                  </a:lnTo>
                  <a:lnTo>
                    <a:pt x="276215" y="28420"/>
                  </a:lnTo>
                  <a:lnTo>
                    <a:pt x="276215" y="75857"/>
                  </a:lnTo>
                  <a:lnTo>
                    <a:pt x="276215" y="98386"/>
                  </a:lnTo>
                  <a:lnTo>
                    <a:pt x="279037" y="104672"/>
                  </a:lnTo>
                  <a:lnTo>
                    <a:pt x="294862" y="123263"/>
                  </a:lnTo>
                  <a:lnTo>
                    <a:pt x="304671" y="123666"/>
                  </a:lnTo>
                  <a:lnTo>
                    <a:pt x="314198" y="114261"/>
                  </a:lnTo>
                  <a:lnTo>
                    <a:pt x="314280" y="119236"/>
                  </a:lnTo>
                  <a:lnTo>
                    <a:pt x="315351" y="120714"/>
                  </a:lnTo>
                  <a:lnTo>
                    <a:pt x="322513" y="123281"/>
                  </a:lnTo>
                  <a:lnTo>
                    <a:pt x="323251" y="126319"/>
                  </a:lnTo>
                  <a:lnTo>
                    <a:pt x="323723" y="131837"/>
                  </a:lnTo>
                  <a:lnTo>
                    <a:pt x="326610" y="132591"/>
                  </a:lnTo>
                  <a:lnTo>
                    <a:pt x="332031" y="133076"/>
                  </a:lnTo>
                  <a:lnTo>
                    <a:pt x="350209" y="117384"/>
                  </a:lnTo>
                  <a:lnTo>
                    <a:pt x="356021" y="115584"/>
                  </a:lnTo>
                  <a:lnTo>
                    <a:pt x="362132" y="109140"/>
                  </a:lnTo>
                  <a:lnTo>
                    <a:pt x="378184" y="85967"/>
                  </a:lnTo>
                  <a:lnTo>
                    <a:pt x="380802" y="79396"/>
                  </a:lnTo>
                  <a:lnTo>
                    <a:pt x="387166" y="69748"/>
                  </a:lnTo>
                  <a:lnTo>
                    <a:pt x="390581" y="60186"/>
                  </a:lnTo>
                  <a:lnTo>
                    <a:pt x="396767" y="50649"/>
                  </a:lnTo>
                  <a:lnTo>
                    <a:pt x="399070" y="41121"/>
                  </a:lnTo>
                  <a:lnTo>
                    <a:pt x="400029" y="14396"/>
                  </a:lnTo>
                  <a:lnTo>
                    <a:pt x="397213" y="8781"/>
                  </a:lnTo>
                  <a:lnTo>
                    <a:pt x="394980" y="5803"/>
                  </a:lnTo>
                  <a:lnTo>
                    <a:pt x="389677" y="2492"/>
                  </a:lnTo>
                  <a:lnTo>
                    <a:pt x="381075" y="194"/>
                  </a:lnTo>
                  <a:lnTo>
                    <a:pt x="376442" y="0"/>
                  </a:lnTo>
                  <a:lnTo>
                    <a:pt x="370855" y="2736"/>
                  </a:lnTo>
                  <a:lnTo>
                    <a:pt x="364844" y="6421"/>
                  </a:lnTo>
                  <a:lnTo>
                    <a:pt x="355509" y="9554"/>
                  </a:lnTo>
                  <a:lnTo>
                    <a:pt x="334853" y="26970"/>
                  </a:lnTo>
                  <a:lnTo>
                    <a:pt x="333806" y="33047"/>
                  </a:lnTo>
                  <a:lnTo>
                    <a:pt x="332601" y="34680"/>
                  </a:lnTo>
                  <a:lnTo>
                    <a:pt x="328439" y="36494"/>
                  </a:lnTo>
                  <a:lnTo>
                    <a:pt x="327964" y="38036"/>
                  </a:lnTo>
                  <a:lnTo>
                    <a:pt x="332751" y="47561"/>
                  </a:lnTo>
                  <a:lnTo>
                    <a:pt x="333092" y="52097"/>
                  </a:lnTo>
                  <a:lnTo>
                    <a:pt x="334241" y="53730"/>
                  </a:lnTo>
                  <a:lnTo>
                    <a:pt x="336066" y="54818"/>
                  </a:lnTo>
                  <a:lnTo>
                    <a:pt x="341542" y="56565"/>
                  </a:lnTo>
                  <a:lnTo>
                    <a:pt x="350228" y="63456"/>
                  </a:lnTo>
                  <a:lnTo>
                    <a:pt x="380996" y="75082"/>
                  </a:lnTo>
                  <a:lnTo>
                    <a:pt x="394515" y="76818"/>
                  </a:lnTo>
                  <a:lnTo>
                    <a:pt x="405694" y="83565"/>
                  </a:lnTo>
                  <a:lnTo>
                    <a:pt x="415709" y="91209"/>
                  </a:lnTo>
                  <a:lnTo>
                    <a:pt x="422173" y="93367"/>
                  </a:lnTo>
                  <a:lnTo>
                    <a:pt x="424321" y="95002"/>
                  </a:lnTo>
                  <a:lnTo>
                    <a:pt x="434784" y="111241"/>
                  </a:lnTo>
                  <a:lnTo>
                    <a:pt x="437699" y="121824"/>
                  </a:lnTo>
                  <a:lnTo>
                    <a:pt x="438009" y="133236"/>
                  </a:lnTo>
                  <a:lnTo>
                    <a:pt x="436994" y="136397"/>
                  </a:lnTo>
                  <a:lnTo>
                    <a:pt x="435260" y="138505"/>
                  </a:lnTo>
                  <a:lnTo>
                    <a:pt x="428615" y="1427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375"/>
            <p:cNvSpPr/>
            <p:nvPr>
              <p:custDataLst>
                <p:tags r:id="rId119"/>
              </p:custDataLst>
            </p:nvPr>
          </p:nvSpPr>
          <p:spPr>
            <a:xfrm>
              <a:off x="4057650" y="2962288"/>
              <a:ext cx="38101" cy="133338"/>
            </a:xfrm>
            <a:custGeom>
              <a:avLst/>
              <a:gdLst/>
              <a:ahLst/>
              <a:cxnLst/>
              <a:rect l="0" t="0" r="0" b="0"/>
              <a:pathLst>
                <a:path w="38101" h="133338">
                  <a:moveTo>
                    <a:pt x="0" y="19037"/>
                  </a:moveTo>
                  <a:lnTo>
                    <a:pt x="0" y="19037"/>
                  </a:lnTo>
                  <a:lnTo>
                    <a:pt x="0" y="0"/>
                  </a:lnTo>
                  <a:lnTo>
                    <a:pt x="0" y="22653"/>
                  </a:lnTo>
                  <a:lnTo>
                    <a:pt x="1058" y="24623"/>
                  </a:lnTo>
                  <a:lnTo>
                    <a:pt x="2822" y="25936"/>
                  </a:lnTo>
                  <a:lnTo>
                    <a:pt x="5057" y="26811"/>
                  </a:lnTo>
                  <a:lnTo>
                    <a:pt x="6546" y="28453"/>
                  </a:lnTo>
                  <a:lnTo>
                    <a:pt x="8201" y="33100"/>
                  </a:lnTo>
                  <a:lnTo>
                    <a:pt x="10321" y="50194"/>
                  </a:lnTo>
                  <a:lnTo>
                    <a:pt x="12173" y="52508"/>
                  </a:lnTo>
                  <a:lnTo>
                    <a:pt x="14465" y="54051"/>
                  </a:lnTo>
                  <a:lnTo>
                    <a:pt x="17013" y="61410"/>
                  </a:lnTo>
                  <a:lnTo>
                    <a:pt x="19203" y="70678"/>
                  </a:lnTo>
                  <a:lnTo>
                    <a:pt x="25328" y="82903"/>
                  </a:lnTo>
                  <a:lnTo>
                    <a:pt x="28671" y="98403"/>
                  </a:lnTo>
                  <a:lnTo>
                    <a:pt x="35924" y="113658"/>
                  </a:lnTo>
                  <a:lnTo>
                    <a:pt x="38100" y="1333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8" name="SMARTInkShape-376"/>
          <p:cNvSpPr/>
          <p:nvPr>
            <p:custDataLst>
              <p:tags r:id="rId5"/>
            </p:custDataLst>
          </p:nvPr>
        </p:nvSpPr>
        <p:spPr>
          <a:xfrm>
            <a:off x="4619625" y="3067050"/>
            <a:ext cx="19051" cy="9526"/>
          </a:xfrm>
          <a:custGeom>
            <a:avLst/>
            <a:gdLst/>
            <a:ahLst/>
            <a:cxnLst/>
            <a:rect l="0" t="0" r="0" b="0"/>
            <a:pathLst>
              <a:path w="19051" h="9526">
                <a:moveTo>
                  <a:pt x="0" y="9525"/>
                </a:moveTo>
                <a:lnTo>
                  <a:pt x="0" y="9525"/>
                </a:lnTo>
                <a:lnTo>
                  <a:pt x="18647" y="9525"/>
                </a:lnTo>
                <a:lnTo>
                  <a:pt x="190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" name="SMARTInkShape-Group107"/>
          <p:cNvGrpSpPr/>
          <p:nvPr/>
        </p:nvGrpSpPr>
        <p:grpSpPr>
          <a:xfrm>
            <a:off x="5095886" y="2828960"/>
            <a:ext cx="1400165" cy="285595"/>
            <a:chOff x="5095886" y="2828960"/>
            <a:chExt cx="1400165" cy="285595"/>
          </a:xfrm>
        </p:grpSpPr>
        <p:sp>
          <p:nvSpPr>
            <p:cNvPr id="69" name="SMARTInkShape-377"/>
            <p:cNvSpPr/>
            <p:nvPr>
              <p:custDataLst>
                <p:tags r:id="rId115"/>
              </p:custDataLst>
            </p:nvPr>
          </p:nvSpPr>
          <p:spPr>
            <a:xfrm>
              <a:off x="5619751" y="2828974"/>
              <a:ext cx="876300" cy="171363"/>
            </a:xfrm>
            <a:custGeom>
              <a:avLst/>
              <a:gdLst/>
              <a:ahLst/>
              <a:cxnLst/>
              <a:rect l="0" t="0" r="0" b="0"/>
              <a:pathLst>
                <a:path w="876300" h="171363">
                  <a:moveTo>
                    <a:pt x="85724" y="85676"/>
                  </a:moveTo>
                  <a:lnTo>
                    <a:pt x="85724" y="85676"/>
                  </a:lnTo>
                  <a:lnTo>
                    <a:pt x="95215" y="85676"/>
                  </a:lnTo>
                  <a:lnTo>
                    <a:pt x="95239" y="80620"/>
                  </a:lnTo>
                  <a:lnTo>
                    <a:pt x="96300" y="79130"/>
                  </a:lnTo>
                  <a:lnTo>
                    <a:pt x="98066" y="78137"/>
                  </a:lnTo>
                  <a:lnTo>
                    <a:pt x="100302" y="77475"/>
                  </a:lnTo>
                  <a:lnTo>
                    <a:pt x="101793" y="75975"/>
                  </a:lnTo>
                  <a:lnTo>
                    <a:pt x="104381" y="68066"/>
                  </a:lnTo>
                  <a:lnTo>
                    <a:pt x="96538" y="58551"/>
                  </a:lnTo>
                  <a:lnTo>
                    <a:pt x="95631" y="52474"/>
                  </a:lnTo>
                  <a:lnTo>
                    <a:pt x="94445" y="50841"/>
                  </a:lnTo>
                  <a:lnTo>
                    <a:pt x="92596" y="49753"/>
                  </a:lnTo>
                  <a:lnTo>
                    <a:pt x="87082" y="48006"/>
                  </a:lnTo>
                  <a:lnTo>
                    <a:pt x="78388" y="41115"/>
                  </a:lnTo>
                  <a:lnTo>
                    <a:pt x="68426" y="38455"/>
                  </a:lnTo>
                  <a:lnTo>
                    <a:pt x="62136" y="43227"/>
                  </a:lnTo>
                  <a:lnTo>
                    <a:pt x="25280" y="79447"/>
                  </a:lnTo>
                  <a:lnTo>
                    <a:pt x="21819" y="85730"/>
                  </a:lnTo>
                  <a:lnTo>
                    <a:pt x="14540" y="103443"/>
                  </a:lnTo>
                  <a:lnTo>
                    <a:pt x="2645" y="123189"/>
                  </a:lnTo>
                  <a:lnTo>
                    <a:pt x="231" y="142775"/>
                  </a:lnTo>
                  <a:lnTo>
                    <a:pt x="0" y="169911"/>
                  </a:lnTo>
                  <a:lnTo>
                    <a:pt x="1058" y="170408"/>
                  </a:lnTo>
                  <a:lnTo>
                    <a:pt x="22389" y="171362"/>
                  </a:lnTo>
                  <a:lnTo>
                    <a:pt x="24451" y="170317"/>
                  </a:lnTo>
                  <a:lnTo>
                    <a:pt x="25825" y="168562"/>
                  </a:lnTo>
                  <a:lnTo>
                    <a:pt x="28411" y="163789"/>
                  </a:lnTo>
                  <a:lnTo>
                    <a:pt x="33087" y="158140"/>
                  </a:lnTo>
                  <a:lnTo>
                    <a:pt x="38694" y="154924"/>
                  </a:lnTo>
                  <a:lnTo>
                    <a:pt x="41670" y="154066"/>
                  </a:lnTo>
                  <a:lnTo>
                    <a:pt x="43655" y="152436"/>
                  </a:lnTo>
                  <a:lnTo>
                    <a:pt x="64031" y="123723"/>
                  </a:lnTo>
                  <a:lnTo>
                    <a:pt x="66152" y="116122"/>
                  </a:lnTo>
                  <a:lnTo>
                    <a:pt x="76189" y="104737"/>
                  </a:lnTo>
                  <a:lnTo>
                    <a:pt x="76196" y="109786"/>
                  </a:lnTo>
                  <a:lnTo>
                    <a:pt x="75139" y="111274"/>
                  </a:lnTo>
                  <a:lnTo>
                    <a:pt x="73376" y="112267"/>
                  </a:lnTo>
                  <a:lnTo>
                    <a:pt x="71142" y="112928"/>
                  </a:lnTo>
                  <a:lnTo>
                    <a:pt x="69652" y="114428"/>
                  </a:lnTo>
                  <a:lnTo>
                    <a:pt x="67998" y="118916"/>
                  </a:lnTo>
                  <a:lnTo>
                    <a:pt x="66708" y="140984"/>
                  </a:lnTo>
                  <a:lnTo>
                    <a:pt x="60135" y="150066"/>
                  </a:lnTo>
                  <a:lnTo>
                    <a:pt x="58476" y="155921"/>
                  </a:lnTo>
                  <a:lnTo>
                    <a:pt x="59092" y="158965"/>
                  </a:lnTo>
                  <a:lnTo>
                    <a:pt x="66316" y="170854"/>
                  </a:lnTo>
                  <a:lnTo>
                    <a:pt x="79900" y="171353"/>
                  </a:lnTo>
                  <a:lnTo>
                    <a:pt x="85958" y="168557"/>
                  </a:lnTo>
                  <a:lnTo>
                    <a:pt x="132813" y="133243"/>
                  </a:lnTo>
                  <a:lnTo>
                    <a:pt x="139461" y="125867"/>
                  </a:lnTo>
                  <a:lnTo>
                    <a:pt x="171445" y="83028"/>
                  </a:lnTo>
                  <a:lnTo>
                    <a:pt x="178151" y="68664"/>
                  </a:lnTo>
                  <a:lnTo>
                    <a:pt x="180778" y="61182"/>
                  </a:lnTo>
                  <a:lnTo>
                    <a:pt x="187148" y="51019"/>
                  </a:lnTo>
                  <a:lnTo>
                    <a:pt x="190058" y="39968"/>
                  </a:lnTo>
                  <a:lnTo>
                    <a:pt x="190488" y="28968"/>
                  </a:lnTo>
                  <a:lnTo>
                    <a:pt x="195552" y="28657"/>
                  </a:lnTo>
                  <a:lnTo>
                    <a:pt x="197043" y="27555"/>
                  </a:lnTo>
                  <a:lnTo>
                    <a:pt x="199631" y="20336"/>
                  </a:lnTo>
                  <a:lnTo>
                    <a:pt x="202672" y="19595"/>
                  </a:lnTo>
                  <a:lnTo>
                    <a:pt x="248242" y="19001"/>
                  </a:lnTo>
                  <a:lnTo>
                    <a:pt x="271208" y="19001"/>
                  </a:lnTo>
                  <a:lnTo>
                    <a:pt x="272880" y="20059"/>
                  </a:lnTo>
                  <a:lnTo>
                    <a:pt x="273995" y="21823"/>
                  </a:lnTo>
                  <a:lnTo>
                    <a:pt x="275931" y="28702"/>
                  </a:lnTo>
                  <a:lnTo>
                    <a:pt x="276213" y="50882"/>
                  </a:lnTo>
                  <a:lnTo>
                    <a:pt x="273397" y="57159"/>
                  </a:lnTo>
                  <a:lnTo>
                    <a:pt x="271164" y="60315"/>
                  </a:lnTo>
                  <a:lnTo>
                    <a:pt x="264465" y="83695"/>
                  </a:lnTo>
                  <a:lnTo>
                    <a:pt x="262034" y="87530"/>
                  </a:lnTo>
                  <a:lnTo>
                    <a:pt x="254992" y="112091"/>
                  </a:lnTo>
                  <a:lnTo>
                    <a:pt x="250912" y="119641"/>
                  </a:lnTo>
                  <a:lnTo>
                    <a:pt x="248293" y="133111"/>
                  </a:lnTo>
                  <a:lnTo>
                    <a:pt x="247652" y="166374"/>
                  </a:lnTo>
                  <a:lnTo>
                    <a:pt x="248709" y="168050"/>
                  </a:lnTo>
                  <a:lnTo>
                    <a:pt x="250472" y="169167"/>
                  </a:lnTo>
                  <a:lnTo>
                    <a:pt x="257350" y="171107"/>
                  </a:lnTo>
                  <a:lnTo>
                    <a:pt x="270315" y="171362"/>
                  </a:lnTo>
                  <a:lnTo>
                    <a:pt x="276420" y="168562"/>
                  </a:lnTo>
                  <a:lnTo>
                    <a:pt x="323263" y="133279"/>
                  </a:lnTo>
                  <a:lnTo>
                    <a:pt x="367410" y="88675"/>
                  </a:lnTo>
                  <a:lnTo>
                    <a:pt x="397212" y="47766"/>
                  </a:lnTo>
                  <a:lnTo>
                    <a:pt x="399846" y="41310"/>
                  </a:lnTo>
                  <a:lnTo>
                    <a:pt x="419061" y="19040"/>
                  </a:lnTo>
                  <a:lnTo>
                    <a:pt x="410894" y="27205"/>
                  </a:lnTo>
                  <a:lnTo>
                    <a:pt x="400642" y="66229"/>
                  </a:lnTo>
                  <a:lnTo>
                    <a:pt x="400444" y="69536"/>
                  </a:lnTo>
                  <a:lnTo>
                    <a:pt x="397403" y="76034"/>
                  </a:lnTo>
                  <a:lnTo>
                    <a:pt x="393581" y="82448"/>
                  </a:lnTo>
                  <a:lnTo>
                    <a:pt x="391128" y="95191"/>
                  </a:lnTo>
                  <a:lnTo>
                    <a:pt x="390926" y="98369"/>
                  </a:lnTo>
                  <a:lnTo>
                    <a:pt x="393525" y="104723"/>
                  </a:lnTo>
                  <a:lnTo>
                    <a:pt x="397150" y="111075"/>
                  </a:lnTo>
                  <a:lnTo>
                    <a:pt x="399667" y="121895"/>
                  </a:lnTo>
                  <a:lnTo>
                    <a:pt x="400853" y="122521"/>
                  </a:lnTo>
                  <a:lnTo>
                    <a:pt x="404992" y="123218"/>
                  </a:lnTo>
                  <a:lnTo>
                    <a:pt x="413273" y="128667"/>
                  </a:lnTo>
                  <a:lnTo>
                    <a:pt x="416273" y="129153"/>
                  </a:lnTo>
                  <a:lnTo>
                    <a:pt x="419332" y="128419"/>
                  </a:lnTo>
                  <a:lnTo>
                    <a:pt x="428459" y="123329"/>
                  </a:lnTo>
                  <a:lnTo>
                    <a:pt x="433137" y="118991"/>
                  </a:lnTo>
                  <a:lnTo>
                    <a:pt x="441566" y="116358"/>
                  </a:lnTo>
                  <a:lnTo>
                    <a:pt x="451309" y="114129"/>
                  </a:lnTo>
                  <a:lnTo>
                    <a:pt x="459167" y="109610"/>
                  </a:lnTo>
                  <a:lnTo>
                    <a:pt x="498465" y="63556"/>
                  </a:lnTo>
                  <a:lnTo>
                    <a:pt x="521993" y="30803"/>
                  </a:lnTo>
                  <a:lnTo>
                    <a:pt x="523038" y="26716"/>
                  </a:lnTo>
                  <a:lnTo>
                    <a:pt x="523870" y="9908"/>
                  </a:lnTo>
                  <a:lnTo>
                    <a:pt x="501208" y="32145"/>
                  </a:lnTo>
                  <a:lnTo>
                    <a:pt x="497925" y="38248"/>
                  </a:lnTo>
                  <a:lnTo>
                    <a:pt x="485008" y="82242"/>
                  </a:lnTo>
                  <a:lnTo>
                    <a:pt x="480848" y="88736"/>
                  </a:lnTo>
                  <a:lnTo>
                    <a:pt x="480373" y="93008"/>
                  </a:lnTo>
                  <a:lnTo>
                    <a:pt x="485501" y="121499"/>
                  </a:lnTo>
                  <a:lnTo>
                    <a:pt x="490750" y="128158"/>
                  </a:lnTo>
                  <a:lnTo>
                    <a:pt x="496099" y="131015"/>
                  </a:lnTo>
                  <a:lnTo>
                    <a:pt x="511279" y="133000"/>
                  </a:lnTo>
                  <a:lnTo>
                    <a:pt x="527063" y="133261"/>
                  </a:lnTo>
                  <a:lnTo>
                    <a:pt x="533405" y="130461"/>
                  </a:lnTo>
                  <a:lnTo>
                    <a:pt x="579730" y="92011"/>
                  </a:lnTo>
                  <a:lnTo>
                    <a:pt x="624514" y="51012"/>
                  </a:lnTo>
                  <a:lnTo>
                    <a:pt x="650837" y="25361"/>
                  </a:lnTo>
                  <a:lnTo>
                    <a:pt x="654385" y="19006"/>
                  </a:lnTo>
                  <a:lnTo>
                    <a:pt x="655331" y="15829"/>
                  </a:lnTo>
                  <a:lnTo>
                    <a:pt x="657021" y="13711"/>
                  </a:lnTo>
                  <a:lnTo>
                    <a:pt x="666307" y="9641"/>
                  </a:lnTo>
                  <a:lnTo>
                    <a:pt x="666618" y="14582"/>
                  </a:lnTo>
                  <a:lnTo>
                    <a:pt x="667720" y="16055"/>
                  </a:lnTo>
                  <a:lnTo>
                    <a:pt x="671767" y="17692"/>
                  </a:lnTo>
                  <a:lnTo>
                    <a:pt x="673269" y="19186"/>
                  </a:lnTo>
                  <a:lnTo>
                    <a:pt x="674939" y="23670"/>
                  </a:lnTo>
                  <a:lnTo>
                    <a:pt x="676240" y="50790"/>
                  </a:lnTo>
                  <a:lnTo>
                    <a:pt x="665951" y="91765"/>
                  </a:lnTo>
                  <a:lnTo>
                    <a:pt x="659261" y="104675"/>
                  </a:lnTo>
                  <a:lnTo>
                    <a:pt x="658582" y="107866"/>
                  </a:lnTo>
                  <a:lnTo>
                    <a:pt x="639625" y="140945"/>
                  </a:lnTo>
                  <a:lnTo>
                    <a:pt x="635997" y="141990"/>
                  </a:lnTo>
                  <a:lnTo>
                    <a:pt x="630100" y="142661"/>
                  </a:lnTo>
                  <a:lnTo>
                    <a:pt x="629616" y="141658"/>
                  </a:lnTo>
                  <a:lnTo>
                    <a:pt x="628686" y="128632"/>
                  </a:lnTo>
                  <a:lnTo>
                    <a:pt x="631488" y="123112"/>
                  </a:lnTo>
                  <a:lnTo>
                    <a:pt x="633717" y="120159"/>
                  </a:lnTo>
                  <a:lnTo>
                    <a:pt x="636193" y="111232"/>
                  </a:lnTo>
                  <a:lnTo>
                    <a:pt x="638352" y="101267"/>
                  </a:lnTo>
                  <a:lnTo>
                    <a:pt x="645518" y="89708"/>
                  </a:lnTo>
                  <a:lnTo>
                    <a:pt x="679460" y="44803"/>
                  </a:lnTo>
                  <a:lnTo>
                    <a:pt x="693209" y="31781"/>
                  </a:lnTo>
                  <a:lnTo>
                    <a:pt x="711169" y="20893"/>
                  </a:lnTo>
                  <a:lnTo>
                    <a:pt x="721345" y="19375"/>
                  </a:lnTo>
                  <a:lnTo>
                    <a:pt x="737947" y="19016"/>
                  </a:lnTo>
                  <a:lnTo>
                    <a:pt x="739614" y="20069"/>
                  </a:lnTo>
                  <a:lnTo>
                    <a:pt x="740726" y="21830"/>
                  </a:lnTo>
                  <a:lnTo>
                    <a:pt x="741467" y="24062"/>
                  </a:lnTo>
                  <a:lnTo>
                    <a:pt x="751019" y="36335"/>
                  </a:lnTo>
                  <a:lnTo>
                    <a:pt x="752043" y="42599"/>
                  </a:lnTo>
                  <a:lnTo>
                    <a:pt x="752474" y="88855"/>
                  </a:lnTo>
                  <a:lnTo>
                    <a:pt x="752474" y="104722"/>
                  </a:lnTo>
                  <a:lnTo>
                    <a:pt x="757530" y="99668"/>
                  </a:lnTo>
                  <a:lnTo>
                    <a:pt x="760013" y="94364"/>
                  </a:lnTo>
                  <a:lnTo>
                    <a:pt x="760675" y="91468"/>
                  </a:lnTo>
                  <a:lnTo>
                    <a:pt x="766663" y="82336"/>
                  </a:lnTo>
                  <a:lnTo>
                    <a:pt x="811487" y="36199"/>
                  </a:lnTo>
                  <a:lnTo>
                    <a:pt x="844526" y="4207"/>
                  </a:lnTo>
                  <a:lnTo>
                    <a:pt x="857084" y="0"/>
                  </a:lnTo>
                  <a:lnTo>
                    <a:pt x="862257" y="5022"/>
                  </a:lnTo>
                  <a:lnTo>
                    <a:pt x="864766" y="10319"/>
                  </a:lnTo>
                  <a:lnTo>
                    <a:pt x="866740" y="32108"/>
                  </a:lnTo>
                  <a:lnTo>
                    <a:pt x="866764" y="46403"/>
                  </a:lnTo>
                  <a:lnTo>
                    <a:pt x="863947" y="55169"/>
                  </a:lnTo>
                  <a:lnTo>
                    <a:pt x="860226" y="62592"/>
                  </a:lnTo>
                  <a:lnTo>
                    <a:pt x="857641" y="79213"/>
                  </a:lnTo>
                  <a:lnTo>
                    <a:pt x="857252" y="103236"/>
                  </a:lnTo>
                  <a:lnTo>
                    <a:pt x="866382" y="113819"/>
                  </a:lnTo>
                  <a:lnTo>
                    <a:pt x="876299" y="114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378"/>
            <p:cNvSpPr/>
            <p:nvPr>
              <p:custDataLst>
                <p:tags r:id="rId116"/>
              </p:custDataLst>
            </p:nvPr>
          </p:nvSpPr>
          <p:spPr>
            <a:xfrm>
              <a:off x="5095886" y="2828960"/>
              <a:ext cx="466715" cy="285595"/>
            </a:xfrm>
            <a:custGeom>
              <a:avLst/>
              <a:gdLst/>
              <a:ahLst/>
              <a:cxnLst/>
              <a:rect l="0" t="0" r="0" b="0"/>
              <a:pathLst>
                <a:path w="466715" h="285595">
                  <a:moveTo>
                    <a:pt x="47614" y="38065"/>
                  </a:moveTo>
                  <a:lnTo>
                    <a:pt x="47614" y="38065"/>
                  </a:lnTo>
                  <a:lnTo>
                    <a:pt x="47614" y="33009"/>
                  </a:lnTo>
                  <a:lnTo>
                    <a:pt x="48672" y="31519"/>
                  </a:lnTo>
                  <a:lnTo>
                    <a:pt x="50436" y="30526"/>
                  </a:lnTo>
                  <a:lnTo>
                    <a:pt x="55815" y="28932"/>
                  </a:lnTo>
                  <a:lnTo>
                    <a:pt x="74738" y="10933"/>
                  </a:lnTo>
                  <a:lnTo>
                    <a:pt x="80816" y="9918"/>
                  </a:lnTo>
                  <a:lnTo>
                    <a:pt x="82449" y="8717"/>
                  </a:lnTo>
                  <a:lnTo>
                    <a:pt x="84263" y="4560"/>
                  </a:lnTo>
                  <a:lnTo>
                    <a:pt x="85805" y="3028"/>
                  </a:lnTo>
                  <a:lnTo>
                    <a:pt x="95112" y="0"/>
                  </a:lnTo>
                  <a:lnTo>
                    <a:pt x="104369" y="9099"/>
                  </a:lnTo>
                  <a:lnTo>
                    <a:pt x="104729" y="22713"/>
                  </a:lnTo>
                  <a:lnTo>
                    <a:pt x="103683" y="24656"/>
                  </a:lnTo>
                  <a:lnTo>
                    <a:pt x="101927" y="25950"/>
                  </a:lnTo>
                  <a:lnTo>
                    <a:pt x="99698" y="26814"/>
                  </a:lnTo>
                  <a:lnTo>
                    <a:pt x="98211" y="28447"/>
                  </a:lnTo>
                  <a:lnTo>
                    <a:pt x="96560" y="33085"/>
                  </a:lnTo>
                  <a:lnTo>
                    <a:pt x="94441" y="44686"/>
                  </a:lnTo>
                  <a:lnTo>
                    <a:pt x="88770" y="54020"/>
                  </a:lnTo>
                  <a:lnTo>
                    <a:pt x="85562" y="63489"/>
                  </a:lnTo>
                  <a:lnTo>
                    <a:pt x="79436" y="74056"/>
                  </a:lnTo>
                  <a:lnTo>
                    <a:pt x="76093" y="89063"/>
                  </a:lnTo>
                  <a:lnTo>
                    <a:pt x="68870" y="100683"/>
                  </a:lnTo>
                  <a:lnTo>
                    <a:pt x="48052" y="123346"/>
                  </a:lnTo>
                  <a:lnTo>
                    <a:pt x="47614" y="133280"/>
                  </a:lnTo>
                  <a:lnTo>
                    <a:pt x="47614" y="124181"/>
                  </a:lnTo>
                  <a:lnTo>
                    <a:pt x="52670" y="123906"/>
                  </a:lnTo>
                  <a:lnTo>
                    <a:pt x="54159" y="122809"/>
                  </a:lnTo>
                  <a:lnTo>
                    <a:pt x="55815" y="118768"/>
                  </a:lnTo>
                  <a:lnTo>
                    <a:pt x="57315" y="117267"/>
                  </a:lnTo>
                  <a:lnTo>
                    <a:pt x="65223" y="114661"/>
                  </a:lnTo>
                  <a:lnTo>
                    <a:pt x="83961" y="114275"/>
                  </a:lnTo>
                  <a:lnTo>
                    <a:pt x="84545" y="115330"/>
                  </a:lnTo>
                  <a:lnTo>
                    <a:pt x="85194" y="119325"/>
                  </a:lnTo>
                  <a:lnTo>
                    <a:pt x="86426" y="120813"/>
                  </a:lnTo>
                  <a:lnTo>
                    <a:pt x="90616" y="122467"/>
                  </a:lnTo>
                  <a:lnTo>
                    <a:pt x="92158" y="123967"/>
                  </a:lnTo>
                  <a:lnTo>
                    <a:pt x="93870" y="128455"/>
                  </a:lnTo>
                  <a:lnTo>
                    <a:pt x="95119" y="141089"/>
                  </a:lnTo>
                  <a:lnTo>
                    <a:pt x="101761" y="151157"/>
                  </a:lnTo>
                  <a:lnTo>
                    <a:pt x="104369" y="173385"/>
                  </a:lnTo>
                  <a:lnTo>
                    <a:pt x="101767" y="180405"/>
                  </a:lnTo>
                  <a:lnTo>
                    <a:pt x="98140" y="187052"/>
                  </a:lnTo>
                  <a:lnTo>
                    <a:pt x="95812" y="199943"/>
                  </a:lnTo>
                  <a:lnTo>
                    <a:pt x="94202" y="231934"/>
                  </a:lnTo>
                  <a:lnTo>
                    <a:pt x="87641" y="243557"/>
                  </a:lnTo>
                  <a:lnTo>
                    <a:pt x="70788" y="263412"/>
                  </a:lnTo>
                  <a:lnTo>
                    <a:pt x="68497" y="269805"/>
                  </a:lnTo>
                  <a:lnTo>
                    <a:pt x="66827" y="271934"/>
                  </a:lnTo>
                  <a:lnTo>
                    <a:pt x="62151" y="274298"/>
                  </a:lnTo>
                  <a:lnTo>
                    <a:pt x="50524" y="276874"/>
                  </a:lnTo>
                  <a:lnTo>
                    <a:pt x="41186" y="282625"/>
                  </a:lnTo>
                  <a:lnTo>
                    <a:pt x="30435" y="285308"/>
                  </a:lnTo>
                  <a:lnTo>
                    <a:pt x="24062" y="285594"/>
                  </a:lnTo>
                  <a:lnTo>
                    <a:pt x="18450" y="282839"/>
                  </a:lnTo>
                  <a:lnTo>
                    <a:pt x="11279" y="277503"/>
                  </a:lnTo>
                  <a:lnTo>
                    <a:pt x="4981" y="276579"/>
                  </a:lnTo>
                  <a:lnTo>
                    <a:pt x="3317" y="275391"/>
                  </a:lnTo>
                  <a:lnTo>
                    <a:pt x="2207" y="273541"/>
                  </a:lnTo>
                  <a:lnTo>
                    <a:pt x="282" y="266512"/>
                  </a:lnTo>
                  <a:lnTo>
                    <a:pt x="0" y="252511"/>
                  </a:lnTo>
                  <a:lnTo>
                    <a:pt x="1054" y="250879"/>
                  </a:lnTo>
                  <a:lnTo>
                    <a:pt x="2816" y="249791"/>
                  </a:lnTo>
                  <a:lnTo>
                    <a:pt x="5049" y="249066"/>
                  </a:lnTo>
                  <a:lnTo>
                    <a:pt x="6537" y="247524"/>
                  </a:lnTo>
                  <a:lnTo>
                    <a:pt x="8191" y="242988"/>
                  </a:lnTo>
                  <a:lnTo>
                    <a:pt x="9690" y="241355"/>
                  </a:lnTo>
                  <a:lnTo>
                    <a:pt x="47084" y="221671"/>
                  </a:lnTo>
                  <a:lnTo>
                    <a:pt x="89240" y="202896"/>
                  </a:lnTo>
                  <a:lnTo>
                    <a:pt x="127020" y="185150"/>
                  </a:lnTo>
                  <a:lnTo>
                    <a:pt x="171441" y="170825"/>
                  </a:lnTo>
                  <a:lnTo>
                    <a:pt x="217078" y="152313"/>
                  </a:lnTo>
                  <a:lnTo>
                    <a:pt x="237526" y="140002"/>
                  </a:lnTo>
                  <a:lnTo>
                    <a:pt x="282530" y="111481"/>
                  </a:lnTo>
                  <a:lnTo>
                    <a:pt x="319407" y="88888"/>
                  </a:lnTo>
                  <a:lnTo>
                    <a:pt x="356790" y="60291"/>
                  </a:lnTo>
                  <a:lnTo>
                    <a:pt x="361472" y="51823"/>
                  </a:lnTo>
                  <a:lnTo>
                    <a:pt x="368033" y="47786"/>
                  </a:lnTo>
                  <a:lnTo>
                    <a:pt x="372221" y="37999"/>
                  </a:lnTo>
                  <a:lnTo>
                    <a:pt x="380979" y="28551"/>
                  </a:lnTo>
                  <a:lnTo>
                    <a:pt x="375929" y="28543"/>
                  </a:lnTo>
                  <a:lnTo>
                    <a:pt x="374441" y="29601"/>
                  </a:lnTo>
                  <a:lnTo>
                    <a:pt x="373448" y="31364"/>
                  </a:lnTo>
                  <a:lnTo>
                    <a:pt x="371726" y="38241"/>
                  </a:lnTo>
                  <a:lnTo>
                    <a:pt x="371465" y="83721"/>
                  </a:lnTo>
                  <a:lnTo>
                    <a:pt x="371464" y="87552"/>
                  </a:lnTo>
                  <a:lnTo>
                    <a:pt x="368642" y="94632"/>
                  </a:lnTo>
                  <a:lnTo>
                    <a:pt x="366408" y="98001"/>
                  </a:lnTo>
                  <a:lnTo>
                    <a:pt x="363263" y="112856"/>
                  </a:lnTo>
                  <a:lnTo>
                    <a:pt x="361143" y="130293"/>
                  </a:lnTo>
                  <a:lnTo>
                    <a:pt x="350196" y="161249"/>
                  </a:lnTo>
                  <a:lnTo>
                    <a:pt x="346136" y="167955"/>
                  </a:lnTo>
                  <a:lnTo>
                    <a:pt x="342793" y="177681"/>
                  </a:lnTo>
                  <a:lnTo>
                    <a:pt x="334815" y="188572"/>
                  </a:lnTo>
                  <a:lnTo>
                    <a:pt x="333794" y="194961"/>
                  </a:lnTo>
                  <a:lnTo>
                    <a:pt x="332592" y="196637"/>
                  </a:lnTo>
                  <a:lnTo>
                    <a:pt x="330733" y="197755"/>
                  </a:lnTo>
                  <a:lnTo>
                    <a:pt x="323689" y="199695"/>
                  </a:lnTo>
                  <a:lnTo>
                    <a:pt x="309384" y="199986"/>
                  </a:lnTo>
                  <a:lnTo>
                    <a:pt x="307852" y="198929"/>
                  </a:lnTo>
                  <a:lnTo>
                    <a:pt x="306831" y="197166"/>
                  </a:lnTo>
                  <a:lnTo>
                    <a:pt x="305058" y="190289"/>
                  </a:lnTo>
                  <a:lnTo>
                    <a:pt x="304825" y="182380"/>
                  </a:lnTo>
                  <a:lnTo>
                    <a:pt x="312993" y="172865"/>
                  </a:lnTo>
                  <a:lnTo>
                    <a:pt x="315112" y="164097"/>
                  </a:lnTo>
                  <a:lnTo>
                    <a:pt x="322481" y="154119"/>
                  </a:lnTo>
                  <a:lnTo>
                    <a:pt x="326057" y="153145"/>
                  </a:lnTo>
                  <a:lnTo>
                    <a:pt x="371644" y="152365"/>
                  </a:lnTo>
                  <a:lnTo>
                    <a:pt x="384199" y="152365"/>
                  </a:lnTo>
                  <a:lnTo>
                    <a:pt x="390531" y="149543"/>
                  </a:lnTo>
                  <a:lnTo>
                    <a:pt x="398160" y="144164"/>
                  </a:lnTo>
                  <a:lnTo>
                    <a:pt x="407272" y="142043"/>
                  </a:lnTo>
                  <a:lnTo>
                    <a:pt x="433123" y="119245"/>
                  </a:lnTo>
                  <a:lnTo>
                    <a:pt x="435910" y="113656"/>
                  </a:lnTo>
                  <a:lnTo>
                    <a:pt x="439110" y="97484"/>
                  </a:lnTo>
                  <a:lnTo>
                    <a:pt x="447269" y="86212"/>
                  </a:lnTo>
                  <a:lnTo>
                    <a:pt x="447664" y="76176"/>
                  </a:lnTo>
                  <a:lnTo>
                    <a:pt x="447664" y="84367"/>
                  </a:lnTo>
                  <a:lnTo>
                    <a:pt x="439463" y="93775"/>
                  </a:lnTo>
                  <a:lnTo>
                    <a:pt x="438531" y="99845"/>
                  </a:lnTo>
                  <a:lnTo>
                    <a:pt x="437103" y="121758"/>
                  </a:lnTo>
                  <a:lnTo>
                    <a:pt x="429941" y="144702"/>
                  </a:lnTo>
                  <a:lnTo>
                    <a:pt x="428624" y="174972"/>
                  </a:lnTo>
                  <a:lnTo>
                    <a:pt x="429679" y="176961"/>
                  </a:lnTo>
                  <a:lnTo>
                    <a:pt x="431441" y="178288"/>
                  </a:lnTo>
                  <a:lnTo>
                    <a:pt x="436221" y="179761"/>
                  </a:lnTo>
                  <a:lnTo>
                    <a:pt x="452212" y="180894"/>
                  </a:lnTo>
                  <a:lnTo>
                    <a:pt x="457799" y="178097"/>
                  </a:lnTo>
                  <a:lnTo>
                    <a:pt x="466714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SMARTInkShape-Group108"/>
          <p:cNvGrpSpPr/>
          <p:nvPr/>
        </p:nvGrpSpPr>
        <p:grpSpPr>
          <a:xfrm>
            <a:off x="6791326" y="2667000"/>
            <a:ext cx="952371" cy="333376"/>
            <a:chOff x="6791326" y="2667000"/>
            <a:chExt cx="952371" cy="333376"/>
          </a:xfrm>
        </p:grpSpPr>
        <p:sp>
          <p:nvSpPr>
            <p:cNvPr id="72" name="SMARTInkShape-379"/>
            <p:cNvSpPr/>
            <p:nvPr>
              <p:custDataLst>
                <p:tags r:id="rId108"/>
              </p:custDataLst>
            </p:nvPr>
          </p:nvSpPr>
          <p:spPr>
            <a:xfrm>
              <a:off x="7591425" y="28384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7508" y="9525"/>
                  </a:lnTo>
                  <a:lnTo>
                    <a:pt x="60727" y="9525"/>
                  </a:lnTo>
                  <a:lnTo>
                    <a:pt x="66854" y="6703"/>
                  </a:lnTo>
                  <a:lnTo>
                    <a:pt x="74354" y="1324"/>
                  </a:lnTo>
                  <a:lnTo>
                    <a:pt x="83439" y="26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380"/>
            <p:cNvSpPr/>
            <p:nvPr>
              <p:custDataLst>
                <p:tags r:id="rId109"/>
              </p:custDataLst>
            </p:nvPr>
          </p:nvSpPr>
          <p:spPr>
            <a:xfrm>
              <a:off x="7543800" y="28479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0" y="9522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381"/>
            <p:cNvSpPr/>
            <p:nvPr>
              <p:custDataLst>
                <p:tags r:id="rId110"/>
              </p:custDataLst>
            </p:nvPr>
          </p:nvSpPr>
          <p:spPr>
            <a:xfrm>
              <a:off x="7543800" y="2781300"/>
              <a:ext cx="199897" cy="9526"/>
            </a:xfrm>
            <a:custGeom>
              <a:avLst/>
              <a:gdLst/>
              <a:ahLst/>
              <a:cxnLst/>
              <a:rect l="0" t="0" r="0" b="0"/>
              <a:pathLst>
                <a:path w="199897" h="9526">
                  <a:moveTo>
                    <a:pt x="0" y="9525"/>
                  </a:moveTo>
                  <a:lnTo>
                    <a:pt x="0" y="9525"/>
                  </a:lnTo>
                  <a:lnTo>
                    <a:pt x="17716" y="9525"/>
                  </a:lnTo>
                  <a:lnTo>
                    <a:pt x="18161" y="8467"/>
                  </a:lnTo>
                  <a:lnTo>
                    <a:pt x="18655" y="4469"/>
                  </a:lnTo>
                  <a:lnTo>
                    <a:pt x="19845" y="2979"/>
                  </a:lnTo>
                  <a:lnTo>
                    <a:pt x="28173" y="116"/>
                  </a:lnTo>
                  <a:lnTo>
                    <a:pt x="73910" y="0"/>
                  </a:lnTo>
                  <a:lnTo>
                    <a:pt x="120652" y="0"/>
                  </a:lnTo>
                  <a:lnTo>
                    <a:pt x="166955" y="0"/>
                  </a:lnTo>
                  <a:lnTo>
                    <a:pt x="199896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382"/>
            <p:cNvSpPr/>
            <p:nvPr>
              <p:custDataLst>
                <p:tags r:id="rId111"/>
              </p:custDataLst>
            </p:nvPr>
          </p:nvSpPr>
          <p:spPr>
            <a:xfrm>
              <a:off x="7229475" y="2829041"/>
              <a:ext cx="142876" cy="18935"/>
            </a:xfrm>
            <a:custGeom>
              <a:avLst/>
              <a:gdLst/>
              <a:ahLst/>
              <a:cxnLst/>
              <a:rect l="0" t="0" r="0" b="0"/>
              <a:pathLst>
                <a:path w="142876" h="18935">
                  <a:moveTo>
                    <a:pt x="0" y="18934"/>
                  </a:moveTo>
                  <a:lnTo>
                    <a:pt x="0" y="18934"/>
                  </a:lnTo>
                  <a:lnTo>
                    <a:pt x="32181" y="18934"/>
                  </a:lnTo>
                  <a:lnTo>
                    <a:pt x="38291" y="16112"/>
                  </a:lnTo>
                  <a:lnTo>
                    <a:pt x="45781" y="10733"/>
                  </a:lnTo>
                  <a:lnTo>
                    <a:pt x="54866" y="9670"/>
                  </a:lnTo>
                  <a:lnTo>
                    <a:pt x="102127" y="9409"/>
                  </a:lnTo>
                  <a:lnTo>
                    <a:pt x="103010" y="9409"/>
                  </a:lnTo>
                  <a:lnTo>
                    <a:pt x="112822" y="1208"/>
                  </a:lnTo>
                  <a:lnTo>
                    <a:pt x="118918" y="276"/>
                  </a:lnTo>
                  <a:lnTo>
                    <a:pt x="127428" y="0"/>
                  </a:lnTo>
                  <a:lnTo>
                    <a:pt x="129402" y="1020"/>
                  </a:lnTo>
                  <a:lnTo>
                    <a:pt x="130718" y="2758"/>
                  </a:lnTo>
                  <a:lnTo>
                    <a:pt x="131595" y="4975"/>
                  </a:lnTo>
                  <a:lnTo>
                    <a:pt x="133238" y="6453"/>
                  </a:lnTo>
                  <a:lnTo>
                    <a:pt x="142875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383"/>
            <p:cNvSpPr/>
            <p:nvPr>
              <p:custDataLst>
                <p:tags r:id="rId112"/>
              </p:custDataLst>
            </p:nvPr>
          </p:nvSpPr>
          <p:spPr>
            <a:xfrm>
              <a:off x="7343775" y="2686050"/>
              <a:ext cx="38101" cy="238126"/>
            </a:xfrm>
            <a:custGeom>
              <a:avLst/>
              <a:gdLst/>
              <a:ahLst/>
              <a:cxnLst/>
              <a:rect l="0" t="0" r="0" b="0"/>
              <a:pathLst>
                <a:path w="38101" h="238126">
                  <a:moveTo>
                    <a:pt x="38100" y="0"/>
                  </a:moveTo>
                  <a:lnTo>
                    <a:pt x="38100" y="0"/>
                  </a:lnTo>
                  <a:lnTo>
                    <a:pt x="38100" y="22666"/>
                  </a:lnTo>
                  <a:lnTo>
                    <a:pt x="35278" y="28771"/>
                  </a:lnTo>
                  <a:lnTo>
                    <a:pt x="31555" y="35012"/>
                  </a:lnTo>
                  <a:lnTo>
                    <a:pt x="29163" y="47642"/>
                  </a:lnTo>
                  <a:lnTo>
                    <a:pt x="27779" y="55041"/>
                  </a:lnTo>
                  <a:lnTo>
                    <a:pt x="21088" y="77038"/>
                  </a:lnTo>
                  <a:lnTo>
                    <a:pt x="18897" y="88214"/>
                  </a:lnTo>
                  <a:lnTo>
                    <a:pt x="12772" y="101515"/>
                  </a:lnTo>
                  <a:lnTo>
                    <a:pt x="3063" y="145955"/>
                  </a:lnTo>
                  <a:lnTo>
                    <a:pt x="120" y="182698"/>
                  </a:lnTo>
                  <a:lnTo>
                    <a:pt x="0" y="228402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384"/>
            <p:cNvSpPr/>
            <p:nvPr>
              <p:custDataLst>
                <p:tags r:id="rId113"/>
              </p:custDataLst>
            </p:nvPr>
          </p:nvSpPr>
          <p:spPr>
            <a:xfrm>
              <a:off x="7219950" y="2667000"/>
              <a:ext cx="171451" cy="276187"/>
            </a:xfrm>
            <a:custGeom>
              <a:avLst/>
              <a:gdLst/>
              <a:ahLst/>
              <a:cxnLst/>
              <a:rect l="0" t="0" r="0" b="0"/>
              <a:pathLst>
                <a:path w="171451" h="276187">
                  <a:moveTo>
                    <a:pt x="171450" y="0"/>
                  </a:moveTo>
                  <a:lnTo>
                    <a:pt x="171450" y="0"/>
                  </a:lnTo>
                  <a:lnTo>
                    <a:pt x="157261" y="14189"/>
                  </a:lnTo>
                  <a:lnTo>
                    <a:pt x="151739" y="16890"/>
                  </a:lnTo>
                  <a:lnTo>
                    <a:pt x="148784" y="17610"/>
                  </a:lnTo>
                  <a:lnTo>
                    <a:pt x="146814" y="19148"/>
                  </a:lnTo>
                  <a:lnTo>
                    <a:pt x="138337" y="32181"/>
                  </a:lnTo>
                  <a:lnTo>
                    <a:pt x="132745" y="35469"/>
                  </a:lnTo>
                  <a:lnTo>
                    <a:pt x="126731" y="37989"/>
                  </a:lnTo>
                  <a:lnTo>
                    <a:pt x="120530" y="42637"/>
                  </a:lnTo>
                  <a:lnTo>
                    <a:pt x="85724" y="88389"/>
                  </a:lnTo>
                  <a:lnTo>
                    <a:pt x="79022" y="102742"/>
                  </a:lnTo>
                  <a:lnTo>
                    <a:pt x="71701" y="122130"/>
                  </a:lnTo>
                  <a:lnTo>
                    <a:pt x="56976" y="142234"/>
                  </a:lnTo>
                  <a:lnTo>
                    <a:pt x="44415" y="160505"/>
                  </a:lnTo>
                  <a:lnTo>
                    <a:pt x="27985" y="197860"/>
                  </a:lnTo>
                  <a:lnTo>
                    <a:pt x="23021" y="205413"/>
                  </a:lnTo>
                  <a:lnTo>
                    <a:pt x="20227" y="215615"/>
                  </a:lnTo>
                  <a:lnTo>
                    <a:pt x="19573" y="222123"/>
                  </a:lnTo>
                  <a:lnTo>
                    <a:pt x="16460" y="228544"/>
                  </a:lnTo>
                  <a:lnTo>
                    <a:pt x="12608" y="234925"/>
                  </a:lnTo>
                  <a:lnTo>
                    <a:pt x="9380" y="244468"/>
                  </a:lnTo>
                  <a:lnTo>
                    <a:pt x="3249" y="253998"/>
                  </a:lnTo>
                  <a:lnTo>
                    <a:pt x="428" y="264819"/>
                  </a:lnTo>
                  <a:lnTo>
                    <a:pt x="1" y="276186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385"/>
            <p:cNvSpPr/>
            <p:nvPr>
              <p:custDataLst>
                <p:tags r:id="rId114"/>
              </p:custDataLst>
            </p:nvPr>
          </p:nvSpPr>
          <p:spPr>
            <a:xfrm>
              <a:off x="6791326" y="2876550"/>
              <a:ext cx="161925" cy="123826"/>
            </a:xfrm>
            <a:custGeom>
              <a:avLst/>
              <a:gdLst/>
              <a:ahLst/>
              <a:cxnLst/>
              <a:rect l="0" t="0" r="0" b="0"/>
              <a:pathLst>
                <a:path w="161925" h="123826">
                  <a:moveTo>
                    <a:pt x="114299" y="0"/>
                  </a:moveTo>
                  <a:lnTo>
                    <a:pt x="114299" y="0"/>
                  </a:lnTo>
                  <a:lnTo>
                    <a:pt x="105167" y="0"/>
                  </a:lnTo>
                  <a:lnTo>
                    <a:pt x="99834" y="5056"/>
                  </a:lnTo>
                  <a:lnTo>
                    <a:pt x="97287" y="10361"/>
                  </a:lnTo>
                  <a:lnTo>
                    <a:pt x="96608" y="13258"/>
                  </a:lnTo>
                  <a:lnTo>
                    <a:pt x="95096" y="15188"/>
                  </a:lnTo>
                  <a:lnTo>
                    <a:pt x="90595" y="17334"/>
                  </a:lnTo>
                  <a:lnTo>
                    <a:pt x="88971" y="18964"/>
                  </a:lnTo>
                  <a:lnTo>
                    <a:pt x="81096" y="32156"/>
                  </a:lnTo>
                  <a:lnTo>
                    <a:pt x="44329" y="69967"/>
                  </a:lnTo>
                  <a:lnTo>
                    <a:pt x="38046" y="73430"/>
                  </a:lnTo>
                  <a:lnTo>
                    <a:pt x="31725" y="76027"/>
                  </a:lnTo>
                  <a:lnTo>
                    <a:pt x="10" y="104764"/>
                  </a:lnTo>
                  <a:lnTo>
                    <a:pt x="0" y="112975"/>
                  </a:lnTo>
                  <a:lnTo>
                    <a:pt x="1058" y="113417"/>
                  </a:lnTo>
                  <a:lnTo>
                    <a:pt x="46416" y="114300"/>
                  </a:lnTo>
                  <a:lnTo>
                    <a:pt x="93390" y="114300"/>
                  </a:lnTo>
                  <a:lnTo>
                    <a:pt x="97185" y="114300"/>
                  </a:lnTo>
                  <a:lnTo>
                    <a:pt x="104224" y="117122"/>
                  </a:lnTo>
                  <a:lnTo>
                    <a:pt x="110880" y="120846"/>
                  </a:lnTo>
                  <a:lnTo>
                    <a:pt x="123775" y="123236"/>
                  </a:lnTo>
                  <a:lnTo>
                    <a:pt x="161888" y="123825"/>
                  </a:lnTo>
                  <a:lnTo>
                    <a:pt x="16192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0" name="SMARTInkShape-386"/>
          <p:cNvSpPr/>
          <p:nvPr>
            <p:custDataLst>
              <p:tags r:id="rId6"/>
            </p:custDataLst>
          </p:nvPr>
        </p:nvSpPr>
        <p:spPr>
          <a:xfrm>
            <a:off x="1057275" y="2838450"/>
            <a:ext cx="95251" cy="171451"/>
          </a:xfrm>
          <a:custGeom>
            <a:avLst/>
            <a:gdLst/>
            <a:ahLst/>
            <a:cxnLst/>
            <a:rect l="0" t="0" r="0" b="0"/>
            <a:pathLst>
              <a:path w="95251" h="171451">
                <a:moveTo>
                  <a:pt x="0" y="0"/>
                </a:moveTo>
                <a:lnTo>
                  <a:pt x="0" y="0"/>
                </a:lnTo>
                <a:lnTo>
                  <a:pt x="0" y="9133"/>
                </a:lnTo>
                <a:lnTo>
                  <a:pt x="9133" y="9515"/>
                </a:lnTo>
                <a:lnTo>
                  <a:pt x="17692" y="17725"/>
                </a:lnTo>
                <a:lnTo>
                  <a:pt x="27132" y="18934"/>
                </a:lnTo>
                <a:lnTo>
                  <a:pt x="27613" y="20031"/>
                </a:lnTo>
                <a:lnTo>
                  <a:pt x="28147" y="24072"/>
                </a:lnTo>
                <a:lnTo>
                  <a:pt x="29348" y="25573"/>
                </a:lnTo>
                <a:lnTo>
                  <a:pt x="37697" y="28458"/>
                </a:lnTo>
                <a:lnTo>
                  <a:pt x="46265" y="36766"/>
                </a:lnTo>
                <a:lnTo>
                  <a:pt x="47222" y="42761"/>
                </a:lnTo>
                <a:lnTo>
                  <a:pt x="48415" y="44383"/>
                </a:lnTo>
                <a:lnTo>
                  <a:pt x="52562" y="46184"/>
                </a:lnTo>
                <a:lnTo>
                  <a:pt x="54092" y="47723"/>
                </a:lnTo>
                <a:lnTo>
                  <a:pt x="57940" y="57241"/>
                </a:lnTo>
                <a:lnTo>
                  <a:pt x="63617" y="64468"/>
                </a:lnTo>
                <a:lnTo>
                  <a:pt x="66272" y="74446"/>
                </a:lnTo>
                <a:lnTo>
                  <a:pt x="73142" y="83458"/>
                </a:lnTo>
                <a:lnTo>
                  <a:pt x="75797" y="93488"/>
                </a:lnTo>
                <a:lnTo>
                  <a:pt x="76165" y="103296"/>
                </a:lnTo>
                <a:lnTo>
                  <a:pt x="82739" y="112087"/>
                </a:lnTo>
                <a:lnTo>
                  <a:pt x="85332" y="122070"/>
                </a:lnTo>
                <a:lnTo>
                  <a:pt x="85724" y="147500"/>
                </a:lnTo>
                <a:lnTo>
                  <a:pt x="86783" y="149134"/>
                </a:lnTo>
                <a:lnTo>
                  <a:pt x="88547" y="150223"/>
                </a:lnTo>
                <a:lnTo>
                  <a:pt x="90781" y="150948"/>
                </a:lnTo>
                <a:lnTo>
                  <a:pt x="92271" y="152490"/>
                </a:lnTo>
                <a:lnTo>
                  <a:pt x="95134" y="161495"/>
                </a:lnTo>
                <a:lnTo>
                  <a:pt x="95250" y="1714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" name="SMARTInkShape-Group110"/>
          <p:cNvGrpSpPr/>
          <p:nvPr/>
        </p:nvGrpSpPr>
        <p:grpSpPr>
          <a:xfrm>
            <a:off x="7886700" y="2619378"/>
            <a:ext cx="933451" cy="295273"/>
            <a:chOff x="7886700" y="2619378"/>
            <a:chExt cx="933451" cy="295273"/>
          </a:xfrm>
        </p:grpSpPr>
        <p:sp>
          <p:nvSpPr>
            <p:cNvPr id="81" name="SMARTInkShape-387"/>
            <p:cNvSpPr/>
            <p:nvPr>
              <p:custDataLst>
                <p:tags r:id="rId103"/>
              </p:custDataLst>
            </p:nvPr>
          </p:nvSpPr>
          <p:spPr>
            <a:xfrm>
              <a:off x="8591550" y="2771778"/>
              <a:ext cx="228601" cy="28573"/>
            </a:xfrm>
            <a:custGeom>
              <a:avLst/>
              <a:gdLst/>
              <a:ahLst/>
              <a:cxnLst/>
              <a:rect l="0" t="0" r="0" b="0"/>
              <a:pathLst>
                <a:path w="228601" h="28573">
                  <a:moveTo>
                    <a:pt x="0" y="28572"/>
                  </a:moveTo>
                  <a:lnTo>
                    <a:pt x="0" y="28572"/>
                  </a:lnTo>
                  <a:lnTo>
                    <a:pt x="14189" y="28572"/>
                  </a:lnTo>
                  <a:lnTo>
                    <a:pt x="19711" y="25750"/>
                  </a:lnTo>
                  <a:lnTo>
                    <a:pt x="26824" y="20371"/>
                  </a:lnTo>
                  <a:lnTo>
                    <a:pt x="35834" y="19308"/>
                  </a:lnTo>
                  <a:lnTo>
                    <a:pt x="82552" y="19048"/>
                  </a:lnTo>
                  <a:lnTo>
                    <a:pt x="88901" y="19047"/>
                  </a:lnTo>
                  <a:lnTo>
                    <a:pt x="133176" y="9697"/>
                  </a:lnTo>
                  <a:lnTo>
                    <a:pt x="155748" y="8487"/>
                  </a:lnTo>
                  <a:lnTo>
                    <a:pt x="174229" y="1324"/>
                  </a:lnTo>
                  <a:lnTo>
                    <a:pt x="212840" y="0"/>
                  </a:lnTo>
                  <a:lnTo>
                    <a:pt x="214919" y="1057"/>
                  </a:lnTo>
                  <a:lnTo>
                    <a:pt x="216304" y="2820"/>
                  </a:lnTo>
                  <a:lnTo>
                    <a:pt x="217228" y="5054"/>
                  </a:lnTo>
                  <a:lnTo>
                    <a:pt x="217844" y="5485"/>
                  </a:lnTo>
                  <a:lnTo>
                    <a:pt x="218254" y="4714"/>
                  </a:lnTo>
                  <a:lnTo>
                    <a:pt x="218529" y="3142"/>
                  </a:lnTo>
                  <a:lnTo>
                    <a:pt x="219769" y="3152"/>
                  </a:lnTo>
                  <a:lnTo>
                    <a:pt x="22860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388"/>
            <p:cNvSpPr/>
            <p:nvPr>
              <p:custDataLst>
                <p:tags r:id="rId104"/>
              </p:custDataLst>
            </p:nvPr>
          </p:nvSpPr>
          <p:spPr>
            <a:xfrm>
              <a:off x="8610600" y="2695575"/>
              <a:ext cx="190097" cy="19051"/>
            </a:xfrm>
            <a:custGeom>
              <a:avLst/>
              <a:gdLst/>
              <a:ahLst/>
              <a:cxnLst/>
              <a:rect l="0" t="0" r="0" b="0"/>
              <a:pathLst>
                <a:path w="190097" h="19051">
                  <a:moveTo>
                    <a:pt x="0" y="19050"/>
                  </a:moveTo>
                  <a:lnTo>
                    <a:pt x="0" y="19050"/>
                  </a:lnTo>
                  <a:lnTo>
                    <a:pt x="0" y="9560"/>
                  </a:lnTo>
                  <a:lnTo>
                    <a:pt x="44721" y="9525"/>
                  </a:lnTo>
                  <a:lnTo>
                    <a:pt x="89098" y="9525"/>
                  </a:lnTo>
                  <a:lnTo>
                    <a:pt x="97102" y="9525"/>
                  </a:lnTo>
                  <a:lnTo>
                    <a:pt x="104187" y="6703"/>
                  </a:lnTo>
                  <a:lnTo>
                    <a:pt x="107559" y="4469"/>
                  </a:lnTo>
                  <a:lnTo>
                    <a:pt x="122415" y="1324"/>
                  </a:lnTo>
                  <a:lnTo>
                    <a:pt x="169558" y="3"/>
                  </a:lnTo>
                  <a:lnTo>
                    <a:pt x="190096" y="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389"/>
            <p:cNvSpPr/>
            <p:nvPr>
              <p:custDataLst>
                <p:tags r:id="rId105"/>
              </p:custDataLst>
            </p:nvPr>
          </p:nvSpPr>
          <p:spPr>
            <a:xfrm>
              <a:off x="8248650" y="2619378"/>
              <a:ext cx="161926" cy="256769"/>
            </a:xfrm>
            <a:custGeom>
              <a:avLst/>
              <a:gdLst/>
              <a:ahLst/>
              <a:cxnLst/>
              <a:rect l="0" t="0" r="0" b="0"/>
              <a:pathLst>
                <a:path w="161926" h="256769">
                  <a:moveTo>
                    <a:pt x="0" y="114297"/>
                  </a:moveTo>
                  <a:lnTo>
                    <a:pt x="0" y="114297"/>
                  </a:lnTo>
                  <a:lnTo>
                    <a:pt x="0" y="66702"/>
                  </a:lnTo>
                  <a:lnTo>
                    <a:pt x="0" y="63517"/>
                  </a:lnTo>
                  <a:lnTo>
                    <a:pt x="2822" y="57156"/>
                  </a:lnTo>
                  <a:lnTo>
                    <a:pt x="6545" y="50801"/>
                  </a:lnTo>
                  <a:lnTo>
                    <a:pt x="9701" y="41273"/>
                  </a:lnTo>
                  <a:lnTo>
                    <a:pt x="23680" y="24073"/>
                  </a:lnTo>
                  <a:lnTo>
                    <a:pt x="29222" y="21280"/>
                  </a:lnTo>
                  <a:lnTo>
                    <a:pt x="32181" y="20536"/>
                  </a:lnTo>
                  <a:lnTo>
                    <a:pt x="34155" y="18981"/>
                  </a:lnTo>
                  <a:lnTo>
                    <a:pt x="36347" y="14432"/>
                  </a:lnTo>
                  <a:lnTo>
                    <a:pt x="37989" y="12795"/>
                  </a:lnTo>
                  <a:lnTo>
                    <a:pt x="57329" y="2175"/>
                  </a:lnTo>
                  <a:lnTo>
                    <a:pt x="83962" y="8"/>
                  </a:lnTo>
                  <a:lnTo>
                    <a:pt x="90259" y="0"/>
                  </a:lnTo>
                  <a:lnTo>
                    <a:pt x="95854" y="2821"/>
                  </a:lnTo>
                  <a:lnTo>
                    <a:pt x="103012" y="8198"/>
                  </a:lnTo>
                  <a:lnTo>
                    <a:pt x="103991" y="11756"/>
                  </a:lnTo>
                  <a:lnTo>
                    <a:pt x="104771" y="50808"/>
                  </a:lnTo>
                  <a:lnTo>
                    <a:pt x="101951" y="57152"/>
                  </a:lnTo>
                  <a:lnTo>
                    <a:pt x="78826" y="85897"/>
                  </a:lnTo>
                  <a:lnTo>
                    <a:pt x="76308" y="92150"/>
                  </a:lnTo>
                  <a:lnTo>
                    <a:pt x="71662" y="98456"/>
                  </a:lnTo>
                  <a:lnTo>
                    <a:pt x="66070" y="101965"/>
                  </a:lnTo>
                  <a:lnTo>
                    <a:pt x="63096" y="102901"/>
                  </a:lnTo>
                  <a:lnTo>
                    <a:pt x="61114" y="104583"/>
                  </a:lnTo>
                  <a:lnTo>
                    <a:pt x="58912" y="109274"/>
                  </a:lnTo>
                  <a:lnTo>
                    <a:pt x="57265" y="110948"/>
                  </a:lnTo>
                  <a:lnTo>
                    <a:pt x="47636" y="114294"/>
                  </a:lnTo>
                  <a:lnTo>
                    <a:pt x="47628" y="114296"/>
                  </a:lnTo>
                  <a:lnTo>
                    <a:pt x="71305" y="90617"/>
                  </a:lnTo>
                  <a:lnTo>
                    <a:pt x="76847" y="87898"/>
                  </a:lnTo>
                  <a:lnTo>
                    <a:pt x="90262" y="85850"/>
                  </a:lnTo>
                  <a:lnTo>
                    <a:pt x="108070" y="85733"/>
                  </a:lnTo>
                  <a:lnTo>
                    <a:pt x="114353" y="88549"/>
                  </a:lnTo>
                  <a:lnTo>
                    <a:pt x="136918" y="108388"/>
                  </a:lnTo>
                  <a:lnTo>
                    <a:pt x="140227" y="114493"/>
                  </a:lnTo>
                  <a:lnTo>
                    <a:pt x="143584" y="130198"/>
                  </a:lnTo>
                  <a:lnTo>
                    <a:pt x="150345" y="142877"/>
                  </a:lnTo>
                  <a:lnTo>
                    <a:pt x="152384" y="189908"/>
                  </a:lnTo>
                  <a:lnTo>
                    <a:pt x="152389" y="193280"/>
                  </a:lnTo>
                  <a:lnTo>
                    <a:pt x="149573" y="199847"/>
                  </a:lnTo>
                  <a:lnTo>
                    <a:pt x="145852" y="206294"/>
                  </a:lnTo>
                  <a:lnTo>
                    <a:pt x="142699" y="215874"/>
                  </a:lnTo>
                  <a:lnTo>
                    <a:pt x="129734" y="231769"/>
                  </a:lnTo>
                  <a:lnTo>
                    <a:pt x="123629" y="235299"/>
                  </a:lnTo>
                  <a:lnTo>
                    <a:pt x="117387" y="237926"/>
                  </a:lnTo>
                  <a:lnTo>
                    <a:pt x="107924" y="244296"/>
                  </a:lnTo>
                  <a:lnTo>
                    <a:pt x="98418" y="246654"/>
                  </a:lnTo>
                  <a:lnTo>
                    <a:pt x="92073" y="247206"/>
                  </a:lnTo>
                  <a:lnTo>
                    <a:pt x="85724" y="250273"/>
                  </a:lnTo>
                  <a:lnTo>
                    <a:pt x="79375" y="254106"/>
                  </a:lnTo>
                  <a:lnTo>
                    <a:pt x="66675" y="256566"/>
                  </a:lnTo>
                  <a:lnTo>
                    <a:pt x="63500" y="256768"/>
                  </a:lnTo>
                  <a:lnTo>
                    <a:pt x="57150" y="254170"/>
                  </a:lnTo>
                  <a:lnTo>
                    <a:pt x="50800" y="250547"/>
                  </a:lnTo>
                  <a:lnTo>
                    <a:pt x="38100" y="248220"/>
                  </a:lnTo>
                  <a:lnTo>
                    <a:pt x="34925" y="248029"/>
                  </a:lnTo>
                  <a:lnTo>
                    <a:pt x="32808" y="246843"/>
                  </a:lnTo>
                  <a:lnTo>
                    <a:pt x="31397" y="244994"/>
                  </a:lnTo>
                  <a:lnTo>
                    <a:pt x="30456" y="242704"/>
                  </a:lnTo>
                  <a:lnTo>
                    <a:pt x="28771" y="241177"/>
                  </a:lnTo>
                  <a:lnTo>
                    <a:pt x="18984" y="237332"/>
                  </a:lnTo>
                  <a:lnTo>
                    <a:pt x="14436" y="233185"/>
                  </a:lnTo>
                  <a:lnTo>
                    <a:pt x="11707" y="227814"/>
                  </a:lnTo>
                  <a:lnTo>
                    <a:pt x="9957" y="220798"/>
                  </a:lnTo>
                  <a:lnTo>
                    <a:pt x="17121" y="208938"/>
                  </a:lnTo>
                  <a:lnTo>
                    <a:pt x="17764" y="205966"/>
                  </a:lnTo>
                  <a:lnTo>
                    <a:pt x="23726" y="196727"/>
                  </a:lnTo>
                  <a:lnTo>
                    <a:pt x="64566" y="155571"/>
                  </a:lnTo>
                  <a:lnTo>
                    <a:pt x="111290" y="130172"/>
                  </a:lnTo>
                  <a:lnTo>
                    <a:pt x="131070" y="118530"/>
                  </a:lnTo>
                  <a:lnTo>
                    <a:pt x="161925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390"/>
            <p:cNvSpPr/>
            <p:nvPr>
              <p:custDataLst>
                <p:tags r:id="rId106"/>
              </p:custDataLst>
            </p:nvPr>
          </p:nvSpPr>
          <p:spPr>
            <a:xfrm>
              <a:off x="8229600" y="2724150"/>
              <a:ext cx="47626" cy="171436"/>
            </a:xfrm>
            <a:custGeom>
              <a:avLst/>
              <a:gdLst/>
              <a:ahLst/>
              <a:cxnLst/>
              <a:rect l="0" t="0" r="0" b="0"/>
              <a:pathLst>
                <a:path w="47626" h="171436">
                  <a:moveTo>
                    <a:pt x="47625" y="0"/>
                  </a:moveTo>
                  <a:lnTo>
                    <a:pt x="47625" y="0"/>
                  </a:lnTo>
                  <a:lnTo>
                    <a:pt x="42569" y="5056"/>
                  </a:lnTo>
                  <a:lnTo>
                    <a:pt x="40087" y="10361"/>
                  </a:lnTo>
                  <a:lnTo>
                    <a:pt x="35329" y="45661"/>
                  </a:lnTo>
                  <a:lnTo>
                    <a:pt x="31577" y="53102"/>
                  </a:lnTo>
                  <a:lnTo>
                    <a:pt x="29168" y="69325"/>
                  </a:lnTo>
                  <a:lnTo>
                    <a:pt x="27780" y="79495"/>
                  </a:lnTo>
                  <a:lnTo>
                    <a:pt x="11690" y="121786"/>
                  </a:lnTo>
                  <a:lnTo>
                    <a:pt x="9651" y="140874"/>
                  </a:lnTo>
                  <a:lnTo>
                    <a:pt x="3004" y="150084"/>
                  </a:lnTo>
                  <a:lnTo>
                    <a:pt x="890" y="159004"/>
                  </a:lnTo>
                  <a:lnTo>
                    <a:pt x="1" y="171435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391"/>
            <p:cNvSpPr/>
            <p:nvPr>
              <p:custDataLst>
                <p:tags r:id="rId107"/>
              </p:custDataLst>
            </p:nvPr>
          </p:nvSpPr>
          <p:spPr>
            <a:xfrm>
              <a:off x="7886700" y="2781300"/>
              <a:ext cx="180976" cy="133351"/>
            </a:xfrm>
            <a:custGeom>
              <a:avLst/>
              <a:gdLst/>
              <a:ahLst/>
              <a:cxnLst/>
              <a:rect l="0" t="0" r="0" b="0"/>
              <a:pathLst>
                <a:path w="180976" h="133351">
                  <a:moveTo>
                    <a:pt x="142875" y="0"/>
                  </a:moveTo>
                  <a:lnTo>
                    <a:pt x="142875" y="0"/>
                  </a:lnTo>
                  <a:lnTo>
                    <a:pt x="142875" y="8201"/>
                  </a:lnTo>
                  <a:lnTo>
                    <a:pt x="141817" y="8642"/>
                  </a:lnTo>
                  <a:lnTo>
                    <a:pt x="137819" y="9133"/>
                  </a:lnTo>
                  <a:lnTo>
                    <a:pt x="136330" y="10322"/>
                  </a:lnTo>
                  <a:lnTo>
                    <a:pt x="134675" y="14465"/>
                  </a:lnTo>
                  <a:lnTo>
                    <a:pt x="133174" y="15994"/>
                  </a:lnTo>
                  <a:lnTo>
                    <a:pt x="123164" y="21268"/>
                  </a:lnTo>
                  <a:lnTo>
                    <a:pt x="120209" y="23704"/>
                  </a:lnTo>
                  <a:lnTo>
                    <a:pt x="116926" y="29232"/>
                  </a:lnTo>
                  <a:lnTo>
                    <a:pt x="116051" y="32188"/>
                  </a:lnTo>
                  <a:lnTo>
                    <a:pt x="114408" y="34159"/>
                  </a:lnTo>
                  <a:lnTo>
                    <a:pt x="88820" y="54244"/>
                  </a:lnTo>
                  <a:lnTo>
                    <a:pt x="79351" y="62522"/>
                  </a:lnTo>
                  <a:lnTo>
                    <a:pt x="66670" y="68677"/>
                  </a:lnTo>
                  <a:lnTo>
                    <a:pt x="50800" y="81755"/>
                  </a:lnTo>
                  <a:lnTo>
                    <a:pt x="38100" y="87763"/>
                  </a:lnTo>
                  <a:lnTo>
                    <a:pt x="34925" y="90259"/>
                  </a:lnTo>
                  <a:lnTo>
                    <a:pt x="31397" y="95854"/>
                  </a:lnTo>
                  <a:lnTo>
                    <a:pt x="28771" y="101868"/>
                  </a:lnTo>
                  <a:lnTo>
                    <a:pt x="24076" y="108069"/>
                  </a:lnTo>
                  <a:lnTo>
                    <a:pt x="18462" y="111531"/>
                  </a:lnTo>
                  <a:lnTo>
                    <a:pt x="11290" y="113753"/>
                  </a:lnTo>
                  <a:lnTo>
                    <a:pt x="438" y="123418"/>
                  </a:lnTo>
                  <a:lnTo>
                    <a:pt x="0" y="133340"/>
                  </a:lnTo>
                  <a:lnTo>
                    <a:pt x="14189" y="133350"/>
                  </a:lnTo>
                  <a:lnTo>
                    <a:pt x="15809" y="132292"/>
                  </a:lnTo>
                  <a:lnTo>
                    <a:pt x="16890" y="130528"/>
                  </a:lnTo>
                  <a:lnTo>
                    <a:pt x="17610" y="128294"/>
                  </a:lnTo>
                  <a:lnTo>
                    <a:pt x="19148" y="126804"/>
                  </a:lnTo>
                  <a:lnTo>
                    <a:pt x="27125" y="124217"/>
                  </a:lnTo>
                  <a:lnTo>
                    <a:pt x="33203" y="123941"/>
                  </a:lnTo>
                  <a:lnTo>
                    <a:pt x="38746" y="121055"/>
                  </a:lnTo>
                  <a:lnTo>
                    <a:pt x="41705" y="118803"/>
                  </a:lnTo>
                  <a:lnTo>
                    <a:pt x="50638" y="116301"/>
                  </a:lnTo>
                  <a:lnTo>
                    <a:pt x="89282" y="113265"/>
                  </a:lnTo>
                  <a:lnTo>
                    <a:pt x="107582" y="106102"/>
                  </a:lnTo>
                  <a:lnTo>
                    <a:pt x="152399" y="104780"/>
                  </a:lnTo>
                  <a:lnTo>
                    <a:pt x="1809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SMARTInkShape-Group111"/>
          <p:cNvGrpSpPr/>
          <p:nvPr/>
        </p:nvGrpSpPr>
        <p:grpSpPr>
          <a:xfrm>
            <a:off x="8991610" y="2543176"/>
            <a:ext cx="533379" cy="285595"/>
            <a:chOff x="8991610" y="2543176"/>
            <a:chExt cx="533379" cy="285595"/>
          </a:xfrm>
        </p:grpSpPr>
        <p:sp>
          <p:nvSpPr>
            <p:cNvPr id="87" name="SMARTInkShape-392"/>
            <p:cNvSpPr/>
            <p:nvPr>
              <p:custDataLst>
                <p:tags r:id="rId99"/>
              </p:custDataLst>
            </p:nvPr>
          </p:nvSpPr>
          <p:spPr>
            <a:xfrm>
              <a:off x="9448800" y="2562228"/>
              <a:ext cx="76189" cy="95237"/>
            </a:xfrm>
            <a:custGeom>
              <a:avLst/>
              <a:gdLst/>
              <a:ahLst/>
              <a:cxnLst/>
              <a:rect l="0" t="0" r="0" b="0"/>
              <a:pathLst>
                <a:path w="76189" h="95237">
                  <a:moveTo>
                    <a:pt x="0" y="76197"/>
                  </a:moveTo>
                  <a:lnTo>
                    <a:pt x="0" y="76197"/>
                  </a:lnTo>
                  <a:lnTo>
                    <a:pt x="0" y="84398"/>
                  </a:lnTo>
                  <a:lnTo>
                    <a:pt x="8201" y="93807"/>
                  </a:lnTo>
                  <a:lnTo>
                    <a:pt x="17611" y="95121"/>
                  </a:lnTo>
                  <a:lnTo>
                    <a:pt x="27125" y="95236"/>
                  </a:lnTo>
                  <a:lnTo>
                    <a:pt x="35893" y="88699"/>
                  </a:lnTo>
                  <a:lnTo>
                    <a:pt x="44738" y="85545"/>
                  </a:lnTo>
                  <a:lnTo>
                    <a:pt x="50928" y="81057"/>
                  </a:lnTo>
                  <a:lnTo>
                    <a:pt x="54384" y="75535"/>
                  </a:lnTo>
                  <a:lnTo>
                    <a:pt x="56979" y="69553"/>
                  </a:lnTo>
                  <a:lnTo>
                    <a:pt x="72928" y="49907"/>
                  </a:lnTo>
                  <a:lnTo>
                    <a:pt x="75230" y="41008"/>
                  </a:lnTo>
                  <a:lnTo>
                    <a:pt x="76188" y="14545"/>
                  </a:lnTo>
                  <a:lnTo>
                    <a:pt x="75134" y="12871"/>
                  </a:lnTo>
                  <a:lnTo>
                    <a:pt x="73373" y="11754"/>
                  </a:lnTo>
                  <a:lnTo>
                    <a:pt x="71141" y="11010"/>
                  </a:lnTo>
                  <a:lnTo>
                    <a:pt x="69652" y="9456"/>
                  </a:lnTo>
                  <a:lnTo>
                    <a:pt x="67998" y="4906"/>
                  </a:lnTo>
                  <a:lnTo>
                    <a:pt x="66499" y="3270"/>
                  </a:lnTo>
                  <a:lnTo>
                    <a:pt x="58589" y="428"/>
                  </a:lnTo>
                  <a:lnTo>
                    <a:pt x="34494" y="0"/>
                  </a:lnTo>
                  <a:lnTo>
                    <a:pt x="32522" y="1058"/>
                  </a:lnTo>
                  <a:lnTo>
                    <a:pt x="31207" y="2821"/>
                  </a:lnTo>
                  <a:lnTo>
                    <a:pt x="29095" y="8198"/>
                  </a:lnTo>
                  <a:lnTo>
                    <a:pt x="23672" y="14186"/>
                  </a:lnTo>
                  <a:lnTo>
                    <a:pt x="18282" y="16887"/>
                  </a:lnTo>
                  <a:lnTo>
                    <a:pt x="15363" y="17607"/>
                  </a:lnTo>
                  <a:lnTo>
                    <a:pt x="13416" y="19145"/>
                  </a:lnTo>
                  <a:lnTo>
                    <a:pt x="11254" y="23677"/>
                  </a:lnTo>
                  <a:lnTo>
                    <a:pt x="8808" y="35210"/>
                  </a:lnTo>
                  <a:lnTo>
                    <a:pt x="1370" y="45779"/>
                  </a:lnTo>
                  <a:lnTo>
                    <a:pt x="0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393"/>
            <p:cNvSpPr/>
            <p:nvPr>
              <p:custDataLst>
                <p:tags r:id="rId100"/>
              </p:custDataLst>
            </p:nvPr>
          </p:nvSpPr>
          <p:spPr>
            <a:xfrm>
              <a:off x="9182495" y="2600717"/>
              <a:ext cx="123428" cy="209159"/>
            </a:xfrm>
            <a:custGeom>
              <a:avLst/>
              <a:gdLst/>
              <a:ahLst/>
              <a:cxnLst/>
              <a:rect l="0" t="0" r="0" b="0"/>
              <a:pathLst>
                <a:path w="123428" h="209159">
                  <a:moveTo>
                    <a:pt x="66280" y="9133"/>
                  </a:moveTo>
                  <a:lnTo>
                    <a:pt x="66280" y="9133"/>
                  </a:lnTo>
                  <a:lnTo>
                    <a:pt x="74481" y="932"/>
                  </a:lnTo>
                  <a:lnTo>
                    <a:pt x="80471" y="0"/>
                  </a:lnTo>
                  <a:lnTo>
                    <a:pt x="82090" y="928"/>
                  </a:lnTo>
                  <a:lnTo>
                    <a:pt x="83170" y="2605"/>
                  </a:lnTo>
                  <a:lnTo>
                    <a:pt x="83891" y="4781"/>
                  </a:lnTo>
                  <a:lnTo>
                    <a:pt x="85428" y="6231"/>
                  </a:lnTo>
                  <a:lnTo>
                    <a:pt x="93405" y="8751"/>
                  </a:lnTo>
                  <a:lnTo>
                    <a:pt x="94211" y="11785"/>
                  </a:lnTo>
                  <a:lnTo>
                    <a:pt x="94852" y="35956"/>
                  </a:lnTo>
                  <a:lnTo>
                    <a:pt x="88309" y="46025"/>
                  </a:lnTo>
                  <a:lnTo>
                    <a:pt x="85154" y="59340"/>
                  </a:lnTo>
                  <a:lnTo>
                    <a:pt x="83095" y="61654"/>
                  </a:lnTo>
                  <a:lnTo>
                    <a:pt x="72189" y="70425"/>
                  </a:lnTo>
                  <a:lnTo>
                    <a:pt x="68906" y="76238"/>
                  </a:lnTo>
                  <a:lnTo>
                    <a:pt x="66389" y="82349"/>
                  </a:lnTo>
                  <a:lnTo>
                    <a:pt x="61742" y="88593"/>
                  </a:lnTo>
                  <a:lnTo>
                    <a:pt x="56150" y="92073"/>
                  </a:lnTo>
                  <a:lnTo>
                    <a:pt x="53176" y="93002"/>
                  </a:lnTo>
                  <a:lnTo>
                    <a:pt x="51195" y="94679"/>
                  </a:lnTo>
                  <a:lnTo>
                    <a:pt x="48992" y="99365"/>
                  </a:lnTo>
                  <a:lnTo>
                    <a:pt x="47345" y="101037"/>
                  </a:lnTo>
                  <a:lnTo>
                    <a:pt x="39183" y="103942"/>
                  </a:lnTo>
                  <a:lnTo>
                    <a:pt x="28611" y="104372"/>
                  </a:lnTo>
                  <a:lnTo>
                    <a:pt x="36418" y="104382"/>
                  </a:lnTo>
                  <a:lnTo>
                    <a:pt x="37134" y="101560"/>
                  </a:lnTo>
                  <a:lnTo>
                    <a:pt x="37324" y="99326"/>
                  </a:lnTo>
                  <a:lnTo>
                    <a:pt x="38509" y="97837"/>
                  </a:lnTo>
                  <a:lnTo>
                    <a:pt x="42650" y="96182"/>
                  </a:lnTo>
                  <a:lnTo>
                    <a:pt x="55029" y="94974"/>
                  </a:lnTo>
                  <a:lnTo>
                    <a:pt x="64017" y="88335"/>
                  </a:lnTo>
                  <a:lnTo>
                    <a:pt x="72900" y="86222"/>
                  </a:lnTo>
                  <a:lnTo>
                    <a:pt x="92985" y="85368"/>
                  </a:lnTo>
                  <a:lnTo>
                    <a:pt x="112451" y="102943"/>
                  </a:lnTo>
                  <a:lnTo>
                    <a:pt x="118530" y="109013"/>
                  </a:lnTo>
                  <a:lnTo>
                    <a:pt x="121253" y="114555"/>
                  </a:lnTo>
                  <a:lnTo>
                    <a:pt x="123303" y="136171"/>
                  </a:lnTo>
                  <a:lnTo>
                    <a:pt x="123427" y="159652"/>
                  </a:lnTo>
                  <a:lnTo>
                    <a:pt x="116884" y="168766"/>
                  </a:lnTo>
                  <a:lnTo>
                    <a:pt x="113729" y="177669"/>
                  </a:lnTo>
                  <a:lnTo>
                    <a:pt x="107620" y="187011"/>
                  </a:lnTo>
                  <a:lnTo>
                    <a:pt x="105819" y="193317"/>
                  </a:lnTo>
                  <a:lnTo>
                    <a:pt x="104282" y="195422"/>
                  </a:lnTo>
                  <a:lnTo>
                    <a:pt x="102198" y="196826"/>
                  </a:lnTo>
                  <a:lnTo>
                    <a:pt x="97060" y="199444"/>
                  </a:lnTo>
                  <a:lnTo>
                    <a:pt x="88217" y="205809"/>
                  </a:lnTo>
                  <a:lnTo>
                    <a:pt x="78896" y="208166"/>
                  </a:lnTo>
                  <a:lnTo>
                    <a:pt x="31355" y="209156"/>
                  </a:lnTo>
                  <a:lnTo>
                    <a:pt x="20537" y="209158"/>
                  </a:lnTo>
                  <a:lnTo>
                    <a:pt x="9261" y="199749"/>
                  </a:lnTo>
                  <a:lnTo>
                    <a:pt x="0" y="199636"/>
                  </a:lnTo>
                  <a:lnTo>
                    <a:pt x="9130" y="1996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394"/>
            <p:cNvSpPr/>
            <p:nvPr>
              <p:custDataLst>
                <p:tags r:id="rId101"/>
              </p:custDataLst>
            </p:nvPr>
          </p:nvSpPr>
          <p:spPr>
            <a:xfrm>
              <a:off x="9191625" y="26384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395"/>
            <p:cNvSpPr/>
            <p:nvPr>
              <p:custDataLst>
                <p:tags r:id="rId102"/>
              </p:custDataLst>
            </p:nvPr>
          </p:nvSpPr>
          <p:spPr>
            <a:xfrm>
              <a:off x="8991610" y="2543176"/>
              <a:ext cx="142866" cy="285595"/>
            </a:xfrm>
            <a:custGeom>
              <a:avLst/>
              <a:gdLst/>
              <a:ahLst/>
              <a:cxnLst/>
              <a:rect l="0" t="0" r="0" b="0"/>
              <a:pathLst>
                <a:path w="142866" h="285595">
                  <a:moveTo>
                    <a:pt x="142865" y="38099"/>
                  </a:moveTo>
                  <a:lnTo>
                    <a:pt x="142865" y="38099"/>
                  </a:lnTo>
                  <a:lnTo>
                    <a:pt x="142865" y="1450"/>
                  </a:lnTo>
                  <a:lnTo>
                    <a:pt x="141807" y="966"/>
                  </a:lnTo>
                  <a:lnTo>
                    <a:pt x="110684" y="0"/>
                  </a:lnTo>
                  <a:lnTo>
                    <a:pt x="108711" y="1058"/>
                  </a:lnTo>
                  <a:lnTo>
                    <a:pt x="107395" y="2822"/>
                  </a:lnTo>
                  <a:lnTo>
                    <a:pt x="104876" y="7603"/>
                  </a:lnTo>
                  <a:lnTo>
                    <a:pt x="91662" y="22389"/>
                  </a:lnTo>
                  <a:lnTo>
                    <a:pt x="85536" y="25825"/>
                  </a:lnTo>
                  <a:lnTo>
                    <a:pt x="79285" y="28411"/>
                  </a:lnTo>
                  <a:lnTo>
                    <a:pt x="63480" y="41671"/>
                  </a:lnTo>
                  <a:lnTo>
                    <a:pt x="53962" y="55973"/>
                  </a:lnTo>
                  <a:lnTo>
                    <a:pt x="31213" y="102738"/>
                  </a:lnTo>
                  <a:lnTo>
                    <a:pt x="28684" y="110219"/>
                  </a:lnTo>
                  <a:lnTo>
                    <a:pt x="13480" y="137699"/>
                  </a:lnTo>
                  <a:lnTo>
                    <a:pt x="3072" y="184004"/>
                  </a:lnTo>
                  <a:lnTo>
                    <a:pt x="110" y="220795"/>
                  </a:lnTo>
                  <a:lnTo>
                    <a:pt x="0" y="249372"/>
                  </a:lnTo>
                  <a:lnTo>
                    <a:pt x="2817" y="256528"/>
                  </a:lnTo>
                  <a:lnTo>
                    <a:pt x="22656" y="279780"/>
                  </a:lnTo>
                  <a:lnTo>
                    <a:pt x="28761" y="283096"/>
                  </a:lnTo>
                  <a:lnTo>
                    <a:pt x="44466" y="285400"/>
                  </a:lnTo>
                  <a:lnTo>
                    <a:pt x="50802" y="285594"/>
                  </a:lnTo>
                  <a:lnTo>
                    <a:pt x="52914" y="284587"/>
                  </a:lnTo>
                  <a:lnTo>
                    <a:pt x="54322" y="282858"/>
                  </a:lnTo>
                  <a:lnTo>
                    <a:pt x="55262" y="280647"/>
                  </a:lnTo>
                  <a:lnTo>
                    <a:pt x="56947" y="279173"/>
                  </a:lnTo>
                  <a:lnTo>
                    <a:pt x="67254" y="273984"/>
                  </a:lnTo>
                  <a:lnTo>
                    <a:pt x="98425" y="244435"/>
                  </a:lnTo>
                  <a:lnTo>
                    <a:pt x="101947" y="238107"/>
                  </a:lnTo>
                  <a:lnTo>
                    <a:pt x="104601" y="220955"/>
                  </a:lnTo>
                  <a:lnTo>
                    <a:pt x="104764" y="187290"/>
                  </a:lnTo>
                  <a:lnTo>
                    <a:pt x="101943" y="180959"/>
                  </a:lnTo>
                  <a:lnTo>
                    <a:pt x="96564" y="173327"/>
                  </a:lnTo>
                  <a:lnTo>
                    <a:pt x="93005" y="172284"/>
                  </a:lnTo>
                  <a:lnTo>
                    <a:pt x="63086" y="171453"/>
                  </a:lnTo>
                  <a:lnTo>
                    <a:pt x="61105" y="172510"/>
                  </a:lnTo>
                  <a:lnTo>
                    <a:pt x="59782" y="174273"/>
                  </a:lnTo>
                  <a:lnTo>
                    <a:pt x="57255" y="179054"/>
                  </a:lnTo>
                  <a:lnTo>
                    <a:pt x="42055" y="196959"/>
                  </a:lnTo>
                  <a:lnTo>
                    <a:pt x="36051" y="209571"/>
                  </a:lnTo>
                  <a:lnTo>
                    <a:pt x="31893" y="215909"/>
                  </a:lnTo>
                  <a:lnTo>
                    <a:pt x="20010" y="253117"/>
                  </a:lnTo>
                  <a:lnTo>
                    <a:pt x="19040" y="2666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SMARTInkShape-Group112"/>
          <p:cNvGrpSpPr/>
          <p:nvPr/>
        </p:nvGrpSpPr>
        <p:grpSpPr>
          <a:xfrm>
            <a:off x="1123960" y="2676525"/>
            <a:ext cx="219066" cy="285751"/>
            <a:chOff x="1123960" y="2676525"/>
            <a:chExt cx="219066" cy="285751"/>
          </a:xfrm>
        </p:grpSpPr>
        <p:sp>
          <p:nvSpPr>
            <p:cNvPr id="92" name="SMARTInkShape-396"/>
            <p:cNvSpPr/>
            <p:nvPr>
              <p:custDataLst>
                <p:tags r:id="rId95"/>
              </p:custDataLst>
            </p:nvPr>
          </p:nvSpPr>
          <p:spPr>
            <a:xfrm>
              <a:off x="1286278" y="2676525"/>
              <a:ext cx="56748" cy="85726"/>
            </a:xfrm>
            <a:custGeom>
              <a:avLst/>
              <a:gdLst/>
              <a:ahLst/>
              <a:cxnLst/>
              <a:rect l="0" t="0" r="0" b="0"/>
              <a:pathLst>
                <a:path w="56748" h="85726">
                  <a:moveTo>
                    <a:pt x="9122" y="57150"/>
                  </a:moveTo>
                  <a:lnTo>
                    <a:pt x="9122" y="57150"/>
                  </a:lnTo>
                  <a:lnTo>
                    <a:pt x="14179" y="57150"/>
                  </a:lnTo>
                  <a:lnTo>
                    <a:pt x="15668" y="58208"/>
                  </a:lnTo>
                  <a:lnTo>
                    <a:pt x="16661" y="59972"/>
                  </a:lnTo>
                  <a:lnTo>
                    <a:pt x="18385" y="66851"/>
                  </a:lnTo>
                  <a:lnTo>
                    <a:pt x="18531" y="71339"/>
                  </a:lnTo>
                  <a:lnTo>
                    <a:pt x="19628" y="72959"/>
                  </a:lnTo>
                  <a:lnTo>
                    <a:pt x="21417" y="74040"/>
                  </a:lnTo>
                  <a:lnTo>
                    <a:pt x="23669" y="74760"/>
                  </a:lnTo>
                  <a:lnTo>
                    <a:pt x="25170" y="76298"/>
                  </a:lnTo>
                  <a:lnTo>
                    <a:pt x="27777" y="84275"/>
                  </a:lnTo>
                  <a:lnTo>
                    <a:pt x="30818" y="85080"/>
                  </a:lnTo>
                  <a:lnTo>
                    <a:pt x="47103" y="85725"/>
                  </a:lnTo>
                  <a:lnTo>
                    <a:pt x="47212" y="77524"/>
                  </a:lnTo>
                  <a:lnTo>
                    <a:pt x="53766" y="68857"/>
                  </a:lnTo>
                  <a:lnTo>
                    <a:pt x="56354" y="58901"/>
                  </a:lnTo>
                  <a:lnTo>
                    <a:pt x="56747" y="20536"/>
                  </a:lnTo>
                  <a:lnTo>
                    <a:pt x="47614" y="9956"/>
                  </a:lnTo>
                  <a:lnTo>
                    <a:pt x="47232" y="404"/>
                  </a:lnTo>
                  <a:lnTo>
                    <a:pt x="23232" y="0"/>
                  </a:lnTo>
                  <a:lnTo>
                    <a:pt x="21704" y="1058"/>
                  </a:lnTo>
                  <a:lnTo>
                    <a:pt x="20685" y="2822"/>
                  </a:lnTo>
                  <a:lnTo>
                    <a:pt x="18766" y="9133"/>
                  </a:lnTo>
                  <a:lnTo>
                    <a:pt x="956" y="27216"/>
                  </a:lnTo>
                  <a:lnTo>
                    <a:pt x="0" y="33228"/>
                  </a:lnTo>
                  <a:lnTo>
                    <a:pt x="2598" y="38757"/>
                  </a:lnTo>
                  <a:lnTo>
                    <a:pt x="7833" y="45873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397"/>
            <p:cNvSpPr/>
            <p:nvPr>
              <p:custDataLst>
                <p:tags r:id="rId96"/>
              </p:custDataLst>
            </p:nvPr>
          </p:nvSpPr>
          <p:spPr>
            <a:xfrm>
              <a:off x="1219200" y="2752725"/>
              <a:ext cx="123816" cy="209551"/>
            </a:xfrm>
            <a:custGeom>
              <a:avLst/>
              <a:gdLst/>
              <a:ahLst/>
              <a:cxnLst/>
              <a:rect l="0" t="0" r="0" b="0"/>
              <a:pathLst>
                <a:path w="123816" h="209551">
                  <a:moveTo>
                    <a:pt x="0" y="38100"/>
                  </a:moveTo>
                  <a:lnTo>
                    <a:pt x="0" y="38100"/>
                  </a:lnTo>
                  <a:lnTo>
                    <a:pt x="0" y="23635"/>
                  </a:lnTo>
                  <a:lnTo>
                    <a:pt x="1058" y="22106"/>
                  </a:lnTo>
                  <a:lnTo>
                    <a:pt x="2822" y="21088"/>
                  </a:lnTo>
                  <a:lnTo>
                    <a:pt x="5057" y="20408"/>
                  </a:lnTo>
                  <a:lnTo>
                    <a:pt x="6546" y="18897"/>
                  </a:lnTo>
                  <a:lnTo>
                    <a:pt x="9409" y="9953"/>
                  </a:lnTo>
                  <a:lnTo>
                    <a:pt x="9515" y="1362"/>
                  </a:lnTo>
                  <a:lnTo>
                    <a:pt x="10576" y="908"/>
                  </a:lnTo>
                  <a:lnTo>
                    <a:pt x="19047" y="0"/>
                  </a:lnTo>
                  <a:lnTo>
                    <a:pt x="19050" y="8201"/>
                  </a:lnTo>
                  <a:lnTo>
                    <a:pt x="25596" y="16868"/>
                  </a:lnTo>
                  <a:lnTo>
                    <a:pt x="27692" y="25694"/>
                  </a:lnTo>
                  <a:lnTo>
                    <a:pt x="28574" y="73048"/>
                  </a:lnTo>
                  <a:lnTo>
                    <a:pt x="28575" y="104655"/>
                  </a:lnTo>
                  <a:lnTo>
                    <a:pt x="28575" y="96564"/>
                  </a:lnTo>
                  <a:lnTo>
                    <a:pt x="29633" y="96125"/>
                  </a:lnTo>
                  <a:lnTo>
                    <a:pt x="33632" y="95639"/>
                  </a:lnTo>
                  <a:lnTo>
                    <a:pt x="35121" y="94451"/>
                  </a:lnTo>
                  <a:lnTo>
                    <a:pt x="37984" y="86127"/>
                  </a:lnTo>
                  <a:lnTo>
                    <a:pt x="46291" y="77559"/>
                  </a:lnTo>
                  <a:lnTo>
                    <a:pt x="55709" y="76319"/>
                  </a:lnTo>
                  <a:lnTo>
                    <a:pt x="71302" y="76203"/>
                  </a:lnTo>
                  <a:lnTo>
                    <a:pt x="76845" y="79023"/>
                  </a:lnTo>
                  <a:lnTo>
                    <a:pt x="92983" y="92009"/>
                  </a:lnTo>
                  <a:lnTo>
                    <a:pt x="103013" y="94823"/>
                  </a:lnTo>
                  <a:lnTo>
                    <a:pt x="109310" y="100180"/>
                  </a:lnTo>
                  <a:lnTo>
                    <a:pt x="112082" y="105555"/>
                  </a:lnTo>
                  <a:lnTo>
                    <a:pt x="113862" y="112572"/>
                  </a:lnTo>
                  <a:lnTo>
                    <a:pt x="120760" y="121563"/>
                  </a:lnTo>
                  <a:lnTo>
                    <a:pt x="122917" y="130446"/>
                  </a:lnTo>
                  <a:lnTo>
                    <a:pt x="123815" y="165104"/>
                  </a:lnTo>
                  <a:lnTo>
                    <a:pt x="120998" y="171452"/>
                  </a:lnTo>
                  <a:lnTo>
                    <a:pt x="115623" y="179094"/>
                  </a:lnTo>
                  <a:lnTo>
                    <a:pt x="113503" y="188208"/>
                  </a:lnTo>
                  <a:lnTo>
                    <a:pt x="109360" y="194067"/>
                  </a:lnTo>
                  <a:lnTo>
                    <a:pt x="103990" y="197378"/>
                  </a:lnTo>
                  <a:lnTo>
                    <a:pt x="101077" y="198260"/>
                  </a:lnTo>
                  <a:lnTo>
                    <a:pt x="99135" y="199906"/>
                  </a:lnTo>
                  <a:lnTo>
                    <a:pt x="96977" y="204559"/>
                  </a:lnTo>
                  <a:lnTo>
                    <a:pt x="95343" y="206222"/>
                  </a:lnTo>
                  <a:lnTo>
                    <a:pt x="87201" y="209112"/>
                  </a:lnTo>
                  <a:lnTo>
                    <a:pt x="58601" y="209550"/>
                  </a:lnTo>
                  <a:lnTo>
                    <a:pt x="58118" y="208491"/>
                  </a:lnTo>
                  <a:lnTo>
                    <a:pt x="57153" y="200060"/>
                  </a:lnTo>
                  <a:lnTo>
                    <a:pt x="7620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398"/>
            <p:cNvSpPr/>
            <p:nvPr>
              <p:custDataLst>
                <p:tags r:id="rId97"/>
              </p:custDataLst>
            </p:nvPr>
          </p:nvSpPr>
          <p:spPr>
            <a:xfrm>
              <a:off x="1219200" y="28003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399"/>
            <p:cNvSpPr/>
            <p:nvPr>
              <p:custDataLst>
                <p:tags r:id="rId98"/>
              </p:custDataLst>
            </p:nvPr>
          </p:nvSpPr>
          <p:spPr>
            <a:xfrm>
              <a:off x="1123960" y="2733675"/>
              <a:ext cx="104731" cy="219076"/>
            </a:xfrm>
            <a:custGeom>
              <a:avLst/>
              <a:gdLst/>
              <a:ahLst/>
              <a:cxnLst/>
              <a:rect l="0" t="0" r="0" b="0"/>
              <a:pathLst>
                <a:path w="104731" h="219076">
                  <a:moveTo>
                    <a:pt x="38090" y="0"/>
                  </a:moveTo>
                  <a:lnTo>
                    <a:pt x="38090" y="0"/>
                  </a:lnTo>
                  <a:lnTo>
                    <a:pt x="38090" y="9525"/>
                  </a:lnTo>
                  <a:lnTo>
                    <a:pt x="38090" y="1324"/>
                  </a:lnTo>
                  <a:lnTo>
                    <a:pt x="37032" y="883"/>
                  </a:lnTo>
                  <a:lnTo>
                    <a:pt x="33034" y="392"/>
                  </a:lnTo>
                  <a:lnTo>
                    <a:pt x="31544" y="1320"/>
                  </a:lnTo>
                  <a:lnTo>
                    <a:pt x="30551" y="2997"/>
                  </a:lnTo>
                  <a:lnTo>
                    <a:pt x="29889" y="5173"/>
                  </a:lnTo>
                  <a:lnTo>
                    <a:pt x="28389" y="6623"/>
                  </a:lnTo>
                  <a:lnTo>
                    <a:pt x="20480" y="9143"/>
                  </a:lnTo>
                  <a:lnTo>
                    <a:pt x="19680" y="12177"/>
                  </a:lnTo>
                  <a:lnTo>
                    <a:pt x="19077" y="23705"/>
                  </a:lnTo>
                  <a:lnTo>
                    <a:pt x="18007" y="25328"/>
                  </a:lnTo>
                  <a:lnTo>
                    <a:pt x="16234" y="26410"/>
                  </a:lnTo>
                  <a:lnTo>
                    <a:pt x="13995" y="27132"/>
                  </a:lnTo>
                  <a:lnTo>
                    <a:pt x="12501" y="28671"/>
                  </a:lnTo>
                  <a:lnTo>
                    <a:pt x="10842" y="33204"/>
                  </a:lnTo>
                  <a:lnTo>
                    <a:pt x="9549" y="55306"/>
                  </a:lnTo>
                  <a:lnTo>
                    <a:pt x="2976" y="64390"/>
                  </a:lnTo>
                  <a:lnTo>
                    <a:pt x="875" y="73289"/>
                  </a:lnTo>
                  <a:lnTo>
                    <a:pt x="0" y="107953"/>
                  </a:lnTo>
                  <a:lnTo>
                    <a:pt x="2817" y="114301"/>
                  </a:lnTo>
                  <a:lnTo>
                    <a:pt x="6538" y="120651"/>
                  </a:lnTo>
                  <a:lnTo>
                    <a:pt x="8927" y="133350"/>
                  </a:lnTo>
                  <a:lnTo>
                    <a:pt x="9399" y="146050"/>
                  </a:lnTo>
                  <a:lnTo>
                    <a:pt x="12286" y="152400"/>
                  </a:lnTo>
                  <a:lnTo>
                    <a:pt x="17706" y="160044"/>
                  </a:lnTo>
                  <a:lnTo>
                    <a:pt x="19835" y="169158"/>
                  </a:lnTo>
                  <a:lnTo>
                    <a:pt x="25508" y="178061"/>
                  </a:lnTo>
                  <a:lnTo>
                    <a:pt x="27206" y="184266"/>
                  </a:lnTo>
                  <a:lnTo>
                    <a:pt x="28718" y="186344"/>
                  </a:lnTo>
                  <a:lnTo>
                    <a:pt x="30783" y="187730"/>
                  </a:lnTo>
                  <a:lnTo>
                    <a:pt x="35901" y="190327"/>
                  </a:lnTo>
                  <a:lnTo>
                    <a:pt x="44732" y="196681"/>
                  </a:lnTo>
                  <a:lnTo>
                    <a:pt x="50920" y="198539"/>
                  </a:lnTo>
                  <a:lnTo>
                    <a:pt x="52993" y="200092"/>
                  </a:lnTo>
                  <a:lnTo>
                    <a:pt x="54375" y="202187"/>
                  </a:lnTo>
                  <a:lnTo>
                    <a:pt x="55297" y="204641"/>
                  </a:lnTo>
                  <a:lnTo>
                    <a:pt x="56970" y="206278"/>
                  </a:lnTo>
                  <a:lnTo>
                    <a:pt x="61650" y="208095"/>
                  </a:lnTo>
                  <a:lnTo>
                    <a:pt x="84236" y="209539"/>
                  </a:lnTo>
                  <a:lnTo>
                    <a:pt x="103403" y="191858"/>
                  </a:lnTo>
                  <a:lnTo>
                    <a:pt x="104645" y="182419"/>
                  </a:lnTo>
                  <a:lnTo>
                    <a:pt x="104730" y="176346"/>
                  </a:lnTo>
                  <a:lnTo>
                    <a:pt x="103683" y="174714"/>
                  </a:lnTo>
                  <a:lnTo>
                    <a:pt x="101927" y="173626"/>
                  </a:lnTo>
                  <a:lnTo>
                    <a:pt x="99698" y="172901"/>
                  </a:lnTo>
                  <a:lnTo>
                    <a:pt x="98212" y="171359"/>
                  </a:lnTo>
                  <a:lnTo>
                    <a:pt x="95631" y="163376"/>
                  </a:lnTo>
                  <a:lnTo>
                    <a:pt x="95243" y="152528"/>
                  </a:lnTo>
                  <a:lnTo>
                    <a:pt x="86108" y="143271"/>
                  </a:lnTo>
                  <a:lnTo>
                    <a:pt x="77548" y="142910"/>
                  </a:lnTo>
                  <a:lnTo>
                    <a:pt x="77096" y="143956"/>
                  </a:lnTo>
                  <a:lnTo>
                    <a:pt x="76592" y="147942"/>
                  </a:lnTo>
                  <a:lnTo>
                    <a:pt x="75400" y="149428"/>
                  </a:lnTo>
                  <a:lnTo>
                    <a:pt x="67068" y="152284"/>
                  </a:lnTo>
                  <a:lnTo>
                    <a:pt x="61728" y="152366"/>
                  </a:lnTo>
                  <a:lnTo>
                    <a:pt x="60198" y="153435"/>
                  </a:lnTo>
                  <a:lnTo>
                    <a:pt x="59179" y="155207"/>
                  </a:lnTo>
                  <a:lnTo>
                    <a:pt x="58499" y="157446"/>
                  </a:lnTo>
                  <a:lnTo>
                    <a:pt x="56988" y="158939"/>
                  </a:lnTo>
                  <a:lnTo>
                    <a:pt x="52486" y="160598"/>
                  </a:lnTo>
                  <a:lnTo>
                    <a:pt x="50863" y="162099"/>
                  </a:lnTo>
                  <a:lnTo>
                    <a:pt x="46842" y="171548"/>
                  </a:lnTo>
                  <a:lnTo>
                    <a:pt x="38493" y="180545"/>
                  </a:lnTo>
                  <a:lnTo>
                    <a:pt x="38101" y="195153"/>
                  </a:lnTo>
                  <a:lnTo>
                    <a:pt x="40917" y="200682"/>
                  </a:lnTo>
                  <a:lnTo>
                    <a:pt x="46292" y="207799"/>
                  </a:lnTo>
                  <a:lnTo>
                    <a:pt x="4761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7" name="SMARTInkShape-400"/>
          <p:cNvSpPr/>
          <p:nvPr>
            <p:custDataLst>
              <p:tags r:id="rId7"/>
            </p:custDataLst>
          </p:nvPr>
        </p:nvSpPr>
        <p:spPr>
          <a:xfrm>
            <a:off x="3867267" y="3371850"/>
            <a:ext cx="171300" cy="257142"/>
          </a:xfrm>
          <a:custGeom>
            <a:avLst/>
            <a:gdLst/>
            <a:ahLst/>
            <a:cxnLst/>
            <a:rect l="0" t="0" r="0" b="0"/>
            <a:pathLst>
              <a:path w="171300" h="257142">
                <a:moveTo>
                  <a:pt x="85608" y="0"/>
                </a:moveTo>
                <a:lnTo>
                  <a:pt x="85608" y="0"/>
                </a:lnTo>
                <a:lnTo>
                  <a:pt x="85608" y="9132"/>
                </a:lnTo>
                <a:lnTo>
                  <a:pt x="79062" y="17052"/>
                </a:lnTo>
                <a:lnTo>
                  <a:pt x="76966" y="25749"/>
                </a:lnTo>
                <a:lnTo>
                  <a:pt x="76476" y="31905"/>
                </a:lnTo>
                <a:lnTo>
                  <a:pt x="73435" y="38169"/>
                </a:lnTo>
                <a:lnTo>
                  <a:pt x="69614" y="44481"/>
                </a:lnTo>
                <a:lnTo>
                  <a:pt x="67162" y="57156"/>
                </a:lnTo>
                <a:lnTo>
                  <a:pt x="66960" y="60329"/>
                </a:lnTo>
                <a:lnTo>
                  <a:pt x="63914" y="66677"/>
                </a:lnTo>
                <a:lnTo>
                  <a:pt x="51393" y="83608"/>
                </a:lnTo>
                <a:lnTo>
                  <a:pt x="37909" y="130089"/>
                </a:lnTo>
                <a:lnTo>
                  <a:pt x="21141" y="174530"/>
                </a:lnTo>
                <a:lnTo>
                  <a:pt x="13355" y="186356"/>
                </a:lnTo>
                <a:lnTo>
                  <a:pt x="9927" y="198016"/>
                </a:lnTo>
                <a:lnTo>
                  <a:pt x="9562" y="204486"/>
                </a:lnTo>
                <a:lnTo>
                  <a:pt x="6654" y="210122"/>
                </a:lnTo>
                <a:lnTo>
                  <a:pt x="0" y="218920"/>
                </a:lnTo>
                <a:lnTo>
                  <a:pt x="4974" y="213973"/>
                </a:lnTo>
                <a:lnTo>
                  <a:pt x="7437" y="208693"/>
                </a:lnTo>
                <a:lnTo>
                  <a:pt x="10443" y="174615"/>
                </a:lnTo>
                <a:lnTo>
                  <a:pt x="16942" y="161923"/>
                </a:lnTo>
                <a:lnTo>
                  <a:pt x="19729" y="146050"/>
                </a:lnTo>
                <a:lnTo>
                  <a:pt x="25402" y="135467"/>
                </a:lnTo>
                <a:lnTo>
                  <a:pt x="29248" y="108833"/>
                </a:lnTo>
                <a:lnTo>
                  <a:pt x="35944" y="95425"/>
                </a:lnTo>
                <a:lnTo>
                  <a:pt x="38773" y="79398"/>
                </a:lnTo>
                <a:lnTo>
                  <a:pt x="47660" y="66873"/>
                </a:lnTo>
                <a:lnTo>
                  <a:pt x="55589" y="58640"/>
                </a:lnTo>
                <a:lnTo>
                  <a:pt x="61662" y="57591"/>
                </a:lnTo>
                <a:lnTo>
                  <a:pt x="63294" y="56386"/>
                </a:lnTo>
                <a:lnTo>
                  <a:pt x="66520" y="47745"/>
                </a:lnTo>
                <a:lnTo>
                  <a:pt x="75690" y="47628"/>
                </a:lnTo>
                <a:lnTo>
                  <a:pt x="76049" y="55826"/>
                </a:lnTo>
                <a:lnTo>
                  <a:pt x="77118" y="56267"/>
                </a:lnTo>
                <a:lnTo>
                  <a:pt x="81130" y="56758"/>
                </a:lnTo>
                <a:lnTo>
                  <a:pt x="82622" y="57947"/>
                </a:lnTo>
                <a:lnTo>
                  <a:pt x="84281" y="62090"/>
                </a:lnTo>
                <a:lnTo>
                  <a:pt x="86589" y="77165"/>
                </a:lnTo>
                <a:lnTo>
                  <a:pt x="102497" y="112782"/>
                </a:lnTo>
                <a:lnTo>
                  <a:pt x="104755" y="119975"/>
                </a:lnTo>
                <a:lnTo>
                  <a:pt x="110919" y="129975"/>
                </a:lnTo>
                <a:lnTo>
                  <a:pt x="114274" y="139641"/>
                </a:lnTo>
                <a:lnTo>
                  <a:pt x="120443" y="149208"/>
                </a:lnTo>
                <a:lnTo>
                  <a:pt x="123799" y="158745"/>
                </a:lnTo>
                <a:lnTo>
                  <a:pt x="129968" y="168274"/>
                </a:lnTo>
                <a:lnTo>
                  <a:pt x="133324" y="177800"/>
                </a:lnTo>
                <a:lnTo>
                  <a:pt x="150106" y="200614"/>
                </a:lnTo>
                <a:lnTo>
                  <a:pt x="150832" y="203593"/>
                </a:lnTo>
                <a:lnTo>
                  <a:pt x="152374" y="205578"/>
                </a:lnTo>
                <a:lnTo>
                  <a:pt x="156910" y="207785"/>
                </a:lnTo>
                <a:lnTo>
                  <a:pt x="158543" y="209431"/>
                </a:lnTo>
                <a:lnTo>
                  <a:pt x="161770" y="218945"/>
                </a:lnTo>
                <a:lnTo>
                  <a:pt x="171299" y="219075"/>
                </a:lnTo>
                <a:lnTo>
                  <a:pt x="162199" y="228207"/>
                </a:lnTo>
                <a:lnTo>
                  <a:pt x="129652" y="228600"/>
                </a:lnTo>
                <a:lnTo>
                  <a:pt x="123528" y="231422"/>
                </a:lnTo>
                <a:lnTo>
                  <a:pt x="117278" y="235146"/>
                </a:lnTo>
                <a:lnTo>
                  <a:pt x="104642" y="237536"/>
                </a:lnTo>
                <a:lnTo>
                  <a:pt x="82432" y="238091"/>
                </a:lnTo>
                <a:lnTo>
                  <a:pt x="76083" y="240932"/>
                </a:lnTo>
                <a:lnTo>
                  <a:pt x="69733" y="244664"/>
                </a:lnTo>
                <a:lnTo>
                  <a:pt x="57033" y="247060"/>
                </a:lnTo>
                <a:lnTo>
                  <a:pt x="28586" y="247650"/>
                </a:lnTo>
                <a:lnTo>
                  <a:pt x="18967" y="257141"/>
                </a:lnTo>
                <a:lnTo>
                  <a:pt x="28458" y="2476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3" name="SMARTInkShape-Group114"/>
          <p:cNvGrpSpPr/>
          <p:nvPr/>
        </p:nvGrpSpPr>
        <p:grpSpPr>
          <a:xfrm>
            <a:off x="4219575" y="3257589"/>
            <a:ext cx="1476373" cy="409096"/>
            <a:chOff x="4219575" y="3257589"/>
            <a:chExt cx="1476373" cy="409096"/>
          </a:xfrm>
        </p:grpSpPr>
        <p:sp>
          <p:nvSpPr>
            <p:cNvPr id="98" name="SMARTInkShape-401"/>
            <p:cNvSpPr/>
            <p:nvPr>
              <p:custDataLst>
                <p:tags r:id="rId90"/>
              </p:custDataLst>
            </p:nvPr>
          </p:nvSpPr>
          <p:spPr>
            <a:xfrm>
              <a:off x="5543550" y="3257589"/>
              <a:ext cx="152398" cy="161756"/>
            </a:xfrm>
            <a:custGeom>
              <a:avLst/>
              <a:gdLst/>
              <a:ahLst/>
              <a:cxnLst/>
              <a:rect l="0" t="0" r="0" b="0"/>
              <a:pathLst>
                <a:path w="152398" h="161756">
                  <a:moveTo>
                    <a:pt x="0" y="123786"/>
                  </a:moveTo>
                  <a:lnTo>
                    <a:pt x="0" y="123786"/>
                  </a:lnTo>
                  <a:lnTo>
                    <a:pt x="0" y="118729"/>
                  </a:lnTo>
                  <a:lnTo>
                    <a:pt x="14189" y="77798"/>
                  </a:lnTo>
                  <a:lnTo>
                    <a:pt x="25949" y="57745"/>
                  </a:lnTo>
                  <a:lnTo>
                    <a:pt x="28466" y="51042"/>
                  </a:lnTo>
                  <a:lnTo>
                    <a:pt x="50919" y="25372"/>
                  </a:lnTo>
                  <a:lnTo>
                    <a:pt x="80310" y="4987"/>
                  </a:lnTo>
                  <a:lnTo>
                    <a:pt x="88962" y="2195"/>
                  </a:lnTo>
                  <a:lnTo>
                    <a:pt x="120903" y="0"/>
                  </a:lnTo>
                  <a:lnTo>
                    <a:pt x="128016" y="5029"/>
                  </a:lnTo>
                  <a:lnTo>
                    <a:pt x="130979" y="10327"/>
                  </a:lnTo>
                  <a:lnTo>
                    <a:pt x="133355" y="16210"/>
                  </a:lnTo>
                  <a:lnTo>
                    <a:pt x="139584" y="25471"/>
                  </a:lnTo>
                  <a:lnTo>
                    <a:pt x="142959" y="34919"/>
                  </a:lnTo>
                  <a:lnTo>
                    <a:pt x="149132" y="44421"/>
                  </a:lnTo>
                  <a:lnTo>
                    <a:pt x="151431" y="54997"/>
                  </a:lnTo>
                  <a:lnTo>
                    <a:pt x="152383" y="97859"/>
                  </a:lnTo>
                  <a:lnTo>
                    <a:pt x="152397" y="116078"/>
                  </a:lnTo>
                  <a:lnTo>
                    <a:pt x="149577" y="123182"/>
                  </a:lnTo>
                  <a:lnTo>
                    <a:pt x="145853" y="129867"/>
                  </a:lnTo>
                  <a:lnTo>
                    <a:pt x="142699" y="139582"/>
                  </a:lnTo>
                  <a:lnTo>
                    <a:pt x="138210" y="145976"/>
                  </a:lnTo>
                  <a:lnTo>
                    <a:pt x="132688" y="149523"/>
                  </a:lnTo>
                  <a:lnTo>
                    <a:pt x="129734" y="150469"/>
                  </a:lnTo>
                  <a:lnTo>
                    <a:pt x="127764" y="152158"/>
                  </a:lnTo>
                  <a:lnTo>
                    <a:pt x="124344" y="160396"/>
                  </a:lnTo>
                  <a:lnTo>
                    <a:pt x="121233" y="161224"/>
                  </a:lnTo>
                  <a:lnTo>
                    <a:pt x="115669" y="161755"/>
                  </a:lnTo>
                  <a:lnTo>
                    <a:pt x="106219" y="153674"/>
                  </a:lnTo>
                  <a:lnTo>
                    <a:pt x="104901" y="144275"/>
                  </a:lnTo>
                  <a:lnTo>
                    <a:pt x="114300" y="133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402"/>
            <p:cNvSpPr/>
            <p:nvPr>
              <p:custDataLst>
                <p:tags r:id="rId91"/>
              </p:custDataLst>
            </p:nvPr>
          </p:nvSpPr>
          <p:spPr>
            <a:xfrm>
              <a:off x="5509511" y="3286125"/>
              <a:ext cx="91190" cy="380560"/>
            </a:xfrm>
            <a:custGeom>
              <a:avLst/>
              <a:gdLst/>
              <a:ahLst/>
              <a:cxnLst/>
              <a:rect l="0" t="0" r="0" b="0"/>
              <a:pathLst>
                <a:path w="91190" h="380560">
                  <a:moveTo>
                    <a:pt x="91189" y="0"/>
                  </a:moveTo>
                  <a:lnTo>
                    <a:pt x="91189" y="0"/>
                  </a:lnTo>
                  <a:lnTo>
                    <a:pt x="91189" y="41313"/>
                  </a:lnTo>
                  <a:lnTo>
                    <a:pt x="82252" y="85974"/>
                  </a:lnTo>
                  <a:lnTo>
                    <a:pt x="81698" y="130189"/>
                  </a:lnTo>
                  <a:lnTo>
                    <a:pt x="73466" y="173333"/>
                  </a:lnTo>
                  <a:lnTo>
                    <a:pt x="67199" y="220564"/>
                  </a:lnTo>
                  <a:lnTo>
                    <a:pt x="57960" y="263098"/>
                  </a:lnTo>
                  <a:lnTo>
                    <a:pt x="37128" y="307950"/>
                  </a:lnTo>
                  <a:lnTo>
                    <a:pt x="27319" y="330548"/>
                  </a:lnTo>
                  <a:lnTo>
                    <a:pt x="24702" y="338468"/>
                  </a:lnTo>
                  <a:lnTo>
                    <a:pt x="17221" y="352177"/>
                  </a:lnTo>
                  <a:lnTo>
                    <a:pt x="15430" y="365076"/>
                  </a:lnTo>
                  <a:lnTo>
                    <a:pt x="14225" y="367209"/>
                  </a:lnTo>
                  <a:lnTo>
                    <a:pt x="12363" y="368631"/>
                  </a:lnTo>
                  <a:lnTo>
                    <a:pt x="10063" y="369579"/>
                  </a:lnTo>
                  <a:lnTo>
                    <a:pt x="8530" y="371269"/>
                  </a:lnTo>
                  <a:lnTo>
                    <a:pt x="5584" y="380559"/>
                  </a:lnTo>
                  <a:lnTo>
                    <a:pt x="443" y="375813"/>
                  </a:lnTo>
                  <a:lnTo>
                    <a:pt x="0" y="374367"/>
                  </a:lnTo>
                  <a:lnTo>
                    <a:pt x="763" y="373403"/>
                  </a:lnTo>
                  <a:lnTo>
                    <a:pt x="2330" y="372761"/>
                  </a:lnTo>
                  <a:lnTo>
                    <a:pt x="3375" y="371273"/>
                  </a:lnTo>
                  <a:lnTo>
                    <a:pt x="5464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403"/>
            <p:cNvSpPr/>
            <p:nvPr>
              <p:custDataLst>
                <p:tags r:id="rId92"/>
              </p:custDataLst>
            </p:nvPr>
          </p:nvSpPr>
          <p:spPr>
            <a:xfrm>
              <a:off x="5219700" y="3409950"/>
              <a:ext cx="171451" cy="28576"/>
            </a:xfrm>
            <a:custGeom>
              <a:avLst/>
              <a:gdLst/>
              <a:ahLst/>
              <a:cxnLst/>
              <a:rect l="0" t="0" r="0" b="0"/>
              <a:pathLst>
                <a:path w="171451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14189" y="19084"/>
                  </a:lnTo>
                  <a:lnTo>
                    <a:pt x="15810" y="18015"/>
                  </a:lnTo>
                  <a:lnTo>
                    <a:pt x="16890" y="16243"/>
                  </a:lnTo>
                  <a:lnTo>
                    <a:pt x="17609" y="14003"/>
                  </a:lnTo>
                  <a:lnTo>
                    <a:pt x="19148" y="12511"/>
                  </a:lnTo>
                  <a:lnTo>
                    <a:pt x="27124" y="9918"/>
                  </a:lnTo>
                  <a:lnTo>
                    <a:pt x="73289" y="9525"/>
                  </a:lnTo>
                  <a:lnTo>
                    <a:pt x="79492" y="9525"/>
                  </a:lnTo>
                  <a:lnTo>
                    <a:pt x="85777" y="6703"/>
                  </a:lnTo>
                  <a:lnTo>
                    <a:pt x="92098" y="2979"/>
                  </a:lnTo>
                  <a:lnTo>
                    <a:pt x="104780" y="589"/>
                  </a:lnTo>
                  <a:lnTo>
                    <a:pt x="150921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404"/>
            <p:cNvSpPr/>
            <p:nvPr>
              <p:custDataLst>
                <p:tags r:id="rId93"/>
              </p:custDataLst>
            </p:nvPr>
          </p:nvSpPr>
          <p:spPr>
            <a:xfrm>
              <a:off x="4867403" y="3295653"/>
              <a:ext cx="228473" cy="219034"/>
            </a:xfrm>
            <a:custGeom>
              <a:avLst/>
              <a:gdLst/>
              <a:ahLst/>
              <a:cxnLst/>
              <a:rect l="0" t="0" r="0" b="0"/>
              <a:pathLst>
                <a:path w="228473" h="219034">
                  <a:moveTo>
                    <a:pt x="133222" y="66672"/>
                  </a:moveTo>
                  <a:lnTo>
                    <a:pt x="133222" y="66672"/>
                  </a:lnTo>
                  <a:lnTo>
                    <a:pt x="128166" y="71729"/>
                  </a:lnTo>
                  <a:lnTo>
                    <a:pt x="125683" y="77033"/>
                  </a:lnTo>
                  <a:lnTo>
                    <a:pt x="125021" y="79929"/>
                  </a:lnTo>
                  <a:lnTo>
                    <a:pt x="107273" y="112333"/>
                  </a:lnTo>
                  <a:lnTo>
                    <a:pt x="100109" y="131666"/>
                  </a:lnTo>
                  <a:lnTo>
                    <a:pt x="89561" y="149321"/>
                  </a:lnTo>
                  <a:lnTo>
                    <a:pt x="83558" y="169272"/>
                  </a:lnTo>
                  <a:lnTo>
                    <a:pt x="53812" y="203159"/>
                  </a:lnTo>
                  <a:lnTo>
                    <a:pt x="47480" y="206708"/>
                  </a:lnTo>
                  <a:lnTo>
                    <a:pt x="44311" y="207654"/>
                  </a:lnTo>
                  <a:lnTo>
                    <a:pt x="42198" y="209344"/>
                  </a:lnTo>
                  <a:lnTo>
                    <a:pt x="38166" y="215719"/>
                  </a:lnTo>
                  <a:lnTo>
                    <a:pt x="33472" y="217582"/>
                  </a:lnTo>
                  <a:lnTo>
                    <a:pt x="14389" y="219033"/>
                  </a:lnTo>
                  <a:lnTo>
                    <a:pt x="12725" y="217988"/>
                  </a:lnTo>
                  <a:lnTo>
                    <a:pt x="11615" y="216233"/>
                  </a:lnTo>
                  <a:lnTo>
                    <a:pt x="10876" y="214004"/>
                  </a:lnTo>
                  <a:lnTo>
                    <a:pt x="1326" y="201737"/>
                  </a:lnTo>
                  <a:lnTo>
                    <a:pt x="303" y="195474"/>
                  </a:lnTo>
                  <a:lnTo>
                    <a:pt x="0" y="186915"/>
                  </a:lnTo>
                  <a:lnTo>
                    <a:pt x="2751" y="180791"/>
                  </a:lnTo>
                  <a:lnTo>
                    <a:pt x="6443" y="174542"/>
                  </a:lnTo>
                  <a:lnTo>
                    <a:pt x="9580" y="165073"/>
                  </a:lnTo>
                  <a:lnTo>
                    <a:pt x="23552" y="147897"/>
                  </a:lnTo>
                  <a:lnTo>
                    <a:pt x="29094" y="145106"/>
                  </a:lnTo>
                  <a:lnTo>
                    <a:pt x="32053" y="144361"/>
                  </a:lnTo>
                  <a:lnTo>
                    <a:pt x="34027" y="142807"/>
                  </a:lnTo>
                  <a:lnTo>
                    <a:pt x="36219" y="138257"/>
                  </a:lnTo>
                  <a:lnTo>
                    <a:pt x="37862" y="136620"/>
                  </a:lnTo>
                  <a:lnTo>
                    <a:pt x="42509" y="134802"/>
                  </a:lnTo>
                  <a:lnTo>
                    <a:pt x="88775" y="133350"/>
                  </a:lnTo>
                  <a:lnTo>
                    <a:pt x="98298" y="133348"/>
                  </a:lnTo>
                  <a:lnTo>
                    <a:pt x="104647" y="136170"/>
                  </a:lnTo>
                  <a:lnTo>
                    <a:pt x="121405" y="149156"/>
                  </a:lnTo>
                  <a:lnTo>
                    <a:pt x="127264" y="150957"/>
                  </a:lnTo>
                  <a:lnTo>
                    <a:pt x="129251" y="152495"/>
                  </a:lnTo>
                  <a:lnTo>
                    <a:pt x="137755" y="165528"/>
                  </a:lnTo>
                  <a:lnTo>
                    <a:pt x="143351" y="168817"/>
                  </a:lnTo>
                  <a:lnTo>
                    <a:pt x="146325" y="169693"/>
                  </a:lnTo>
                  <a:lnTo>
                    <a:pt x="148308" y="171336"/>
                  </a:lnTo>
                  <a:lnTo>
                    <a:pt x="150510" y="175984"/>
                  </a:lnTo>
                  <a:lnTo>
                    <a:pt x="152155" y="177647"/>
                  </a:lnTo>
                  <a:lnTo>
                    <a:pt x="156806" y="179494"/>
                  </a:lnTo>
                  <a:lnTo>
                    <a:pt x="158469" y="181045"/>
                  </a:lnTo>
                  <a:lnTo>
                    <a:pt x="161359" y="189043"/>
                  </a:lnTo>
                  <a:lnTo>
                    <a:pt x="164424" y="189851"/>
                  </a:lnTo>
                  <a:lnTo>
                    <a:pt x="176259" y="190486"/>
                  </a:lnTo>
                  <a:lnTo>
                    <a:pt x="177788" y="189432"/>
                  </a:lnTo>
                  <a:lnTo>
                    <a:pt x="178808" y="187670"/>
                  </a:lnTo>
                  <a:lnTo>
                    <a:pt x="180579" y="180796"/>
                  </a:lnTo>
                  <a:lnTo>
                    <a:pt x="180728" y="176308"/>
                  </a:lnTo>
                  <a:lnTo>
                    <a:pt x="183617" y="170785"/>
                  </a:lnTo>
                  <a:lnTo>
                    <a:pt x="187369" y="164803"/>
                  </a:lnTo>
                  <a:lnTo>
                    <a:pt x="189779" y="152339"/>
                  </a:lnTo>
                  <a:lnTo>
                    <a:pt x="189977" y="149184"/>
                  </a:lnTo>
                  <a:lnTo>
                    <a:pt x="193018" y="142855"/>
                  </a:lnTo>
                  <a:lnTo>
                    <a:pt x="196840" y="136515"/>
                  </a:lnTo>
                  <a:lnTo>
                    <a:pt x="198991" y="125936"/>
                  </a:lnTo>
                  <a:lnTo>
                    <a:pt x="199861" y="87408"/>
                  </a:lnTo>
                  <a:lnTo>
                    <a:pt x="197059" y="78357"/>
                  </a:lnTo>
                  <a:lnTo>
                    <a:pt x="193344" y="70807"/>
                  </a:lnTo>
                  <a:lnTo>
                    <a:pt x="190194" y="60606"/>
                  </a:lnTo>
                  <a:lnTo>
                    <a:pt x="184087" y="50881"/>
                  </a:lnTo>
                  <a:lnTo>
                    <a:pt x="180749" y="41297"/>
                  </a:lnTo>
                  <a:lnTo>
                    <a:pt x="158494" y="15873"/>
                  </a:lnTo>
                  <a:lnTo>
                    <a:pt x="152215" y="12345"/>
                  </a:lnTo>
                  <a:lnTo>
                    <a:pt x="145897" y="9718"/>
                  </a:lnTo>
                  <a:lnTo>
                    <a:pt x="135101" y="1486"/>
                  </a:lnTo>
                  <a:lnTo>
                    <a:pt x="87503" y="0"/>
                  </a:lnTo>
                  <a:lnTo>
                    <a:pt x="78369" y="6543"/>
                  </a:lnTo>
                  <a:lnTo>
                    <a:pt x="69462" y="9698"/>
                  </a:lnTo>
                  <a:lnTo>
                    <a:pt x="42995" y="33110"/>
                  </a:lnTo>
                  <a:lnTo>
                    <a:pt x="40204" y="38703"/>
                  </a:lnTo>
                  <a:lnTo>
                    <a:pt x="39460" y="41676"/>
                  </a:lnTo>
                  <a:lnTo>
                    <a:pt x="29417" y="56975"/>
                  </a:lnTo>
                  <a:lnTo>
                    <a:pt x="28450" y="90231"/>
                  </a:lnTo>
                  <a:lnTo>
                    <a:pt x="31270" y="95840"/>
                  </a:lnTo>
                  <a:lnTo>
                    <a:pt x="42636" y="109306"/>
                  </a:lnTo>
                  <a:lnTo>
                    <a:pt x="48159" y="112079"/>
                  </a:lnTo>
                  <a:lnTo>
                    <a:pt x="64518" y="114005"/>
                  </a:lnTo>
                  <a:lnTo>
                    <a:pt x="87459" y="114258"/>
                  </a:lnTo>
                  <a:lnTo>
                    <a:pt x="94538" y="111458"/>
                  </a:lnTo>
                  <a:lnTo>
                    <a:pt x="101213" y="107744"/>
                  </a:lnTo>
                  <a:lnTo>
                    <a:pt x="111978" y="105653"/>
                  </a:lnTo>
                  <a:lnTo>
                    <a:pt x="127045" y="103975"/>
                  </a:lnTo>
                  <a:lnTo>
                    <a:pt x="138683" y="97245"/>
                  </a:lnTo>
                  <a:lnTo>
                    <a:pt x="145527" y="91549"/>
                  </a:lnTo>
                  <a:lnTo>
                    <a:pt x="154918" y="88312"/>
                  </a:lnTo>
                  <a:lnTo>
                    <a:pt x="176767" y="85005"/>
                  </a:lnTo>
                  <a:lnTo>
                    <a:pt x="190193" y="78250"/>
                  </a:lnTo>
                  <a:lnTo>
                    <a:pt x="226993" y="76198"/>
                  </a:lnTo>
                  <a:lnTo>
                    <a:pt x="227486" y="77256"/>
                  </a:lnTo>
                  <a:lnTo>
                    <a:pt x="228472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405"/>
            <p:cNvSpPr/>
            <p:nvPr>
              <p:custDataLst>
                <p:tags r:id="rId94"/>
              </p:custDataLst>
            </p:nvPr>
          </p:nvSpPr>
          <p:spPr>
            <a:xfrm>
              <a:off x="4219575" y="3267079"/>
              <a:ext cx="561545" cy="314284"/>
            </a:xfrm>
            <a:custGeom>
              <a:avLst/>
              <a:gdLst/>
              <a:ahLst/>
              <a:cxnLst/>
              <a:rect l="0" t="0" r="0" b="0"/>
              <a:pathLst>
                <a:path w="561545" h="314284">
                  <a:moveTo>
                    <a:pt x="0" y="266696"/>
                  </a:moveTo>
                  <a:lnTo>
                    <a:pt x="0" y="266696"/>
                  </a:lnTo>
                  <a:lnTo>
                    <a:pt x="9525" y="266696"/>
                  </a:lnTo>
                  <a:lnTo>
                    <a:pt x="14582" y="271753"/>
                  </a:lnTo>
                  <a:lnTo>
                    <a:pt x="17064" y="277057"/>
                  </a:lnTo>
                  <a:lnTo>
                    <a:pt x="18657" y="284029"/>
                  </a:lnTo>
                  <a:lnTo>
                    <a:pt x="46174" y="312870"/>
                  </a:lnTo>
                  <a:lnTo>
                    <a:pt x="52252" y="313891"/>
                  </a:lnTo>
                  <a:lnTo>
                    <a:pt x="64921" y="314283"/>
                  </a:lnTo>
                  <a:lnTo>
                    <a:pt x="73933" y="307768"/>
                  </a:lnTo>
                  <a:lnTo>
                    <a:pt x="82819" y="304618"/>
                  </a:lnTo>
                  <a:lnTo>
                    <a:pt x="107960" y="282440"/>
                  </a:lnTo>
                  <a:lnTo>
                    <a:pt x="136173" y="237868"/>
                  </a:lnTo>
                  <a:lnTo>
                    <a:pt x="164708" y="193657"/>
                  </a:lnTo>
                  <a:lnTo>
                    <a:pt x="195944" y="148162"/>
                  </a:lnTo>
                  <a:lnTo>
                    <a:pt x="207165" y="124683"/>
                  </a:lnTo>
                  <a:lnTo>
                    <a:pt x="226561" y="100551"/>
                  </a:lnTo>
                  <a:lnTo>
                    <a:pt x="253921" y="54354"/>
                  </a:lnTo>
                  <a:lnTo>
                    <a:pt x="273043" y="26571"/>
                  </a:lnTo>
                  <a:lnTo>
                    <a:pt x="288924" y="14981"/>
                  </a:lnTo>
                  <a:lnTo>
                    <a:pt x="292452" y="9125"/>
                  </a:lnTo>
                  <a:lnTo>
                    <a:pt x="294717" y="1799"/>
                  </a:lnTo>
                  <a:lnTo>
                    <a:pt x="295962" y="1198"/>
                  </a:lnTo>
                  <a:lnTo>
                    <a:pt x="304764" y="0"/>
                  </a:lnTo>
                  <a:lnTo>
                    <a:pt x="304800" y="41309"/>
                  </a:lnTo>
                  <a:lnTo>
                    <a:pt x="301978" y="47638"/>
                  </a:lnTo>
                  <a:lnTo>
                    <a:pt x="299743" y="50807"/>
                  </a:lnTo>
                  <a:lnTo>
                    <a:pt x="296599" y="65381"/>
                  </a:lnTo>
                  <a:lnTo>
                    <a:pt x="294479" y="82722"/>
                  </a:lnTo>
                  <a:lnTo>
                    <a:pt x="287108" y="106506"/>
                  </a:lnTo>
                  <a:lnTo>
                    <a:pt x="283107" y="133993"/>
                  </a:lnTo>
                  <a:lnTo>
                    <a:pt x="278264" y="152588"/>
                  </a:lnTo>
                  <a:lnTo>
                    <a:pt x="275435" y="183113"/>
                  </a:lnTo>
                  <a:lnTo>
                    <a:pt x="268739" y="202012"/>
                  </a:lnTo>
                  <a:lnTo>
                    <a:pt x="263931" y="240747"/>
                  </a:lnTo>
                  <a:lnTo>
                    <a:pt x="257292" y="266019"/>
                  </a:lnTo>
                  <a:lnTo>
                    <a:pt x="257175" y="276100"/>
                  </a:lnTo>
                  <a:lnTo>
                    <a:pt x="265376" y="268009"/>
                  </a:lnTo>
                  <a:lnTo>
                    <a:pt x="266308" y="262028"/>
                  </a:lnTo>
                  <a:lnTo>
                    <a:pt x="266700" y="215893"/>
                  </a:lnTo>
                  <a:lnTo>
                    <a:pt x="263877" y="209544"/>
                  </a:lnTo>
                  <a:lnTo>
                    <a:pt x="261643" y="206370"/>
                  </a:lnTo>
                  <a:lnTo>
                    <a:pt x="256379" y="182050"/>
                  </a:lnTo>
                  <a:lnTo>
                    <a:pt x="243952" y="167995"/>
                  </a:lnTo>
                  <a:lnTo>
                    <a:pt x="237892" y="164621"/>
                  </a:lnTo>
                  <a:lnTo>
                    <a:pt x="231672" y="162062"/>
                  </a:lnTo>
                  <a:lnTo>
                    <a:pt x="222219" y="155730"/>
                  </a:lnTo>
                  <a:lnTo>
                    <a:pt x="212716" y="153384"/>
                  </a:lnTo>
                  <a:lnTo>
                    <a:pt x="187325" y="152435"/>
                  </a:lnTo>
                  <a:lnTo>
                    <a:pt x="180975" y="155235"/>
                  </a:lnTo>
                  <a:lnTo>
                    <a:pt x="174625" y="158949"/>
                  </a:lnTo>
                  <a:lnTo>
                    <a:pt x="165100" y="162099"/>
                  </a:lnTo>
                  <a:lnTo>
                    <a:pt x="158750" y="166586"/>
                  </a:lnTo>
                  <a:lnTo>
                    <a:pt x="155222" y="172108"/>
                  </a:lnTo>
                  <a:lnTo>
                    <a:pt x="154281" y="175062"/>
                  </a:lnTo>
                  <a:lnTo>
                    <a:pt x="152596" y="177032"/>
                  </a:lnTo>
                  <a:lnTo>
                    <a:pt x="147901" y="179220"/>
                  </a:lnTo>
                  <a:lnTo>
                    <a:pt x="146225" y="180862"/>
                  </a:lnTo>
                  <a:lnTo>
                    <a:pt x="144364" y="185509"/>
                  </a:lnTo>
                  <a:lnTo>
                    <a:pt x="142914" y="204555"/>
                  </a:lnTo>
                  <a:lnTo>
                    <a:pt x="145715" y="210150"/>
                  </a:lnTo>
                  <a:lnTo>
                    <a:pt x="147943" y="213124"/>
                  </a:lnTo>
                  <a:lnTo>
                    <a:pt x="153241" y="216427"/>
                  </a:lnTo>
                  <a:lnTo>
                    <a:pt x="165266" y="218549"/>
                  </a:lnTo>
                  <a:lnTo>
                    <a:pt x="189221" y="219026"/>
                  </a:lnTo>
                  <a:lnTo>
                    <a:pt x="198045" y="216229"/>
                  </a:lnTo>
                  <a:lnTo>
                    <a:pt x="206553" y="212516"/>
                  </a:lnTo>
                  <a:lnTo>
                    <a:pt x="241595" y="202203"/>
                  </a:lnTo>
                  <a:lnTo>
                    <a:pt x="285767" y="180913"/>
                  </a:lnTo>
                  <a:lnTo>
                    <a:pt x="330201" y="158743"/>
                  </a:lnTo>
                  <a:lnTo>
                    <a:pt x="373461" y="133346"/>
                  </a:lnTo>
                  <a:lnTo>
                    <a:pt x="418316" y="107593"/>
                  </a:lnTo>
                  <a:lnTo>
                    <a:pt x="434872" y="105143"/>
                  </a:lnTo>
                  <a:lnTo>
                    <a:pt x="455710" y="104775"/>
                  </a:lnTo>
                  <a:lnTo>
                    <a:pt x="456206" y="105832"/>
                  </a:lnTo>
                  <a:lnTo>
                    <a:pt x="456759" y="109829"/>
                  </a:lnTo>
                  <a:lnTo>
                    <a:pt x="457964" y="111317"/>
                  </a:lnTo>
                  <a:lnTo>
                    <a:pt x="462126" y="112972"/>
                  </a:lnTo>
                  <a:lnTo>
                    <a:pt x="463659" y="114472"/>
                  </a:lnTo>
                  <a:lnTo>
                    <a:pt x="465362" y="118960"/>
                  </a:lnTo>
                  <a:lnTo>
                    <a:pt x="466722" y="165099"/>
                  </a:lnTo>
                  <a:lnTo>
                    <a:pt x="466725" y="212721"/>
                  </a:lnTo>
                  <a:lnTo>
                    <a:pt x="466725" y="233095"/>
                  </a:lnTo>
                  <a:lnTo>
                    <a:pt x="467783" y="234770"/>
                  </a:lnTo>
                  <a:lnTo>
                    <a:pt x="469547" y="235887"/>
                  </a:lnTo>
                  <a:lnTo>
                    <a:pt x="476426" y="237827"/>
                  </a:lnTo>
                  <a:lnTo>
                    <a:pt x="484335" y="238082"/>
                  </a:lnTo>
                  <a:lnTo>
                    <a:pt x="530250" y="193645"/>
                  </a:lnTo>
                  <a:lnTo>
                    <a:pt x="538699" y="184139"/>
                  </a:lnTo>
                  <a:lnTo>
                    <a:pt x="550216" y="154382"/>
                  </a:lnTo>
                  <a:lnTo>
                    <a:pt x="552515" y="146929"/>
                  </a:lnTo>
                  <a:lnTo>
                    <a:pt x="558702" y="135724"/>
                  </a:lnTo>
                  <a:lnTo>
                    <a:pt x="561544" y="112479"/>
                  </a:lnTo>
                  <a:lnTo>
                    <a:pt x="558961" y="105375"/>
                  </a:lnTo>
                  <a:lnTo>
                    <a:pt x="555344" y="98690"/>
                  </a:lnTo>
                  <a:lnTo>
                    <a:pt x="552831" y="87638"/>
                  </a:lnTo>
                  <a:lnTo>
                    <a:pt x="544283" y="77689"/>
                  </a:lnTo>
                  <a:lnTo>
                    <a:pt x="540706" y="76859"/>
                  </a:lnTo>
                  <a:lnTo>
                    <a:pt x="511137" y="76207"/>
                  </a:lnTo>
                  <a:lnTo>
                    <a:pt x="509032" y="77262"/>
                  </a:lnTo>
                  <a:lnTo>
                    <a:pt x="507630" y="79023"/>
                  </a:lnTo>
                  <a:lnTo>
                    <a:pt x="506695" y="81256"/>
                  </a:lnTo>
                  <a:lnTo>
                    <a:pt x="505013" y="82744"/>
                  </a:lnTo>
                  <a:lnTo>
                    <a:pt x="494711" y="87955"/>
                  </a:lnTo>
                  <a:lnTo>
                    <a:pt x="491732" y="90385"/>
                  </a:lnTo>
                  <a:lnTo>
                    <a:pt x="488423" y="95908"/>
                  </a:lnTo>
                  <a:lnTo>
                    <a:pt x="485894" y="101890"/>
                  </a:lnTo>
                  <a:lnTo>
                    <a:pt x="470690" y="127218"/>
                  </a:lnTo>
                  <a:lnTo>
                    <a:pt x="466842" y="138821"/>
                  </a:lnTo>
                  <a:lnTo>
                    <a:pt x="460527" y="150020"/>
                  </a:lnTo>
                  <a:lnTo>
                    <a:pt x="450741" y="193599"/>
                  </a:lnTo>
                  <a:lnTo>
                    <a:pt x="448078" y="212294"/>
                  </a:lnTo>
                  <a:lnTo>
                    <a:pt x="450677" y="218881"/>
                  </a:lnTo>
                  <a:lnTo>
                    <a:pt x="454301" y="225337"/>
                  </a:lnTo>
                  <a:lnTo>
                    <a:pt x="456818" y="236228"/>
                  </a:lnTo>
                  <a:lnTo>
                    <a:pt x="458003" y="236859"/>
                  </a:lnTo>
                  <a:lnTo>
                    <a:pt x="466725" y="2381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" name="SMARTInkShape-Group115"/>
          <p:cNvGrpSpPr/>
          <p:nvPr/>
        </p:nvGrpSpPr>
        <p:grpSpPr>
          <a:xfrm>
            <a:off x="5772160" y="2971811"/>
            <a:ext cx="2905106" cy="609137"/>
            <a:chOff x="5772160" y="2971811"/>
            <a:chExt cx="2905106" cy="609137"/>
          </a:xfrm>
        </p:grpSpPr>
        <p:sp>
          <p:nvSpPr>
            <p:cNvPr id="104" name="SMARTInkShape-406"/>
            <p:cNvSpPr/>
            <p:nvPr>
              <p:custDataLst>
                <p:tags r:id="rId84"/>
              </p:custDataLst>
            </p:nvPr>
          </p:nvSpPr>
          <p:spPr>
            <a:xfrm>
              <a:off x="8610600" y="3286135"/>
              <a:ext cx="66666" cy="123816"/>
            </a:xfrm>
            <a:custGeom>
              <a:avLst/>
              <a:gdLst/>
              <a:ahLst/>
              <a:cxnLst/>
              <a:rect l="0" t="0" r="0" b="0"/>
              <a:pathLst>
                <a:path w="66666" h="123816">
                  <a:moveTo>
                    <a:pt x="28575" y="9515"/>
                  </a:moveTo>
                  <a:lnTo>
                    <a:pt x="28575" y="9515"/>
                  </a:lnTo>
                  <a:lnTo>
                    <a:pt x="33631" y="9515"/>
                  </a:lnTo>
                  <a:lnTo>
                    <a:pt x="35120" y="8457"/>
                  </a:lnTo>
                  <a:lnTo>
                    <a:pt x="36113" y="6693"/>
                  </a:lnTo>
                  <a:lnTo>
                    <a:pt x="37707" y="1314"/>
                  </a:lnTo>
                  <a:lnTo>
                    <a:pt x="40748" y="579"/>
                  </a:lnTo>
                  <a:lnTo>
                    <a:pt x="55707" y="0"/>
                  </a:lnTo>
                  <a:lnTo>
                    <a:pt x="56187" y="1055"/>
                  </a:lnTo>
                  <a:lnTo>
                    <a:pt x="57024" y="8192"/>
                  </a:lnTo>
                  <a:lnTo>
                    <a:pt x="59916" y="8927"/>
                  </a:lnTo>
                  <a:lnTo>
                    <a:pt x="65339" y="9399"/>
                  </a:lnTo>
                  <a:lnTo>
                    <a:pt x="66082" y="12286"/>
                  </a:lnTo>
                  <a:lnTo>
                    <a:pt x="66665" y="33112"/>
                  </a:lnTo>
                  <a:lnTo>
                    <a:pt x="63848" y="38700"/>
                  </a:lnTo>
                  <a:lnTo>
                    <a:pt x="60127" y="44711"/>
                  </a:lnTo>
                  <a:lnTo>
                    <a:pt x="56974" y="54045"/>
                  </a:lnTo>
                  <a:lnTo>
                    <a:pt x="22199" y="101329"/>
                  </a:lnTo>
                  <a:lnTo>
                    <a:pt x="13751" y="111038"/>
                  </a:lnTo>
                  <a:lnTo>
                    <a:pt x="11403" y="117431"/>
                  </a:lnTo>
                  <a:lnTo>
                    <a:pt x="9719" y="119559"/>
                  </a:lnTo>
                  <a:lnTo>
                    <a:pt x="0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407"/>
            <p:cNvSpPr/>
            <p:nvPr>
              <p:custDataLst>
                <p:tags r:id="rId85"/>
              </p:custDataLst>
            </p:nvPr>
          </p:nvSpPr>
          <p:spPr>
            <a:xfrm>
              <a:off x="8429625" y="2971811"/>
              <a:ext cx="161522" cy="123815"/>
            </a:xfrm>
            <a:custGeom>
              <a:avLst/>
              <a:gdLst/>
              <a:ahLst/>
              <a:cxnLst/>
              <a:rect l="0" t="0" r="0" b="0"/>
              <a:pathLst>
                <a:path w="161522" h="123815">
                  <a:moveTo>
                    <a:pt x="0" y="123814"/>
                  </a:moveTo>
                  <a:lnTo>
                    <a:pt x="0" y="123814"/>
                  </a:lnTo>
                  <a:lnTo>
                    <a:pt x="0" y="114405"/>
                  </a:lnTo>
                  <a:lnTo>
                    <a:pt x="8200" y="106098"/>
                  </a:lnTo>
                  <a:lnTo>
                    <a:pt x="17610" y="104881"/>
                  </a:lnTo>
                  <a:lnTo>
                    <a:pt x="32181" y="104774"/>
                  </a:lnTo>
                  <a:lnTo>
                    <a:pt x="38291" y="101946"/>
                  </a:lnTo>
                  <a:lnTo>
                    <a:pt x="45781" y="96564"/>
                  </a:lnTo>
                  <a:lnTo>
                    <a:pt x="54866" y="94443"/>
                  </a:lnTo>
                  <a:lnTo>
                    <a:pt x="63764" y="88770"/>
                  </a:lnTo>
                  <a:lnTo>
                    <a:pt x="104416" y="71560"/>
                  </a:lnTo>
                  <a:lnTo>
                    <a:pt x="133212" y="50380"/>
                  </a:lnTo>
                  <a:lnTo>
                    <a:pt x="136433" y="49458"/>
                  </a:lnTo>
                  <a:lnTo>
                    <a:pt x="138580" y="47785"/>
                  </a:lnTo>
                  <a:lnTo>
                    <a:pt x="150909" y="30328"/>
                  </a:lnTo>
                  <a:lnTo>
                    <a:pt x="153164" y="21308"/>
                  </a:lnTo>
                  <a:lnTo>
                    <a:pt x="160562" y="11276"/>
                  </a:lnTo>
                  <a:lnTo>
                    <a:pt x="161521" y="4980"/>
                  </a:lnTo>
                  <a:lnTo>
                    <a:pt x="160598" y="3316"/>
                  </a:lnTo>
                  <a:lnTo>
                    <a:pt x="158923" y="2207"/>
                  </a:lnTo>
                  <a:lnTo>
                    <a:pt x="153688" y="427"/>
                  </a:lnTo>
                  <a:lnTo>
                    <a:pt x="138245" y="0"/>
                  </a:lnTo>
                  <a:lnTo>
                    <a:pt x="136613" y="1055"/>
                  </a:lnTo>
                  <a:lnTo>
                    <a:pt x="135526" y="2816"/>
                  </a:lnTo>
                  <a:lnTo>
                    <a:pt x="134800" y="5049"/>
                  </a:lnTo>
                  <a:lnTo>
                    <a:pt x="114300" y="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408"/>
            <p:cNvSpPr/>
            <p:nvPr>
              <p:custDataLst>
                <p:tags r:id="rId86"/>
              </p:custDataLst>
            </p:nvPr>
          </p:nvSpPr>
          <p:spPr>
            <a:xfrm>
              <a:off x="8420100" y="31146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8467" y="88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409"/>
            <p:cNvSpPr/>
            <p:nvPr>
              <p:custDataLst>
                <p:tags r:id="rId87"/>
              </p:custDataLst>
            </p:nvPr>
          </p:nvSpPr>
          <p:spPr>
            <a:xfrm>
              <a:off x="7286625" y="3114679"/>
              <a:ext cx="1209665" cy="190366"/>
            </a:xfrm>
            <a:custGeom>
              <a:avLst/>
              <a:gdLst/>
              <a:ahLst/>
              <a:cxnLst/>
              <a:rect l="0" t="0" r="0" b="0"/>
              <a:pathLst>
                <a:path w="1209665" h="190366">
                  <a:moveTo>
                    <a:pt x="0" y="171446"/>
                  </a:moveTo>
                  <a:lnTo>
                    <a:pt x="0" y="171446"/>
                  </a:lnTo>
                  <a:lnTo>
                    <a:pt x="27125" y="171446"/>
                  </a:lnTo>
                  <a:lnTo>
                    <a:pt x="35893" y="164900"/>
                  </a:lnTo>
                  <a:lnTo>
                    <a:pt x="44737" y="162804"/>
                  </a:lnTo>
                  <a:lnTo>
                    <a:pt x="50928" y="162314"/>
                  </a:lnTo>
                  <a:lnTo>
                    <a:pt x="57207" y="159273"/>
                  </a:lnTo>
                  <a:lnTo>
                    <a:pt x="74091" y="146756"/>
                  </a:lnTo>
                  <a:lnTo>
                    <a:pt x="93266" y="140816"/>
                  </a:lnTo>
                  <a:lnTo>
                    <a:pt x="123773" y="117065"/>
                  </a:lnTo>
                  <a:lnTo>
                    <a:pt x="130152" y="114468"/>
                  </a:lnTo>
                  <a:lnTo>
                    <a:pt x="169961" y="77682"/>
                  </a:lnTo>
                  <a:lnTo>
                    <a:pt x="171412" y="67102"/>
                  </a:lnTo>
                  <a:lnTo>
                    <a:pt x="162316" y="57550"/>
                  </a:lnTo>
                  <a:lnTo>
                    <a:pt x="143386" y="57150"/>
                  </a:lnTo>
                  <a:lnTo>
                    <a:pt x="135372" y="63693"/>
                  </a:lnTo>
                  <a:lnTo>
                    <a:pt x="129663" y="65348"/>
                  </a:lnTo>
                  <a:lnTo>
                    <a:pt x="127717" y="66847"/>
                  </a:lnTo>
                  <a:lnTo>
                    <a:pt x="107417" y="95304"/>
                  </a:lnTo>
                  <a:lnTo>
                    <a:pt x="95858" y="142283"/>
                  </a:lnTo>
                  <a:lnTo>
                    <a:pt x="95261" y="174611"/>
                  </a:lnTo>
                  <a:lnTo>
                    <a:pt x="96316" y="176731"/>
                  </a:lnTo>
                  <a:lnTo>
                    <a:pt x="98077" y="178144"/>
                  </a:lnTo>
                  <a:lnTo>
                    <a:pt x="100310" y="179087"/>
                  </a:lnTo>
                  <a:lnTo>
                    <a:pt x="101798" y="180773"/>
                  </a:lnTo>
                  <a:lnTo>
                    <a:pt x="103452" y="185469"/>
                  </a:lnTo>
                  <a:lnTo>
                    <a:pt x="104951" y="187145"/>
                  </a:lnTo>
                  <a:lnTo>
                    <a:pt x="109440" y="189006"/>
                  </a:lnTo>
                  <a:lnTo>
                    <a:pt x="127131" y="190365"/>
                  </a:lnTo>
                  <a:lnTo>
                    <a:pt x="133408" y="187616"/>
                  </a:lnTo>
                  <a:lnTo>
                    <a:pt x="136564" y="185401"/>
                  </a:lnTo>
                  <a:lnTo>
                    <a:pt x="159945" y="178732"/>
                  </a:lnTo>
                  <a:lnTo>
                    <a:pt x="184086" y="163743"/>
                  </a:lnTo>
                  <a:lnTo>
                    <a:pt x="202207" y="144799"/>
                  </a:lnTo>
                  <a:lnTo>
                    <a:pt x="231005" y="126191"/>
                  </a:lnTo>
                  <a:lnTo>
                    <a:pt x="249693" y="106807"/>
                  </a:lnTo>
                  <a:lnTo>
                    <a:pt x="268397" y="92473"/>
                  </a:lnTo>
                  <a:lnTo>
                    <a:pt x="306780" y="45688"/>
                  </a:lnTo>
                  <a:lnTo>
                    <a:pt x="312834" y="39596"/>
                  </a:lnTo>
                  <a:lnTo>
                    <a:pt x="314314" y="28699"/>
                  </a:lnTo>
                  <a:lnTo>
                    <a:pt x="314322" y="28609"/>
                  </a:lnTo>
                  <a:lnTo>
                    <a:pt x="314325" y="52169"/>
                  </a:lnTo>
                  <a:lnTo>
                    <a:pt x="311503" y="57756"/>
                  </a:lnTo>
                  <a:lnTo>
                    <a:pt x="309269" y="60728"/>
                  </a:lnTo>
                  <a:lnTo>
                    <a:pt x="306787" y="69674"/>
                  </a:lnTo>
                  <a:lnTo>
                    <a:pt x="304624" y="79647"/>
                  </a:lnTo>
                  <a:lnTo>
                    <a:pt x="298516" y="92270"/>
                  </a:lnTo>
                  <a:lnTo>
                    <a:pt x="295177" y="107887"/>
                  </a:lnTo>
                  <a:lnTo>
                    <a:pt x="289013" y="120746"/>
                  </a:lnTo>
                  <a:lnTo>
                    <a:pt x="279289" y="165005"/>
                  </a:lnTo>
                  <a:lnTo>
                    <a:pt x="277587" y="173170"/>
                  </a:lnTo>
                  <a:lnTo>
                    <a:pt x="276075" y="175770"/>
                  </a:lnTo>
                  <a:lnTo>
                    <a:pt x="274008" y="177504"/>
                  </a:lnTo>
                  <a:lnTo>
                    <a:pt x="271572" y="178659"/>
                  </a:lnTo>
                  <a:lnTo>
                    <a:pt x="269948" y="180488"/>
                  </a:lnTo>
                  <a:lnTo>
                    <a:pt x="266737" y="190362"/>
                  </a:lnTo>
                  <a:lnTo>
                    <a:pt x="266711" y="185400"/>
                  </a:lnTo>
                  <a:lnTo>
                    <a:pt x="267766" y="183924"/>
                  </a:lnTo>
                  <a:lnTo>
                    <a:pt x="271760" y="182283"/>
                  </a:lnTo>
                  <a:lnTo>
                    <a:pt x="273248" y="180788"/>
                  </a:lnTo>
                  <a:lnTo>
                    <a:pt x="274902" y="176303"/>
                  </a:lnTo>
                  <a:lnTo>
                    <a:pt x="277206" y="155484"/>
                  </a:lnTo>
                  <a:lnTo>
                    <a:pt x="283749" y="142854"/>
                  </a:lnTo>
                  <a:lnTo>
                    <a:pt x="285750" y="106109"/>
                  </a:lnTo>
                  <a:lnTo>
                    <a:pt x="285750" y="122494"/>
                  </a:lnTo>
                  <a:lnTo>
                    <a:pt x="294882" y="132919"/>
                  </a:lnTo>
                  <a:lnTo>
                    <a:pt x="322098" y="133345"/>
                  </a:lnTo>
                  <a:lnTo>
                    <a:pt x="343079" y="116870"/>
                  </a:lnTo>
                  <a:lnTo>
                    <a:pt x="349330" y="114382"/>
                  </a:lnTo>
                  <a:lnTo>
                    <a:pt x="396875" y="69839"/>
                  </a:lnTo>
                  <a:lnTo>
                    <a:pt x="428184" y="38537"/>
                  </a:lnTo>
                  <a:lnTo>
                    <a:pt x="419212" y="38100"/>
                  </a:lnTo>
                  <a:lnTo>
                    <a:pt x="414077" y="43154"/>
                  </a:lnTo>
                  <a:lnTo>
                    <a:pt x="411576" y="48458"/>
                  </a:lnTo>
                  <a:lnTo>
                    <a:pt x="410909" y="51354"/>
                  </a:lnTo>
                  <a:lnTo>
                    <a:pt x="409406" y="53285"/>
                  </a:lnTo>
                  <a:lnTo>
                    <a:pt x="404914" y="55430"/>
                  </a:lnTo>
                  <a:lnTo>
                    <a:pt x="403292" y="57060"/>
                  </a:lnTo>
                  <a:lnTo>
                    <a:pt x="392701" y="83916"/>
                  </a:lnTo>
                  <a:lnTo>
                    <a:pt x="389754" y="101358"/>
                  </a:lnTo>
                  <a:lnTo>
                    <a:pt x="384064" y="112109"/>
                  </a:lnTo>
                  <a:lnTo>
                    <a:pt x="382362" y="122496"/>
                  </a:lnTo>
                  <a:lnTo>
                    <a:pt x="384427" y="131346"/>
                  </a:lnTo>
                  <a:lnTo>
                    <a:pt x="387814" y="139865"/>
                  </a:lnTo>
                  <a:lnTo>
                    <a:pt x="390168" y="158598"/>
                  </a:lnTo>
                  <a:lnTo>
                    <a:pt x="395476" y="165993"/>
                  </a:lnTo>
                  <a:lnTo>
                    <a:pt x="400839" y="169023"/>
                  </a:lnTo>
                  <a:lnTo>
                    <a:pt x="406751" y="171427"/>
                  </a:lnTo>
                  <a:lnTo>
                    <a:pt x="412906" y="176024"/>
                  </a:lnTo>
                  <a:lnTo>
                    <a:pt x="416029" y="176615"/>
                  </a:lnTo>
                  <a:lnTo>
                    <a:pt x="419169" y="175950"/>
                  </a:lnTo>
                  <a:lnTo>
                    <a:pt x="426540" y="173448"/>
                  </a:lnTo>
                  <a:lnTo>
                    <a:pt x="448518" y="169019"/>
                  </a:lnTo>
                  <a:lnTo>
                    <a:pt x="483027" y="152183"/>
                  </a:lnTo>
                  <a:lnTo>
                    <a:pt x="527314" y="117287"/>
                  </a:lnTo>
                  <a:lnTo>
                    <a:pt x="545119" y="100601"/>
                  </a:lnTo>
                  <a:lnTo>
                    <a:pt x="558627" y="83310"/>
                  </a:lnTo>
                  <a:lnTo>
                    <a:pt x="578796" y="64627"/>
                  </a:lnTo>
                  <a:lnTo>
                    <a:pt x="619076" y="19096"/>
                  </a:lnTo>
                  <a:lnTo>
                    <a:pt x="627321" y="19050"/>
                  </a:lnTo>
                  <a:lnTo>
                    <a:pt x="627765" y="20107"/>
                  </a:lnTo>
                  <a:lnTo>
                    <a:pt x="628255" y="24104"/>
                  </a:lnTo>
                  <a:lnTo>
                    <a:pt x="625653" y="29408"/>
                  </a:lnTo>
                  <a:lnTo>
                    <a:pt x="622026" y="35293"/>
                  </a:lnTo>
                  <a:lnTo>
                    <a:pt x="619698" y="47694"/>
                  </a:lnTo>
                  <a:lnTo>
                    <a:pt x="619237" y="60336"/>
                  </a:lnTo>
                  <a:lnTo>
                    <a:pt x="616353" y="66677"/>
                  </a:lnTo>
                  <a:lnTo>
                    <a:pt x="614102" y="69850"/>
                  </a:lnTo>
                  <a:lnTo>
                    <a:pt x="607371" y="93260"/>
                  </a:lnTo>
                  <a:lnTo>
                    <a:pt x="603317" y="100714"/>
                  </a:lnTo>
                  <a:lnTo>
                    <a:pt x="590980" y="140587"/>
                  </a:lnTo>
                  <a:lnTo>
                    <a:pt x="584089" y="150024"/>
                  </a:lnTo>
                  <a:lnTo>
                    <a:pt x="581036" y="161875"/>
                  </a:lnTo>
                  <a:lnTo>
                    <a:pt x="581028" y="156851"/>
                  </a:lnTo>
                  <a:lnTo>
                    <a:pt x="579968" y="155366"/>
                  </a:lnTo>
                  <a:lnTo>
                    <a:pt x="578204" y="154376"/>
                  </a:lnTo>
                  <a:lnTo>
                    <a:pt x="575969" y="153716"/>
                  </a:lnTo>
                  <a:lnTo>
                    <a:pt x="574480" y="152218"/>
                  </a:lnTo>
                  <a:lnTo>
                    <a:pt x="572825" y="147731"/>
                  </a:lnTo>
                  <a:lnTo>
                    <a:pt x="571500" y="100261"/>
                  </a:lnTo>
                  <a:lnTo>
                    <a:pt x="571500" y="85849"/>
                  </a:lnTo>
                  <a:lnTo>
                    <a:pt x="571500" y="123384"/>
                  </a:lnTo>
                  <a:lnTo>
                    <a:pt x="594166" y="123817"/>
                  </a:lnTo>
                  <a:lnTo>
                    <a:pt x="600271" y="120997"/>
                  </a:lnTo>
                  <a:lnTo>
                    <a:pt x="647700" y="76190"/>
                  </a:lnTo>
                  <a:lnTo>
                    <a:pt x="681567" y="41271"/>
                  </a:lnTo>
                  <a:lnTo>
                    <a:pt x="683919" y="34921"/>
                  </a:lnTo>
                  <a:lnTo>
                    <a:pt x="685604" y="32804"/>
                  </a:lnTo>
                  <a:lnTo>
                    <a:pt x="691975" y="28767"/>
                  </a:lnTo>
                  <a:lnTo>
                    <a:pt x="695322" y="19057"/>
                  </a:lnTo>
                  <a:lnTo>
                    <a:pt x="687124" y="27248"/>
                  </a:lnTo>
                  <a:lnTo>
                    <a:pt x="679516" y="42460"/>
                  </a:lnTo>
                  <a:lnTo>
                    <a:pt x="676177" y="53383"/>
                  </a:lnTo>
                  <a:lnTo>
                    <a:pt x="670013" y="63322"/>
                  </a:lnTo>
                  <a:lnTo>
                    <a:pt x="666658" y="72969"/>
                  </a:lnTo>
                  <a:lnTo>
                    <a:pt x="660490" y="83589"/>
                  </a:lnTo>
                  <a:lnTo>
                    <a:pt x="657134" y="98613"/>
                  </a:lnTo>
                  <a:lnTo>
                    <a:pt x="649877" y="113707"/>
                  </a:lnTo>
                  <a:lnTo>
                    <a:pt x="647827" y="136486"/>
                  </a:lnTo>
                  <a:lnTo>
                    <a:pt x="650578" y="142856"/>
                  </a:lnTo>
                  <a:lnTo>
                    <a:pt x="655912" y="150512"/>
                  </a:lnTo>
                  <a:lnTo>
                    <a:pt x="659464" y="151558"/>
                  </a:lnTo>
                  <a:lnTo>
                    <a:pt x="670368" y="152231"/>
                  </a:lnTo>
                  <a:lnTo>
                    <a:pt x="676471" y="149500"/>
                  </a:lnTo>
                  <a:lnTo>
                    <a:pt x="682713" y="145817"/>
                  </a:lnTo>
                  <a:lnTo>
                    <a:pt x="692176" y="142685"/>
                  </a:lnTo>
                  <a:lnTo>
                    <a:pt x="708027" y="129729"/>
                  </a:lnTo>
                  <a:lnTo>
                    <a:pt x="726722" y="106699"/>
                  </a:lnTo>
                  <a:lnTo>
                    <a:pt x="744800" y="92452"/>
                  </a:lnTo>
                  <a:lnTo>
                    <a:pt x="764648" y="68707"/>
                  </a:lnTo>
                  <a:lnTo>
                    <a:pt x="774819" y="60168"/>
                  </a:lnTo>
                  <a:lnTo>
                    <a:pt x="812765" y="15998"/>
                  </a:lnTo>
                  <a:lnTo>
                    <a:pt x="819134" y="12400"/>
                  </a:lnTo>
                  <a:lnTo>
                    <a:pt x="822313" y="11440"/>
                  </a:lnTo>
                  <a:lnTo>
                    <a:pt x="824434" y="9742"/>
                  </a:lnTo>
                  <a:lnTo>
                    <a:pt x="828477" y="3354"/>
                  </a:lnTo>
                  <a:lnTo>
                    <a:pt x="837759" y="127"/>
                  </a:lnTo>
                  <a:lnTo>
                    <a:pt x="833013" y="35"/>
                  </a:lnTo>
                  <a:lnTo>
                    <a:pt x="831567" y="1080"/>
                  </a:lnTo>
                  <a:lnTo>
                    <a:pt x="829961" y="5064"/>
                  </a:lnTo>
                  <a:lnTo>
                    <a:pt x="828474" y="6549"/>
                  </a:lnTo>
                  <a:lnTo>
                    <a:pt x="823999" y="8200"/>
                  </a:lnTo>
                  <a:lnTo>
                    <a:pt x="822383" y="9699"/>
                  </a:lnTo>
                  <a:lnTo>
                    <a:pt x="811801" y="28767"/>
                  </a:lnTo>
                  <a:lnTo>
                    <a:pt x="811075" y="31877"/>
                  </a:lnTo>
                  <a:lnTo>
                    <a:pt x="802277" y="47638"/>
                  </a:lnTo>
                  <a:lnTo>
                    <a:pt x="789804" y="91810"/>
                  </a:lnTo>
                  <a:lnTo>
                    <a:pt x="783093" y="104720"/>
                  </a:lnTo>
                  <a:lnTo>
                    <a:pt x="782412" y="107911"/>
                  </a:lnTo>
                  <a:lnTo>
                    <a:pt x="783017" y="111098"/>
                  </a:lnTo>
                  <a:lnTo>
                    <a:pt x="789772" y="123623"/>
                  </a:lnTo>
                  <a:lnTo>
                    <a:pt x="790218" y="128319"/>
                  </a:lnTo>
                  <a:lnTo>
                    <a:pt x="791395" y="129995"/>
                  </a:lnTo>
                  <a:lnTo>
                    <a:pt x="793238" y="131112"/>
                  </a:lnTo>
                  <a:lnTo>
                    <a:pt x="800254" y="133052"/>
                  </a:lnTo>
                  <a:lnTo>
                    <a:pt x="804755" y="133215"/>
                  </a:lnTo>
                  <a:lnTo>
                    <a:pt x="806378" y="132200"/>
                  </a:lnTo>
                  <a:lnTo>
                    <a:pt x="807461" y="130466"/>
                  </a:lnTo>
                  <a:lnTo>
                    <a:pt x="808182" y="128251"/>
                  </a:lnTo>
                  <a:lnTo>
                    <a:pt x="809722" y="126774"/>
                  </a:lnTo>
                  <a:lnTo>
                    <a:pt x="819796" y="121582"/>
                  </a:lnTo>
                  <a:lnTo>
                    <a:pt x="822755" y="119154"/>
                  </a:lnTo>
                  <a:lnTo>
                    <a:pt x="826043" y="113633"/>
                  </a:lnTo>
                  <a:lnTo>
                    <a:pt x="828564" y="107651"/>
                  </a:lnTo>
                  <a:lnTo>
                    <a:pt x="836722" y="97088"/>
                  </a:lnTo>
                  <a:lnTo>
                    <a:pt x="837762" y="90736"/>
                  </a:lnTo>
                  <a:lnTo>
                    <a:pt x="838200" y="57276"/>
                  </a:lnTo>
                  <a:lnTo>
                    <a:pt x="830000" y="57157"/>
                  </a:lnTo>
                  <a:lnTo>
                    <a:pt x="837843" y="48014"/>
                  </a:lnTo>
                  <a:lnTo>
                    <a:pt x="843149" y="47737"/>
                  </a:lnTo>
                  <a:lnTo>
                    <a:pt x="848514" y="44851"/>
                  </a:lnTo>
                  <a:lnTo>
                    <a:pt x="866853" y="33435"/>
                  </a:lnTo>
                  <a:lnTo>
                    <a:pt x="885417" y="26390"/>
                  </a:lnTo>
                  <a:lnTo>
                    <a:pt x="891994" y="22310"/>
                  </a:lnTo>
                  <a:lnTo>
                    <a:pt x="901647" y="18955"/>
                  </a:lnTo>
                  <a:lnTo>
                    <a:pt x="911209" y="12786"/>
                  </a:lnTo>
                  <a:lnTo>
                    <a:pt x="920745" y="9430"/>
                  </a:lnTo>
                  <a:lnTo>
                    <a:pt x="930273" y="3261"/>
                  </a:lnTo>
                  <a:lnTo>
                    <a:pt x="939800" y="963"/>
                  </a:lnTo>
                  <a:lnTo>
                    <a:pt x="961584" y="0"/>
                  </a:lnTo>
                  <a:lnTo>
                    <a:pt x="962014" y="14185"/>
                  </a:lnTo>
                  <a:lnTo>
                    <a:pt x="959198" y="19708"/>
                  </a:lnTo>
                  <a:lnTo>
                    <a:pt x="955477" y="25690"/>
                  </a:lnTo>
                  <a:lnTo>
                    <a:pt x="953088" y="38154"/>
                  </a:lnTo>
                  <a:lnTo>
                    <a:pt x="952891" y="41310"/>
                  </a:lnTo>
                  <a:lnTo>
                    <a:pt x="949851" y="47638"/>
                  </a:lnTo>
                  <a:lnTo>
                    <a:pt x="947560" y="50807"/>
                  </a:lnTo>
                  <a:lnTo>
                    <a:pt x="931270" y="95072"/>
                  </a:lnTo>
                  <a:lnTo>
                    <a:pt x="927189" y="101518"/>
                  </a:lnTo>
                  <a:lnTo>
                    <a:pt x="924892" y="111098"/>
                  </a:lnTo>
                  <a:lnTo>
                    <a:pt x="923962" y="131463"/>
                  </a:lnTo>
                  <a:lnTo>
                    <a:pt x="925008" y="132091"/>
                  </a:lnTo>
                  <a:lnTo>
                    <a:pt x="938116" y="133297"/>
                  </a:lnTo>
                  <a:lnTo>
                    <a:pt x="946592" y="133331"/>
                  </a:lnTo>
                  <a:lnTo>
                    <a:pt x="952696" y="130517"/>
                  </a:lnTo>
                  <a:lnTo>
                    <a:pt x="969459" y="118157"/>
                  </a:lnTo>
                  <a:lnTo>
                    <a:pt x="988620" y="112236"/>
                  </a:lnTo>
                  <a:lnTo>
                    <a:pt x="992455" y="109748"/>
                  </a:lnTo>
                  <a:lnTo>
                    <a:pt x="1037621" y="66830"/>
                  </a:lnTo>
                  <a:lnTo>
                    <a:pt x="1052963" y="50817"/>
                  </a:lnTo>
                  <a:lnTo>
                    <a:pt x="1059245" y="38100"/>
                  </a:lnTo>
                  <a:lnTo>
                    <a:pt x="1063442" y="31748"/>
                  </a:lnTo>
                  <a:lnTo>
                    <a:pt x="1066799" y="19050"/>
                  </a:lnTo>
                  <a:lnTo>
                    <a:pt x="1066800" y="24104"/>
                  </a:lnTo>
                  <a:lnTo>
                    <a:pt x="1065742" y="25593"/>
                  </a:lnTo>
                  <a:lnTo>
                    <a:pt x="1063978" y="26585"/>
                  </a:lnTo>
                  <a:lnTo>
                    <a:pt x="1061744" y="27248"/>
                  </a:lnTo>
                  <a:lnTo>
                    <a:pt x="1060255" y="28747"/>
                  </a:lnTo>
                  <a:lnTo>
                    <a:pt x="1055042" y="38758"/>
                  </a:lnTo>
                  <a:lnTo>
                    <a:pt x="1050991" y="44740"/>
                  </a:lnTo>
                  <a:lnTo>
                    <a:pt x="1048710" y="55116"/>
                  </a:lnTo>
                  <a:lnTo>
                    <a:pt x="1046976" y="70068"/>
                  </a:lnTo>
                  <a:lnTo>
                    <a:pt x="1039587" y="88507"/>
                  </a:lnTo>
                  <a:lnTo>
                    <a:pt x="1038345" y="107912"/>
                  </a:lnTo>
                  <a:lnTo>
                    <a:pt x="1041100" y="114281"/>
                  </a:lnTo>
                  <a:lnTo>
                    <a:pt x="1052417" y="128319"/>
                  </a:lnTo>
                  <a:lnTo>
                    <a:pt x="1057939" y="131112"/>
                  </a:lnTo>
                  <a:lnTo>
                    <a:pt x="1060893" y="131856"/>
                  </a:lnTo>
                  <a:lnTo>
                    <a:pt x="1063920" y="131295"/>
                  </a:lnTo>
                  <a:lnTo>
                    <a:pt x="1076383" y="125611"/>
                  </a:lnTo>
                  <a:lnTo>
                    <a:pt x="1088689" y="121529"/>
                  </a:lnTo>
                  <a:lnTo>
                    <a:pt x="1102920" y="113617"/>
                  </a:lnTo>
                  <a:lnTo>
                    <a:pt x="1145182" y="85703"/>
                  </a:lnTo>
                  <a:lnTo>
                    <a:pt x="1155612" y="78305"/>
                  </a:lnTo>
                  <a:lnTo>
                    <a:pt x="1186307" y="41532"/>
                  </a:lnTo>
                  <a:lnTo>
                    <a:pt x="1188706" y="35037"/>
                  </a:lnTo>
                  <a:lnTo>
                    <a:pt x="1190405" y="32882"/>
                  </a:lnTo>
                  <a:lnTo>
                    <a:pt x="1196792" y="28790"/>
                  </a:lnTo>
                  <a:lnTo>
                    <a:pt x="1198658" y="24082"/>
                  </a:lnTo>
                  <a:lnTo>
                    <a:pt x="1200214" y="22403"/>
                  </a:lnTo>
                  <a:lnTo>
                    <a:pt x="1209637" y="19057"/>
                  </a:lnTo>
                  <a:lnTo>
                    <a:pt x="1209664" y="24106"/>
                  </a:lnTo>
                  <a:lnTo>
                    <a:pt x="1208609" y="25594"/>
                  </a:lnTo>
                  <a:lnTo>
                    <a:pt x="1206848" y="26587"/>
                  </a:lnTo>
                  <a:lnTo>
                    <a:pt x="1204615" y="27248"/>
                  </a:lnTo>
                  <a:lnTo>
                    <a:pt x="1203127" y="28748"/>
                  </a:lnTo>
                  <a:lnTo>
                    <a:pt x="1201473" y="33236"/>
                  </a:lnTo>
                  <a:lnTo>
                    <a:pt x="1199352" y="44740"/>
                  </a:lnTo>
                  <a:lnTo>
                    <a:pt x="1193681" y="54058"/>
                  </a:lnTo>
                  <a:lnTo>
                    <a:pt x="1191229" y="66688"/>
                  </a:lnTo>
                  <a:lnTo>
                    <a:pt x="1191027" y="69857"/>
                  </a:lnTo>
                  <a:lnTo>
                    <a:pt x="1187982" y="76201"/>
                  </a:lnTo>
                  <a:lnTo>
                    <a:pt x="1184159" y="82548"/>
                  </a:lnTo>
                  <a:lnTo>
                    <a:pt x="1180947" y="92072"/>
                  </a:lnTo>
                  <a:lnTo>
                    <a:pt x="1174822" y="101596"/>
                  </a:lnTo>
                  <a:lnTo>
                    <a:pt x="1172538" y="111121"/>
                  </a:lnTo>
                  <a:lnTo>
                    <a:pt x="1171701" y="126996"/>
                  </a:lnTo>
                  <a:lnTo>
                    <a:pt x="1168809" y="133346"/>
                  </a:lnTo>
                  <a:lnTo>
                    <a:pt x="1163386" y="140989"/>
                  </a:lnTo>
                  <a:lnTo>
                    <a:pt x="1162060" y="152265"/>
                  </a:lnTo>
                  <a:lnTo>
                    <a:pt x="1162053" y="147301"/>
                  </a:lnTo>
                  <a:lnTo>
                    <a:pt x="1163110" y="145824"/>
                  </a:lnTo>
                  <a:lnTo>
                    <a:pt x="1171575" y="1428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410"/>
            <p:cNvSpPr/>
            <p:nvPr>
              <p:custDataLst>
                <p:tags r:id="rId88"/>
              </p:custDataLst>
            </p:nvPr>
          </p:nvSpPr>
          <p:spPr>
            <a:xfrm>
              <a:off x="6705600" y="3152892"/>
              <a:ext cx="609470" cy="428056"/>
            </a:xfrm>
            <a:custGeom>
              <a:avLst/>
              <a:gdLst/>
              <a:ahLst/>
              <a:cxnLst/>
              <a:rect l="0" t="0" r="0" b="0"/>
              <a:pathLst>
                <a:path w="609470" h="428056">
                  <a:moveTo>
                    <a:pt x="0" y="171333"/>
                  </a:moveTo>
                  <a:lnTo>
                    <a:pt x="0" y="171333"/>
                  </a:lnTo>
                  <a:lnTo>
                    <a:pt x="5056" y="171333"/>
                  </a:lnTo>
                  <a:lnTo>
                    <a:pt x="10361" y="168511"/>
                  </a:lnTo>
                  <a:lnTo>
                    <a:pt x="16246" y="164787"/>
                  </a:lnTo>
                  <a:lnTo>
                    <a:pt x="53102" y="152185"/>
                  </a:lnTo>
                  <a:lnTo>
                    <a:pt x="100711" y="117333"/>
                  </a:lnTo>
                  <a:lnTo>
                    <a:pt x="126965" y="91957"/>
                  </a:lnTo>
                  <a:lnTo>
                    <a:pt x="130512" y="85607"/>
                  </a:lnTo>
                  <a:lnTo>
                    <a:pt x="133147" y="79258"/>
                  </a:lnTo>
                  <a:lnTo>
                    <a:pt x="141384" y="68439"/>
                  </a:lnTo>
                  <a:lnTo>
                    <a:pt x="142433" y="62059"/>
                  </a:lnTo>
                  <a:lnTo>
                    <a:pt x="142837" y="49273"/>
                  </a:lnTo>
                  <a:lnTo>
                    <a:pt x="134670" y="39462"/>
                  </a:lnTo>
                  <a:lnTo>
                    <a:pt x="131114" y="38640"/>
                  </a:lnTo>
                  <a:lnTo>
                    <a:pt x="120208" y="38113"/>
                  </a:lnTo>
                  <a:lnTo>
                    <a:pt x="118239" y="39128"/>
                  </a:lnTo>
                  <a:lnTo>
                    <a:pt x="116926" y="40863"/>
                  </a:lnTo>
                  <a:lnTo>
                    <a:pt x="116051" y="43078"/>
                  </a:lnTo>
                  <a:lnTo>
                    <a:pt x="114409" y="44554"/>
                  </a:lnTo>
                  <a:lnTo>
                    <a:pt x="104170" y="49747"/>
                  </a:lnTo>
                  <a:lnTo>
                    <a:pt x="91955" y="60650"/>
                  </a:lnTo>
                  <a:lnTo>
                    <a:pt x="88494" y="66754"/>
                  </a:lnTo>
                  <a:lnTo>
                    <a:pt x="85897" y="72995"/>
                  </a:lnTo>
                  <a:lnTo>
                    <a:pt x="79544" y="82459"/>
                  </a:lnTo>
                  <a:lnTo>
                    <a:pt x="76133" y="91966"/>
                  </a:lnTo>
                  <a:lnTo>
                    <a:pt x="69948" y="102544"/>
                  </a:lnTo>
                  <a:lnTo>
                    <a:pt x="66713" y="145817"/>
                  </a:lnTo>
                  <a:lnTo>
                    <a:pt x="69514" y="152231"/>
                  </a:lnTo>
                  <a:lnTo>
                    <a:pt x="80866" y="166304"/>
                  </a:lnTo>
                  <a:lnTo>
                    <a:pt x="86388" y="169098"/>
                  </a:lnTo>
                  <a:lnTo>
                    <a:pt x="89342" y="169843"/>
                  </a:lnTo>
                  <a:lnTo>
                    <a:pt x="92370" y="169281"/>
                  </a:lnTo>
                  <a:lnTo>
                    <a:pt x="104833" y="163597"/>
                  </a:lnTo>
                  <a:lnTo>
                    <a:pt x="132060" y="156856"/>
                  </a:lnTo>
                  <a:lnTo>
                    <a:pt x="173185" y="130012"/>
                  </a:lnTo>
                  <a:lnTo>
                    <a:pt x="218884" y="85782"/>
                  </a:lnTo>
                  <a:lnTo>
                    <a:pt x="234925" y="70814"/>
                  </a:lnTo>
                  <a:lnTo>
                    <a:pt x="241288" y="68450"/>
                  </a:lnTo>
                  <a:lnTo>
                    <a:pt x="243409" y="66761"/>
                  </a:lnTo>
                  <a:lnTo>
                    <a:pt x="247485" y="57475"/>
                  </a:lnTo>
                  <a:lnTo>
                    <a:pt x="255836" y="65273"/>
                  </a:lnTo>
                  <a:lnTo>
                    <a:pt x="256778" y="71234"/>
                  </a:lnTo>
                  <a:lnTo>
                    <a:pt x="257172" y="116977"/>
                  </a:lnTo>
                  <a:lnTo>
                    <a:pt x="257174" y="126770"/>
                  </a:lnTo>
                  <a:lnTo>
                    <a:pt x="259997" y="133183"/>
                  </a:lnTo>
                  <a:lnTo>
                    <a:pt x="265375" y="140867"/>
                  </a:lnTo>
                  <a:lnTo>
                    <a:pt x="268933" y="141917"/>
                  </a:lnTo>
                  <a:lnTo>
                    <a:pt x="289356" y="142744"/>
                  </a:lnTo>
                  <a:lnTo>
                    <a:pt x="295466" y="139929"/>
                  </a:lnTo>
                  <a:lnTo>
                    <a:pt x="298578" y="137697"/>
                  </a:lnTo>
                  <a:lnTo>
                    <a:pt x="302035" y="132395"/>
                  </a:lnTo>
                  <a:lnTo>
                    <a:pt x="304629" y="126511"/>
                  </a:lnTo>
                  <a:lnTo>
                    <a:pt x="329220" y="89656"/>
                  </a:lnTo>
                  <a:lnTo>
                    <a:pt x="332143" y="79516"/>
                  </a:lnTo>
                  <a:lnTo>
                    <a:pt x="333361" y="49392"/>
                  </a:lnTo>
                  <a:lnTo>
                    <a:pt x="325173" y="39473"/>
                  </a:lnTo>
                  <a:lnTo>
                    <a:pt x="321615" y="38645"/>
                  </a:lnTo>
                  <a:lnTo>
                    <a:pt x="310709" y="38114"/>
                  </a:lnTo>
                  <a:lnTo>
                    <a:pt x="308739" y="39129"/>
                  </a:lnTo>
                  <a:lnTo>
                    <a:pt x="307426" y="40863"/>
                  </a:lnTo>
                  <a:lnTo>
                    <a:pt x="306551" y="43078"/>
                  </a:lnTo>
                  <a:lnTo>
                    <a:pt x="304909" y="44555"/>
                  </a:lnTo>
                  <a:lnTo>
                    <a:pt x="300262" y="46195"/>
                  </a:lnTo>
                  <a:lnTo>
                    <a:pt x="298600" y="47692"/>
                  </a:lnTo>
                  <a:lnTo>
                    <a:pt x="287930" y="66754"/>
                  </a:lnTo>
                  <a:lnTo>
                    <a:pt x="271599" y="112501"/>
                  </a:lnTo>
                  <a:lnTo>
                    <a:pt x="258626" y="159064"/>
                  </a:lnTo>
                  <a:lnTo>
                    <a:pt x="256404" y="177572"/>
                  </a:lnTo>
                  <a:lnTo>
                    <a:pt x="249693" y="200513"/>
                  </a:lnTo>
                  <a:lnTo>
                    <a:pt x="245008" y="238061"/>
                  </a:lnTo>
                  <a:lnTo>
                    <a:pt x="240164" y="257074"/>
                  </a:lnTo>
                  <a:lnTo>
                    <a:pt x="235907" y="276113"/>
                  </a:lnTo>
                  <a:lnTo>
                    <a:pt x="221280" y="318266"/>
                  </a:lnTo>
                  <a:lnTo>
                    <a:pt x="193650" y="364855"/>
                  </a:lnTo>
                  <a:lnTo>
                    <a:pt x="168274" y="401654"/>
                  </a:lnTo>
                  <a:lnTo>
                    <a:pt x="161925" y="405990"/>
                  </a:lnTo>
                  <a:lnTo>
                    <a:pt x="158750" y="407146"/>
                  </a:lnTo>
                  <a:lnTo>
                    <a:pt x="156633" y="408975"/>
                  </a:lnTo>
                  <a:lnTo>
                    <a:pt x="152596" y="415547"/>
                  </a:lnTo>
                  <a:lnTo>
                    <a:pt x="135115" y="427050"/>
                  </a:lnTo>
                  <a:lnTo>
                    <a:pt x="133469" y="426478"/>
                  </a:lnTo>
                  <a:lnTo>
                    <a:pt x="125303" y="420179"/>
                  </a:lnTo>
                  <a:lnTo>
                    <a:pt x="119207" y="419337"/>
                  </a:lnTo>
                  <a:lnTo>
                    <a:pt x="117570" y="418161"/>
                  </a:lnTo>
                  <a:lnTo>
                    <a:pt x="116480" y="416318"/>
                  </a:lnTo>
                  <a:lnTo>
                    <a:pt x="114946" y="408669"/>
                  </a:lnTo>
                  <a:lnTo>
                    <a:pt x="114427" y="396603"/>
                  </a:lnTo>
                  <a:lnTo>
                    <a:pt x="117178" y="390339"/>
                  </a:lnTo>
                  <a:lnTo>
                    <a:pt x="120871" y="384027"/>
                  </a:lnTo>
                  <a:lnTo>
                    <a:pt x="124007" y="374524"/>
                  </a:lnTo>
                  <a:lnTo>
                    <a:pt x="164764" y="330436"/>
                  </a:lnTo>
                  <a:lnTo>
                    <a:pt x="206541" y="296844"/>
                  </a:lnTo>
                  <a:lnTo>
                    <a:pt x="252691" y="268303"/>
                  </a:lnTo>
                  <a:lnTo>
                    <a:pt x="300186" y="231530"/>
                  </a:lnTo>
                  <a:lnTo>
                    <a:pt x="343547" y="199891"/>
                  </a:lnTo>
                  <a:lnTo>
                    <a:pt x="384064" y="167098"/>
                  </a:lnTo>
                  <a:lnTo>
                    <a:pt x="430815" y="127962"/>
                  </a:lnTo>
                  <a:lnTo>
                    <a:pt x="476193" y="88308"/>
                  </a:lnTo>
                  <a:lnTo>
                    <a:pt x="487866" y="79399"/>
                  </a:lnTo>
                  <a:lnTo>
                    <a:pt x="511859" y="51671"/>
                  </a:lnTo>
                  <a:lnTo>
                    <a:pt x="537492" y="33523"/>
                  </a:lnTo>
                  <a:lnTo>
                    <a:pt x="540510" y="27887"/>
                  </a:lnTo>
                  <a:lnTo>
                    <a:pt x="542713" y="16897"/>
                  </a:lnTo>
                  <a:lnTo>
                    <a:pt x="542925" y="1218"/>
                  </a:lnTo>
                  <a:lnTo>
                    <a:pt x="541867" y="773"/>
                  </a:lnTo>
                  <a:lnTo>
                    <a:pt x="534725" y="0"/>
                  </a:lnTo>
                  <a:lnTo>
                    <a:pt x="534283" y="1020"/>
                  </a:lnTo>
                  <a:lnTo>
                    <a:pt x="533516" y="8094"/>
                  </a:lnTo>
                  <a:lnTo>
                    <a:pt x="526876" y="16753"/>
                  </a:lnTo>
                  <a:lnTo>
                    <a:pt x="523706" y="25578"/>
                  </a:lnTo>
                  <a:lnTo>
                    <a:pt x="517592" y="35953"/>
                  </a:lnTo>
                  <a:lnTo>
                    <a:pt x="506275" y="82602"/>
                  </a:lnTo>
                  <a:lnTo>
                    <a:pt x="495209" y="126893"/>
                  </a:lnTo>
                  <a:lnTo>
                    <a:pt x="478882" y="174156"/>
                  </a:lnTo>
                  <a:lnTo>
                    <a:pt x="474207" y="197922"/>
                  </a:lnTo>
                  <a:lnTo>
                    <a:pt x="460106" y="239001"/>
                  </a:lnTo>
                  <a:lnTo>
                    <a:pt x="444464" y="280707"/>
                  </a:lnTo>
                  <a:lnTo>
                    <a:pt x="433648" y="325461"/>
                  </a:lnTo>
                  <a:lnTo>
                    <a:pt x="415808" y="367777"/>
                  </a:lnTo>
                  <a:lnTo>
                    <a:pt x="402336" y="402909"/>
                  </a:lnTo>
                  <a:lnTo>
                    <a:pt x="392288" y="416657"/>
                  </a:lnTo>
                  <a:lnTo>
                    <a:pt x="390679" y="426980"/>
                  </a:lnTo>
                  <a:lnTo>
                    <a:pt x="389570" y="427489"/>
                  </a:lnTo>
                  <a:lnTo>
                    <a:pt x="385514" y="428055"/>
                  </a:lnTo>
                  <a:lnTo>
                    <a:pt x="384010" y="427148"/>
                  </a:lnTo>
                  <a:lnTo>
                    <a:pt x="383007" y="425485"/>
                  </a:lnTo>
                  <a:lnTo>
                    <a:pt x="381595" y="418087"/>
                  </a:lnTo>
                  <a:lnTo>
                    <a:pt x="381010" y="373960"/>
                  </a:lnTo>
                  <a:lnTo>
                    <a:pt x="389202" y="331326"/>
                  </a:lnTo>
                  <a:lnTo>
                    <a:pt x="390410" y="284139"/>
                  </a:lnTo>
                  <a:lnTo>
                    <a:pt x="398716" y="236553"/>
                  </a:lnTo>
                  <a:lnTo>
                    <a:pt x="407413" y="193013"/>
                  </a:lnTo>
                  <a:lnTo>
                    <a:pt x="411757" y="172112"/>
                  </a:lnTo>
                  <a:lnTo>
                    <a:pt x="431928" y="126928"/>
                  </a:lnTo>
                  <a:lnTo>
                    <a:pt x="450861" y="93844"/>
                  </a:lnTo>
                  <a:lnTo>
                    <a:pt x="492923" y="50977"/>
                  </a:lnTo>
                  <a:lnTo>
                    <a:pt x="508119" y="42304"/>
                  </a:lnTo>
                  <a:lnTo>
                    <a:pt x="520853" y="39263"/>
                  </a:lnTo>
                  <a:lnTo>
                    <a:pt x="543582" y="35414"/>
                  </a:lnTo>
                  <a:lnTo>
                    <a:pt x="563399" y="29832"/>
                  </a:lnTo>
                  <a:lnTo>
                    <a:pt x="567157" y="30432"/>
                  </a:lnTo>
                  <a:lnTo>
                    <a:pt x="584047" y="36780"/>
                  </a:lnTo>
                  <a:lnTo>
                    <a:pt x="593679" y="37627"/>
                  </a:lnTo>
                  <a:lnTo>
                    <a:pt x="595811" y="38804"/>
                  </a:lnTo>
                  <a:lnTo>
                    <a:pt x="597233" y="40647"/>
                  </a:lnTo>
                  <a:lnTo>
                    <a:pt x="599870" y="45517"/>
                  </a:lnTo>
                  <a:lnTo>
                    <a:pt x="604570" y="51210"/>
                  </a:lnTo>
                  <a:lnTo>
                    <a:pt x="607364" y="60089"/>
                  </a:lnTo>
                  <a:lnTo>
                    <a:pt x="609469" y="88405"/>
                  </a:lnTo>
                  <a:lnTo>
                    <a:pt x="606720" y="94965"/>
                  </a:lnTo>
                  <a:lnTo>
                    <a:pt x="604505" y="98196"/>
                  </a:lnTo>
                  <a:lnTo>
                    <a:pt x="601387" y="112856"/>
                  </a:lnTo>
                  <a:lnTo>
                    <a:pt x="600463" y="125549"/>
                  </a:lnTo>
                  <a:lnTo>
                    <a:pt x="599276" y="128110"/>
                  </a:lnTo>
                  <a:lnTo>
                    <a:pt x="597426" y="129818"/>
                  </a:lnTo>
                  <a:lnTo>
                    <a:pt x="589765" y="135043"/>
                  </a:lnTo>
                  <a:lnTo>
                    <a:pt x="586852" y="137615"/>
                  </a:lnTo>
                  <a:lnTo>
                    <a:pt x="583615" y="143294"/>
                  </a:lnTo>
                  <a:lnTo>
                    <a:pt x="582751" y="146291"/>
                  </a:lnTo>
                  <a:lnTo>
                    <a:pt x="581118" y="148288"/>
                  </a:lnTo>
                  <a:lnTo>
                    <a:pt x="563736" y="160328"/>
                  </a:lnTo>
                  <a:lnTo>
                    <a:pt x="553928" y="161678"/>
                  </a:lnTo>
                  <a:lnTo>
                    <a:pt x="553436" y="160663"/>
                  </a:lnTo>
                  <a:lnTo>
                    <a:pt x="552450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411"/>
            <p:cNvSpPr/>
            <p:nvPr>
              <p:custDataLst>
                <p:tags r:id="rId89"/>
              </p:custDataLst>
            </p:nvPr>
          </p:nvSpPr>
          <p:spPr>
            <a:xfrm>
              <a:off x="5772160" y="3019425"/>
              <a:ext cx="933441" cy="390512"/>
            </a:xfrm>
            <a:custGeom>
              <a:avLst/>
              <a:gdLst/>
              <a:ahLst/>
              <a:cxnLst/>
              <a:rect l="0" t="0" r="0" b="0"/>
              <a:pathLst>
                <a:path w="933441" h="390512">
                  <a:moveTo>
                    <a:pt x="95240" y="285750"/>
                  </a:moveTo>
                  <a:lnTo>
                    <a:pt x="95240" y="285750"/>
                  </a:lnTo>
                  <a:lnTo>
                    <a:pt x="95240" y="276618"/>
                  </a:lnTo>
                  <a:lnTo>
                    <a:pt x="86108" y="267102"/>
                  </a:lnTo>
                  <a:lnTo>
                    <a:pt x="85831" y="261763"/>
                  </a:lnTo>
                  <a:lnTo>
                    <a:pt x="84734" y="260233"/>
                  </a:lnTo>
                  <a:lnTo>
                    <a:pt x="82944" y="259214"/>
                  </a:lnTo>
                  <a:lnTo>
                    <a:pt x="77524" y="257578"/>
                  </a:lnTo>
                  <a:lnTo>
                    <a:pt x="68106" y="249010"/>
                  </a:lnTo>
                  <a:lnTo>
                    <a:pt x="58591" y="247769"/>
                  </a:lnTo>
                  <a:lnTo>
                    <a:pt x="33464" y="271330"/>
                  </a:lnTo>
                  <a:lnTo>
                    <a:pt x="22987" y="289408"/>
                  </a:lnTo>
                  <a:lnTo>
                    <a:pt x="19151" y="300828"/>
                  </a:lnTo>
                  <a:lnTo>
                    <a:pt x="12840" y="310914"/>
                  </a:lnTo>
                  <a:lnTo>
                    <a:pt x="10501" y="321664"/>
                  </a:lnTo>
                  <a:lnTo>
                    <a:pt x="8749" y="336726"/>
                  </a:lnTo>
                  <a:lnTo>
                    <a:pt x="1353" y="355205"/>
                  </a:lnTo>
                  <a:lnTo>
                    <a:pt x="0" y="388641"/>
                  </a:lnTo>
                  <a:lnTo>
                    <a:pt x="1055" y="389269"/>
                  </a:lnTo>
                  <a:lnTo>
                    <a:pt x="17600" y="390511"/>
                  </a:lnTo>
                  <a:lnTo>
                    <a:pt x="41393" y="368135"/>
                  </a:lnTo>
                  <a:lnTo>
                    <a:pt x="44850" y="361877"/>
                  </a:lnTo>
                  <a:lnTo>
                    <a:pt x="52125" y="344179"/>
                  </a:lnTo>
                  <a:lnTo>
                    <a:pt x="73420" y="314499"/>
                  </a:lnTo>
                  <a:lnTo>
                    <a:pt x="76018" y="308052"/>
                  </a:lnTo>
                  <a:lnTo>
                    <a:pt x="84229" y="297167"/>
                  </a:lnTo>
                  <a:lnTo>
                    <a:pt x="85704" y="285881"/>
                  </a:lnTo>
                  <a:lnTo>
                    <a:pt x="85715" y="333187"/>
                  </a:lnTo>
                  <a:lnTo>
                    <a:pt x="85715" y="366459"/>
                  </a:lnTo>
                  <a:lnTo>
                    <a:pt x="86773" y="368131"/>
                  </a:lnTo>
                  <a:lnTo>
                    <a:pt x="88537" y="369246"/>
                  </a:lnTo>
                  <a:lnTo>
                    <a:pt x="95416" y="371182"/>
                  </a:lnTo>
                  <a:lnTo>
                    <a:pt x="99904" y="371345"/>
                  </a:lnTo>
                  <a:lnTo>
                    <a:pt x="105427" y="368595"/>
                  </a:lnTo>
                  <a:lnTo>
                    <a:pt x="150409" y="325814"/>
                  </a:lnTo>
                  <a:lnTo>
                    <a:pt x="192901" y="282280"/>
                  </a:lnTo>
                  <a:lnTo>
                    <a:pt x="226374" y="238108"/>
                  </a:lnTo>
                  <a:lnTo>
                    <a:pt x="253904" y="193870"/>
                  </a:lnTo>
                  <a:lnTo>
                    <a:pt x="263851" y="173683"/>
                  </a:lnTo>
                  <a:lnTo>
                    <a:pt x="266486" y="166093"/>
                  </a:lnTo>
                  <a:lnTo>
                    <a:pt x="272862" y="155869"/>
                  </a:lnTo>
                  <a:lnTo>
                    <a:pt x="275773" y="144795"/>
                  </a:lnTo>
                  <a:lnTo>
                    <a:pt x="276212" y="128425"/>
                  </a:lnTo>
                  <a:lnTo>
                    <a:pt x="275155" y="127950"/>
                  </a:lnTo>
                  <a:lnTo>
                    <a:pt x="266514" y="132737"/>
                  </a:lnTo>
                  <a:lnTo>
                    <a:pt x="258605" y="133269"/>
                  </a:lnTo>
                  <a:lnTo>
                    <a:pt x="252535" y="138382"/>
                  </a:lnTo>
                  <a:lnTo>
                    <a:pt x="249815" y="143701"/>
                  </a:lnTo>
                  <a:lnTo>
                    <a:pt x="249091" y="146601"/>
                  </a:lnTo>
                  <a:lnTo>
                    <a:pt x="247549" y="148534"/>
                  </a:lnTo>
                  <a:lnTo>
                    <a:pt x="243012" y="150682"/>
                  </a:lnTo>
                  <a:lnTo>
                    <a:pt x="241380" y="153371"/>
                  </a:lnTo>
                  <a:lnTo>
                    <a:pt x="235938" y="170074"/>
                  </a:lnTo>
                  <a:lnTo>
                    <a:pt x="233489" y="173708"/>
                  </a:lnTo>
                  <a:lnTo>
                    <a:pt x="230041" y="188935"/>
                  </a:lnTo>
                  <a:lnTo>
                    <a:pt x="227818" y="206497"/>
                  </a:lnTo>
                  <a:lnTo>
                    <a:pt x="221108" y="229251"/>
                  </a:lnTo>
                  <a:lnTo>
                    <a:pt x="219144" y="272879"/>
                  </a:lnTo>
                  <a:lnTo>
                    <a:pt x="219067" y="319499"/>
                  </a:lnTo>
                  <a:lnTo>
                    <a:pt x="219065" y="336395"/>
                  </a:lnTo>
                  <a:lnTo>
                    <a:pt x="221887" y="342831"/>
                  </a:lnTo>
                  <a:lnTo>
                    <a:pt x="225610" y="349220"/>
                  </a:lnTo>
                  <a:lnTo>
                    <a:pt x="227266" y="355586"/>
                  </a:lnTo>
                  <a:lnTo>
                    <a:pt x="228766" y="357708"/>
                  </a:lnTo>
                  <a:lnTo>
                    <a:pt x="230824" y="359122"/>
                  </a:lnTo>
                  <a:lnTo>
                    <a:pt x="236675" y="361392"/>
                  </a:lnTo>
                  <a:lnTo>
                    <a:pt x="251246" y="361901"/>
                  </a:lnTo>
                  <a:lnTo>
                    <a:pt x="257357" y="359106"/>
                  </a:lnTo>
                  <a:lnTo>
                    <a:pt x="288918" y="330150"/>
                  </a:lnTo>
                  <a:lnTo>
                    <a:pt x="292445" y="323828"/>
                  </a:lnTo>
                  <a:lnTo>
                    <a:pt x="295069" y="317490"/>
                  </a:lnTo>
                  <a:lnTo>
                    <a:pt x="301440" y="307972"/>
                  </a:lnTo>
                  <a:lnTo>
                    <a:pt x="304349" y="297156"/>
                  </a:lnTo>
                  <a:lnTo>
                    <a:pt x="304752" y="282182"/>
                  </a:lnTo>
                  <a:lnTo>
                    <a:pt x="303706" y="280197"/>
                  </a:lnTo>
                  <a:lnTo>
                    <a:pt x="301951" y="278873"/>
                  </a:lnTo>
                  <a:lnTo>
                    <a:pt x="297178" y="276344"/>
                  </a:lnTo>
                  <a:lnTo>
                    <a:pt x="287456" y="268179"/>
                  </a:lnTo>
                  <a:lnTo>
                    <a:pt x="285825" y="268744"/>
                  </a:lnTo>
                  <a:lnTo>
                    <a:pt x="278475" y="273538"/>
                  </a:lnTo>
                  <a:lnTo>
                    <a:pt x="266509" y="275694"/>
                  </a:lnTo>
                  <a:lnTo>
                    <a:pt x="263394" y="275871"/>
                  </a:lnTo>
                  <a:lnTo>
                    <a:pt x="261318" y="277047"/>
                  </a:lnTo>
                  <a:lnTo>
                    <a:pt x="259933" y="278890"/>
                  </a:lnTo>
                  <a:lnTo>
                    <a:pt x="257337" y="283759"/>
                  </a:lnTo>
                  <a:lnTo>
                    <a:pt x="250984" y="292451"/>
                  </a:lnTo>
                  <a:lnTo>
                    <a:pt x="247573" y="301728"/>
                  </a:lnTo>
                  <a:lnTo>
                    <a:pt x="241388" y="311181"/>
                  </a:lnTo>
                  <a:lnTo>
                    <a:pt x="239084" y="320684"/>
                  </a:lnTo>
                  <a:lnTo>
                    <a:pt x="238153" y="346075"/>
                  </a:lnTo>
                  <a:lnTo>
                    <a:pt x="240954" y="352425"/>
                  </a:lnTo>
                  <a:lnTo>
                    <a:pt x="246320" y="360068"/>
                  </a:lnTo>
                  <a:lnTo>
                    <a:pt x="249876" y="361114"/>
                  </a:lnTo>
                  <a:lnTo>
                    <a:pt x="269996" y="361901"/>
                  </a:lnTo>
                  <a:lnTo>
                    <a:pt x="276273" y="359106"/>
                  </a:lnTo>
                  <a:lnTo>
                    <a:pt x="322155" y="330150"/>
                  </a:lnTo>
                  <a:lnTo>
                    <a:pt x="331205" y="321006"/>
                  </a:lnTo>
                  <a:lnTo>
                    <a:pt x="339813" y="310944"/>
                  </a:lnTo>
                  <a:lnTo>
                    <a:pt x="359765" y="293039"/>
                  </a:lnTo>
                  <a:lnTo>
                    <a:pt x="368381" y="282640"/>
                  </a:lnTo>
                  <a:lnTo>
                    <a:pt x="395898" y="259576"/>
                  </a:lnTo>
                  <a:lnTo>
                    <a:pt x="435313" y="212425"/>
                  </a:lnTo>
                  <a:lnTo>
                    <a:pt x="447627" y="200064"/>
                  </a:lnTo>
                  <a:lnTo>
                    <a:pt x="447665" y="231906"/>
                  </a:lnTo>
                  <a:lnTo>
                    <a:pt x="444843" y="238183"/>
                  </a:lnTo>
                  <a:lnTo>
                    <a:pt x="442609" y="241338"/>
                  </a:lnTo>
                  <a:lnTo>
                    <a:pt x="435906" y="264719"/>
                  </a:lnTo>
                  <a:lnTo>
                    <a:pt x="431855" y="272169"/>
                  </a:lnTo>
                  <a:lnTo>
                    <a:pt x="429255" y="285576"/>
                  </a:lnTo>
                  <a:lnTo>
                    <a:pt x="429042" y="288809"/>
                  </a:lnTo>
                  <a:lnTo>
                    <a:pt x="425983" y="295223"/>
                  </a:lnTo>
                  <a:lnTo>
                    <a:pt x="422153" y="301602"/>
                  </a:lnTo>
                  <a:lnTo>
                    <a:pt x="419494" y="312441"/>
                  </a:lnTo>
                  <a:lnTo>
                    <a:pt x="419101" y="323409"/>
                  </a:lnTo>
                  <a:lnTo>
                    <a:pt x="419090" y="276168"/>
                  </a:lnTo>
                  <a:lnTo>
                    <a:pt x="419090" y="259054"/>
                  </a:lnTo>
                  <a:lnTo>
                    <a:pt x="418032" y="258427"/>
                  </a:lnTo>
                  <a:lnTo>
                    <a:pt x="409599" y="257179"/>
                  </a:lnTo>
                  <a:lnTo>
                    <a:pt x="409565" y="279841"/>
                  </a:lnTo>
                  <a:lnTo>
                    <a:pt x="410623" y="281811"/>
                  </a:lnTo>
                  <a:lnTo>
                    <a:pt x="412387" y="283124"/>
                  </a:lnTo>
                  <a:lnTo>
                    <a:pt x="414621" y="283999"/>
                  </a:lnTo>
                  <a:lnTo>
                    <a:pt x="416110" y="285641"/>
                  </a:lnTo>
                  <a:lnTo>
                    <a:pt x="418697" y="293798"/>
                  </a:lnTo>
                  <a:lnTo>
                    <a:pt x="421738" y="294618"/>
                  </a:lnTo>
                  <a:lnTo>
                    <a:pt x="441470" y="295236"/>
                  </a:lnTo>
                  <a:lnTo>
                    <a:pt x="447734" y="292436"/>
                  </a:lnTo>
                  <a:lnTo>
                    <a:pt x="454046" y="288722"/>
                  </a:lnTo>
                  <a:lnTo>
                    <a:pt x="463549" y="285572"/>
                  </a:lnTo>
                  <a:lnTo>
                    <a:pt x="507990" y="244464"/>
                  </a:lnTo>
                  <a:lnTo>
                    <a:pt x="511518" y="238120"/>
                  </a:lnTo>
                  <a:lnTo>
                    <a:pt x="514144" y="231773"/>
                  </a:lnTo>
                  <a:lnTo>
                    <a:pt x="542877" y="200064"/>
                  </a:lnTo>
                  <a:lnTo>
                    <a:pt x="542904" y="205093"/>
                  </a:lnTo>
                  <a:lnTo>
                    <a:pt x="541850" y="206578"/>
                  </a:lnTo>
                  <a:lnTo>
                    <a:pt x="540088" y="207569"/>
                  </a:lnTo>
                  <a:lnTo>
                    <a:pt x="537855" y="208229"/>
                  </a:lnTo>
                  <a:lnTo>
                    <a:pt x="536367" y="209728"/>
                  </a:lnTo>
                  <a:lnTo>
                    <a:pt x="534713" y="214215"/>
                  </a:lnTo>
                  <a:lnTo>
                    <a:pt x="532593" y="225719"/>
                  </a:lnTo>
                  <a:lnTo>
                    <a:pt x="526921" y="236095"/>
                  </a:lnTo>
                  <a:lnTo>
                    <a:pt x="521095" y="278874"/>
                  </a:lnTo>
                  <a:lnTo>
                    <a:pt x="515674" y="297092"/>
                  </a:lnTo>
                  <a:lnTo>
                    <a:pt x="514735" y="307572"/>
                  </a:lnTo>
                  <a:lnTo>
                    <a:pt x="517337" y="314146"/>
                  </a:lnTo>
                  <a:lnTo>
                    <a:pt x="520964" y="320596"/>
                  </a:lnTo>
                  <a:lnTo>
                    <a:pt x="522575" y="326990"/>
                  </a:lnTo>
                  <a:lnTo>
                    <a:pt x="524063" y="329118"/>
                  </a:lnTo>
                  <a:lnTo>
                    <a:pt x="526114" y="330537"/>
                  </a:lnTo>
                  <a:lnTo>
                    <a:pt x="531953" y="332814"/>
                  </a:lnTo>
                  <a:lnTo>
                    <a:pt x="555743" y="333361"/>
                  </a:lnTo>
                  <a:lnTo>
                    <a:pt x="557817" y="332307"/>
                  </a:lnTo>
                  <a:lnTo>
                    <a:pt x="559200" y="330546"/>
                  </a:lnTo>
                  <a:lnTo>
                    <a:pt x="560121" y="328314"/>
                  </a:lnTo>
                  <a:lnTo>
                    <a:pt x="590127" y="301904"/>
                  </a:lnTo>
                  <a:lnTo>
                    <a:pt x="616982" y="269075"/>
                  </a:lnTo>
                  <a:lnTo>
                    <a:pt x="630948" y="253880"/>
                  </a:lnTo>
                  <a:lnTo>
                    <a:pt x="648104" y="228779"/>
                  </a:lnTo>
                  <a:lnTo>
                    <a:pt x="653165" y="222330"/>
                  </a:lnTo>
                  <a:lnTo>
                    <a:pt x="657168" y="209716"/>
                  </a:lnTo>
                  <a:lnTo>
                    <a:pt x="662257" y="209599"/>
                  </a:lnTo>
                  <a:lnTo>
                    <a:pt x="662693" y="210641"/>
                  </a:lnTo>
                  <a:lnTo>
                    <a:pt x="658611" y="219918"/>
                  </a:lnTo>
                  <a:lnTo>
                    <a:pt x="656173" y="254010"/>
                  </a:lnTo>
                  <a:lnTo>
                    <a:pt x="649679" y="266702"/>
                  </a:lnTo>
                  <a:lnTo>
                    <a:pt x="647700" y="309183"/>
                  </a:lnTo>
                  <a:lnTo>
                    <a:pt x="648755" y="310897"/>
                  </a:lnTo>
                  <a:lnTo>
                    <a:pt x="650517" y="312039"/>
                  </a:lnTo>
                  <a:lnTo>
                    <a:pt x="652750" y="312801"/>
                  </a:lnTo>
                  <a:lnTo>
                    <a:pt x="654238" y="314368"/>
                  </a:lnTo>
                  <a:lnTo>
                    <a:pt x="656823" y="322392"/>
                  </a:lnTo>
                  <a:lnTo>
                    <a:pt x="659864" y="320380"/>
                  </a:lnTo>
                  <a:lnTo>
                    <a:pt x="662155" y="318362"/>
                  </a:lnTo>
                  <a:lnTo>
                    <a:pt x="667524" y="316119"/>
                  </a:lnTo>
                  <a:lnTo>
                    <a:pt x="670438" y="315521"/>
                  </a:lnTo>
                  <a:lnTo>
                    <a:pt x="685859" y="306944"/>
                  </a:lnTo>
                  <a:lnTo>
                    <a:pt x="689010" y="306229"/>
                  </a:lnTo>
                  <a:lnTo>
                    <a:pt x="698504" y="300167"/>
                  </a:lnTo>
                  <a:lnTo>
                    <a:pt x="702024" y="294627"/>
                  </a:lnTo>
                  <a:lnTo>
                    <a:pt x="714431" y="261208"/>
                  </a:lnTo>
                  <a:lnTo>
                    <a:pt x="721708" y="247819"/>
                  </a:lnTo>
                  <a:lnTo>
                    <a:pt x="723852" y="215903"/>
                  </a:lnTo>
                  <a:lnTo>
                    <a:pt x="722806" y="213785"/>
                  </a:lnTo>
                  <a:lnTo>
                    <a:pt x="721051" y="212373"/>
                  </a:lnTo>
                  <a:lnTo>
                    <a:pt x="716278" y="210805"/>
                  </a:lnTo>
                  <a:lnTo>
                    <a:pt x="686677" y="209565"/>
                  </a:lnTo>
                  <a:lnTo>
                    <a:pt x="678071" y="212379"/>
                  </a:lnTo>
                  <a:lnTo>
                    <a:pt x="657374" y="228848"/>
                  </a:lnTo>
                  <a:lnTo>
                    <a:pt x="625468" y="260354"/>
                  </a:lnTo>
                  <a:lnTo>
                    <a:pt x="621938" y="269524"/>
                  </a:lnTo>
                  <a:lnTo>
                    <a:pt x="618429" y="291217"/>
                  </a:lnTo>
                  <a:lnTo>
                    <a:pt x="611650" y="304626"/>
                  </a:lnTo>
                  <a:lnTo>
                    <a:pt x="610963" y="307859"/>
                  </a:lnTo>
                  <a:lnTo>
                    <a:pt x="611564" y="310014"/>
                  </a:lnTo>
                  <a:lnTo>
                    <a:pt x="613022" y="311451"/>
                  </a:lnTo>
                  <a:lnTo>
                    <a:pt x="617465" y="314106"/>
                  </a:lnTo>
                  <a:lnTo>
                    <a:pt x="625917" y="320492"/>
                  </a:lnTo>
                  <a:lnTo>
                    <a:pt x="632016" y="322357"/>
                  </a:lnTo>
                  <a:lnTo>
                    <a:pt x="646456" y="323408"/>
                  </a:lnTo>
                  <a:lnTo>
                    <a:pt x="655254" y="320831"/>
                  </a:lnTo>
                  <a:lnTo>
                    <a:pt x="662694" y="317217"/>
                  </a:lnTo>
                  <a:lnTo>
                    <a:pt x="684381" y="309649"/>
                  </a:lnTo>
                  <a:lnTo>
                    <a:pt x="730678" y="282536"/>
                  </a:lnTo>
                  <a:lnTo>
                    <a:pt x="773518" y="248237"/>
                  </a:lnTo>
                  <a:lnTo>
                    <a:pt x="809419" y="221913"/>
                  </a:lnTo>
                  <a:lnTo>
                    <a:pt x="815878" y="219278"/>
                  </a:lnTo>
                  <a:lnTo>
                    <a:pt x="826771" y="211040"/>
                  </a:lnTo>
                  <a:lnTo>
                    <a:pt x="838059" y="209561"/>
                  </a:lnTo>
                  <a:lnTo>
                    <a:pt x="838190" y="246487"/>
                  </a:lnTo>
                  <a:lnTo>
                    <a:pt x="835368" y="255247"/>
                  </a:lnTo>
                  <a:lnTo>
                    <a:pt x="831645" y="262668"/>
                  </a:lnTo>
                  <a:lnTo>
                    <a:pt x="829253" y="278878"/>
                  </a:lnTo>
                  <a:lnTo>
                    <a:pt x="827869" y="289046"/>
                  </a:lnTo>
                  <a:lnTo>
                    <a:pt x="820499" y="307572"/>
                  </a:lnTo>
                  <a:lnTo>
                    <a:pt x="819175" y="331483"/>
                  </a:lnTo>
                  <a:lnTo>
                    <a:pt x="820222" y="332114"/>
                  </a:lnTo>
                  <a:lnTo>
                    <a:pt x="824207" y="332814"/>
                  </a:lnTo>
                  <a:lnTo>
                    <a:pt x="825693" y="334059"/>
                  </a:lnTo>
                  <a:lnTo>
                    <a:pt x="827344" y="338265"/>
                  </a:lnTo>
                  <a:lnTo>
                    <a:pt x="828843" y="339810"/>
                  </a:lnTo>
                  <a:lnTo>
                    <a:pt x="833331" y="341527"/>
                  </a:lnTo>
                  <a:lnTo>
                    <a:pt x="834950" y="340926"/>
                  </a:lnTo>
                  <a:lnTo>
                    <a:pt x="836030" y="339467"/>
                  </a:lnTo>
                  <a:lnTo>
                    <a:pt x="836750" y="337437"/>
                  </a:lnTo>
                  <a:lnTo>
                    <a:pt x="838288" y="336083"/>
                  </a:lnTo>
                  <a:lnTo>
                    <a:pt x="848362" y="331088"/>
                  </a:lnTo>
                  <a:lnTo>
                    <a:pt x="855487" y="325280"/>
                  </a:lnTo>
                  <a:lnTo>
                    <a:pt x="891130" y="278394"/>
                  </a:lnTo>
                  <a:lnTo>
                    <a:pt x="894786" y="255331"/>
                  </a:lnTo>
                  <a:lnTo>
                    <a:pt x="895334" y="210154"/>
                  </a:lnTo>
                  <a:lnTo>
                    <a:pt x="895336" y="206777"/>
                  </a:lnTo>
                  <a:lnTo>
                    <a:pt x="892516" y="200204"/>
                  </a:lnTo>
                  <a:lnTo>
                    <a:pt x="882082" y="187360"/>
                  </a:lnTo>
                  <a:lnTo>
                    <a:pt x="876042" y="183813"/>
                  </a:lnTo>
                  <a:lnTo>
                    <a:pt x="869830" y="181178"/>
                  </a:lnTo>
                  <a:lnTo>
                    <a:pt x="847708" y="164573"/>
                  </a:lnTo>
                  <a:lnTo>
                    <a:pt x="841363" y="162044"/>
                  </a:lnTo>
                  <a:lnTo>
                    <a:pt x="831839" y="155728"/>
                  </a:lnTo>
                  <a:lnTo>
                    <a:pt x="822315" y="152327"/>
                  </a:lnTo>
                  <a:lnTo>
                    <a:pt x="812790" y="146146"/>
                  </a:lnTo>
                  <a:lnTo>
                    <a:pt x="806440" y="144329"/>
                  </a:lnTo>
                  <a:lnTo>
                    <a:pt x="804323" y="142786"/>
                  </a:lnTo>
                  <a:lnTo>
                    <a:pt x="802912" y="140699"/>
                  </a:lnTo>
                  <a:lnTo>
                    <a:pt x="800926" y="132705"/>
                  </a:lnTo>
                  <a:lnTo>
                    <a:pt x="800094" y="101205"/>
                  </a:lnTo>
                  <a:lnTo>
                    <a:pt x="805147" y="86901"/>
                  </a:lnTo>
                  <a:lnTo>
                    <a:pt x="819388" y="67248"/>
                  </a:lnTo>
                  <a:lnTo>
                    <a:pt x="826659" y="60579"/>
                  </a:lnTo>
                  <a:lnTo>
                    <a:pt x="873038" y="22227"/>
                  </a:lnTo>
                  <a:lnTo>
                    <a:pt x="882617" y="13759"/>
                  </a:lnTo>
                  <a:lnTo>
                    <a:pt x="888980" y="11406"/>
                  </a:lnTo>
                  <a:lnTo>
                    <a:pt x="891099" y="9721"/>
                  </a:lnTo>
                  <a:lnTo>
                    <a:pt x="895142" y="3351"/>
                  </a:lnTo>
                  <a:lnTo>
                    <a:pt x="899838" y="1489"/>
                  </a:lnTo>
                  <a:lnTo>
                    <a:pt x="9334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6" name="SMARTInkShape-Group116"/>
          <p:cNvGrpSpPr/>
          <p:nvPr/>
        </p:nvGrpSpPr>
        <p:grpSpPr>
          <a:xfrm>
            <a:off x="8782443" y="3105542"/>
            <a:ext cx="599683" cy="170618"/>
            <a:chOff x="8782443" y="3105542"/>
            <a:chExt cx="599683" cy="170618"/>
          </a:xfrm>
        </p:grpSpPr>
        <p:sp>
          <p:nvSpPr>
            <p:cNvPr id="111" name="SMARTInkShape-412"/>
            <p:cNvSpPr/>
            <p:nvPr>
              <p:custDataLst>
                <p:tags r:id="rId79"/>
              </p:custDataLst>
            </p:nvPr>
          </p:nvSpPr>
          <p:spPr>
            <a:xfrm>
              <a:off x="9382125" y="32385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413"/>
            <p:cNvSpPr/>
            <p:nvPr>
              <p:custDataLst>
                <p:tags r:id="rId80"/>
              </p:custDataLst>
            </p:nvPr>
          </p:nvSpPr>
          <p:spPr>
            <a:xfrm>
              <a:off x="9191625" y="3219450"/>
              <a:ext cx="57151" cy="38101"/>
            </a:xfrm>
            <a:custGeom>
              <a:avLst/>
              <a:gdLst/>
              <a:ahLst/>
              <a:cxnLst/>
              <a:rect l="0" t="0" r="0" b="0"/>
              <a:pathLst>
                <a:path w="57151" h="3810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2822" y="19711"/>
                  </a:lnTo>
                  <a:lnTo>
                    <a:pt x="8201" y="26824"/>
                  </a:lnTo>
                  <a:lnTo>
                    <a:pt x="11760" y="27797"/>
                  </a:lnTo>
                  <a:lnTo>
                    <a:pt x="14191" y="28056"/>
                  </a:lnTo>
                  <a:lnTo>
                    <a:pt x="19713" y="31167"/>
                  </a:lnTo>
                  <a:lnTo>
                    <a:pt x="25694" y="35018"/>
                  </a:lnTo>
                  <a:lnTo>
                    <a:pt x="35013" y="37187"/>
                  </a:lnTo>
                  <a:lnTo>
                    <a:pt x="571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414"/>
            <p:cNvSpPr/>
            <p:nvPr>
              <p:custDataLst>
                <p:tags r:id="rId81"/>
              </p:custDataLst>
            </p:nvPr>
          </p:nvSpPr>
          <p:spPr>
            <a:xfrm>
              <a:off x="9163053" y="3105542"/>
              <a:ext cx="133348" cy="150554"/>
            </a:xfrm>
            <a:custGeom>
              <a:avLst/>
              <a:gdLst/>
              <a:ahLst/>
              <a:cxnLst/>
              <a:rect l="0" t="0" r="0" b="0"/>
              <a:pathLst>
                <a:path w="133348" h="150554">
                  <a:moveTo>
                    <a:pt x="38097" y="9133"/>
                  </a:moveTo>
                  <a:lnTo>
                    <a:pt x="38097" y="9133"/>
                  </a:lnTo>
                  <a:lnTo>
                    <a:pt x="38097" y="0"/>
                  </a:lnTo>
                  <a:lnTo>
                    <a:pt x="28963" y="8751"/>
                  </a:lnTo>
                  <a:lnTo>
                    <a:pt x="27514" y="53609"/>
                  </a:lnTo>
                  <a:lnTo>
                    <a:pt x="22026" y="64174"/>
                  </a:lnTo>
                  <a:lnTo>
                    <a:pt x="18011" y="110655"/>
                  </a:lnTo>
                  <a:lnTo>
                    <a:pt x="11513" y="123418"/>
                  </a:lnTo>
                  <a:lnTo>
                    <a:pt x="9916" y="131074"/>
                  </a:lnTo>
                  <a:lnTo>
                    <a:pt x="1356" y="140993"/>
                  </a:lnTo>
                  <a:lnTo>
                    <a:pt x="116" y="150553"/>
                  </a:lnTo>
                  <a:lnTo>
                    <a:pt x="0" y="137781"/>
                  </a:lnTo>
                  <a:lnTo>
                    <a:pt x="2821" y="132280"/>
                  </a:lnTo>
                  <a:lnTo>
                    <a:pt x="6543" y="126306"/>
                  </a:lnTo>
                  <a:lnTo>
                    <a:pt x="9698" y="116994"/>
                  </a:lnTo>
                  <a:lnTo>
                    <a:pt x="25946" y="94853"/>
                  </a:lnTo>
                  <a:lnTo>
                    <a:pt x="28463" y="88506"/>
                  </a:lnTo>
                  <a:lnTo>
                    <a:pt x="54378" y="56758"/>
                  </a:lnTo>
                  <a:lnTo>
                    <a:pt x="56974" y="50408"/>
                  </a:lnTo>
                  <a:lnTo>
                    <a:pt x="70243" y="34533"/>
                  </a:lnTo>
                  <a:lnTo>
                    <a:pt x="76373" y="31005"/>
                  </a:lnTo>
                  <a:lnTo>
                    <a:pt x="93375" y="28348"/>
                  </a:lnTo>
                  <a:lnTo>
                    <a:pt x="133347" y="281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415"/>
            <p:cNvSpPr/>
            <p:nvPr>
              <p:custDataLst>
                <p:tags r:id="rId82"/>
              </p:custDataLst>
            </p:nvPr>
          </p:nvSpPr>
          <p:spPr>
            <a:xfrm>
              <a:off x="9048750" y="32575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416"/>
            <p:cNvSpPr/>
            <p:nvPr>
              <p:custDataLst>
                <p:tags r:id="rId83"/>
              </p:custDataLst>
            </p:nvPr>
          </p:nvSpPr>
          <p:spPr>
            <a:xfrm>
              <a:off x="8782443" y="3133725"/>
              <a:ext cx="218683" cy="142435"/>
            </a:xfrm>
            <a:custGeom>
              <a:avLst/>
              <a:gdLst/>
              <a:ahLst/>
              <a:cxnLst/>
              <a:rect l="0" t="0" r="0" b="0"/>
              <a:pathLst>
                <a:path w="218683" h="142435">
                  <a:moveTo>
                    <a:pt x="37707" y="0"/>
                  </a:moveTo>
                  <a:lnTo>
                    <a:pt x="37707" y="0"/>
                  </a:lnTo>
                  <a:lnTo>
                    <a:pt x="37707" y="33120"/>
                  </a:lnTo>
                  <a:lnTo>
                    <a:pt x="34885" y="38709"/>
                  </a:lnTo>
                  <a:lnTo>
                    <a:pt x="31161" y="44721"/>
                  </a:lnTo>
                  <a:lnTo>
                    <a:pt x="29063" y="55113"/>
                  </a:lnTo>
                  <a:lnTo>
                    <a:pt x="28297" y="78062"/>
                  </a:lnTo>
                  <a:lnTo>
                    <a:pt x="25411" y="85141"/>
                  </a:lnTo>
                  <a:lnTo>
                    <a:pt x="21659" y="91815"/>
                  </a:lnTo>
                  <a:lnTo>
                    <a:pt x="19250" y="104724"/>
                  </a:lnTo>
                  <a:lnTo>
                    <a:pt x="19052" y="107915"/>
                  </a:lnTo>
                  <a:lnTo>
                    <a:pt x="16010" y="114285"/>
                  </a:lnTo>
                  <a:lnTo>
                    <a:pt x="12189" y="120643"/>
                  </a:lnTo>
                  <a:lnTo>
                    <a:pt x="9534" y="131468"/>
                  </a:lnTo>
                  <a:lnTo>
                    <a:pt x="9142" y="142434"/>
                  </a:lnTo>
                  <a:lnTo>
                    <a:pt x="932" y="134636"/>
                  </a:lnTo>
                  <a:lnTo>
                    <a:pt x="0" y="128674"/>
                  </a:lnTo>
                  <a:lnTo>
                    <a:pt x="2604" y="123158"/>
                  </a:lnTo>
                  <a:lnTo>
                    <a:pt x="6231" y="117179"/>
                  </a:lnTo>
                  <a:lnTo>
                    <a:pt x="8558" y="104717"/>
                  </a:lnTo>
                  <a:lnTo>
                    <a:pt x="8750" y="101561"/>
                  </a:lnTo>
                  <a:lnTo>
                    <a:pt x="11784" y="95233"/>
                  </a:lnTo>
                  <a:lnTo>
                    <a:pt x="15603" y="88892"/>
                  </a:lnTo>
                  <a:lnTo>
                    <a:pt x="18810" y="79373"/>
                  </a:lnTo>
                  <a:lnTo>
                    <a:pt x="24935" y="68791"/>
                  </a:lnTo>
                  <a:lnTo>
                    <a:pt x="28278" y="53779"/>
                  </a:lnTo>
                  <a:lnTo>
                    <a:pt x="32811" y="45774"/>
                  </a:lnTo>
                  <a:lnTo>
                    <a:pt x="38353" y="41511"/>
                  </a:lnTo>
                  <a:lnTo>
                    <a:pt x="44345" y="38558"/>
                  </a:lnTo>
                  <a:lnTo>
                    <a:pt x="53666" y="32003"/>
                  </a:lnTo>
                  <a:lnTo>
                    <a:pt x="63133" y="28532"/>
                  </a:lnTo>
                  <a:lnTo>
                    <a:pt x="73929" y="20508"/>
                  </a:lnTo>
                  <a:lnTo>
                    <a:pt x="80307" y="19482"/>
                  </a:lnTo>
                  <a:lnTo>
                    <a:pt x="112035" y="19054"/>
                  </a:lnTo>
                  <a:lnTo>
                    <a:pt x="121944" y="27252"/>
                  </a:lnTo>
                  <a:lnTo>
                    <a:pt x="122771" y="30809"/>
                  </a:lnTo>
                  <a:lnTo>
                    <a:pt x="122991" y="33239"/>
                  </a:lnTo>
                  <a:lnTo>
                    <a:pt x="124197" y="34859"/>
                  </a:lnTo>
                  <a:lnTo>
                    <a:pt x="128358" y="36660"/>
                  </a:lnTo>
                  <a:lnTo>
                    <a:pt x="129891" y="38198"/>
                  </a:lnTo>
                  <a:lnTo>
                    <a:pt x="131595" y="42730"/>
                  </a:lnTo>
                  <a:lnTo>
                    <a:pt x="132553" y="51232"/>
                  </a:lnTo>
                  <a:lnTo>
                    <a:pt x="129956" y="57342"/>
                  </a:lnTo>
                  <a:lnTo>
                    <a:pt x="124720" y="64832"/>
                  </a:lnTo>
                  <a:lnTo>
                    <a:pt x="123442" y="98736"/>
                  </a:lnTo>
                  <a:lnTo>
                    <a:pt x="122380" y="100749"/>
                  </a:lnTo>
                  <a:lnTo>
                    <a:pt x="120614" y="102091"/>
                  </a:lnTo>
                  <a:lnTo>
                    <a:pt x="118378" y="102985"/>
                  </a:lnTo>
                  <a:lnTo>
                    <a:pt x="116887" y="104640"/>
                  </a:lnTo>
                  <a:lnTo>
                    <a:pt x="113917" y="114261"/>
                  </a:lnTo>
                  <a:lnTo>
                    <a:pt x="122109" y="106096"/>
                  </a:lnTo>
                  <a:lnTo>
                    <a:pt x="123041" y="100110"/>
                  </a:lnTo>
                  <a:lnTo>
                    <a:pt x="124230" y="98490"/>
                  </a:lnTo>
                  <a:lnTo>
                    <a:pt x="136655" y="90620"/>
                  </a:lnTo>
                  <a:lnTo>
                    <a:pt x="145812" y="77063"/>
                  </a:lnTo>
                  <a:lnTo>
                    <a:pt x="156519" y="54329"/>
                  </a:lnTo>
                  <a:lnTo>
                    <a:pt x="185091" y="24078"/>
                  </a:lnTo>
                  <a:lnTo>
                    <a:pt x="190700" y="21285"/>
                  </a:lnTo>
                  <a:lnTo>
                    <a:pt x="207679" y="19089"/>
                  </a:lnTo>
                  <a:lnTo>
                    <a:pt x="217228" y="27254"/>
                  </a:lnTo>
                  <a:lnTo>
                    <a:pt x="218036" y="30810"/>
                  </a:lnTo>
                  <a:lnTo>
                    <a:pt x="218681" y="76205"/>
                  </a:lnTo>
                  <a:lnTo>
                    <a:pt x="21868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SMARTInkShape-Group117"/>
          <p:cNvGrpSpPr/>
          <p:nvPr/>
        </p:nvGrpSpPr>
        <p:grpSpPr>
          <a:xfrm>
            <a:off x="1495425" y="2438400"/>
            <a:ext cx="266701" cy="695326"/>
            <a:chOff x="1495425" y="2438400"/>
            <a:chExt cx="266701" cy="695326"/>
          </a:xfrm>
        </p:grpSpPr>
        <p:sp>
          <p:nvSpPr>
            <p:cNvPr id="117" name="SMARTInkShape-417"/>
            <p:cNvSpPr/>
            <p:nvPr>
              <p:custDataLst>
                <p:tags r:id="rId77"/>
              </p:custDataLst>
            </p:nvPr>
          </p:nvSpPr>
          <p:spPr>
            <a:xfrm>
              <a:off x="1495425" y="2971800"/>
              <a:ext cx="9526" cy="161926"/>
            </a:xfrm>
            <a:custGeom>
              <a:avLst/>
              <a:gdLst/>
              <a:ahLst/>
              <a:cxnLst/>
              <a:rect l="0" t="0" r="0" b="0"/>
              <a:pathLst>
                <a:path w="9526" h="161926">
                  <a:moveTo>
                    <a:pt x="0" y="0"/>
                  </a:moveTo>
                  <a:lnTo>
                    <a:pt x="0" y="0"/>
                  </a:lnTo>
                  <a:lnTo>
                    <a:pt x="0" y="44719"/>
                  </a:lnTo>
                  <a:lnTo>
                    <a:pt x="0" y="91194"/>
                  </a:lnTo>
                  <a:lnTo>
                    <a:pt x="0" y="136522"/>
                  </a:lnTo>
                  <a:lnTo>
                    <a:pt x="0" y="161924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418"/>
            <p:cNvSpPr/>
            <p:nvPr>
              <p:custDataLst>
                <p:tags r:id="rId78"/>
              </p:custDataLst>
            </p:nvPr>
          </p:nvSpPr>
          <p:spPr>
            <a:xfrm>
              <a:off x="1628775" y="2438400"/>
              <a:ext cx="133351" cy="123826"/>
            </a:xfrm>
            <a:custGeom>
              <a:avLst/>
              <a:gdLst/>
              <a:ahLst/>
              <a:cxnLst/>
              <a:rect l="0" t="0" r="0" b="0"/>
              <a:pathLst>
                <a:path w="133351" h="123826">
                  <a:moveTo>
                    <a:pt x="0" y="123825"/>
                  </a:moveTo>
                  <a:lnTo>
                    <a:pt x="0" y="123825"/>
                  </a:lnTo>
                  <a:lnTo>
                    <a:pt x="0" y="115624"/>
                  </a:lnTo>
                  <a:lnTo>
                    <a:pt x="1058" y="115183"/>
                  </a:lnTo>
                  <a:lnTo>
                    <a:pt x="14578" y="114300"/>
                  </a:lnTo>
                  <a:lnTo>
                    <a:pt x="16069" y="113242"/>
                  </a:lnTo>
                  <a:lnTo>
                    <a:pt x="17063" y="111478"/>
                  </a:lnTo>
                  <a:lnTo>
                    <a:pt x="18934" y="105167"/>
                  </a:lnTo>
                  <a:lnTo>
                    <a:pt x="24072" y="104891"/>
                  </a:lnTo>
                  <a:lnTo>
                    <a:pt x="25573" y="103794"/>
                  </a:lnTo>
                  <a:lnTo>
                    <a:pt x="27241" y="99753"/>
                  </a:lnTo>
                  <a:lnTo>
                    <a:pt x="28744" y="98252"/>
                  </a:lnTo>
                  <a:lnTo>
                    <a:pt x="33236" y="96584"/>
                  </a:lnTo>
                  <a:lnTo>
                    <a:pt x="34857" y="95081"/>
                  </a:lnTo>
                  <a:lnTo>
                    <a:pt x="36659" y="90589"/>
                  </a:lnTo>
                  <a:lnTo>
                    <a:pt x="38198" y="88967"/>
                  </a:lnTo>
                  <a:lnTo>
                    <a:pt x="55396" y="77650"/>
                  </a:lnTo>
                  <a:lnTo>
                    <a:pt x="80734" y="52613"/>
                  </a:lnTo>
                  <a:lnTo>
                    <a:pt x="83507" y="47020"/>
                  </a:lnTo>
                  <a:lnTo>
                    <a:pt x="84246" y="44046"/>
                  </a:lnTo>
                  <a:lnTo>
                    <a:pt x="85797" y="42064"/>
                  </a:lnTo>
                  <a:lnTo>
                    <a:pt x="90344" y="39862"/>
                  </a:lnTo>
                  <a:lnTo>
                    <a:pt x="91979" y="38216"/>
                  </a:lnTo>
                  <a:lnTo>
                    <a:pt x="93796" y="33566"/>
                  </a:lnTo>
                  <a:lnTo>
                    <a:pt x="95339" y="31902"/>
                  </a:lnTo>
                  <a:lnTo>
                    <a:pt x="99876" y="30054"/>
                  </a:lnTo>
                  <a:lnTo>
                    <a:pt x="101509" y="28502"/>
                  </a:lnTo>
                  <a:lnTo>
                    <a:pt x="104345" y="20504"/>
                  </a:lnTo>
                  <a:lnTo>
                    <a:pt x="107406" y="19696"/>
                  </a:lnTo>
                  <a:lnTo>
                    <a:pt x="109704" y="19481"/>
                  </a:lnTo>
                  <a:lnTo>
                    <a:pt x="111236" y="18279"/>
                  </a:lnTo>
                  <a:lnTo>
                    <a:pt x="113897" y="10887"/>
                  </a:lnTo>
                  <a:lnTo>
                    <a:pt x="116943" y="10130"/>
                  </a:lnTo>
                  <a:lnTo>
                    <a:pt x="123422" y="9560"/>
                  </a:lnTo>
                  <a:lnTo>
                    <a:pt x="123790" y="1327"/>
                  </a:lnTo>
                  <a:lnTo>
                    <a:pt x="124860" y="88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6" name="SMARTInkShape-Group118"/>
          <p:cNvGrpSpPr/>
          <p:nvPr/>
        </p:nvGrpSpPr>
        <p:grpSpPr>
          <a:xfrm>
            <a:off x="9629787" y="2924189"/>
            <a:ext cx="1400164" cy="295262"/>
            <a:chOff x="9629787" y="2924189"/>
            <a:chExt cx="1400164" cy="295262"/>
          </a:xfrm>
        </p:grpSpPr>
        <p:sp>
          <p:nvSpPr>
            <p:cNvPr id="120" name="SMARTInkShape-419"/>
            <p:cNvSpPr/>
            <p:nvPr>
              <p:custDataLst>
                <p:tags r:id="rId71"/>
              </p:custDataLst>
            </p:nvPr>
          </p:nvSpPr>
          <p:spPr>
            <a:xfrm>
              <a:off x="10534651" y="2924189"/>
              <a:ext cx="495300" cy="228576"/>
            </a:xfrm>
            <a:custGeom>
              <a:avLst/>
              <a:gdLst/>
              <a:ahLst/>
              <a:cxnLst/>
              <a:rect l="0" t="0" r="0" b="0"/>
              <a:pathLst>
                <a:path w="495300" h="228576">
                  <a:moveTo>
                    <a:pt x="38099" y="95236"/>
                  </a:moveTo>
                  <a:lnTo>
                    <a:pt x="38099" y="95236"/>
                  </a:lnTo>
                  <a:lnTo>
                    <a:pt x="38099" y="85746"/>
                  </a:lnTo>
                  <a:lnTo>
                    <a:pt x="38099" y="103321"/>
                  </a:lnTo>
                  <a:lnTo>
                    <a:pt x="31553" y="112081"/>
                  </a:lnTo>
                  <a:lnTo>
                    <a:pt x="28397" y="120924"/>
                  </a:lnTo>
                  <a:lnTo>
                    <a:pt x="22289" y="130246"/>
                  </a:lnTo>
                  <a:lnTo>
                    <a:pt x="18952" y="139711"/>
                  </a:lnTo>
                  <a:lnTo>
                    <a:pt x="12788" y="149219"/>
                  </a:lnTo>
                  <a:lnTo>
                    <a:pt x="9432" y="158738"/>
                  </a:lnTo>
                  <a:lnTo>
                    <a:pt x="3264" y="168262"/>
                  </a:lnTo>
                  <a:lnTo>
                    <a:pt x="966" y="177786"/>
                  </a:lnTo>
                  <a:lnTo>
                    <a:pt x="0" y="223560"/>
                  </a:lnTo>
                  <a:lnTo>
                    <a:pt x="1057" y="225235"/>
                  </a:lnTo>
                  <a:lnTo>
                    <a:pt x="2823" y="226353"/>
                  </a:lnTo>
                  <a:lnTo>
                    <a:pt x="10360" y="227925"/>
                  </a:lnTo>
                  <a:lnTo>
                    <a:pt x="41289" y="228575"/>
                  </a:lnTo>
                  <a:lnTo>
                    <a:pt x="47630" y="225759"/>
                  </a:lnTo>
                  <a:lnTo>
                    <a:pt x="53977" y="222038"/>
                  </a:lnTo>
                  <a:lnTo>
                    <a:pt x="79570" y="211718"/>
                  </a:lnTo>
                  <a:lnTo>
                    <a:pt x="122496" y="177775"/>
                  </a:lnTo>
                  <a:lnTo>
                    <a:pt x="126113" y="173545"/>
                  </a:lnTo>
                  <a:lnTo>
                    <a:pt x="140318" y="146918"/>
                  </a:lnTo>
                  <a:lnTo>
                    <a:pt x="155655" y="130277"/>
                  </a:lnTo>
                  <a:lnTo>
                    <a:pt x="159137" y="121040"/>
                  </a:lnTo>
                  <a:lnTo>
                    <a:pt x="161760" y="92457"/>
                  </a:lnTo>
                  <a:lnTo>
                    <a:pt x="159029" y="85887"/>
                  </a:lnTo>
                  <a:lnTo>
                    <a:pt x="156818" y="82653"/>
                  </a:lnTo>
                  <a:lnTo>
                    <a:pt x="151541" y="79060"/>
                  </a:lnTo>
                  <a:lnTo>
                    <a:pt x="145668" y="76405"/>
                  </a:lnTo>
                  <a:lnTo>
                    <a:pt x="136410" y="70018"/>
                  </a:lnTo>
                  <a:lnTo>
                    <a:pt x="126966" y="67656"/>
                  </a:lnTo>
                  <a:lnTo>
                    <a:pt x="101597" y="66700"/>
                  </a:lnTo>
                  <a:lnTo>
                    <a:pt x="95249" y="69500"/>
                  </a:lnTo>
                  <a:lnTo>
                    <a:pt x="47798" y="104783"/>
                  </a:lnTo>
                  <a:lnTo>
                    <a:pt x="44564" y="107951"/>
                  </a:lnTo>
                  <a:lnTo>
                    <a:pt x="40972" y="117115"/>
                  </a:lnTo>
                  <a:lnTo>
                    <a:pt x="38318" y="127185"/>
                  </a:lnTo>
                  <a:lnTo>
                    <a:pt x="30810" y="142273"/>
                  </a:lnTo>
                  <a:lnTo>
                    <a:pt x="28510" y="148950"/>
                  </a:lnTo>
                  <a:lnTo>
                    <a:pt x="23960" y="155445"/>
                  </a:lnTo>
                  <a:lnTo>
                    <a:pt x="23381" y="158658"/>
                  </a:lnTo>
                  <a:lnTo>
                    <a:pt x="24054" y="161860"/>
                  </a:lnTo>
                  <a:lnTo>
                    <a:pt x="27682" y="169544"/>
                  </a:lnTo>
                  <a:lnTo>
                    <a:pt x="36697" y="179471"/>
                  </a:lnTo>
                  <a:lnTo>
                    <a:pt x="59434" y="180830"/>
                  </a:lnTo>
                  <a:lnTo>
                    <a:pt x="104987" y="169197"/>
                  </a:lnTo>
                  <a:lnTo>
                    <a:pt x="149237" y="149080"/>
                  </a:lnTo>
                  <a:lnTo>
                    <a:pt x="194734" y="126978"/>
                  </a:lnTo>
                  <a:lnTo>
                    <a:pt x="240416" y="107935"/>
                  </a:lnTo>
                  <a:lnTo>
                    <a:pt x="283863" y="82536"/>
                  </a:lnTo>
                  <a:lnTo>
                    <a:pt x="311672" y="61944"/>
                  </a:lnTo>
                  <a:lnTo>
                    <a:pt x="319496" y="58214"/>
                  </a:lnTo>
                  <a:lnTo>
                    <a:pt x="329849" y="51223"/>
                  </a:lnTo>
                  <a:lnTo>
                    <a:pt x="339622" y="47623"/>
                  </a:lnTo>
                  <a:lnTo>
                    <a:pt x="349218" y="41383"/>
                  </a:lnTo>
                  <a:lnTo>
                    <a:pt x="360063" y="38520"/>
                  </a:lnTo>
                  <a:lnTo>
                    <a:pt x="369985" y="38124"/>
                  </a:lnTo>
                  <a:lnTo>
                    <a:pt x="370481" y="39170"/>
                  </a:lnTo>
                  <a:lnTo>
                    <a:pt x="371034" y="43154"/>
                  </a:lnTo>
                  <a:lnTo>
                    <a:pt x="372238" y="44639"/>
                  </a:lnTo>
                  <a:lnTo>
                    <a:pt x="376400" y="46290"/>
                  </a:lnTo>
                  <a:lnTo>
                    <a:pt x="377933" y="47789"/>
                  </a:lnTo>
                  <a:lnTo>
                    <a:pt x="380596" y="55696"/>
                  </a:lnTo>
                  <a:lnTo>
                    <a:pt x="380879" y="61766"/>
                  </a:lnTo>
                  <a:lnTo>
                    <a:pt x="378124" y="67308"/>
                  </a:lnTo>
                  <a:lnTo>
                    <a:pt x="374430" y="73299"/>
                  </a:lnTo>
                  <a:lnTo>
                    <a:pt x="372057" y="85768"/>
                  </a:lnTo>
                  <a:lnTo>
                    <a:pt x="371862" y="88924"/>
                  </a:lnTo>
                  <a:lnTo>
                    <a:pt x="368824" y="95253"/>
                  </a:lnTo>
                  <a:lnTo>
                    <a:pt x="333355" y="140875"/>
                  </a:lnTo>
                  <a:lnTo>
                    <a:pt x="311147" y="164970"/>
                  </a:lnTo>
                  <a:lnTo>
                    <a:pt x="291903" y="176705"/>
                  </a:lnTo>
                  <a:lnTo>
                    <a:pt x="280280" y="180758"/>
                  </a:lnTo>
                  <a:lnTo>
                    <a:pt x="257226" y="197363"/>
                  </a:lnTo>
                  <a:lnTo>
                    <a:pt x="249540" y="199488"/>
                  </a:lnTo>
                  <a:lnTo>
                    <a:pt x="238255" y="209416"/>
                  </a:lnTo>
                  <a:lnTo>
                    <a:pt x="238127" y="195344"/>
                  </a:lnTo>
                  <a:lnTo>
                    <a:pt x="239184" y="193725"/>
                  </a:lnTo>
                  <a:lnTo>
                    <a:pt x="240948" y="192645"/>
                  </a:lnTo>
                  <a:lnTo>
                    <a:pt x="243182" y="191925"/>
                  </a:lnTo>
                  <a:lnTo>
                    <a:pt x="257420" y="183137"/>
                  </a:lnTo>
                  <a:lnTo>
                    <a:pt x="260513" y="182411"/>
                  </a:lnTo>
                  <a:lnTo>
                    <a:pt x="262576" y="180870"/>
                  </a:lnTo>
                  <a:lnTo>
                    <a:pt x="263950" y="178783"/>
                  </a:lnTo>
                  <a:lnTo>
                    <a:pt x="264867" y="176334"/>
                  </a:lnTo>
                  <a:lnTo>
                    <a:pt x="267594" y="174701"/>
                  </a:lnTo>
                  <a:lnTo>
                    <a:pt x="279428" y="171345"/>
                  </a:lnTo>
                  <a:lnTo>
                    <a:pt x="281535" y="169259"/>
                  </a:lnTo>
                  <a:lnTo>
                    <a:pt x="282940" y="166809"/>
                  </a:lnTo>
                  <a:lnTo>
                    <a:pt x="284934" y="165176"/>
                  </a:lnTo>
                  <a:lnTo>
                    <a:pt x="289973" y="163362"/>
                  </a:lnTo>
                  <a:lnTo>
                    <a:pt x="317526" y="161949"/>
                  </a:lnTo>
                  <a:lnTo>
                    <a:pt x="319635" y="162995"/>
                  </a:lnTo>
                  <a:lnTo>
                    <a:pt x="321039" y="164750"/>
                  </a:lnTo>
                  <a:lnTo>
                    <a:pt x="323293" y="170115"/>
                  </a:lnTo>
                  <a:lnTo>
                    <a:pt x="326423" y="170849"/>
                  </a:lnTo>
                  <a:lnTo>
                    <a:pt x="328741" y="171045"/>
                  </a:lnTo>
                  <a:lnTo>
                    <a:pt x="330286" y="172233"/>
                  </a:lnTo>
                  <a:lnTo>
                    <a:pt x="332001" y="176376"/>
                  </a:lnTo>
                  <a:lnTo>
                    <a:pt x="333364" y="203592"/>
                  </a:lnTo>
                  <a:lnTo>
                    <a:pt x="334425" y="205573"/>
                  </a:lnTo>
                  <a:lnTo>
                    <a:pt x="336192" y="206894"/>
                  </a:lnTo>
                  <a:lnTo>
                    <a:pt x="338427" y="207775"/>
                  </a:lnTo>
                  <a:lnTo>
                    <a:pt x="339919" y="209420"/>
                  </a:lnTo>
                  <a:lnTo>
                    <a:pt x="342508" y="217582"/>
                  </a:lnTo>
                  <a:lnTo>
                    <a:pt x="345547" y="218404"/>
                  </a:lnTo>
                  <a:lnTo>
                    <a:pt x="369748" y="219060"/>
                  </a:lnTo>
                  <a:lnTo>
                    <a:pt x="403351" y="187180"/>
                  </a:lnTo>
                  <a:lnTo>
                    <a:pt x="414892" y="168039"/>
                  </a:lnTo>
                  <a:lnTo>
                    <a:pt x="418911" y="156436"/>
                  </a:lnTo>
                  <a:lnTo>
                    <a:pt x="425276" y="145237"/>
                  </a:lnTo>
                  <a:lnTo>
                    <a:pt x="428537" y="101658"/>
                  </a:lnTo>
                  <a:lnTo>
                    <a:pt x="427557" y="73100"/>
                  </a:lnTo>
                  <a:lnTo>
                    <a:pt x="408913" y="30604"/>
                  </a:lnTo>
                  <a:lnTo>
                    <a:pt x="402930" y="24177"/>
                  </a:lnTo>
                  <a:lnTo>
                    <a:pt x="378659" y="11883"/>
                  </a:lnTo>
                  <a:lnTo>
                    <a:pt x="374668" y="5979"/>
                  </a:lnTo>
                  <a:lnTo>
                    <a:pt x="371486" y="3981"/>
                  </a:lnTo>
                  <a:lnTo>
                    <a:pt x="353994" y="775"/>
                  </a:lnTo>
                  <a:lnTo>
                    <a:pt x="320701" y="0"/>
                  </a:lnTo>
                  <a:lnTo>
                    <a:pt x="314336" y="2814"/>
                  </a:lnTo>
                  <a:lnTo>
                    <a:pt x="307979" y="6535"/>
                  </a:lnTo>
                  <a:lnTo>
                    <a:pt x="301627" y="8188"/>
                  </a:lnTo>
                  <a:lnTo>
                    <a:pt x="299509" y="9688"/>
                  </a:lnTo>
                  <a:lnTo>
                    <a:pt x="298098" y="11745"/>
                  </a:lnTo>
                  <a:lnTo>
                    <a:pt x="295470" y="16854"/>
                  </a:lnTo>
                  <a:lnTo>
                    <a:pt x="290775" y="22652"/>
                  </a:lnTo>
                  <a:lnTo>
                    <a:pt x="285161" y="25935"/>
                  </a:lnTo>
                  <a:lnTo>
                    <a:pt x="282181" y="26810"/>
                  </a:lnTo>
                  <a:lnTo>
                    <a:pt x="280196" y="28452"/>
                  </a:lnTo>
                  <a:lnTo>
                    <a:pt x="268178" y="45849"/>
                  </a:lnTo>
                  <a:lnTo>
                    <a:pt x="267136" y="52145"/>
                  </a:lnTo>
                  <a:lnTo>
                    <a:pt x="266737" y="64899"/>
                  </a:lnTo>
                  <a:lnTo>
                    <a:pt x="280890" y="80805"/>
                  </a:lnTo>
                  <a:lnTo>
                    <a:pt x="286412" y="83530"/>
                  </a:lnTo>
                  <a:lnTo>
                    <a:pt x="307680" y="85520"/>
                  </a:lnTo>
                  <a:lnTo>
                    <a:pt x="351016" y="85707"/>
                  </a:lnTo>
                  <a:lnTo>
                    <a:pt x="368451" y="84652"/>
                  </a:lnTo>
                  <a:lnTo>
                    <a:pt x="392255" y="77510"/>
                  </a:lnTo>
                  <a:lnTo>
                    <a:pt x="425540" y="75205"/>
                  </a:lnTo>
                  <a:lnTo>
                    <a:pt x="453057" y="67550"/>
                  </a:lnTo>
                  <a:lnTo>
                    <a:pt x="469772" y="66778"/>
                  </a:lnTo>
                  <a:lnTo>
                    <a:pt x="471931" y="65681"/>
                  </a:lnTo>
                  <a:lnTo>
                    <a:pt x="473369" y="63891"/>
                  </a:lnTo>
                  <a:lnTo>
                    <a:pt x="474331" y="61640"/>
                  </a:lnTo>
                  <a:lnTo>
                    <a:pt x="476028" y="60138"/>
                  </a:lnTo>
                  <a:lnTo>
                    <a:pt x="480736" y="58470"/>
                  </a:lnTo>
                  <a:lnTo>
                    <a:pt x="495299" y="57136"/>
                  </a:lnTo>
                  <a:lnTo>
                    <a:pt x="495299" y="666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420"/>
            <p:cNvSpPr/>
            <p:nvPr>
              <p:custDataLst>
                <p:tags r:id="rId72"/>
              </p:custDataLst>
            </p:nvPr>
          </p:nvSpPr>
          <p:spPr>
            <a:xfrm>
              <a:off x="10192141" y="3105150"/>
              <a:ext cx="190110" cy="38101"/>
            </a:xfrm>
            <a:custGeom>
              <a:avLst/>
              <a:gdLst/>
              <a:ahLst/>
              <a:cxnLst/>
              <a:rect l="0" t="0" r="0" b="0"/>
              <a:pathLst>
                <a:path w="190110" h="38101">
                  <a:moveTo>
                    <a:pt x="9134" y="28575"/>
                  </a:moveTo>
                  <a:lnTo>
                    <a:pt x="9134" y="28575"/>
                  </a:lnTo>
                  <a:lnTo>
                    <a:pt x="0" y="37708"/>
                  </a:lnTo>
                  <a:lnTo>
                    <a:pt x="40924" y="38100"/>
                  </a:lnTo>
                  <a:lnTo>
                    <a:pt x="47252" y="35278"/>
                  </a:lnTo>
                  <a:lnTo>
                    <a:pt x="53593" y="31554"/>
                  </a:lnTo>
                  <a:lnTo>
                    <a:pt x="64169" y="29458"/>
                  </a:lnTo>
                  <a:lnTo>
                    <a:pt x="79180" y="27778"/>
                  </a:lnTo>
                  <a:lnTo>
                    <a:pt x="91861" y="22106"/>
                  </a:lnTo>
                  <a:lnTo>
                    <a:pt x="107494" y="18897"/>
                  </a:lnTo>
                  <a:lnTo>
                    <a:pt x="120356" y="12772"/>
                  </a:lnTo>
                  <a:lnTo>
                    <a:pt x="165676" y="3063"/>
                  </a:lnTo>
                  <a:lnTo>
                    <a:pt x="1901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421"/>
            <p:cNvSpPr/>
            <p:nvPr>
              <p:custDataLst>
                <p:tags r:id="rId73"/>
              </p:custDataLst>
            </p:nvPr>
          </p:nvSpPr>
          <p:spPr>
            <a:xfrm>
              <a:off x="10201275" y="3032994"/>
              <a:ext cx="228601" cy="34057"/>
            </a:xfrm>
            <a:custGeom>
              <a:avLst/>
              <a:gdLst/>
              <a:ahLst/>
              <a:cxnLst/>
              <a:rect l="0" t="0" r="0" b="0"/>
              <a:pathLst>
                <a:path w="228601" h="34057">
                  <a:moveTo>
                    <a:pt x="0" y="34056"/>
                  </a:moveTo>
                  <a:lnTo>
                    <a:pt x="0" y="34056"/>
                  </a:lnTo>
                  <a:lnTo>
                    <a:pt x="18648" y="34056"/>
                  </a:lnTo>
                  <a:lnTo>
                    <a:pt x="27216" y="25855"/>
                  </a:lnTo>
                  <a:lnTo>
                    <a:pt x="33228" y="24923"/>
                  </a:lnTo>
                  <a:lnTo>
                    <a:pt x="79379" y="24532"/>
                  </a:lnTo>
                  <a:lnTo>
                    <a:pt x="98621" y="23473"/>
                  </a:lnTo>
                  <a:lnTo>
                    <a:pt x="117082" y="16330"/>
                  </a:lnTo>
                  <a:lnTo>
                    <a:pt x="160229" y="15041"/>
                  </a:lnTo>
                  <a:lnTo>
                    <a:pt x="173181" y="15016"/>
                  </a:lnTo>
                  <a:lnTo>
                    <a:pt x="180333" y="12188"/>
                  </a:lnTo>
                  <a:lnTo>
                    <a:pt x="187040" y="8462"/>
                  </a:lnTo>
                  <a:lnTo>
                    <a:pt x="199968" y="6070"/>
                  </a:lnTo>
                  <a:lnTo>
                    <a:pt x="217190" y="5516"/>
                  </a:lnTo>
                  <a:lnTo>
                    <a:pt x="223573" y="435"/>
                  </a:lnTo>
                  <a:lnTo>
                    <a:pt x="225249" y="0"/>
                  </a:lnTo>
                  <a:lnTo>
                    <a:pt x="226365" y="769"/>
                  </a:lnTo>
                  <a:lnTo>
                    <a:pt x="228600" y="54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422"/>
            <p:cNvSpPr/>
            <p:nvPr>
              <p:custDataLst>
                <p:tags r:id="rId74"/>
              </p:custDataLst>
            </p:nvPr>
          </p:nvSpPr>
          <p:spPr>
            <a:xfrm>
              <a:off x="9896510" y="3124200"/>
              <a:ext cx="190466" cy="38101"/>
            </a:xfrm>
            <a:custGeom>
              <a:avLst/>
              <a:gdLst/>
              <a:ahLst/>
              <a:cxnLst/>
              <a:rect l="0" t="0" r="0" b="0"/>
              <a:pathLst>
                <a:path w="190466" h="38101">
                  <a:moveTo>
                    <a:pt x="9490" y="38100"/>
                  </a:moveTo>
                  <a:lnTo>
                    <a:pt x="9490" y="38100"/>
                  </a:lnTo>
                  <a:lnTo>
                    <a:pt x="4433" y="38100"/>
                  </a:lnTo>
                  <a:lnTo>
                    <a:pt x="2944" y="37042"/>
                  </a:lnTo>
                  <a:lnTo>
                    <a:pt x="1952" y="35278"/>
                  </a:lnTo>
                  <a:lnTo>
                    <a:pt x="0" y="28691"/>
                  </a:lnTo>
                  <a:lnTo>
                    <a:pt x="45673" y="28575"/>
                  </a:lnTo>
                  <a:lnTo>
                    <a:pt x="49487" y="28575"/>
                  </a:lnTo>
                  <a:lnTo>
                    <a:pt x="56547" y="25753"/>
                  </a:lnTo>
                  <a:lnTo>
                    <a:pt x="59912" y="23519"/>
                  </a:lnTo>
                  <a:lnTo>
                    <a:pt x="74760" y="20374"/>
                  </a:lnTo>
                  <a:lnTo>
                    <a:pt x="91135" y="18253"/>
                  </a:lnTo>
                  <a:lnTo>
                    <a:pt x="102356" y="12581"/>
                  </a:lnTo>
                  <a:lnTo>
                    <a:pt x="139398" y="8546"/>
                  </a:lnTo>
                  <a:lnTo>
                    <a:pt x="152312" y="2001"/>
                  </a:lnTo>
                  <a:lnTo>
                    <a:pt x="1904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423"/>
            <p:cNvSpPr/>
            <p:nvPr>
              <p:custDataLst>
                <p:tags r:id="rId75"/>
              </p:custDataLst>
            </p:nvPr>
          </p:nvSpPr>
          <p:spPr>
            <a:xfrm>
              <a:off x="9991725" y="3000375"/>
              <a:ext cx="38101" cy="219076"/>
            </a:xfrm>
            <a:custGeom>
              <a:avLst/>
              <a:gdLst/>
              <a:ahLst/>
              <a:cxnLst/>
              <a:rect l="0" t="0" r="0" b="0"/>
              <a:pathLst>
                <a:path w="38101" h="219076">
                  <a:moveTo>
                    <a:pt x="0" y="0"/>
                  </a:moveTo>
                  <a:lnTo>
                    <a:pt x="0" y="0"/>
                  </a:lnTo>
                  <a:lnTo>
                    <a:pt x="9410" y="0"/>
                  </a:lnTo>
                  <a:lnTo>
                    <a:pt x="9490" y="5056"/>
                  </a:lnTo>
                  <a:lnTo>
                    <a:pt x="10560" y="6546"/>
                  </a:lnTo>
                  <a:lnTo>
                    <a:pt x="14570" y="8201"/>
                  </a:lnTo>
                  <a:lnTo>
                    <a:pt x="16064" y="9701"/>
                  </a:lnTo>
                  <a:lnTo>
                    <a:pt x="17723" y="14189"/>
                  </a:lnTo>
                  <a:lnTo>
                    <a:pt x="20032" y="35012"/>
                  </a:lnTo>
                  <a:lnTo>
                    <a:pt x="26573" y="47642"/>
                  </a:lnTo>
                  <a:lnTo>
                    <a:pt x="28559" y="93264"/>
                  </a:lnTo>
                  <a:lnTo>
                    <a:pt x="28575" y="136157"/>
                  </a:lnTo>
                  <a:lnTo>
                    <a:pt x="29633" y="146239"/>
                  </a:lnTo>
                  <a:lnTo>
                    <a:pt x="37709" y="169452"/>
                  </a:lnTo>
                  <a:lnTo>
                    <a:pt x="38100" y="217031"/>
                  </a:lnTo>
                  <a:lnTo>
                    <a:pt x="3810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424"/>
            <p:cNvSpPr/>
            <p:nvPr>
              <p:custDataLst>
                <p:tags r:id="rId76"/>
              </p:custDataLst>
            </p:nvPr>
          </p:nvSpPr>
          <p:spPr>
            <a:xfrm>
              <a:off x="9629787" y="2971811"/>
              <a:ext cx="380986" cy="219050"/>
            </a:xfrm>
            <a:custGeom>
              <a:avLst/>
              <a:gdLst/>
              <a:ahLst/>
              <a:cxnLst/>
              <a:rect l="0" t="0" r="0" b="0"/>
              <a:pathLst>
                <a:path w="380986" h="219050">
                  <a:moveTo>
                    <a:pt x="38088" y="76189"/>
                  </a:moveTo>
                  <a:lnTo>
                    <a:pt x="38088" y="76189"/>
                  </a:lnTo>
                  <a:lnTo>
                    <a:pt x="38088" y="81245"/>
                  </a:lnTo>
                  <a:lnTo>
                    <a:pt x="35266" y="86550"/>
                  </a:lnTo>
                  <a:lnTo>
                    <a:pt x="29887" y="93523"/>
                  </a:lnTo>
                  <a:lnTo>
                    <a:pt x="28824" y="102504"/>
                  </a:lnTo>
                  <a:lnTo>
                    <a:pt x="28678" y="108345"/>
                  </a:lnTo>
                  <a:lnTo>
                    <a:pt x="25792" y="114470"/>
                  </a:lnTo>
                  <a:lnTo>
                    <a:pt x="22040" y="120719"/>
                  </a:lnTo>
                  <a:lnTo>
                    <a:pt x="18868" y="130188"/>
                  </a:lnTo>
                  <a:lnTo>
                    <a:pt x="12756" y="140755"/>
                  </a:lnTo>
                  <a:lnTo>
                    <a:pt x="9416" y="155762"/>
                  </a:lnTo>
                  <a:lnTo>
                    <a:pt x="2164" y="170851"/>
                  </a:lnTo>
                  <a:lnTo>
                    <a:pt x="0" y="212711"/>
                  </a:lnTo>
                  <a:lnTo>
                    <a:pt x="1054" y="214829"/>
                  </a:lnTo>
                  <a:lnTo>
                    <a:pt x="2815" y="216241"/>
                  </a:lnTo>
                  <a:lnTo>
                    <a:pt x="8190" y="218506"/>
                  </a:lnTo>
                  <a:lnTo>
                    <a:pt x="31869" y="219049"/>
                  </a:lnTo>
                  <a:lnTo>
                    <a:pt x="38146" y="216235"/>
                  </a:lnTo>
                  <a:lnTo>
                    <a:pt x="85125" y="180942"/>
                  </a:lnTo>
                  <a:lnTo>
                    <a:pt x="111091" y="154505"/>
                  </a:lnTo>
                  <a:lnTo>
                    <a:pt x="130514" y="124403"/>
                  </a:lnTo>
                  <a:lnTo>
                    <a:pt x="132781" y="106174"/>
                  </a:lnTo>
                  <a:lnTo>
                    <a:pt x="133323" y="73133"/>
                  </a:lnTo>
                  <a:lnTo>
                    <a:pt x="132271" y="70977"/>
                  </a:lnTo>
                  <a:lnTo>
                    <a:pt x="130509" y="69539"/>
                  </a:lnTo>
                  <a:lnTo>
                    <a:pt x="125731" y="66883"/>
                  </a:lnTo>
                  <a:lnTo>
                    <a:pt x="117090" y="60497"/>
                  </a:lnTo>
                  <a:lnTo>
                    <a:pt x="107829" y="57076"/>
                  </a:lnTo>
                  <a:lnTo>
                    <a:pt x="101539" y="52525"/>
                  </a:lnTo>
                  <a:lnTo>
                    <a:pt x="98380" y="51946"/>
                  </a:lnTo>
                  <a:lnTo>
                    <a:pt x="95216" y="52619"/>
                  </a:lnTo>
                  <a:lnTo>
                    <a:pt x="88879" y="55130"/>
                  </a:lnTo>
                  <a:lnTo>
                    <a:pt x="69837" y="58021"/>
                  </a:lnTo>
                  <a:lnTo>
                    <a:pt x="53963" y="70373"/>
                  </a:lnTo>
                  <a:lnTo>
                    <a:pt x="31738" y="93154"/>
                  </a:lnTo>
                  <a:lnTo>
                    <a:pt x="23271" y="108144"/>
                  </a:lnTo>
                  <a:lnTo>
                    <a:pt x="7353" y="151749"/>
                  </a:lnTo>
                  <a:lnTo>
                    <a:pt x="3261" y="158455"/>
                  </a:lnTo>
                  <a:lnTo>
                    <a:pt x="635" y="171383"/>
                  </a:lnTo>
                  <a:lnTo>
                    <a:pt x="26" y="193661"/>
                  </a:lnTo>
                  <a:lnTo>
                    <a:pt x="1072" y="195779"/>
                  </a:lnTo>
                  <a:lnTo>
                    <a:pt x="2827" y="197190"/>
                  </a:lnTo>
                  <a:lnTo>
                    <a:pt x="7600" y="198759"/>
                  </a:lnTo>
                  <a:lnTo>
                    <a:pt x="50792" y="200010"/>
                  </a:lnTo>
                  <a:lnTo>
                    <a:pt x="65371" y="194956"/>
                  </a:lnTo>
                  <a:lnTo>
                    <a:pt x="111554" y="168215"/>
                  </a:lnTo>
                  <a:lnTo>
                    <a:pt x="142921" y="149560"/>
                  </a:lnTo>
                  <a:lnTo>
                    <a:pt x="183790" y="116863"/>
                  </a:lnTo>
                  <a:lnTo>
                    <a:pt x="207554" y="102704"/>
                  </a:lnTo>
                  <a:lnTo>
                    <a:pt x="253873" y="68394"/>
                  </a:lnTo>
                  <a:lnTo>
                    <a:pt x="298429" y="41551"/>
                  </a:lnTo>
                  <a:lnTo>
                    <a:pt x="345886" y="13755"/>
                  </a:lnTo>
                  <a:lnTo>
                    <a:pt x="357770" y="9712"/>
                  </a:lnTo>
                  <a:lnTo>
                    <a:pt x="369451" y="1479"/>
                  </a:lnTo>
                  <a:lnTo>
                    <a:pt x="380857" y="0"/>
                  </a:lnTo>
                  <a:lnTo>
                    <a:pt x="380985" y="9122"/>
                  </a:lnTo>
                  <a:lnTo>
                    <a:pt x="374442" y="17041"/>
                  </a:lnTo>
                  <a:lnTo>
                    <a:pt x="372786" y="22737"/>
                  </a:lnTo>
                  <a:lnTo>
                    <a:pt x="371286" y="24680"/>
                  </a:lnTo>
                  <a:lnTo>
                    <a:pt x="366797" y="26838"/>
                  </a:lnTo>
                  <a:lnTo>
                    <a:pt x="365178" y="28471"/>
                  </a:lnTo>
                  <a:lnTo>
                    <a:pt x="339586" y="68551"/>
                  </a:lnTo>
                  <a:lnTo>
                    <a:pt x="307961" y="111267"/>
                  </a:lnTo>
                  <a:lnTo>
                    <a:pt x="270744" y="157571"/>
                  </a:lnTo>
                  <a:lnTo>
                    <a:pt x="261657" y="167918"/>
                  </a:lnTo>
                  <a:lnTo>
                    <a:pt x="255229" y="180896"/>
                  </a:lnTo>
                  <a:lnTo>
                    <a:pt x="242091" y="196830"/>
                  </a:lnTo>
                  <a:lnTo>
                    <a:pt x="238119" y="209517"/>
                  </a:lnTo>
                  <a:lnTo>
                    <a:pt x="238117" y="209524"/>
                  </a:lnTo>
                  <a:lnTo>
                    <a:pt x="238113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SMARTInkShape-Group119"/>
          <p:cNvGrpSpPr/>
          <p:nvPr/>
        </p:nvGrpSpPr>
        <p:grpSpPr>
          <a:xfrm>
            <a:off x="3810035" y="3733804"/>
            <a:ext cx="952466" cy="323847"/>
            <a:chOff x="3810035" y="3733804"/>
            <a:chExt cx="952466" cy="323847"/>
          </a:xfrm>
        </p:grpSpPr>
        <p:sp>
          <p:nvSpPr>
            <p:cNvPr id="127" name="SMARTInkShape-425"/>
            <p:cNvSpPr/>
            <p:nvPr>
              <p:custDataLst>
                <p:tags r:id="rId67"/>
              </p:custDataLst>
            </p:nvPr>
          </p:nvSpPr>
          <p:spPr>
            <a:xfrm>
              <a:off x="4572000" y="3933825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9525"/>
                  </a:moveTo>
                  <a:lnTo>
                    <a:pt x="0" y="9525"/>
                  </a:lnTo>
                  <a:lnTo>
                    <a:pt x="23680" y="9525"/>
                  </a:lnTo>
                  <a:lnTo>
                    <a:pt x="29222" y="6703"/>
                  </a:lnTo>
                  <a:lnTo>
                    <a:pt x="36346" y="1324"/>
                  </a:lnTo>
                  <a:lnTo>
                    <a:pt x="46147" y="117"/>
                  </a:lnTo>
                  <a:lnTo>
                    <a:pt x="93486" y="0"/>
                  </a:lnTo>
                  <a:lnTo>
                    <a:pt x="140585" y="0"/>
                  </a:lnTo>
                  <a:lnTo>
                    <a:pt x="187513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426"/>
            <p:cNvSpPr/>
            <p:nvPr>
              <p:custDataLst>
                <p:tags r:id="rId68"/>
              </p:custDataLst>
            </p:nvPr>
          </p:nvSpPr>
          <p:spPr>
            <a:xfrm>
              <a:off x="4572000" y="3848100"/>
              <a:ext cx="180848" cy="9526"/>
            </a:xfrm>
            <a:custGeom>
              <a:avLst/>
              <a:gdLst/>
              <a:ahLst/>
              <a:cxnLst/>
              <a:rect l="0" t="0" r="0" b="0"/>
              <a:pathLst>
                <a:path w="180848" h="9526">
                  <a:moveTo>
                    <a:pt x="0" y="0"/>
                  </a:moveTo>
                  <a:lnTo>
                    <a:pt x="0" y="0"/>
                  </a:lnTo>
                  <a:lnTo>
                    <a:pt x="46174" y="0"/>
                  </a:lnTo>
                  <a:lnTo>
                    <a:pt x="92154" y="0"/>
                  </a:lnTo>
                  <a:lnTo>
                    <a:pt x="139778" y="0"/>
                  </a:lnTo>
                  <a:lnTo>
                    <a:pt x="180847" y="0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427"/>
            <p:cNvSpPr/>
            <p:nvPr>
              <p:custDataLst>
                <p:tags r:id="rId69"/>
              </p:custDataLst>
            </p:nvPr>
          </p:nvSpPr>
          <p:spPr>
            <a:xfrm>
              <a:off x="4143375" y="3733804"/>
              <a:ext cx="266701" cy="285744"/>
            </a:xfrm>
            <a:custGeom>
              <a:avLst/>
              <a:gdLst/>
              <a:ahLst/>
              <a:cxnLst/>
              <a:rect l="0" t="0" r="0" b="0"/>
              <a:pathLst>
                <a:path w="266701" h="285744">
                  <a:moveTo>
                    <a:pt x="0" y="276221"/>
                  </a:moveTo>
                  <a:lnTo>
                    <a:pt x="0" y="276221"/>
                  </a:lnTo>
                  <a:lnTo>
                    <a:pt x="0" y="281278"/>
                  </a:lnTo>
                  <a:lnTo>
                    <a:pt x="1058" y="282767"/>
                  </a:lnTo>
                  <a:lnTo>
                    <a:pt x="2822" y="283760"/>
                  </a:lnTo>
                  <a:lnTo>
                    <a:pt x="9701" y="285484"/>
                  </a:lnTo>
                  <a:lnTo>
                    <a:pt x="33113" y="285743"/>
                  </a:lnTo>
                  <a:lnTo>
                    <a:pt x="38706" y="282923"/>
                  </a:lnTo>
                  <a:lnTo>
                    <a:pt x="41679" y="280689"/>
                  </a:lnTo>
                  <a:lnTo>
                    <a:pt x="44982" y="275384"/>
                  </a:lnTo>
                  <a:lnTo>
                    <a:pt x="47509" y="269499"/>
                  </a:lnTo>
                  <a:lnTo>
                    <a:pt x="52159" y="263356"/>
                  </a:lnTo>
                  <a:lnTo>
                    <a:pt x="81747" y="240228"/>
                  </a:lnTo>
                  <a:lnTo>
                    <a:pt x="107919" y="193506"/>
                  </a:lnTo>
                  <a:lnTo>
                    <a:pt x="138815" y="149211"/>
                  </a:lnTo>
                  <a:lnTo>
                    <a:pt x="169413" y="104771"/>
                  </a:lnTo>
                  <a:lnTo>
                    <a:pt x="185998" y="74079"/>
                  </a:lnTo>
                  <a:lnTo>
                    <a:pt x="197709" y="44622"/>
                  </a:lnTo>
                  <a:lnTo>
                    <a:pt x="216303" y="19242"/>
                  </a:lnTo>
                  <a:lnTo>
                    <a:pt x="218528" y="6384"/>
                  </a:lnTo>
                  <a:lnTo>
                    <a:pt x="219768" y="4255"/>
                  </a:lnTo>
                  <a:lnTo>
                    <a:pt x="221654" y="2835"/>
                  </a:lnTo>
                  <a:lnTo>
                    <a:pt x="228589" y="0"/>
                  </a:lnTo>
                  <a:lnTo>
                    <a:pt x="228600" y="44472"/>
                  </a:lnTo>
                  <a:lnTo>
                    <a:pt x="228600" y="87572"/>
                  </a:lnTo>
                  <a:lnTo>
                    <a:pt x="219467" y="131626"/>
                  </a:lnTo>
                  <a:lnTo>
                    <a:pt x="219085" y="178226"/>
                  </a:lnTo>
                  <a:lnTo>
                    <a:pt x="216258" y="187865"/>
                  </a:lnTo>
                  <a:lnTo>
                    <a:pt x="212531" y="196735"/>
                  </a:lnTo>
                  <a:lnTo>
                    <a:pt x="209584" y="241166"/>
                  </a:lnTo>
                  <a:lnTo>
                    <a:pt x="209553" y="255278"/>
                  </a:lnTo>
                  <a:lnTo>
                    <a:pt x="200032" y="266689"/>
                  </a:lnTo>
                  <a:lnTo>
                    <a:pt x="200025" y="266695"/>
                  </a:lnTo>
                  <a:lnTo>
                    <a:pt x="205082" y="261639"/>
                  </a:lnTo>
                  <a:lnTo>
                    <a:pt x="207564" y="256335"/>
                  </a:lnTo>
                  <a:lnTo>
                    <a:pt x="209545" y="210081"/>
                  </a:lnTo>
                  <a:lnTo>
                    <a:pt x="209550" y="196952"/>
                  </a:lnTo>
                  <a:lnTo>
                    <a:pt x="199229" y="155834"/>
                  </a:lnTo>
                  <a:lnTo>
                    <a:pt x="192537" y="142923"/>
                  </a:lnTo>
                  <a:lnTo>
                    <a:pt x="191858" y="139730"/>
                  </a:lnTo>
                  <a:lnTo>
                    <a:pt x="190347" y="137602"/>
                  </a:lnTo>
                  <a:lnTo>
                    <a:pt x="188282" y="136183"/>
                  </a:lnTo>
                  <a:lnTo>
                    <a:pt x="183164" y="133549"/>
                  </a:lnTo>
                  <a:lnTo>
                    <a:pt x="174333" y="127174"/>
                  </a:lnTo>
                  <a:lnTo>
                    <a:pt x="165014" y="124814"/>
                  </a:lnTo>
                  <a:lnTo>
                    <a:pt x="117475" y="123823"/>
                  </a:lnTo>
                  <a:lnTo>
                    <a:pt x="101600" y="123821"/>
                  </a:lnTo>
                  <a:lnTo>
                    <a:pt x="99483" y="124879"/>
                  </a:lnTo>
                  <a:lnTo>
                    <a:pt x="98072" y="126643"/>
                  </a:lnTo>
                  <a:lnTo>
                    <a:pt x="97132" y="128878"/>
                  </a:lnTo>
                  <a:lnTo>
                    <a:pt x="95446" y="130367"/>
                  </a:lnTo>
                  <a:lnTo>
                    <a:pt x="86166" y="133229"/>
                  </a:lnTo>
                  <a:lnTo>
                    <a:pt x="85728" y="150955"/>
                  </a:lnTo>
                  <a:lnTo>
                    <a:pt x="93926" y="160470"/>
                  </a:lnTo>
                  <a:lnTo>
                    <a:pt x="94858" y="166548"/>
                  </a:lnTo>
                  <a:lnTo>
                    <a:pt x="96047" y="168181"/>
                  </a:lnTo>
                  <a:lnTo>
                    <a:pt x="97898" y="169269"/>
                  </a:lnTo>
                  <a:lnTo>
                    <a:pt x="105559" y="170801"/>
                  </a:lnTo>
                  <a:lnTo>
                    <a:pt x="152402" y="171444"/>
                  </a:lnTo>
                  <a:lnTo>
                    <a:pt x="174821" y="170388"/>
                  </a:lnTo>
                  <a:lnTo>
                    <a:pt x="190042" y="162804"/>
                  </a:lnTo>
                  <a:lnTo>
                    <a:pt x="212101" y="160940"/>
                  </a:lnTo>
                  <a:lnTo>
                    <a:pt x="214426" y="159151"/>
                  </a:lnTo>
                  <a:lnTo>
                    <a:pt x="215976" y="156899"/>
                  </a:lnTo>
                  <a:lnTo>
                    <a:pt x="218067" y="155398"/>
                  </a:lnTo>
                  <a:lnTo>
                    <a:pt x="223213" y="153730"/>
                  </a:lnTo>
                  <a:lnTo>
                    <a:pt x="250850" y="152430"/>
                  </a:lnTo>
                  <a:lnTo>
                    <a:pt x="252958" y="151361"/>
                  </a:lnTo>
                  <a:lnTo>
                    <a:pt x="254364" y="149589"/>
                  </a:lnTo>
                  <a:lnTo>
                    <a:pt x="255301" y="147349"/>
                  </a:lnTo>
                  <a:lnTo>
                    <a:pt x="256984" y="145857"/>
                  </a:lnTo>
                  <a:lnTo>
                    <a:pt x="266700" y="1428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428"/>
            <p:cNvSpPr/>
            <p:nvPr>
              <p:custDataLst>
                <p:tags r:id="rId70"/>
              </p:custDataLst>
            </p:nvPr>
          </p:nvSpPr>
          <p:spPr>
            <a:xfrm>
              <a:off x="3810035" y="3876675"/>
              <a:ext cx="190466" cy="180976"/>
            </a:xfrm>
            <a:custGeom>
              <a:avLst/>
              <a:gdLst/>
              <a:ahLst/>
              <a:cxnLst/>
              <a:rect l="0" t="0" r="0" b="0"/>
              <a:pathLst>
                <a:path w="190466" h="180976">
                  <a:moveTo>
                    <a:pt x="161890" y="0"/>
                  </a:moveTo>
                  <a:lnTo>
                    <a:pt x="161890" y="0"/>
                  </a:lnTo>
                  <a:lnTo>
                    <a:pt x="161890" y="13257"/>
                  </a:lnTo>
                  <a:lnTo>
                    <a:pt x="160832" y="15188"/>
                  </a:lnTo>
                  <a:lnTo>
                    <a:pt x="159068" y="16475"/>
                  </a:lnTo>
                  <a:lnTo>
                    <a:pt x="156833" y="17333"/>
                  </a:lnTo>
                  <a:lnTo>
                    <a:pt x="155344" y="18964"/>
                  </a:lnTo>
                  <a:lnTo>
                    <a:pt x="153689" y="23598"/>
                  </a:lnTo>
                  <a:lnTo>
                    <a:pt x="151569" y="35196"/>
                  </a:lnTo>
                  <a:lnTo>
                    <a:pt x="145896" y="44530"/>
                  </a:lnTo>
                  <a:lnTo>
                    <a:pt x="142687" y="53999"/>
                  </a:lnTo>
                  <a:lnTo>
                    <a:pt x="120485" y="79376"/>
                  </a:lnTo>
                  <a:lnTo>
                    <a:pt x="114207" y="82903"/>
                  </a:lnTo>
                  <a:lnTo>
                    <a:pt x="111052" y="83844"/>
                  </a:lnTo>
                  <a:lnTo>
                    <a:pt x="104723" y="90534"/>
                  </a:lnTo>
                  <a:lnTo>
                    <a:pt x="90715" y="108998"/>
                  </a:lnTo>
                  <a:lnTo>
                    <a:pt x="61095" y="129178"/>
                  </a:lnTo>
                  <a:lnTo>
                    <a:pt x="54298" y="131496"/>
                  </a:lnTo>
                  <a:lnTo>
                    <a:pt x="52062" y="133172"/>
                  </a:lnTo>
                  <a:lnTo>
                    <a:pt x="47857" y="139529"/>
                  </a:lnTo>
                  <a:lnTo>
                    <a:pt x="30308" y="150945"/>
                  </a:lnTo>
                  <a:lnTo>
                    <a:pt x="9921" y="171020"/>
                  </a:lnTo>
                  <a:lnTo>
                    <a:pt x="368" y="171439"/>
                  </a:lnTo>
                  <a:lnTo>
                    <a:pt x="0" y="179650"/>
                  </a:lnTo>
                  <a:lnTo>
                    <a:pt x="1047" y="180092"/>
                  </a:lnTo>
                  <a:lnTo>
                    <a:pt x="47479" y="180975"/>
                  </a:lnTo>
                  <a:lnTo>
                    <a:pt x="52127" y="180975"/>
                  </a:lnTo>
                  <a:lnTo>
                    <a:pt x="57720" y="178153"/>
                  </a:lnTo>
                  <a:lnTo>
                    <a:pt x="63734" y="174429"/>
                  </a:lnTo>
                  <a:lnTo>
                    <a:pt x="76218" y="172039"/>
                  </a:lnTo>
                  <a:lnTo>
                    <a:pt x="106594" y="171484"/>
                  </a:lnTo>
                  <a:lnTo>
                    <a:pt x="113678" y="168643"/>
                  </a:lnTo>
                  <a:lnTo>
                    <a:pt x="120354" y="164911"/>
                  </a:lnTo>
                  <a:lnTo>
                    <a:pt x="133263" y="162515"/>
                  </a:lnTo>
                  <a:lnTo>
                    <a:pt x="146005" y="162042"/>
                  </a:lnTo>
                  <a:lnTo>
                    <a:pt x="148125" y="160944"/>
                  </a:lnTo>
                  <a:lnTo>
                    <a:pt x="149538" y="159155"/>
                  </a:lnTo>
                  <a:lnTo>
                    <a:pt x="150481" y="156903"/>
                  </a:lnTo>
                  <a:lnTo>
                    <a:pt x="152167" y="155402"/>
                  </a:lnTo>
                  <a:lnTo>
                    <a:pt x="156863" y="153734"/>
                  </a:lnTo>
                  <a:lnTo>
                    <a:pt x="19046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2" name="SMARTInkShape-429"/>
          <p:cNvSpPr/>
          <p:nvPr>
            <p:custDataLst>
              <p:tags r:id="rId8"/>
            </p:custDataLst>
          </p:nvPr>
        </p:nvSpPr>
        <p:spPr>
          <a:xfrm>
            <a:off x="1343025" y="2257425"/>
            <a:ext cx="171451" cy="66676"/>
          </a:xfrm>
          <a:custGeom>
            <a:avLst/>
            <a:gdLst/>
            <a:ahLst/>
            <a:cxnLst/>
            <a:rect l="0" t="0" r="0" b="0"/>
            <a:pathLst>
              <a:path w="171451" h="66676">
                <a:moveTo>
                  <a:pt x="0" y="47625"/>
                </a:moveTo>
                <a:lnTo>
                  <a:pt x="0" y="47625"/>
                </a:lnTo>
                <a:lnTo>
                  <a:pt x="14189" y="47625"/>
                </a:lnTo>
                <a:lnTo>
                  <a:pt x="15810" y="48683"/>
                </a:lnTo>
                <a:lnTo>
                  <a:pt x="16890" y="50447"/>
                </a:lnTo>
                <a:lnTo>
                  <a:pt x="17610" y="52681"/>
                </a:lnTo>
                <a:lnTo>
                  <a:pt x="19148" y="54171"/>
                </a:lnTo>
                <a:lnTo>
                  <a:pt x="27125" y="56758"/>
                </a:lnTo>
                <a:lnTo>
                  <a:pt x="33202" y="57034"/>
                </a:lnTo>
                <a:lnTo>
                  <a:pt x="34835" y="58131"/>
                </a:lnTo>
                <a:lnTo>
                  <a:pt x="35923" y="59921"/>
                </a:lnTo>
                <a:lnTo>
                  <a:pt x="36649" y="62172"/>
                </a:lnTo>
                <a:lnTo>
                  <a:pt x="38191" y="63673"/>
                </a:lnTo>
                <a:lnTo>
                  <a:pt x="46174" y="66280"/>
                </a:lnTo>
                <a:lnTo>
                  <a:pt x="90344" y="66675"/>
                </a:lnTo>
                <a:lnTo>
                  <a:pt x="95892" y="63853"/>
                </a:lnTo>
                <a:lnTo>
                  <a:pt x="103020" y="58474"/>
                </a:lnTo>
                <a:lnTo>
                  <a:pt x="112033" y="57411"/>
                </a:lnTo>
                <a:lnTo>
                  <a:pt x="117878" y="57266"/>
                </a:lnTo>
                <a:lnTo>
                  <a:pt x="119861" y="56169"/>
                </a:lnTo>
                <a:lnTo>
                  <a:pt x="121182" y="54379"/>
                </a:lnTo>
                <a:lnTo>
                  <a:pt x="122063" y="52128"/>
                </a:lnTo>
                <a:lnTo>
                  <a:pt x="123709" y="50627"/>
                </a:lnTo>
                <a:lnTo>
                  <a:pt x="133220" y="47660"/>
                </a:lnTo>
                <a:lnTo>
                  <a:pt x="133339" y="39427"/>
                </a:lnTo>
                <a:lnTo>
                  <a:pt x="152007" y="19443"/>
                </a:lnTo>
                <a:lnTo>
                  <a:pt x="152284" y="14110"/>
                </a:lnTo>
                <a:lnTo>
                  <a:pt x="153381" y="12582"/>
                </a:lnTo>
                <a:lnTo>
                  <a:pt x="155170" y="11563"/>
                </a:lnTo>
                <a:lnTo>
                  <a:pt x="161530" y="9644"/>
                </a:lnTo>
                <a:lnTo>
                  <a:pt x="170091" y="9535"/>
                </a:lnTo>
                <a:lnTo>
                  <a:pt x="170544" y="8474"/>
                </a:lnTo>
                <a:lnTo>
                  <a:pt x="1714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6" name="SMARTInkShape-Group121"/>
          <p:cNvGrpSpPr/>
          <p:nvPr/>
        </p:nvGrpSpPr>
        <p:grpSpPr>
          <a:xfrm>
            <a:off x="4943478" y="3619511"/>
            <a:ext cx="1095242" cy="380990"/>
            <a:chOff x="4943478" y="3619511"/>
            <a:chExt cx="1095242" cy="380990"/>
          </a:xfrm>
        </p:grpSpPr>
        <p:sp>
          <p:nvSpPr>
            <p:cNvPr id="133" name="SMARTInkShape-430"/>
            <p:cNvSpPr/>
            <p:nvPr>
              <p:custDataLst>
                <p:tags r:id="rId64"/>
              </p:custDataLst>
            </p:nvPr>
          </p:nvSpPr>
          <p:spPr>
            <a:xfrm>
              <a:off x="5581653" y="3619511"/>
              <a:ext cx="457067" cy="247637"/>
            </a:xfrm>
            <a:custGeom>
              <a:avLst/>
              <a:gdLst/>
              <a:ahLst/>
              <a:cxnLst/>
              <a:rect l="0" t="0" r="0" b="0"/>
              <a:pathLst>
                <a:path w="457067" h="247637">
                  <a:moveTo>
                    <a:pt x="152397" y="57139"/>
                  </a:moveTo>
                  <a:lnTo>
                    <a:pt x="152397" y="57139"/>
                  </a:lnTo>
                  <a:lnTo>
                    <a:pt x="144196" y="57139"/>
                  </a:lnTo>
                  <a:lnTo>
                    <a:pt x="143755" y="58197"/>
                  </a:lnTo>
                  <a:lnTo>
                    <a:pt x="142988" y="65340"/>
                  </a:lnTo>
                  <a:lnTo>
                    <a:pt x="140101" y="66075"/>
                  </a:lnTo>
                  <a:lnTo>
                    <a:pt x="137849" y="66271"/>
                  </a:lnTo>
                  <a:lnTo>
                    <a:pt x="136348" y="67461"/>
                  </a:lnTo>
                  <a:lnTo>
                    <a:pt x="134681" y="71604"/>
                  </a:lnTo>
                  <a:lnTo>
                    <a:pt x="133742" y="79887"/>
                  </a:lnTo>
                  <a:lnTo>
                    <a:pt x="132552" y="81829"/>
                  </a:lnTo>
                  <a:lnTo>
                    <a:pt x="130701" y="83124"/>
                  </a:lnTo>
                  <a:lnTo>
                    <a:pt x="128408" y="83987"/>
                  </a:lnTo>
                  <a:lnTo>
                    <a:pt x="126879" y="85621"/>
                  </a:lnTo>
                  <a:lnTo>
                    <a:pt x="121604" y="95848"/>
                  </a:lnTo>
                  <a:lnTo>
                    <a:pt x="117544" y="101860"/>
                  </a:lnTo>
                  <a:lnTo>
                    <a:pt x="114201" y="111194"/>
                  </a:lnTo>
                  <a:lnTo>
                    <a:pt x="108037" y="120663"/>
                  </a:lnTo>
                  <a:lnTo>
                    <a:pt x="104681" y="130171"/>
                  </a:lnTo>
                  <a:lnTo>
                    <a:pt x="88353" y="152389"/>
                  </a:lnTo>
                  <a:lnTo>
                    <a:pt x="85833" y="158739"/>
                  </a:lnTo>
                  <a:lnTo>
                    <a:pt x="42323" y="206364"/>
                  </a:lnTo>
                  <a:lnTo>
                    <a:pt x="36110" y="219064"/>
                  </a:lnTo>
                  <a:lnTo>
                    <a:pt x="11001" y="246150"/>
                  </a:lnTo>
                  <a:lnTo>
                    <a:pt x="82" y="247632"/>
                  </a:lnTo>
                  <a:lnTo>
                    <a:pt x="35" y="247636"/>
                  </a:lnTo>
                  <a:lnTo>
                    <a:pt x="0" y="239438"/>
                  </a:lnTo>
                  <a:lnTo>
                    <a:pt x="6544" y="230771"/>
                  </a:lnTo>
                  <a:lnTo>
                    <a:pt x="9130" y="220815"/>
                  </a:lnTo>
                  <a:lnTo>
                    <a:pt x="23701" y="204920"/>
                  </a:lnTo>
                  <a:lnTo>
                    <a:pt x="29229" y="202194"/>
                  </a:lnTo>
                  <a:lnTo>
                    <a:pt x="36345" y="200445"/>
                  </a:lnTo>
                  <a:lnTo>
                    <a:pt x="36930" y="199243"/>
                  </a:lnTo>
                  <a:lnTo>
                    <a:pt x="37578" y="195085"/>
                  </a:lnTo>
                  <a:lnTo>
                    <a:pt x="38809" y="193553"/>
                  </a:lnTo>
                  <a:lnTo>
                    <a:pt x="43000" y="191851"/>
                  </a:lnTo>
                  <a:lnTo>
                    <a:pt x="55417" y="190609"/>
                  </a:lnTo>
                  <a:lnTo>
                    <a:pt x="65197" y="182298"/>
                  </a:lnTo>
                  <a:lnTo>
                    <a:pt x="74744" y="181081"/>
                  </a:lnTo>
                  <a:lnTo>
                    <a:pt x="93912" y="180964"/>
                  </a:lnTo>
                  <a:lnTo>
                    <a:pt x="94357" y="182022"/>
                  </a:lnTo>
                  <a:lnTo>
                    <a:pt x="95237" y="190372"/>
                  </a:lnTo>
                  <a:lnTo>
                    <a:pt x="100300" y="190455"/>
                  </a:lnTo>
                  <a:lnTo>
                    <a:pt x="101791" y="191524"/>
                  </a:lnTo>
                  <a:lnTo>
                    <a:pt x="104183" y="198023"/>
                  </a:lnTo>
                  <a:lnTo>
                    <a:pt x="104510" y="200188"/>
                  </a:lnTo>
                  <a:lnTo>
                    <a:pt x="104772" y="224001"/>
                  </a:lnTo>
                  <a:lnTo>
                    <a:pt x="105830" y="225530"/>
                  </a:lnTo>
                  <a:lnTo>
                    <a:pt x="107594" y="226550"/>
                  </a:lnTo>
                  <a:lnTo>
                    <a:pt x="112973" y="228186"/>
                  </a:lnTo>
                  <a:lnTo>
                    <a:pt x="113709" y="231233"/>
                  </a:lnTo>
                  <a:lnTo>
                    <a:pt x="114287" y="237995"/>
                  </a:lnTo>
                  <a:lnTo>
                    <a:pt x="131989" y="220422"/>
                  </a:lnTo>
                  <a:lnTo>
                    <a:pt x="134137" y="211728"/>
                  </a:lnTo>
                  <a:lnTo>
                    <a:pt x="139813" y="202897"/>
                  </a:lnTo>
                  <a:lnTo>
                    <a:pt x="143024" y="193578"/>
                  </a:lnTo>
                  <a:lnTo>
                    <a:pt x="159295" y="171434"/>
                  </a:lnTo>
                  <a:lnTo>
                    <a:pt x="162634" y="155563"/>
                  </a:lnTo>
                  <a:lnTo>
                    <a:pt x="168366" y="144981"/>
                  </a:lnTo>
                  <a:lnTo>
                    <a:pt x="171423" y="98492"/>
                  </a:lnTo>
                  <a:lnTo>
                    <a:pt x="171444" y="77493"/>
                  </a:lnTo>
                  <a:lnTo>
                    <a:pt x="170387" y="73883"/>
                  </a:lnTo>
                  <a:lnTo>
                    <a:pt x="168624" y="71476"/>
                  </a:lnTo>
                  <a:lnTo>
                    <a:pt x="166390" y="69873"/>
                  </a:lnTo>
                  <a:lnTo>
                    <a:pt x="164900" y="67745"/>
                  </a:lnTo>
                  <a:lnTo>
                    <a:pt x="161746" y="59693"/>
                  </a:lnTo>
                  <a:lnTo>
                    <a:pt x="147767" y="43091"/>
                  </a:lnTo>
                  <a:lnTo>
                    <a:pt x="142225" y="40312"/>
                  </a:lnTo>
                  <a:lnTo>
                    <a:pt x="128810" y="38219"/>
                  </a:lnTo>
                  <a:lnTo>
                    <a:pt x="111003" y="38100"/>
                  </a:lnTo>
                  <a:lnTo>
                    <a:pt x="104718" y="40916"/>
                  </a:lnTo>
                  <a:lnTo>
                    <a:pt x="98398" y="44637"/>
                  </a:lnTo>
                  <a:lnTo>
                    <a:pt x="92061" y="46291"/>
                  </a:lnTo>
                  <a:lnTo>
                    <a:pt x="89948" y="47790"/>
                  </a:lnTo>
                  <a:lnTo>
                    <a:pt x="88539" y="49848"/>
                  </a:lnTo>
                  <a:lnTo>
                    <a:pt x="87601" y="52278"/>
                  </a:lnTo>
                  <a:lnTo>
                    <a:pt x="85916" y="53899"/>
                  </a:lnTo>
                  <a:lnTo>
                    <a:pt x="81222" y="55699"/>
                  </a:lnTo>
                  <a:lnTo>
                    <a:pt x="79547" y="57237"/>
                  </a:lnTo>
                  <a:lnTo>
                    <a:pt x="77686" y="61769"/>
                  </a:lnTo>
                  <a:lnTo>
                    <a:pt x="76131" y="63401"/>
                  </a:lnTo>
                  <a:lnTo>
                    <a:pt x="71582" y="65213"/>
                  </a:lnTo>
                  <a:lnTo>
                    <a:pt x="69945" y="66755"/>
                  </a:lnTo>
                  <a:lnTo>
                    <a:pt x="68127" y="71291"/>
                  </a:lnTo>
                  <a:lnTo>
                    <a:pt x="67103" y="79794"/>
                  </a:lnTo>
                  <a:lnTo>
                    <a:pt x="65901" y="81767"/>
                  </a:lnTo>
                  <a:lnTo>
                    <a:pt x="64042" y="83083"/>
                  </a:lnTo>
                  <a:lnTo>
                    <a:pt x="61743" y="83960"/>
                  </a:lnTo>
                  <a:lnTo>
                    <a:pt x="60212" y="85603"/>
                  </a:lnTo>
                  <a:lnTo>
                    <a:pt x="57550" y="93761"/>
                  </a:lnTo>
                  <a:lnTo>
                    <a:pt x="65384" y="103310"/>
                  </a:lnTo>
                  <a:lnTo>
                    <a:pt x="74760" y="112838"/>
                  </a:lnTo>
                  <a:lnTo>
                    <a:pt x="80828" y="113859"/>
                  </a:lnTo>
                  <a:lnTo>
                    <a:pt x="122540" y="114286"/>
                  </a:lnTo>
                  <a:lnTo>
                    <a:pt x="131366" y="111465"/>
                  </a:lnTo>
                  <a:lnTo>
                    <a:pt x="139875" y="107743"/>
                  </a:lnTo>
                  <a:lnTo>
                    <a:pt x="155507" y="104588"/>
                  </a:lnTo>
                  <a:lnTo>
                    <a:pt x="168370" y="98479"/>
                  </a:lnTo>
                  <a:lnTo>
                    <a:pt x="203484" y="87919"/>
                  </a:lnTo>
                  <a:lnTo>
                    <a:pt x="250653" y="69989"/>
                  </a:lnTo>
                  <a:lnTo>
                    <a:pt x="262531" y="66591"/>
                  </a:lnTo>
                  <a:lnTo>
                    <a:pt x="273812" y="60410"/>
                  </a:lnTo>
                  <a:lnTo>
                    <a:pt x="320972" y="57156"/>
                  </a:lnTo>
                  <a:lnTo>
                    <a:pt x="342769" y="57139"/>
                  </a:lnTo>
                  <a:lnTo>
                    <a:pt x="342897" y="89320"/>
                  </a:lnTo>
                  <a:lnTo>
                    <a:pt x="340075" y="95431"/>
                  </a:lnTo>
                  <a:lnTo>
                    <a:pt x="336352" y="101674"/>
                  </a:lnTo>
                  <a:lnTo>
                    <a:pt x="333196" y="111139"/>
                  </a:lnTo>
                  <a:lnTo>
                    <a:pt x="327087" y="120646"/>
                  </a:lnTo>
                  <a:lnTo>
                    <a:pt x="324807" y="131225"/>
                  </a:lnTo>
                  <a:lnTo>
                    <a:pt x="323073" y="146235"/>
                  </a:lnTo>
                  <a:lnTo>
                    <a:pt x="315684" y="164697"/>
                  </a:lnTo>
                  <a:lnTo>
                    <a:pt x="313533" y="177711"/>
                  </a:lnTo>
                  <a:lnTo>
                    <a:pt x="306836" y="190474"/>
                  </a:lnTo>
                  <a:lnTo>
                    <a:pt x="304916" y="204512"/>
                  </a:lnTo>
                  <a:lnTo>
                    <a:pt x="305935" y="206188"/>
                  </a:lnTo>
                  <a:lnTo>
                    <a:pt x="307672" y="207305"/>
                  </a:lnTo>
                  <a:lnTo>
                    <a:pt x="309889" y="208049"/>
                  </a:lnTo>
                  <a:lnTo>
                    <a:pt x="311366" y="209604"/>
                  </a:lnTo>
                  <a:lnTo>
                    <a:pt x="313933" y="217609"/>
                  </a:lnTo>
                  <a:lnTo>
                    <a:pt x="316971" y="218417"/>
                  </a:lnTo>
                  <a:lnTo>
                    <a:pt x="336985" y="219053"/>
                  </a:lnTo>
                  <a:lnTo>
                    <a:pt x="343092" y="216237"/>
                  </a:lnTo>
                  <a:lnTo>
                    <a:pt x="349333" y="212516"/>
                  </a:lnTo>
                  <a:lnTo>
                    <a:pt x="358798" y="209363"/>
                  </a:lnTo>
                  <a:lnTo>
                    <a:pt x="384173" y="187183"/>
                  </a:lnTo>
                  <a:lnTo>
                    <a:pt x="419097" y="140215"/>
                  </a:lnTo>
                  <a:lnTo>
                    <a:pt x="438147" y="114892"/>
                  </a:lnTo>
                  <a:lnTo>
                    <a:pt x="441322" y="111517"/>
                  </a:lnTo>
                  <a:lnTo>
                    <a:pt x="444850" y="102120"/>
                  </a:lnTo>
                  <a:lnTo>
                    <a:pt x="447476" y="91947"/>
                  </a:lnTo>
                  <a:lnTo>
                    <a:pt x="454963" y="76793"/>
                  </a:lnTo>
                  <a:lnTo>
                    <a:pt x="457066" y="53999"/>
                  </a:lnTo>
                  <a:lnTo>
                    <a:pt x="454317" y="47630"/>
                  </a:lnTo>
                  <a:lnTo>
                    <a:pt x="450625" y="41271"/>
                  </a:lnTo>
                  <a:lnTo>
                    <a:pt x="447488" y="31741"/>
                  </a:lnTo>
                  <a:lnTo>
                    <a:pt x="433517" y="14540"/>
                  </a:lnTo>
                  <a:lnTo>
                    <a:pt x="427975" y="11748"/>
                  </a:lnTo>
                  <a:lnTo>
                    <a:pt x="425016" y="11003"/>
                  </a:lnTo>
                  <a:lnTo>
                    <a:pt x="409515" y="2171"/>
                  </a:lnTo>
                  <a:lnTo>
                    <a:pt x="371472" y="6"/>
                  </a:lnTo>
                  <a:lnTo>
                    <a:pt x="368297" y="0"/>
                  </a:lnTo>
                  <a:lnTo>
                    <a:pt x="361947" y="2816"/>
                  </a:lnTo>
                  <a:lnTo>
                    <a:pt x="355597" y="6537"/>
                  </a:lnTo>
                  <a:lnTo>
                    <a:pt x="346072" y="9690"/>
                  </a:lnTo>
                  <a:lnTo>
                    <a:pt x="336547" y="15799"/>
                  </a:lnTo>
                  <a:lnTo>
                    <a:pt x="330197" y="17599"/>
                  </a:lnTo>
                  <a:lnTo>
                    <a:pt x="328080" y="19137"/>
                  </a:lnTo>
                  <a:lnTo>
                    <a:pt x="326669" y="21221"/>
                  </a:lnTo>
                  <a:lnTo>
                    <a:pt x="324043" y="26359"/>
                  </a:lnTo>
                  <a:lnTo>
                    <a:pt x="289711" y="64811"/>
                  </a:lnTo>
                  <a:lnTo>
                    <a:pt x="283708" y="83780"/>
                  </a:lnTo>
                  <a:lnTo>
                    <a:pt x="279550" y="91205"/>
                  </a:lnTo>
                  <a:lnTo>
                    <a:pt x="276879" y="104594"/>
                  </a:lnTo>
                  <a:lnTo>
                    <a:pt x="276222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431"/>
            <p:cNvSpPr/>
            <p:nvPr>
              <p:custDataLst>
                <p:tags r:id="rId65"/>
              </p:custDataLst>
            </p:nvPr>
          </p:nvSpPr>
          <p:spPr>
            <a:xfrm>
              <a:off x="5286375" y="3638553"/>
              <a:ext cx="238126" cy="295273"/>
            </a:xfrm>
            <a:custGeom>
              <a:avLst/>
              <a:gdLst/>
              <a:ahLst/>
              <a:cxnLst/>
              <a:rect l="0" t="0" r="0" b="0"/>
              <a:pathLst>
                <a:path w="238126" h="295273">
                  <a:moveTo>
                    <a:pt x="0" y="295272"/>
                  </a:moveTo>
                  <a:lnTo>
                    <a:pt x="0" y="295272"/>
                  </a:lnTo>
                  <a:lnTo>
                    <a:pt x="5056" y="295272"/>
                  </a:lnTo>
                  <a:lnTo>
                    <a:pt x="10361" y="292450"/>
                  </a:lnTo>
                  <a:lnTo>
                    <a:pt x="16247" y="288726"/>
                  </a:lnTo>
                  <a:lnTo>
                    <a:pt x="22390" y="287071"/>
                  </a:lnTo>
                  <a:lnTo>
                    <a:pt x="28648" y="280691"/>
                  </a:lnTo>
                  <a:lnTo>
                    <a:pt x="70047" y="234803"/>
                  </a:lnTo>
                  <a:lnTo>
                    <a:pt x="85137" y="216848"/>
                  </a:lnTo>
                  <a:lnTo>
                    <a:pt x="116117" y="174492"/>
                  </a:lnTo>
                  <a:lnTo>
                    <a:pt x="148262" y="130164"/>
                  </a:lnTo>
                  <a:lnTo>
                    <a:pt x="169249" y="93130"/>
                  </a:lnTo>
                  <a:lnTo>
                    <a:pt x="183263" y="79568"/>
                  </a:lnTo>
                  <a:lnTo>
                    <a:pt x="190472" y="63673"/>
                  </a:lnTo>
                  <a:lnTo>
                    <a:pt x="202957" y="50732"/>
                  </a:lnTo>
                  <a:lnTo>
                    <a:pt x="213739" y="26852"/>
                  </a:lnTo>
                  <a:lnTo>
                    <a:pt x="222550" y="16303"/>
                  </a:lnTo>
                  <a:lnTo>
                    <a:pt x="228733" y="12536"/>
                  </a:lnTo>
                  <a:lnTo>
                    <a:pt x="231864" y="11531"/>
                  </a:lnTo>
                  <a:lnTo>
                    <a:pt x="233950" y="9803"/>
                  </a:lnTo>
                  <a:lnTo>
                    <a:pt x="238116" y="23"/>
                  </a:lnTo>
                  <a:lnTo>
                    <a:pt x="238123" y="2"/>
                  </a:lnTo>
                  <a:lnTo>
                    <a:pt x="238124" y="0"/>
                  </a:lnTo>
                  <a:lnTo>
                    <a:pt x="238125" y="5054"/>
                  </a:lnTo>
                  <a:lnTo>
                    <a:pt x="237067" y="6543"/>
                  </a:lnTo>
                  <a:lnTo>
                    <a:pt x="235303" y="7536"/>
                  </a:lnTo>
                  <a:lnTo>
                    <a:pt x="233069" y="8198"/>
                  </a:lnTo>
                  <a:lnTo>
                    <a:pt x="231580" y="9698"/>
                  </a:lnTo>
                  <a:lnTo>
                    <a:pt x="229924" y="14186"/>
                  </a:lnTo>
                  <a:lnTo>
                    <a:pt x="227804" y="25691"/>
                  </a:lnTo>
                  <a:lnTo>
                    <a:pt x="222131" y="35009"/>
                  </a:lnTo>
                  <a:lnTo>
                    <a:pt x="209454" y="72141"/>
                  </a:lnTo>
                  <a:lnTo>
                    <a:pt x="194446" y="99599"/>
                  </a:lnTo>
                  <a:lnTo>
                    <a:pt x="184056" y="146960"/>
                  </a:lnTo>
                  <a:lnTo>
                    <a:pt x="180830" y="164309"/>
                  </a:lnTo>
                  <a:lnTo>
                    <a:pt x="163376" y="203152"/>
                  </a:lnTo>
                  <a:lnTo>
                    <a:pt x="162052" y="222243"/>
                  </a:lnTo>
                  <a:lnTo>
                    <a:pt x="160952" y="224361"/>
                  </a:lnTo>
                  <a:lnTo>
                    <a:pt x="159159" y="225773"/>
                  </a:lnTo>
                  <a:lnTo>
                    <a:pt x="156906" y="226714"/>
                  </a:lnTo>
                  <a:lnTo>
                    <a:pt x="155404" y="228401"/>
                  </a:lnTo>
                  <a:lnTo>
                    <a:pt x="152795" y="236633"/>
                  </a:lnTo>
                  <a:lnTo>
                    <a:pt x="152410" y="247216"/>
                  </a:lnTo>
                  <a:lnTo>
                    <a:pt x="152400" y="239408"/>
                  </a:lnTo>
                  <a:lnTo>
                    <a:pt x="158945" y="230772"/>
                  </a:lnTo>
                  <a:lnTo>
                    <a:pt x="161533" y="220822"/>
                  </a:lnTo>
                  <a:lnTo>
                    <a:pt x="161915" y="187595"/>
                  </a:lnTo>
                  <a:lnTo>
                    <a:pt x="159098" y="181093"/>
                  </a:lnTo>
                  <a:lnTo>
                    <a:pt x="153723" y="173352"/>
                  </a:lnTo>
                  <a:lnTo>
                    <a:pt x="151603" y="164219"/>
                  </a:lnTo>
                  <a:lnTo>
                    <a:pt x="145931" y="155312"/>
                  </a:lnTo>
                  <a:lnTo>
                    <a:pt x="142723" y="145970"/>
                  </a:lnTo>
                  <a:lnTo>
                    <a:pt x="138221" y="139663"/>
                  </a:lnTo>
                  <a:lnTo>
                    <a:pt x="132693" y="136154"/>
                  </a:lnTo>
                  <a:lnTo>
                    <a:pt x="126708" y="133536"/>
                  </a:lnTo>
                  <a:lnTo>
                    <a:pt x="117389" y="127171"/>
                  </a:lnTo>
                  <a:lnTo>
                    <a:pt x="107924" y="124814"/>
                  </a:lnTo>
                  <a:lnTo>
                    <a:pt x="92072" y="123953"/>
                  </a:lnTo>
                  <a:lnTo>
                    <a:pt x="85724" y="126702"/>
                  </a:lnTo>
                  <a:lnTo>
                    <a:pt x="79375" y="130394"/>
                  </a:lnTo>
                  <a:lnTo>
                    <a:pt x="66675" y="132764"/>
                  </a:lnTo>
                  <a:lnTo>
                    <a:pt x="63500" y="132958"/>
                  </a:lnTo>
                  <a:lnTo>
                    <a:pt x="57150" y="135996"/>
                  </a:lnTo>
                  <a:lnTo>
                    <a:pt x="53975" y="138288"/>
                  </a:lnTo>
                  <a:lnTo>
                    <a:pt x="50447" y="143657"/>
                  </a:lnTo>
                  <a:lnTo>
                    <a:pt x="49506" y="146571"/>
                  </a:lnTo>
                  <a:lnTo>
                    <a:pt x="47821" y="148513"/>
                  </a:lnTo>
                  <a:lnTo>
                    <a:pt x="43126" y="150671"/>
                  </a:lnTo>
                  <a:lnTo>
                    <a:pt x="41450" y="152304"/>
                  </a:lnTo>
                  <a:lnTo>
                    <a:pt x="39589" y="156942"/>
                  </a:lnTo>
                  <a:lnTo>
                    <a:pt x="38111" y="179493"/>
                  </a:lnTo>
                  <a:lnTo>
                    <a:pt x="39165" y="179986"/>
                  </a:lnTo>
                  <a:lnTo>
                    <a:pt x="43160" y="180534"/>
                  </a:lnTo>
                  <a:lnTo>
                    <a:pt x="44648" y="181738"/>
                  </a:lnTo>
                  <a:lnTo>
                    <a:pt x="46302" y="185898"/>
                  </a:lnTo>
                  <a:lnTo>
                    <a:pt x="47801" y="187431"/>
                  </a:lnTo>
                  <a:lnTo>
                    <a:pt x="52290" y="189135"/>
                  </a:lnTo>
                  <a:lnTo>
                    <a:pt x="79414" y="190462"/>
                  </a:lnTo>
                  <a:lnTo>
                    <a:pt x="85742" y="187659"/>
                  </a:lnTo>
                  <a:lnTo>
                    <a:pt x="88911" y="185430"/>
                  </a:lnTo>
                  <a:lnTo>
                    <a:pt x="112316" y="178737"/>
                  </a:lnTo>
                  <a:lnTo>
                    <a:pt x="116152" y="176307"/>
                  </a:lnTo>
                  <a:lnTo>
                    <a:pt x="140715" y="169265"/>
                  </a:lnTo>
                  <a:lnTo>
                    <a:pt x="187870" y="142815"/>
                  </a:lnTo>
                  <a:lnTo>
                    <a:pt x="20002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432"/>
            <p:cNvSpPr/>
            <p:nvPr>
              <p:custDataLst>
                <p:tags r:id="rId66"/>
              </p:custDataLst>
            </p:nvPr>
          </p:nvSpPr>
          <p:spPr>
            <a:xfrm>
              <a:off x="4943478" y="3838575"/>
              <a:ext cx="161923" cy="161926"/>
            </a:xfrm>
            <a:custGeom>
              <a:avLst/>
              <a:gdLst/>
              <a:ahLst/>
              <a:cxnLst/>
              <a:rect l="0" t="0" r="0" b="0"/>
              <a:pathLst>
                <a:path w="161923" h="161926">
                  <a:moveTo>
                    <a:pt x="133347" y="0"/>
                  </a:moveTo>
                  <a:lnTo>
                    <a:pt x="133347" y="0"/>
                  </a:lnTo>
                  <a:lnTo>
                    <a:pt x="124214" y="0"/>
                  </a:lnTo>
                  <a:lnTo>
                    <a:pt x="109643" y="14189"/>
                  </a:lnTo>
                  <a:lnTo>
                    <a:pt x="106937" y="19712"/>
                  </a:lnTo>
                  <a:lnTo>
                    <a:pt x="106215" y="22666"/>
                  </a:lnTo>
                  <a:lnTo>
                    <a:pt x="77951" y="69575"/>
                  </a:lnTo>
                  <a:lnTo>
                    <a:pt x="71660" y="79294"/>
                  </a:lnTo>
                  <a:lnTo>
                    <a:pt x="51775" y="101596"/>
                  </a:lnTo>
                  <a:lnTo>
                    <a:pt x="45620" y="114299"/>
                  </a:lnTo>
                  <a:lnTo>
                    <a:pt x="43112" y="117474"/>
                  </a:lnTo>
                  <a:lnTo>
                    <a:pt x="37504" y="121002"/>
                  </a:lnTo>
                  <a:lnTo>
                    <a:pt x="31483" y="123629"/>
                  </a:lnTo>
                  <a:lnTo>
                    <a:pt x="25280" y="128324"/>
                  </a:lnTo>
                  <a:lnTo>
                    <a:pt x="21817" y="133939"/>
                  </a:lnTo>
                  <a:lnTo>
                    <a:pt x="19219" y="139962"/>
                  </a:lnTo>
                  <a:lnTo>
                    <a:pt x="14" y="161909"/>
                  </a:lnTo>
                  <a:lnTo>
                    <a:pt x="0" y="161922"/>
                  </a:lnTo>
                  <a:lnTo>
                    <a:pt x="41678" y="161925"/>
                  </a:lnTo>
                  <a:lnTo>
                    <a:pt x="47802" y="159103"/>
                  </a:lnTo>
                  <a:lnTo>
                    <a:pt x="54051" y="155379"/>
                  </a:lnTo>
                  <a:lnTo>
                    <a:pt x="66689" y="152989"/>
                  </a:lnTo>
                  <a:lnTo>
                    <a:pt x="69858" y="152793"/>
                  </a:lnTo>
                  <a:lnTo>
                    <a:pt x="76202" y="149752"/>
                  </a:lnTo>
                  <a:lnTo>
                    <a:pt x="82549" y="145931"/>
                  </a:lnTo>
                  <a:lnTo>
                    <a:pt x="95247" y="143479"/>
                  </a:lnTo>
                  <a:lnTo>
                    <a:pt x="107947" y="142994"/>
                  </a:lnTo>
                  <a:lnTo>
                    <a:pt x="114297" y="140106"/>
                  </a:lnTo>
                  <a:lnTo>
                    <a:pt x="120647" y="136352"/>
                  </a:lnTo>
                  <a:lnTo>
                    <a:pt x="133347" y="133943"/>
                  </a:lnTo>
                  <a:lnTo>
                    <a:pt x="161922" y="133350"/>
                  </a:lnTo>
                  <a:lnTo>
                    <a:pt x="16192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SMARTInkShape-Group122"/>
          <p:cNvGrpSpPr/>
          <p:nvPr/>
        </p:nvGrpSpPr>
        <p:grpSpPr>
          <a:xfrm>
            <a:off x="6248400" y="3648075"/>
            <a:ext cx="238090" cy="104776"/>
            <a:chOff x="6248400" y="3648075"/>
            <a:chExt cx="238090" cy="104776"/>
          </a:xfrm>
        </p:grpSpPr>
        <p:sp>
          <p:nvSpPr>
            <p:cNvPr id="137" name="SMARTInkShape-433"/>
            <p:cNvSpPr/>
            <p:nvPr>
              <p:custDataLst>
                <p:tags r:id="rId62"/>
              </p:custDataLst>
            </p:nvPr>
          </p:nvSpPr>
          <p:spPr>
            <a:xfrm>
              <a:off x="6248400" y="3724275"/>
              <a:ext cx="219076" cy="28576"/>
            </a:xfrm>
            <a:custGeom>
              <a:avLst/>
              <a:gdLst/>
              <a:ahLst/>
              <a:cxnLst/>
              <a:rect l="0" t="0" r="0" b="0"/>
              <a:pathLst>
                <a:path w="219076" h="28576">
                  <a:moveTo>
                    <a:pt x="0" y="28575"/>
                  </a:moveTo>
                  <a:lnTo>
                    <a:pt x="0" y="28575"/>
                  </a:lnTo>
                  <a:lnTo>
                    <a:pt x="41396" y="28575"/>
                  </a:lnTo>
                  <a:lnTo>
                    <a:pt x="47679" y="25753"/>
                  </a:lnTo>
                  <a:lnTo>
                    <a:pt x="53999" y="22029"/>
                  </a:lnTo>
                  <a:lnTo>
                    <a:pt x="66680" y="19639"/>
                  </a:lnTo>
                  <a:lnTo>
                    <a:pt x="112183" y="17994"/>
                  </a:lnTo>
                  <a:lnTo>
                    <a:pt x="133330" y="10408"/>
                  </a:lnTo>
                  <a:lnTo>
                    <a:pt x="154528" y="9642"/>
                  </a:lnTo>
                  <a:lnTo>
                    <a:pt x="161460" y="6755"/>
                  </a:lnTo>
                  <a:lnTo>
                    <a:pt x="168068" y="3002"/>
                  </a:lnTo>
                  <a:lnTo>
                    <a:pt x="180934" y="593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434"/>
            <p:cNvSpPr/>
            <p:nvPr>
              <p:custDataLst>
                <p:tags r:id="rId63"/>
              </p:custDataLst>
            </p:nvPr>
          </p:nvSpPr>
          <p:spPr>
            <a:xfrm>
              <a:off x="6267450" y="3648075"/>
              <a:ext cx="219040" cy="28576"/>
            </a:xfrm>
            <a:custGeom>
              <a:avLst/>
              <a:gdLst/>
              <a:ahLst/>
              <a:cxnLst/>
              <a:rect l="0" t="0" r="0" b="0"/>
              <a:pathLst>
                <a:path w="219040" h="28576">
                  <a:moveTo>
                    <a:pt x="0" y="28575"/>
                  </a:moveTo>
                  <a:lnTo>
                    <a:pt x="0" y="28575"/>
                  </a:lnTo>
                  <a:lnTo>
                    <a:pt x="45359" y="28575"/>
                  </a:lnTo>
                  <a:lnTo>
                    <a:pt x="51204" y="28575"/>
                  </a:lnTo>
                  <a:lnTo>
                    <a:pt x="57329" y="25753"/>
                  </a:lnTo>
                  <a:lnTo>
                    <a:pt x="60445" y="23518"/>
                  </a:lnTo>
                  <a:lnTo>
                    <a:pt x="74942" y="20374"/>
                  </a:lnTo>
                  <a:lnTo>
                    <a:pt x="107886" y="18069"/>
                  </a:lnTo>
                  <a:lnTo>
                    <a:pt x="126574" y="10859"/>
                  </a:lnTo>
                  <a:lnTo>
                    <a:pt x="168006" y="8490"/>
                  </a:lnTo>
                  <a:lnTo>
                    <a:pt x="180921" y="1991"/>
                  </a:lnTo>
                  <a:lnTo>
                    <a:pt x="219039" y="0"/>
                  </a:lnTo>
                  <a:lnTo>
                    <a:pt x="214007" y="0"/>
                  </a:lnTo>
                  <a:lnTo>
                    <a:pt x="212522" y="1058"/>
                  </a:lnTo>
                  <a:lnTo>
                    <a:pt x="211531" y="2822"/>
                  </a:lnTo>
                  <a:lnTo>
                    <a:pt x="2095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4" name="SMARTInkShape-Group123"/>
          <p:cNvGrpSpPr/>
          <p:nvPr/>
        </p:nvGrpSpPr>
        <p:grpSpPr>
          <a:xfrm>
            <a:off x="6696201" y="3552825"/>
            <a:ext cx="638040" cy="304398"/>
            <a:chOff x="6696201" y="3552825"/>
            <a:chExt cx="638040" cy="304398"/>
          </a:xfrm>
        </p:grpSpPr>
        <p:sp>
          <p:nvSpPr>
            <p:cNvPr id="140" name="SMARTInkShape-435"/>
            <p:cNvSpPr/>
            <p:nvPr>
              <p:custDataLst>
                <p:tags r:id="rId58"/>
              </p:custDataLst>
            </p:nvPr>
          </p:nvSpPr>
          <p:spPr>
            <a:xfrm>
              <a:off x="7315210" y="3819559"/>
              <a:ext cx="19031" cy="37664"/>
            </a:xfrm>
            <a:custGeom>
              <a:avLst/>
              <a:gdLst/>
              <a:ahLst/>
              <a:cxnLst/>
              <a:rect l="0" t="0" r="0" b="0"/>
              <a:pathLst>
                <a:path w="19031" h="37664">
                  <a:moveTo>
                    <a:pt x="9515" y="19016"/>
                  </a:moveTo>
                  <a:lnTo>
                    <a:pt x="9515" y="19016"/>
                  </a:lnTo>
                  <a:lnTo>
                    <a:pt x="9515" y="0"/>
                  </a:lnTo>
                  <a:lnTo>
                    <a:pt x="9515" y="18614"/>
                  </a:lnTo>
                  <a:lnTo>
                    <a:pt x="383" y="28138"/>
                  </a:lnTo>
                  <a:lnTo>
                    <a:pt x="0" y="37663"/>
                  </a:lnTo>
                  <a:lnTo>
                    <a:pt x="9400" y="28654"/>
                  </a:lnTo>
                  <a:lnTo>
                    <a:pt x="9505" y="20350"/>
                  </a:lnTo>
                  <a:lnTo>
                    <a:pt x="10567" y="19905"/>
                  </a:lnTo>
                  <a:lnTo>
                    <a:pt x="17715" y="19133"/>
                  </a:lnTo>
                  <a:lnTo>
                    <a:pt x="18451" y="16246"/>
                  </a:lnTo>
                  <a:lnTo>
                    <a:pt x="19030" y="9608"/>
                  </a:lnTo>
                  <a:lnTo>
                    <a:pt x="9549" y="18982"/>
                  </a:lnTo>
                  <a:lnTo>
                    <a:pt x="9515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436"/>
            <p:cNvSpPr/>
            <p:nvPr>
              <p:custDataLst>
                <p:tags r:id="rId59"/>
              </p:custDataLst>
            </p:nvPr>
          </p:nvSpPr>
          <p:spPr>
            <a:xfrm>
              <a:off x="7181850" y="3552825"/>
              <a:ext cx="95250" cy="95248"/>
            </a:xfrm>
            <a:custGeom>
              <a:avLst/>
              <a:gdLst/>
              <a:ahLst/>
              <a:cxnLst/>
              <a:rect l="0" t="0" r="0" b="0"/>
              <a:pathLst>
                <a:path w="95250" h="95248">
                  <a:moveTo>
                    <a:pt x="0" y="47625"/>
                  </a:moveTo>
                  <a:lnTo>
                    <a:pt x="0" y="47625"/>
                  </a:lnTo>
                  <a:lnTo>
                    <a:pt x="0" y="80738"/>
                  </a:lnTo>
                  <a:lnTo>
                    <a:pt x="1058" y="82400"/>
                  </a:lnTo>
                  <a:lnTo>
                    <a:pt x="2822" y="83508"/>
                  </a:lnTo>
                  <a:lnTo>
                    <a:pt x="5056" y="84248"/>
                  </a:lnTo>
                  <a:lnTo>
                    <a:pt x="6545" y="85798"/>
                  </a:lnTo>
                  <a:lnTo>
                    <a:pt x="9132" y="93796"/>
                  </a:lnTo>
                  <a:lnTo>
                    <a:pt x="12173" y="94604"/>
                  </a:lnTo>
                  <a:lnTo>
                    <a:pt x="45757" y="95247"/>
                  </a:lnTo>
                  <a:lnTo>
                    <a:pt x="54860" y="88704"/>
                  </a:lnTo>
                  <a:lnTo>
                    <a:pt x="63763" y="85549"/>
                  </a:lnTo>
                  <a:lnTo>
                    <a:pt x="69967" y="81061"/>
                  </a:lnTo>
                  <a:lnTo>
                    <a:pt x="73430" y="75538"/>
                  </a:lnTo>
                  <a:lnTo>
                    <a:pt x="74354" y="72584"/>
                  </a:lnTo>
                  <a:lnTo>
                    <a:pt x="76027" y="70614"/>
                  </a:lnTo>
                  <a:lnTo>
                    <a:pt x="80709" y="68426"/>
                  </a:lnTo>
                  <a:lnTo>
                    <a:pt x="82381" y="66784"/>
                  </a:lnTo>
                  <a:lnTo>
                    <a:pt x="93068" y="47446"/>
                  </a:lnTo>
                  <a:lnTo>
                    <a:pt x="95225" y="19244"/>
                  </a:lnTo>
                  <a:lnTo>
                    <a:pt x="95249" y="4910"/>
                  </a:lnTo>
                  <a:lnTo>
                    <a:pt x="94191" y="3273"/>
                  </a:lnTo>
                  <a:lnTo>
                    <a:pt x="92428" y="2182"/>
                  </a:lnTo>
                  <a:lnTo>
                    <a:pt x="85549" y="288"/>
                  </a:lnTo>
                  <a:lnTo>
                    <a:pt x="52247" y="0"/>
                  </a:lnTo>
                  <a:lnTo>
                    <a:pt x="50706" y="1058"/>
                  </a:lnTo>
                  <a:lnTo>
                    <a:pt x="49679" y="2822"/>
                  </a:lnTo>
                  <a:lnTo>
                    <a:pt x="48995" y="5057"/>
                  </a:lnTo>
                  <a:lnTo>
                    <a:pt x="47480" y="6546"/>
                  </a:lnTo>
                  <a:lnTo>
                    <a:pt x="38005" y="10322"/>
                  </a:lnTo>
                  <a:lnTo>
                    <a:pt x="20501" y="27131"/>
                  </a:lnTo>
                  <a:lnTo>
                    <a:pt x="19177" y="36649"/>
                  </a:lnTo>
                  <a:lnTo>
                    <a:pt x="1905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437"/>
            <p:cNvSpPr/>
            <p:nvPr>
              <p:custDataLst>
                <p:tags r:id="rId60"/>
              </p:custDataLst>
            </p:nvPr>
          </p:nvSpPr>
          <p:spPr>
            <a:xfrm>
              <a:off x="6943842" y="3611309"/>
              <a:ext cx="152164" cy="208206"/>
            </a:xfrm>
            <a:custGeom>
              <a:avLst/>
              <a:gdLst/>
              <a:ahLst/>
              <a:cxnLst/>
              <a:rect l="0" t="0" r="0" b="0"/>
              <a:pathLst>
                <a:path w="152164" h="208206">
                  <a:moveTo>
                    <a:pt x="9408" y="36766"/>
                  </a:moveTo>
                  <a:lnTo>
                    <a:pt x="9408" y="36766"/>
                  </a:lnTo>
                  <a:lnTo>
                    <a:pt x="27018" y="19156"/>
                  </a:lnTo>
                  <a:lnTo>
                    <a:pt x="33088" y="18142"/>
                  </a:lnTo>
                  <a:lnTo>
                    <a:pt x="34720" y="16942"/>
                  </a:lnTo>
                  <a:lnTo>
                    <a:pt x="36533" y="12786"/>
                  </a:lnTo>
                  <a:lnTo>
                    <a:pt x="38074" y="11254"/>
                  </a:lnTo>
                  <a:lnTo>
                    <a:pt x="46057" y="8594"/>
                  </a:lnTo>
                  <a:lnTo>
                    <a:pt x="52134" y="8311"/>
                  </a:lnTo>
                  <a:lnTo>
                    <a:pt x="53767" y="7212"/>
                  </a:lnTo>
                  <a:lnTo>
                    <a:pt x="54856" y="5422"/>
                  </a:lnTo>
                  <a:lnTo>
                    <a:pt x="55582" y="3170"/>
                  </a:lnTo>
                  <a:lnTo>
                    <a:pt x="57124" y="1669"/>
                  </a:lnTo>
                  <a:lnTo>
                    <a:pt x="61659" y="0"/>
                  </a:lnTo>
                  <a:lnTo>
                    <a:pt x="63292" y="614"/>
                  </a:lnTo>
                  <a:lnTo>
                    <a:pt x="64381" y="2081"/>
                  </a:lnTo>
                  <a:lnTo>
                    <a:pt x="65107" y="4118"/>
                  </a:lnTo>
                  <a:lnTo>
                    <a:pt x="66649" y="5475"/>
                  </a:lnTo>
                  <a:lnTo>
                    <a:pt x="74632" y="7833"/>
                  </a:lnTo>
                  <a:lnTo>
                    <a:pt x="80709" y="8085"/>
                  </a:lnTo>
                  <a:lnTo>
                    <a:pt x="82342" y="9179"/>
                  </a:lnTo>
                  <a:lnTo>
                    <a:pt x="83431" y="10966"/>
                  </a:lnTo>
                  <a:lnTo>
                    <a:pt x="84963" y="18538"/>
                  </a:lnTo>
                  <a:lnTo>
                    <a:pt x="85597" y="40348"/>
                  </a:lnTo>
                  <a:lnTo>
                    <a:pt x="82781" y="46472"/>
                  </a:lnTo>
                  <a:lnTo>
                    <a:pt x="79060" y="52721"/>
                  </a:lnTo>
                  <a:lnTo>
                    <a:pt x="75907" y="62190"/>
                  </a:lnTo>
                  <a:lnTo>
                    <a:pt x="69799" y="71698"/>
                  </a:lnTo>
                  <a:lnTo>
                    <a:pt x="66460" y="81218"/>
                  </a:lnTo>
                  <a:lnTo>
                    <a:pt x="49685" y="104030"/>
                  </a:lnTo>
                  <a:lnTo>
                    <a:pt x="47509" y="112962"/>
                  </a:lnTo>
                  <a:lnTo>
                    <a:pt x="47508" y="112966"/>
                  </a:lnTo>
                  <a:lnTo>
                    <a:pt x="47508" y="104765"/>
                  </a:lnTo>
                  <a:lnTo>
                    <a:pt x="55708" y="95356"/>
                  </a:lnTo>
                  <a:lnTo>
                    <a:pt x="64376" y="93142"/>
                  </a:lnTo>
                  <a:lnTo>
                    <a:pt x="74332" y="85753"/>
                  </a:lnTo>
                  <a:lnTo>
                    <a:pt x="83342" y="84660"/>
                  </a:lnTo>
                  <a:lnTo>
                    <a:pt x="117754" y="84392"/>
                  </a:lnTo>
                  <a:lnTo>
                    <a:pt x="119738" y="85450"/>
                  </a:lnTo>
                  <a:lnTo>
                    <a:pt x="121062" y="87214"/>
                  </a:lnTo>
                  <a:lnTo>
                    <a:pt x="121945" y="89448"/>
                  </a:lnTo>
                  <a:lnTo>
                    <a:pt x="123591" y="90937"/>
                  </a:lnTo>
                  <a:lnTo>
                    <a:pt x="133837" y="96150"/>
                  </a:lnTo>
                  <a:lnTo>
                    <a:pt x="136810" y="98580"/>
                  </a:lnTo>
                  <a:lnTo>
                    <a:pt x="140115" y="104103"/>
                  </a:lnTo>
                  <a:lnTo>
                    <a:pt x="142236" y="116272"/>
                  </a:lnTo>
                  <a:lnTo>
                    <a:pt x="143469" y="118345"/>
                  </a:lnTo>
                  <a:lnTo>
                    <a:pt x="145348" y="119727"/>
                  </a:lnTo>
                  <a:lnTo>
                    <a:pt x="147659" y="120649"/>
                  </a:lnTo>
                  <a:lnTo>
                    <a:pt x="149200" y="122321"/>
                  </a:lnTo>
                  <a:lnTo>
                    <a:pt x="150913" y="127001"/>
                  </a:lnTo>
                  <a:lnTo>
                    <a:pt x="152163" y="144833"/>
                  </a:lnTo>
                  <a:lnTo>
                    <a:pt x="149408" y="151118"/>
                  </a:lnTo>
                  <a:lnTo>
                    <a:pt x="145714" y="157439"/>
                  </a:lnTo>
                  <a:lnTo>
                    <a:pt x="144071" y="163776"/>
                  </a:lnTo>
                  <a:lnTo>
                    <a:pt x="142576" y="165890"/>
                  </a:lnTo>
                  <a:lnTo>
                    <a:pt x="140519" y="167298"/>
                  </a:lnTo>
                  <a:lnTo>
                    <a:pt x="138091" y="168237"/>
                  </a:lnTo>
                  <a:lnTo>
                    <a:pt x="136471" y="169922"/>
                  </a:lnTo>
                  <a:lnTo>
                    <a:pt x="131050" y="180230"/>
                  </a:lnTo>
                  <a:lnTo>
                    <a:pt x="128603" y="183209"/>
                  </a:lnTo>
                  <a:lnTo>
                    <a:pt x="123061" y="186518"/>
                  </a:lnTo>
                  <a:lnTo>
                    <a:pt x="117070" y="189047"/>
                  </a:lnTo>
                  <a:lnTo>
                    <a:pt x="107747" y="195363"/>
                  </a:lnTo>
                  <a:lnTo>
                    <a:pt x="98282" y="198763"/>
                  </a:lnTo>
                  <a:lnTo>
                    <a:pt x="88776" y="204945"/>
                  </a:lnTo>
                  <a:lnTo>
                    <a:pt x="79256" y="207247"/>
                  </a:lnTo>
                  <a:lnTo>
                    <a:pt x="44333" y="208205"/>
                  </a:lnTo>
                  <a:lnTo>
                    <a:pt x="37983" y="205389"/>
                  </a:lnTo>
                  <a:lnTo>
                    <a:pt x="30339" y="200014"/>
                  </a:lnTo>
                  <a:lnTo>
                    <a:pt x="21225" y="198952"/>
                  </a:lnTo>
                  <a:lnTo>
                    <a:pt x="15365" y="198807"/>
                  </a:lnTo>
                  <a:lnTo>
                    <a:pt x="13379" y="197710"/>
                  </a:lnTo>
                  <a:lnTo>
                    <a:pt x="12056" y="195920"/>
                  </a:lnTo>
                  <a:lnTo>
                    <a:pt x="9454" y="189283"/>
                  </a:lnTo>
                  <a:lnTo>
                    <a:pt x="0" y="189166"/>
                  </a:lnTo>
                  <a:lnTo>
                    <a:pt x="9018" y="189166"/>
                  </a:lnTo>
                  <a:lnTo>
                    <a:pt x="9293" y="194223"/>
                  </a:lnTo>
                  <a:lnTo>
                    <a:pt x="10389" y="195712"/>
                  </a:lnTo>
                  <a:lnTo>
                    <a:pt x="18933" y="198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438"/>
            <p:cNvSpPr/>
            <p:nvPr>
              <p:custDataLst>
                <p:tags r:id="rId61"/>
              </p:custDataLst>
            </p:nvPr>
          </p:nvSpPr>
          <p:spPr>
            <a:xfrm>
              <a:off x="6696201" y="3581401"/>
              <a:ext cx="157675" cy="247650"/>
            </a:xfrm>
            <a:custGeom>
              <a:avLst/>
              <a:gdLst/>
              <a:ahLst/>
              <a:cxnLst/>
              <a:rect l="0" t="0" r="0" b="0"/>
              <a:pathLst>
                <a:path w="157675" h="247650">
                  <a:moveTo>
                    <a:pt x="114174" y="38099"/>
                  </a:moveTo>
                  <a:lnTo>
                    <a:pt x="114174" y="38099"/>
                  </a:lnTo>
                  <a:lnTo>
                    <a:pt x="114174" y="46300"/>
                  </a:lnTo>
                  <a:lnTo>
                    <a:pt x="114174" y="42175"/>
                  </a:lnTo>
                  <a:lnTo>
                    <a:pt x="115232" y="40817"/>
                  </a:lnTo>
                  <a:lnTo>
                    <a:pt x="123306" y="38205"/>
                  </a:lnTo>
                  <a:lnTo>
                    <a:pt x="123583" y="33074"/>
                  </a:lnTo>
                  <a:lnTo>
                    <a:pt x="124680" y="31574"/>
                  </a:lnTo>
                  <a:lnTo>
                    <a:pt x="128721" y="29907"/>
                  </a:lnTo>
                  <a:lnTo>
                    <a:pt x="130223" y="28405"/>
                  </a:lnTo>
                  <a:lnTo>
                    <a:pt x="132829" y="20490"/>
                  </a:lnTo>
                  <a:lnTo>
                    <a:pt x="133190" y="10975"/>
                  </a:lnTo>
                  <a:lnTo>
                    <a:pt x="132143" y="10491"/>
                  </a:lnTo>
                  <a:lnTo>
                    <a:pt x="128157" y="9954"/>
                  </a:lnTo>
                  <a:lnTo>
                    <a:pt x="126671" y="8752"/>
                  </a:lnTo>
                  <a:lnTo>
                    <a:pt x="124090" y="1361"/>
                  </a:lnTo>
                  <a:lnTo>
                    <a:pt x="121050" y="604"/>
                  </a:lnTo>
                  <a:lnTo>
                    <a:pt x="96850" y="0"/>
                  </a:lnTo>
                  <a:lnTo>
                    <a:pt x="87861" y="6545"/>
                  </a:lnTo>
                  <a:lnTo>
                    <a:pt x="82019" y="8200"/>
                  </a:lnTo>
                  <a:lnTo>
                    <a:pt x="80037" y="9700"/>
                  </a:lnTo>
                  <a:lnTo>
                    <a:pt x="59667" y="38157"/>
                  </a:lnTo>
                  <a:lnTo>
                    <a:pt x="58787" y="41312"/>
                  </a:lnTo>
                  <a:lnTo>
                    <a:pt x="57141" y="43417"/>
                  </a:lnTo>
                  <a:lnTo>
                    <a:pt x="49768" y="48494"/>
                  </a:lnTo>
                  <a:lnTo>
                    <a:pt x="41939" y="61405"/>
                  </a:lnTo>
                  <a:lnTo>
                    <a:pt x="38091" y="72403"/>
                  </a:lnTo>
                  <a:lnTo>
                    <a:pt x="21567" y="95213"/>
                  </a:lnTo>
                  <a:lnTo>
                    <a:pt x="16334" y="121835"/>
                  </a:lnTo>
                  <a:lnTo>
                    <a:pt x="12482" y="129290"/>
                  </a:lnTo>
                  <a:lnTo>
                    <a:pt x="516" y="170845"/>
                  </a:lnTo>
                  <a:lnTo>
                    <a:pt x="0" y="189087"/>
                  </a:lnTo>
                  <a:lnTo>
                    <a:pt x="2752" y="197985"/>
                  </a:lnTo>
                  <a:lnTo>
                    <a:pt x="6445" y="205468"/>
                  </a:lnTo>
                  <a:lnTo>
                    <a:pt x="9581" y="215630"/>
                  </a:lnTo>
                  <a:lnTo>
                    <a:pt x="32055" y="241689"/>
                  </a:lnTo>
                  <a:lnTo>
                    <a:pt x="38165" y="245000"/>
                  </a:lnTo>
                  <a:lnTo>
                    <a:pt x="53875" y="247300"/>
                  </a:lnTo>
                  <a:lnTo>
                    <a:pt x="69726" y="247603"/>
                  </a:lnTo>
                  <a:lnTo>
                    <a:pt x="76075" y="244806"/>
                  </a:lnTo>
                  <a:lnTo>
                    <a:pt x="82424" y="241094"/>
                  </a:lnTo>
                  <a:lnTo>
                    <a:pt x="108020" y="230781"/>
                  </a:lnTo>
                  <a:lnTo>
                    <a:pt x="136283" y="206336"/>
                  </a:lnTo>
                  <a:lnTo>
                    <a:pt x="139876" y="200007"/>
                  </a:lnTo>
                  <a:lnTo>
                    <a:pt x="142530" y="193667"/>
                  </a:lnTo>
                  <a:lnTo>
                    <a:pt x="148917" y="184147"/>
                  </a:lnTo>
                  <a:lnTo>
                    <a:pt x="151279" y="174623"/>
                  </a:lnTo>
                  <a:lnTo>
                    <a:pt x="151831" y="168274"/>
                  </a:lnTo>
                  <a:lnTo>
                    <a:pt x="154899" y="161924"/>
                  </a:lnTo>
                  <a:lnTo>
                    <a:pt x="157199" y="158749"/>
                  </a:lnTo>
                  <a:lnTo>
                    <a:pt x="157674" y="155574"/>
                  </a:lnTo>
                  <a:lnTo>
                    <a:pt x="156933" y="152399"/>
                  </a:lnTo>
                  <a:lnTo>
                    <a:pt x="154344" y="146049"/>
                  </a:lnTo>
                  <a:lnTo>
                    <a:pt x="152547" y="135231"/>
                  </a:lnTo>
                  <a:lnTo>
                    <a:pt x="138092" y="119209"/>
                  </a:lnTo>
                  <a:lnTo>
                    <a:pt x="132565" y="116481"/>
                  </a:lnTo>
                  <a:lnTo>
                    <a:pt x="110960" y="114427"/>
                  </a:lnTo>
                  <a:lnTo>
                    <a:pt x="101463" y="114337"/>
                  </a:lnTo>
                  <a:lnTo>
                    <a:pt x="95119" y="117138"/>
                  </a:lnTo>
                  <a:lnTo>
                    <a:pt x="88772" y="120852"/>
                  </a:lnTo>
                  <a:lnTo>
                    <a:pt x="79249" y="124002"/>
                  </a:lnTo>
                  <a:lnTo>
                    <a:pt x="72899" y="128489"/>
                  </a:lnTo>
                  <a:lnTo>
                    <a:pt x="69371" y="134011"/>
                  </a:lnTo>
                  <a:lnTo>
                    <a:pt x="66745" y="139993"/>
                  </a:lnTo>
                  <a:lnTo>
                    <a:pt x="42130" y="169340"/>
                  </a:lnTo>
                  <a:lnTo>
                    <a:pt x="35973" y="188515"/>
                  </a:lnTo>
                  <a:lnTo>
                    <a:pt x="31793" y="195967"/>
                  </a:lnTo>
                  <a:lnTo>
                    <a:pt x="29109" y="209375"/>
                  </a:lnTo>
                  <a:lnTo>
                    <a:pt x="28460" y="241296"/>
                  </a:lnTo>
                  <a:lnTo>
                    <a:pt x="29515" y="243414"/>
                  </a:lnTo>
                  <a:lnTo>
                    <a:pt x="31276" y="244826"/>
                  </a:lnTo>
                  <a:lnTo>
                    <a:pt x="37974" y="247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5" name="SMARTInkShape-Group124"/>
          <p:cNvGrpSpPr/>
          <p:nvPr/>
        </p:nvGrpSpPr>
        <p:grpSpPr>
          <a:xfrm>
            <a:off x="3762375" y="4038638"/>
            <a:ext cx="2543176" cy="495263"/>
            <a:chOff x="3762375" y="4038638"/>
            <a:chExt cx="2543176" cy="495263"/>
          </a:xfrm>
        </p:grpSpPr>
        <p:sp>
          <p:nvSpPr>
            <p:cNvPr id="145" name="SMARTInkShape-439"/>
            <p:cNvSpPr/>
            <p:nvPr>
              <p:custDataLst>
                <p:tags r:id="rId48"/>
              </p:custDataLst>
            </p:nvPr>
          </p:nvSpPr>
          <p:spPr>
            <a:xfrm>
              <a:off x="6143625" y="42100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17716" y="19050"/>
                  </a:lnTo>
                  <a:lnTo>
                    <a:pt x="18161" y="17992"/>
                  </a:lnTo>
                  <a:lnTo>
                    <a:pt x="18655" y="13993"/>
                  </a:lnTo>
                  <a:lnTo>
                    <a:pt x="19845" y="12504"/>
                  </a:lnTo>
                  <a:lnTo>
                    <a:pt x="28173" y="9642"/>
                  </a:lnTo>
                  <a:lnTo>
                    <a:pt x="74364" y="9525"/>
                  </a:lnTo>
                  <a:lnTo>
                    <a:pt x="83442" y="2979"/>
                  </a:lnTo>
                  <a:lnTo>
                    <a:pt x="92340" y="883"/>
                  </a:lnTo>
                  <a:lnTo>
                    <a:pt x="138642" y="2"/>
                  </a:lnTo>
                  <a:lnTo>
                    <a:pt x="140994" y="0"/>
                  </a:lnTo>
                  <a:lnTo>
                    <a:pt x="151959" y="9132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440"/>
            <p:cNvSpPr/>
            <p:nvPr>
              <p:custDataLst>
                <p:tags r:id="rId49"/>
              </p:custDataLst>
            </p:nvPr>
          </p:nvSpPr>
          <p:spPr>
            <a:xfrm>
              <a:off x="6038850" y="4038638"/>
              <a:ext cx="81604" cy="76163"/>
            </a:xfrm>
            <a:custGeom>
              <a:avLst/>
              <a:gdLst/>
              <a:ahLst/>
              <a:cxnLst/>
              <a:rect l="0" t="0" r="0" b="0"/>
              <a:pathLst>
                <a:path w="81604" h="76163">
                  <a:moveTo>
                    <a:pt x="0" y="57112"/>
                  </a:moveTo>
                  <a:lnTo>
                    <a:pt x="0" y="57112"/>
                  </a:lnTo>
                  <a:lnTo>
                    <a:pt x="18923" y="38188"/>
                  </a:lnTo>
                  <a:lnTo>
                    <a:pt x="28541" y="38062"/>
                  </a:lnTo>
                  <a:lnTo>
                    <a:pt x="28575" y="74686"/>
                  </a:lnTo>
                  <a:lnTo>
                    <a:pt x="29633" y="75178"/>
                  </a:lnTo>
                  <a:lnTo>
                    <a:pt x="52255" y="76159"/>
                  </a:lnTo>
                  <a:lnTo>
                    <a:pt x="53887" y="75101"/>
                  </a:lnTo>
                  <a:lnTo>
                    <a:pt x="54975" y="73338"/>
                  </a:lnTo>
                  <a:lnTo>
                    <a:pt x="55699" y="71105"/>
                  </a:lnTo>
                  <a:lnTo>
                    <a:pt x="57241" y="69616"/>
                  </a:lnTo>
                  <a:lnTo>
                    <a:pt x="61778" y="67961"/>
                  </a:lnTo>
                  <a:lnTo>
                    <a:pt x="63410" y="66461"/>
                  </a:lnTo>
                  <a:lnTo>
                    <a:pt x="75233" y="47696"/>
                  </a:lnTo>
                  <a:lnTo>
                    <a:pt x="75770" y="43049"/>
                  </a:lnTo>
                  <a:lnTo>
                    <a:pt x="78831" y="37456"/>
                  </a:lnTo>
                  <a:lnTo>
                    <a:pt x="81130" y="34483"/>
                  </a:lnTo>
                  <a:lnTo>
                    <a:pt x="81603" y="31443"/>
                  </a:lnTo>
                  <a:lnTo>
                    <a:pt x="80860" y="28358"/>
                  </a:lnTo>
                  <a:lnTo>
                    <a:pt x="77120" y="20858"/>
                  </a:lnTo>
                  <a:lnTo>
                    <a:pt x="76282" y="10973"/>
                  </a:lnTo>
                  <a:lnTo>
                    <a:pt x="68006" y="1417"/>
                  </a:lnTo>
                  <a:lnTo>
                    <a:pt x="58591" y="90"/>
                  </a:lnTo>
                  <a:lnTo>
                    <a:pt x="52521" y="0"/>
                  </a:lnTo>
                  <a:lnTo>
                    <a:pt x="46978" y="2801"/>
                  </a:lnTo>
                  <a:lnTo>
                    <a:pt x="24996" y="22628"/>
                  </a:lnTo>
                  <a:lnTo>
                    <a:pt x="21693" y="31555"/>
                  </a:lnTo>
                  <a:lnTo>
                    <a:pt x="18340" y="53080"/>
                  </a:lnTo>
                  <a:lnTo>
                    <a:pt x="11580" y="66468"/>
                  </a:lnTo>
                  <a:lnTo>
                    <a:pt x="9525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441"/>
            <p:cNvSpPr/>
            <p:nvPr>
              <p:custDataLst>
                <p:tags r:id="rId50"/>
              </p:custDataLst>
            </p:nvPr>
          </p:nvSpPr>
          <p:spPr>
            <a:xfrm>
              <a:off x="5819785" y="4114928"/>
              <a:ext cx="161905" cy="209412"/>
            </a:xfrm>
            <a:custGeom>
              <a:avLst/>
              <a:gdLst/>
              <a:ahLst/>
              <a:cxnLst/>
              <a:rect l="0" t="0" r="0" b="0"/>
              <a:pathLst>
                <a:path w="161905" h="209412">
                  <a:moveTo>
                    <a:pt x="9515" y="57022"/>
                  </a:moveTo>
                  <a:lnTo>
                    <a:pt x="9515" y="57022"/>
                  </a:lnTo>
                  <a:lnTo>
                    <a:pt x="18924" y="57022"/>
                  </a:lnTo>
                  <a:lnTo>
                    <a:pt x="19040" y="90142"/>
                  </a:lnTo>
                  <a:lnTo>
                    <a:pt x="16218" y="95731"/>
                  </a:lnTo>
                  <a:lnTo>
                    <a:pt x="12495" y="101743"/>
                  </a:lnTo>
                  <a:lnTo>
                    <a:pt x="10103" y="114225"/>
                  </a:lnTo>
                  <a:lnTo>
                    <a:pt x="9631" y="126882"/>
                  </a:lnTo>
                  <a:lnTo>
                    <a:pt x="6744" y="133227"/>
                  </a:lnTo>
                  <a:lnTo>
                    <a:pt x="2991" y="139574"/>
                  </a:lnTo>
                  <a:lnTo>
                    <a:pt x="583" y="152272"/>
                  </a:lnTo>
                  <a:lnTo>
                    <a:pt x="0" y="178965"/>
                  </a:lnTo>
                  <a:lnTo>
                    <a:pt x="6538" y="188080"/>
                  </a:lnTo>
                  <a:lnTo>
                    <a:pt x="9123" y="198132"/>
                  </a:lnTo>
                  <a:lnTo>
                    <a:pt x="14455" y="204430"/>
                  </a:lnTo>
                  <a:lnTo>
                    <a:pt x="19824" y="207204"/>
                  </a:lnTo>
                  <a:lnTo>
                    <a:pt x="33109" y="209292"/>
                  </a:lnTo>
                  <a:lnTo>
                    <a:pt x="50910" y="209411"/>
                  </a:lnTo>
                  <a:lnTo>
                    <a:pt x="81664" y="199721"/>
                  </a:lnTo>
                  <a:lnTo>
                    <a:pt x="104713" y="183473"/>
                  </a:lnTo>
                  <a:lnTo>
                    <a:pt x="107906" y="182598"/>
                  </a:lnTo>
                  <a:lnTo>
                    <a:pt x="114274" y="175981"/>
                  </a:lnTo>
                  <a:lnTo>
                    <a:pt x="148157" y="129905"/>
                  </a:lnTo>
                  <a:lnTo>
                    <a:pt x="160923" y="89734"/>
                  </a:lnTo>
                  <a:lnTo>
                    <a:pt x="161904" y="45657"/>
                  </a:lnTo>
                  <a:lnTo>
                    <a:pt x="159088" y="38565"/>
                  </a:lnTo>
                  <a:lnTo>
                    <a:pt x="155367" y="31886"/>
                  </a:lnTo>
                  <a:lnTo>
                    <a:pt x="153713" y="25389"/>
                  </a:lnTo>
                  <a:lnTo>
                    <a:pt x="152214" y="23233"/>
                  </a:lnTo>
                  <a:lnTo>
                    <a:pt x="150156" y="21796"/>
                  </a:lnTo>
                  <a:lnTo>
                    <a:pt x="145047" y="19141"/>
                  </a:lnTo>
                  <a:lnTo>
                    <a:pt x="126081" y="3146"/>
                  </a:lnTo>
                  <a:lnTo>
                    <a:pt x="117196" y="842"/>
                  </a:lnTo>
                  <a:lnTo>
                    <a:pt x="101554" y="0"/>
                  </a:lnTo>
                  <a:lnTo>
                    <a:pt x="95223" y="2751"/>
                  </a:lnTo>
                  <a:lnTo>
                    <a:pt x="66490" y="25821"/>
                  </a:lnTo>
                  <a:lnTo>
                    <a:pt x="60237" y="28338"/>
                  </a:lnTo>
                  <a:lnTo>
                    <a:pt x="53931" y="32985"/>
                  </a:lnTo>
                  <a:lnTo>
                    <a:pt x="50422" y="41400"/>
                  </a:lnTo>
                  <a:lnTo>
                    <a:pt x="47805" y="51137"/>
                  </a:lnTo>
                  <a:lnTo>
                    <a:pt x="40322" y="66012"/>
                  </a:lnTo>
                  <a:lnTo>
                    <a:pt x="38090" y="114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442"/>
            <p:cNvSpPr/>
            <p:nvPr>
              <p:custDataLst>
                <p:tags r:id="rId51"/>
              </p:custDataLst>
            </p:nvPr>
          </p:nvSpPr>
          <p:spPr>
            <a:xfrm>
              <a:off x="5591213" y="4105275"/>
              <a:ext cx="199977" cy="276215"/>
            </a:xfrm>
            <a:custGeom>
              <a:avLst/>
              <a:gdLst/>
              <a:ahLst/>
              <a:cxnLst/>
              <a:rect l="0" t="0" r="0" b="0"/>
              <a:pathLst>
                <a:path w="199977" h="276215">
                  <a:moveTo>
                    <a:pt x="142837" y="9525"/>
                  </a:moveTo>
                  <a:lnTo>
                    <a:pt x="142837" y="9525"/>
                  </a:lnTo>
                  <a:lnTo>
                    <a:pt x="142837" y="34"/>
                  </a:lnTo>
                  <a:lnTo>
                    <a:pt x="115713" y="0"/>
                  </a:lnTo>
                  <a:lnTo>
                    <a:pt x="95021" y="16475"/>
                  </a:lnTo>
                  <a:lnTo>
                    <a:pt x="91909" y="17333"/>
                  </a:lnTo>
                  <a:lnTo>
                    <a:pt x="89836" y="18964"/>
                  </a:lnTo>
                  <a:lnTo>
                    <a:pt x="79506" y="35196"/>
                  </a:lnTo>
                  <a:lnTo>
                    <a:pt x="76094" y="44530"/>
                  </a:lnTo>
                  <a:lnTo>
                    <a:pt x="69910" y="53999"/>
                  </a:lnTo>
                  <a:lnTo>
                    <a:pt x="67606" y="63507"/>
                  </a:lnTo>
                  <a:lnTo>
                    <a:pt x="66642" y="107597"/>
                  </a:lnTo>
                  <a:lnTo>
                    <a:pt x="66637" y="154135"/>
                  </a:lnTo>
                  <a:lnTo>
                    <a:pt x="69459" y="161285"/>
                  </a:lnTo>
                  <a:lnTo>
                    <a:pt x="73182" y="167991"/>
                  </a:lnTo>
                  <a:lnTo>
                    <a:pt x="75279" y="178774"/>
                  </a:lnTo>
                  <a:lnTo>
                    <a:pt x="76155" y="225347"/>
                  </a:lnTo>
                  <a:lnTo>
                    <a:pt x="76162" y="252149"/>
                  </a:lnTo>
                  <a:lnTo>
                    <a:pt x="73340" y="257763"/>
                  </a:lnTo>
                  <a:lnTo>
                    <a:pt x="58553" y="274746"/>
                  </a:lnTo>
                  <a:lnTo>
                    <a:pt x="49038" y="276095"/>
                  </a:lnTo>
                  <a:lnTo>
                    <a:pt x="34457" y="276214"/>
                  </a:lnTo>
                  <a:lnTo>
                    <a:pt x="32484" y="275160"/>
                  </a:lnTo>
                  <a:lnTo>
                    <a:pt x="31168" y="273398"/>
                  </a:lnTo>
                  <a:lnTo>
                    <a:pt x="30291" y="271165"/>
                  </a:lnTo>
                  <a:lnTo>
                    <a:pt x="28648" y="269677"/>
                  </a:lnTo>
                  <a:lnTo>
                    <a:pt x="18407" y="264466"/>
                  </a:lnTo>
                  <a:lnTo>
                    <a:pt x="1441" y="249101"/>
                  </a:lnTo>
                  <a:lnTo>
                    <a:pt x="92" y="239576"/>
                  </a:lnTo>
                  <a:lnTo>
                    <a:pt x="0" y="233499"/>
                  </a:lnTo>
                  <a:lnTo>
                    <a:pt x="1046" y="231866"/>
                  </a:lnTo>
                  <a:lnTo>
                    <a:pt x="2801" y="230777"/>
                  </a:lnTo>
                  <a:lnTo>
                    <a:pt x="5030" y="230051"/>
                  </a:lnTo>
                  <a:lnTo>
                    <a:pt x="49834" y="196447"/>
                  </a:lnTo>
                  <a:lnTo>
                    <a:pt x="97056" y="158747"/>
                  </a:lnTo>
                  <a:lnTo>
                    <a:pt x="117370" y="144991"/>
                  </a:lnTo>
                  <a:lnTo>
                    <a:pt x="150161" y="108212"/>
                  </a:lnTo>
                  <a:lnTo>
                    <a:pt x="160556" y="101717"/>
                  </a:lnTo>
                  <a:lnTo>
                    <a:pt x="164175" y="97444"/>
                  </a:lnTo>
                  <a:lnTo>
                    <a:pt x="178381" y="70739"/>
                  </a:lnTo>
                  <a:lnTo>
                    <a:pt x="186412" y="60589"/>
                  </a:lnTo>
                  <a:lnTo>
                    <a:pt x="192484" y="47677"/>
                  </a:lnTo>
                  <a:lnTo>
                    <a:pt x="196652" y="41298"/>
                  </a:lnTo>
                  <a:lnTo>
                    <a:pt x="198999" y="31757"/>
                  </a:lnTo>
                  <a:lnTo>
                    <a:pt x="199976" y="10083"/>
                  </a:lnTo>
                  <a:lnTo>
                    <a:pt x="191785" y="1373"/>
                  </a:lnTo>
                  <a:lnTo>
                    <a:pt x="182377" y="121"/>
                  </a:lnTo>
                  <a:lnTo>
                    <a:pt x="172863" y="8212"/>
                  </a:lnTo>
                  <a:lnTo>
                    <a:pt x="172056" y="11764"/>
                  </a:lnTo>
                  <a:lnTo>
                    <a:pt x="171841" y="14193"/>
                  </a:lnTo>
                  <a:lnTo>
                    <a:pt x="168781" y="19713"/>
                  </a:lnTo>
                  <a:lnTo>
                    <a:pt x="164951" y="25695"/>
                  </a:lnTo>
                  <a:lnTo>
                    <a:pt x="161887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443"/>
            <p:cNvSpPr/>
            <p:nvPr>
              <p:custDataLst>
                <p:tags r:id="rId52"/>
              </p:custDataLst>
            </p:nvPr>
          </p:nvSpPr>
          <p:spPr>
            <a:xfrm>
              <a:off x="5381625" y="4114800"/>
              <a:ext cx="152401" cy="295145"/>
            </a:xfrm>
            <a:custGeom>
              <a:avLst/>
              <a:gdLst/>
              <a:ahLst/>
              <a:cxnLst/>
              <a:rect l="0" t="0" r="0" b="0"/>
              <a:pathLst>
                <a:path w="152401" h="295145">
                  <a:moveTo>
                    <a:pt x="0" y="190500"/>
                  </a:moveTo>
                  <a:lnTo>
                    <a:pt x="0" y="190500"/>
                  </a:lnTo>
                  <a:lnTo>
                    <a:pt x="8201" y="182299"/>
                  </a:lnTo>
                  <a:lnTo>
                    <a:pt x="16868" y="180179"/>
                  </a:lnTo>
                  <a:lnTo>
                    <a:pt x="22666" y="176035"/>
                  </a:lnTo>
                  <a:lnTo>
                    <a:pt x="25949" y="170666"/>
                  </a:lnTo>
                  <a:lnTo>
                    <a:pt x="26824" y="167752"/>
                  </a:lnTo>
                  <a:lnTo>
                    <a:pt x="28466" y="165810"/>
                  </a:lnTo>
                  <a:lnTo>
                    <a:pt x="50919" y="148819"/>
                  </a:lnTo>
                  <a:lnTo>
                    <a:pt x="63524" y="135387"/>
                  </a:lnTo>
                  <a:lnTo>
                    <a:pt x="101600" y="88977"/>
                  </a:lnTo>
                  <a:lnTo>
                    <a:pt x="123825" y="63857"/>
                  </a:lnTo>
                  <a:lnTo>
                    <a:pt x="140053" y="38689"/>
                  </a:lnTo>
                  <a:lnTo>
                    <a:pt x="142317" y="25517"/>
                  </a:lnTo>
                  <a:lnTo>
                    <a:pt x="143562" y="23361"/>
                  </a:lnTo>
                  <a:lnTo>
                    <a:pt x="145450" y="21924"/>
                  </a:lnTo>
                  <a:lnTo>
                    <a:pt x="147767" y="20966"/>
                  </a:lnTo>
                  <a:lnTo>
                    <a:pt x="149311" y="19269"/>
                  </a:lnTo>
                  <a:lnTo>
                    <a:pt x="151994" y="11018"/>
                  </a:lnTo>
                  <a:lnTo>
                    <a:pt x="152400" y="3"/>
                  </a:lnTo>
                  <a:lnTo>
                    <a:pt x="144199" y="0"/>
                  </a:lnTo>
                  <a:lnTo>
                    <a:pt x="143758" y="1058"/>
                  </a:lnTo>
                  <a:lnTo>
                    <a:pt x="141824" y="25694"/>
                  </a:lnTo>
                  <a:lnTo>
                    <a:pt x="135337" y="38158"/>
                  </a:lnTo>
                  <a:lnTo>
                    <a:pt x="134675" y="41313"/>
                  </a:lnTo>
                  <a:lnTo>
                    <a:pt x="127066" y="55041"/>
                  </a:lnTo>
                  <a:lnTo>
                    <a:pt x="123051" y="81668"/>
                  </a:lnTo>
                  <a:lnTo>
                    <a:pt x="108662" y="109127"/>
                  </a:lnTo>
                  <a:lnTo>
                    <a:pt x="97463" y="152469"/>
                  </a:lnTo>
                  <a:lnTo>
                    <a:pt x="92622" y="182967"/>
                  </a:lnTo>
                  <a:lnTo>
                    <a:pt x="77644" y="230320"/>
                  </a:lnTo>
                  <a:lnTo>
                    <a:pt x="75427" y="244188"/>
                  </a:lnTo>
                  <a:lnTo>
                    <a:pt x="68717" y="257118"/>
                  </a:lnTo>
                  <a:lnTo>
                    <a:pt x="66795" y="279397"/>
                  </a:lnTo>
                  <a:lnTo>
                    <a:pt x="65697" y="281515"/>
                  </a:lnTo>
                  <a:lnTo>
                    <a:pt x="63906" y="282927"/>
                  </a:lnTo>
                  <a:lnTo>
                    <a:pt x="61654" y="283868"/>
                  </a:lnTo>
                  <a:lnTo>
                    <a:pt x="60153" y="285554"/>
                  </a:lnTo>
                  <a:lnTo>
                    <a:pt x="57185" y="295144"/>
                  </a:lnTo>
                  <a:lnTo>
                    <a:pt x="57160" y="290180"/>
                  </a:lnTo>
                  <a:lnTo>
                    <a:pt x="58215" y="288703"/>
                  </a:lnTo>
                  <a:lnTo>
                    <a:pt x="62210" y="287063"/>
                  </a:lnTo>
                  <a:lnTo>
                    <a:pt x="63698" y="285567"/>
                  </a:lnTo>
                  <a:lnTo>
                    <a:pt x="68909" y="275561"/>
                  </a:lnTo>
                  <a:lnTo>
                    <a:pt x="7620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444"/>
            <p:cNvSpPr/>
            <p:nvPr>
              <p:custDataLst>
                <p:tags r:id="rId53"/>
              </p:custDataLst>
            </p:nvPr>
          </p:nvSpPr>
          <p:spPr>
            <a:xfrm>
              <a:off x="5000625" y="4344724"/>
              <a:ext cx="209551" cy="36774"/>
            </a:xfrm>
            <a:custGeom>
              <a:avLst/>
              <a:gdLst/>
              <a:ahLst/>
              <a:cxnLst/>
              <a:rect l="0" t="0" r="0" b="0"/>
              <a:pathLst>
                <a:path w="209551" h="36774">
                  <a:moveTo>
                    <a:pt x="0" y="27251"/>
                  </a:moveTo>
                  <a:lnTo>
                    <a:pt x="0" y="27251"/>
                  </a:lnTo>
                  <a:lnTo>
                    <a:pt x="0" y="36384"/>
                  </a:lnTo>
                  <a:lnTo>
                    <a:pt x="17609" y="36773"/>
                  </a:lnTo>
                  <a:lnTo>
                    <a:pt x="26370" y="30229"/>
                  </a:lnTo>
                  <a:lnTo>
                    <a:pt x="35212" y="28134"/>
                  </a:lnTo>
                  <a:lnTo>
                    <a:pt x="41403" y="27643"/>
                  </a:lnTo>
                  <a:lnTo>
                    <a:pt x="43477" y="26454"/>
                  </a:lnTo>
                  <a:lnTo>
                    <a:pt x="44860" y="24603"/>
                  </a:lnTo>
                  <a:lnTo>
                    <a:pt x="45782" y="22311"/>
                  </a:lnTo>
                  <a:lnTo>
                    <a:pt x="47454" y="20783"/>
                  </a:lnTo>
                  <a:lnTo>
                    <a:pt x="52135" y="19084"/>
                  </a:lnTo>
                  <a:lnTo>
                    <a:pt x="73103" y="16747"/>
                  </a:lnTo>
                  <a:lnTo>
                    <a:pt x="85741" y="10202"/>
                  </a:lnTo>
                  <a:lnTo>
                    <a:pt x="133350" y="8206"/>
                  </a:lnTo>
                  <a:lnTo>
                    <a:pt x="178062" y="8201"/>
                  </a:lnTo>
                  <a:lnTo>
                    <a:pt x="184267" y="8201"/>
                  </a:lnTo>
                  <a:lnTo>
                    <a:pt x="186344" y="7143"/>
                  </a:lnTo>
                  <a:lnTo>
                    <a:pt x="187729" y="5379"/>
                  </a:lnTo>
                  <a:lnTo>
                    <a:pt x="189953" y="0"/>
                  </a:lnTo>
                  <a:lnTo>
                    <a:pt x="193079" y="2087"/>
                  </a:lnTo>
                  <a:lnTo>
                    <a:pt x="198653" y="6993"/>
                  </a:lnTo>
                  <a:lnTo>
                    <a:pt x="2095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445"/>
            <p:cNvSpPr/>
            <p:nvPr>
              <p:custDataLst>
                <p:tags r:id="rId54"/>
              </p:custDataLst>
            </p:nvPr>
          </p:nvSpPr>
          <p:spPr>
            <a:xfrm>
              <a:off x="5010150" y="426720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10361" y="16228"/>
                  </a:lnTo>
                  <a:lnTo>
                    <a:pt x="17334" y="10849"/>
                  </a:lnTo>
                  <a:lnTo>
                    <a:pt x="27100" y="9642"/>
                  </a:lnTo>
                  <a:lnTo>
                    <a:pt x="61687" y="9525"/>
                  </a:lnTo>
                  <a:lnTo>
                    <a:pt x="67280" y="6703"/>
                  </a:lnTo>
                  <a:lnTo>
                    <a:pt x="73294" y="2979"/>
                  </a:lnTo>
                  <a:lnTo>
                    <a:pt x="83879" y="393"/>
                  </a:lnTo>
                  <a:lnTo>
                    <a:pt x="130704" y="0"/>
                  </a:lnTo>
                  <a:lnTo>
                    <a:pt x="171450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446"/>
            <p:cNvSpPr/>
            <p:nvPr>
              <p:custDataLst>
                <p:tags r:id="rId55"/>
              </p:custDataLst>
            </p:nvPr>
          </p:nvSpPr>
          <p:spPr>
            <a:xfrm>
              <a:off x="4676778" y="4210050"/>
              <a:ext cx="209548" cy="228553"/>
            </a:xfrm>
            <a:custGeom>
              <a:avLst/>
              <a:gdLst/>
              <a:ahLst/>
              <a:cxnLst/>
              <a:rect l="0" t="0" r="0" b="0"/>
              <a:pathLst>
                <a:path w="209548" h="228553">
                  <a:moveTo>
                    <a:pt x="133347" y="9525"/>
                  </a:moveTo>
                  <a:lnTo>
                    <a:pt x="133347" y="9525"/>
                  </a:lnTo>
                  <a:lnTo>
                    <a:pt x="141548" y="1324"/>
                  </a:lnTo>
                  <a:lnTo>
                    <a:pt x="152386" y="0"/>
                  </a:lnTo>
                  <a:lnTo>
                    <a:pt x="152397" y="8201"/>
                  </a:lnTo>
                  <a:lnTo>
                    <a:pt x="145851" y="16868"/>
                  </a:lnTo>
                  <a:lnTo>
                    <a:pt x="142696" y="25694"/>
                  </a:lnTo>
                  <a:lnTo>
                    <a:pt x="136587" y="35012"/>
                  </a:lnTo>
                  <a:lnTo>
                    <a:pt x="133249" y="44476"/>
                  </a:lnTo>
                  <a:lnTo>
                    <a:pt x="104715" y="87959"/>
                  </a:lnTo>
                  <a:lnTo>
                    <a:pt x="98053" y="102615"/>
                  </a:lnTo>
                  <a:lnTo>
                    <a:pt x="82154" y="140131"/>
                  </a:lnTo>
                  <a:lnTo>
                    <a:pt x="51848" y="186340"/>
                  </a:lnTo>
                  <a:lnTo>
                    <a:pt x="45635" y="199830"/>
                  </a:lnTo>
                  <a:lnTo>
                    <a:pt x="41447" y="206289"/>
                  </a:lnTo>
                  <a:lnTo>
                    <a:pt x="38032" y="215874"/>
                  </a:lnTo>
                  <a:lnTo>
                    <a:pt x="33482" y="222239"/>
                  </a:lnTo>
                  <a:lnTo>
                    <a:pt x="27932" y="225773"/>
                  </a:lnTo>
                  <a:lnTo>
                    <a:pt x="19159" y="228228"/>
                  </a:lnTo>
                  <a:lnTo>
                    <a:pt x="11000" y="228552"/>
                  </a:lnTo>
                  <a:lnTo>
                    <a:pt x="1451" y="220395"/>
                  </a:lnTo>
                  <a:lnTo>
                    <a:pt x="643" y="216839"/>
                  </a:lnTo>
                  <a:lnTo>
                    <a:pt x="0" y="182845"/>
                  </a:lnTo>
                  <a:lnTo>
                    <a:pt x="6544" y="173740"/>
                  </a:lnTo>
                  <a:lnTo>
                    <a:pt x="9698" y="164838"/>
                  </a:lnTo>
                  <a:lnTo>
                    <a:pt x="17607" y="154247"/>
                  </a:lnTo>
                  <a:lnTo>
                    <a:pt x="21229" y="153220"/>
                  </a:lnTo>
                  <a:lnTo>
                    <a:pt x="46171" y="152402"/>
                  </a:lnTo>
                  <a:lnTo>
                    <a:pt x="54939" y="158947"/>
                  </a:lnTo>
                  <a:lnTo>
                    <a:pt x="63783" y="162101"/>
                  </a:lnTo>
                  <a:lnTo>
                    <a:pt x="89292" y="184581"/>
                  </a:lnTo>
                  <a:lnTo>
                    <a:pt x="92601" y="190692"/>
                  </a:lnTo>
                  <a:lnTo>
                    <a:pt x="93483" y="193803"/>
                  </a:lnTo>
                  <a:lnTo>
                    <a:pt x="95129" y="195877"/>
                  </a:lnTo>
                  <a:lnTo>
                    <a:pt x="99780" y="198182"/>
                  </a:lnTo>
                  <a:lnTo>
                    <a:pt x="108350" y="199478"/>
                  </a:lnTo>
                  <a:lnTo>
                    <a:pt x="110332" y="200719"/>
                  </a:lnTo>
                  <a:lnTo>
                    <a:pt x="111654" y="202604"/>
                  </a:lnTo>
                  <a:lnTo>
                    <a:pt x="112535" y="204919"/>
                  </a:lnTo>
                  <a:lnTo>
                    <a:pt x="114180" y="206463"/>
                  </a:lnTo>
                  <a:lnTo>
                    <a:pt x="118831" y="208178"/>
                  </a:lnTo>
                  <a:lnTo>
                    <a:pt x="120495" y="209694"/>
                  </a:lnTo>
                  <a:lnTo>
                    <a:pt x="122343" y="214200"/>
                  </a:lnTo>
                  <a:lnTo>
                    <a:pt x="123895" y="215824"/>
                  </a:lnTo>
                  <a:lnTo>
                    <a:pt x="132916" y="218948"/>
                  </a:lnTo>
                  <a:lnTo>
                    <a:pt x="141510" y="219064"/>
                  </a:lnTo>
                  <a:lnTo>
                    <a:pt x="150208" y="205981"/>
                  </a:lnTo>
                  <a:lnTo>
                    <a:pt x="156010" y="202673"/>
                  </a:lnTo>
                  <a:lnTo>
                    <a:pt x="157981" y="199673"/>
                  </a:lnTo>
                  <a:lnTo>
                    <a:pt x="170534" y="155197"/>
                  </a:lnTo>
                  <a:lnTo>
                    <a:pt x="171423" y="111208"/>
                  </a:lnTo>
                  <a:lnTo>
                    <a:pt x="171436" y="103048"/>
                  </a:lnTo>
                  <a:lnTo>
                    <a:pt x="168620" y="95894"/>
                  </a:lnTo>
                  <a:lnTo>
                    <a:pt x="166387" y="92504"/>
                  </a:lnTo>
                  <a:lnTo>
                    <a:pt x="163245" y="77621"/>
                  </a:lnTo>
                  <a:lnTo>
                    <a:pt x="161125" y="61233"/>
                  </a:lnTo>
                  <a:lnTo>
                    <a:pt x="145462" y="30614"/>
                  </a:lnTo>
                  <a:lnTo>
                    <a:pt x="144599" y="26759"/>
                  </a:lnTo>
                  <a:lnTo>
                    <a:pt x="142965" y="24190"/>
                  </a:lnTo>
                  <a:lnTo>
                    <a:pt x="140817" y="22477"/>
                  </a:lnTo>
                  <a:lnTo>
                    <a:pt x="135609" y="19515"/>
                  </a:lnTo>
                  <a:lnTo>
                    <a:pt x="117393" y="3995"/>
                  </a:lnTo>
                  <a:lnTo>
                    <a:pt x="107923" y="1184"/>
                  </a:lnTo>
                  <a:lnTo>
                    <a:pt x="73022" y="14"/>
                  </a:lnTo>
                  <a:lnTo>
                    <a:pt x="66672" y="2828"/>
                  </a:lnTo>
                  <a:lnTo>
                    <a:pt x="50797" y="15189"/>
                  </a:lnTo>
                  <a:lnTo>
                    <a:pt x="38097" y="21110"/>
                  </a:lnTo>
                  <a:lnTo>
                    <a:pt x="34922" y="23598"/>
                  </a:lnTo>
                  <a:lnTo>
                    <a:pt x="31394" y="29185"/>
                  </a:lnTo>
                  <a:lnTo>
                    <a:pt x="28768" y="35196"/>
                  </a:lnTo>
                  <a:lnTo>
                    <a:pt x="22397" y="44530"/>
                  </a:lnTo>
                  <a:lnTo>
                    <a:pt x="20040" y="53999"/>
                  </a:lnTo>
                  <a:lnTo>
                    <a:pt x="19086" y="79376"/>
                  </a:lnTo>
                  <a:lnTo>
                    <a:pt x="20131" y="81493"/>
                  </a:lnTo>
                  <a:lnTo>
                    <a:pt x="21887" y="82903"/>
                  </a:lnTo>
                  <a:lnTo>
                    <a:pt x="24115" y="83844"/>
                  </a:lnTo>
                  <a:lnTo>
                    <a:pt x="25601" y="85529"/>
                  </a:lnTo>
                  <a:lnTo>
                    <a:pt x="30808" y="95839"/>
                  </a:lnTo>
                  <a:lnTo>
                    <a:pt x="33237" y="98818"/>
                  </a:lnTo>
                  <a:lnTo>
                    <a:pt x="38759" y="102127"/>
                  </a:lnTo>
                  <a:lnTo>
                    <a:pt x="41714" y="103010"/>
                  </a:lnTo>
                  <a:lnTo>
                    <a:pt x="43683" y="104656"/>
                  </a:lnTo>
                  <a:lnTo>
                    <a:pt x="45872" y="109308"/>
                  </a:lnTo>
                  <a:lnTo>
                    <a:pt x="48572" y="110973"/>
                  </a:lnTo>
                  <a:lnTo>
                    <a:pt x="68927" y="113862"/>
                  </a:lnTo>
                  <a:lnTo>
                    <a:pt x="98398" y="114289"/>
                  </a:lnTo>
                  <a:lnTo>
                    <a:pt x="139435" y="103978"/>
                  </a:lnTo>
                  <a:lnTo>
                    <a:pt x="150203" y="98306"/>
                  </a:lnTo>
                  <a:lnTo>
                    <a:pt x="165269" y="95097"/>
                  </a:lnTo>
                  <a:lnTo>
                    <a:pt x="180379" y="87890"/>
                  </a:lnTo>
                  <a:lnTo>
                    <a:pt x="196769" y="84952"/>
                  </a:lnTo>
                  <a:lnTo>
                    <a:pt x="20954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447"/>
            <p:cNvSpPr/>
            <p:nvPr>
              <p:custDataLst>
                <p:tags r:id="rId56"/>
              </p:custDataLst>
            </p:nvPr>
          </p:nvSpPr>
          <p:spPr>
            <a:xfrm>
              <a:off x="4114800" y="4171953"/>
              <a:ext cx="476248" cy="304798"/>
            </a:xfrm>
            <a:custGeom>
              <a:avLst/>
              <a:gdLst/>
              <a:ahLst/>
              <a:cxnLst/>
              <a:rect l="0" t="0" r="0" b="0"/>
              <a:pathLst>
                <a:path w="476248" h="304798">
                  <a:moveTo>
                    <a:pt x="0" y="295272"/>
                  </a:moveTo>
                  <a:lnTo>
                    <a:pt x="0" y="295272"/>
                  </a:lnTo>
                  <a:lnTo>
                    <a:pt x="9408" y="304680"/>
                  </a:lnTo>
                  <a:lnTo>
                    <a:pt x="27134" y="304797"/>
                  </a:lnTo>
                  <a:lnTo>
                    <a:pt x="69861" y="263508"/>
                  </a:lnTo>
                  <a:lnTo>
                    <a:pt x="73383" y="257166"/>
                  </a:lnTo>
                  <a:lnTo>
                    <a:pt x="74321" y="253993"/>
                  </a:lnTo>
                  <a:lnTo>
                    <a:pt x="104361" y="209299"/>
                  </a:lnTo>
                  <a:lnTo>
                    <a:pt x="132033" y="165083"/>
                  </a:lnTo>
                  <a:lnTo>
                    <a:pt x="154630" y="136167"/>
                  </a:lnTo>
                  <a:lnTo>
                    <a:pt x="165033" y="127192"/>
                  </a:lnTo>
                  <a:lnTo>
                    <a:pt x="190310" y="85547"/>
                  </a:lnTo>
                  <a:lnTo>
                    <a:pt x="206350" y="61553"/>
                  </a:lnTo>
                  <a:lnTo>
                    <a:pt x="243417" y="22232"/>
                  </a:lnTo>
                  <a:lnTo>
                    <a:pt x="245769" y="15876"/>
                  </a:lnTo>
                  <a:lnTo>
                    <a:pt x="247454" y="13758"/>
                  </a:lnTo>
                  <a:lnTo>
                    <a:pt x="253825" y="9718"/>
                  </a:lnTo>
                  <a:lnTo>
                    <a:pt x="257170" y="14"/>
                  </a:lnTo>
                  <a:lnTo>
                    <a:pt x="257175" y="0"/>
                  </a:lnTo>
                  <a:lnTo>
                    <a:pt x="257175" y="13255"/>
                  </a:lnTo>
                  <a:lnTo>
                    <a:pt x="256117" y="15186"/>
                  </a:lnTo>
                  <a:lnTo>
                    <a:pt x="254353" y="16473"/>
                  </a:lnTo>
                  <a:lnTo>
                    <a:pt x="252118" y="17330"/>
                  </a:lnTo>
                  <a:lnTo>
                    <a:pt x="250629" y="18961"/>
                  </a:lnTo>
                  <a:lnTo>
                    <a:pt x="248974" y="23595"/>
                  </a:lnTo>
                  <a:lnTo>
                    <a:pt x="245002" y="41100"/>
                  </a:lnTo>
                  <a:lnTo>
                    <a:pt x="240162" y="55215"/>
                  </a:lnTo>
                  <a:lnTo>
                    <a:pt x="235907" y="68921"/>
                  </a:lnTo>
                  <a:lnTo>
                    <a:pt x="230765" y="83566"/>
                  </a:lnTo>
                  <a:lnTo>
                    <a:pt x="226419" y="97430"/>
                  </a:lnTo>
                  <a:lnTo>
                    <a:pt x="221251" y="112122"/>
                  </a:lnTo>
                  <a:lnTo>
                    <a:pt x="211555" y="155859"/>
                  </a:lnTo>
                  <a:lnTo>
                    <a:pt x="202616" y="181029"/>
                  </a:lnTo>
                  <a:lnTo>
                    <a:pt x="197970" y="200039"/>
                  </a:lnTo>
                  <a:lnTo>
                    <a:pt x="191976" y="220368"/>
                  </a:lnTo>
                  <a:lnTo>
                    <a:pt x="189528" y="253004"/>
                  </a:lnTo>
                  <a:lnTo>
                    <a:pt x="182978" y="266501"/>
                  </a:lnTo>
                  <a:lnTo>
                    <a:pt x="180985" y="276172"/>
                  </a:lnTo>
                  <a:lnTo>
                    <a:pt x="186035" y="276207"/>
                  </a:lnTo>
                  <a:lnTo>
                    <a:pt x="187523" y="275153"/>
                  </a:lnTo>
                  <a:lnTo>
                    <a:pt x="188515" y="273393"/>
                  </a:lnTo>
                  <a:lnTo>
                    <a:pt x="190239" y="266521"/>
                  </a:lnTo>
                  <a:lnTo>
                    <a:pt x="190384" y="262033"/>
                  </a:lnTo>
                  <a:lnTo>
                    <a:pt x="199432" y="229127"/>
                  </a:lnTo>
                  <a:lnTo>
                    <a:pt x="200020" y="181565"/>
                  </a:lnTo>
                  <a:lnTo>
                    <a:pt x="200025" y="168389"/>
                  </a:lnTo>
                  <a:lnTo>
                    <a:pt x="197202" y="161974"/>
                  </a:lnTo>
                  <a:lnTo>
                    <a:pt x="193479" y="155595"/>
                  </a:lnTo>
                  <a:lnTo>
                    <a:pt x="191824" y="149232"/>
                  </a:lnTo>
                  <a:lnTo>
                    <a:pt x="190324" y="147112"/>
                  </a:lnTo>
                  <a:lnTo>
                    <a:pt x="188266" y="145699"/>
                  </a:lnTo>
                  <a:lnTo>
                    <a:pt x="183157" y="143070"/>
                  </a:lnTo>
                  <a:lnTo>
                    <a:pt x="173201" y="134837"/>
                  </a:lnTo>
                  <a:lnTo>
                    <a:pt x="166912" y="133788"/>
                  </a:lnTo>
                  <a:lnTo>
                    <a:pt x="139664" y="133358"/>
                  </a:lnTo>
                  <a:lnTo>
                    <a:pt x="133334" y="136174"/>
                  </a:lnTo>
                  <a:lnTo>
                    <a:pt x="116592" y="149157"/>
                  </a:lnTo>
                  <a:lnTo>
                    <a:pt x="107688" y="152495"/>
                  </a:lnTo>
                  <a:lnTo>
                    <a:pt x="90741" y="166548"/>
                  </a:lnTo>
                  <a:lnTo>
                    <a:pt x="87954" y="172092"/>
                  </a:lnTo>
                  <a:lnTo>
                    <a:pt x="85921" y="190554"/>
                  </a:lnTo>
                  <a:lnTo>
                    <a:pt x="85736" y="204524"/>
                  </a:lnTo>
                  <a:lnTo>
                    <a:pt x="86790" y="206198"/>
                  </a:lnTo>
                  <a:lnTo>
                    <a:pt x="88552" y="207315"/>
                  </a:lnTo>
                  <a:lnTo>
                    <a:pt x="90785" y="208059"/>
                  </a:lnTo>
                  <a:lnTo>
                    <a:pt x="105023" y="216890"/>
                  </a:lnTo>
                  <a:lnTo>
                    <a:pt x="132071" y="218944"/>
                  </a:lnTo>
                  <a:lnTo>
                    <a:pt x="140896" y="216193"/>
                  </a:lnTo>
                  <a:lnTo>
                    <a:pt x="149404" y="212501"/>
                  </a:lnTo>
                  <a:lnTo>
                    <a:pt x="184445" y="202202"/>
                  </a:lnTo>
                  <a:lnTo>
                    <a:pt x="228617" y="180913"/>
                  </a:lnTo>
                  <a:lnTo>
                    <a:pt x="266701" y="159095"/>
                  </a:lnTo>
                  <a:lnTo>
                    <a:pt x="306093" y="130564"/>
                  </a:lnTo>
                  <a:lnTo>
                    <a:pt x="319134" y="126818"/>
                  </a:lnTo>
                  <a:lnTo>
                    <a:pt x="333395" y="124095"/>
                  </a:lnTo>
                  <a:lnTo>
                    <a:pt x="369119" y="104602"/>
                  </a:lnTo>
                  <a:lnTo>
                    <a:pt x="376777" y="99405"/>
                  </a:lnTo>
                  <a:lnTo>
                    <a:pt x="390318" y="93246"/>
                  </a:lnTo>
                  <a:lnTo>
                    <a:pt x="396783" y="89066"/>
                  </a:lnTo>
                  <a:lnTo>
                    <a:pt x="407681" y="86162"/>
                  </a:lnTo>
                  <a:lnTo>
                    <a:pt x="408313" y="84957"/>
                  </a:lnTo>
                  <a:lnTo>
                    <a:pt x="409014" y="80796"/>
                  </a:lnTo>
                  <a:lnTo>
                    <a:pt x="410260" y="79263"/>
                  </a:lnTo>
                  <a:lnTo>
                    <a:pt x="417727" y="76601"/>
                  </a:lnTo>
                  <a:lnTo>
                    <a:pt x="418185" y="77524"/>
                  </a:lnTo>
                  <a:lnTo>
                    <a:pt x="419064" y="90397"/>
                  </a:lnTo>
                  <a:lnTo>
                    <a:pt x="418018" y="92013"/>
                  </a:lnTo>
                  <a:lnTo>
                    <a:pt x="416262" y="93091"/>
                  </a:lnTo>
                  <a:lnTo>
                    <a:pt x="414032" y="93809"/>
                  </a:lnTo>
                  <a:lnTo>
                    <a:pt x="412547" y="95347"/>
                  </a:lnTo>
                  <a:lnTo>
                    <a:pt x="410896" y="99877"/>
                  </a:lnTo>
                  <a:lnTo>
                    <a:pt x="408539" y="136743"/>
                  </a:lnTo>
                  <a:lnTo>
                    <a:pt x="401377" y="155183"/>
                  </a:lnTo>
                  <a:lnTo>
                    <a:pt x="399254" y="174741"/>
                  </a:lnTo>
                  <a:lnTo>
                    <a:pt x="391883" y="193269"/>
                  </a:lnTo>
                  <a:lnTo>
                    <a:pt x="390536" y="236122"/>
                  </a:lnTo>
                  <a:lnTo>
                    <a:pt x="398727" y="246147"/>
                  </a:lnTo>
                  <a:lnTo>
                    <a:pt x="402284" y="246981"/>
                  </a:lnTo>
                  <a:lnTo>
                    <a:pt x="414205" y="247608"/>
                  </a:lnTo>
                  <a:lnTo>
                    <a:pt x="419747" y="244807"/>
                  </a:lnTo>
                  <a:lnTo>
                    <a:pt x="441363" y="225256"/>
                  </a:lnTo>
                  <a:lnTo>
                    <a:pt x="444869" y="218998"/>
                  </a:lnTo>
                  <a:lnTo>
                    <a:pt x="447487" y="212689"/>
                  </a:lnTo>
                  <a:lnTo>
                    <a:pt x="462754" y="187123"/>
                  </a:lnTo>
                  <a:lnTo>
                    <a:pt x="475264" y="145949"/>
                  </a:lnTo>
                  <a:lnTo>
                    <a:pt x="476243" y="98507"/>
                  </a:lnTo>
                  <a:lnTo>
                    <a:pt x="476247" y="92110"/>
                  </a:lnTo>
                  <a:lnTo>
                    <a:pt x="475190" y="89980"/>
                  </a:lnTo>
                  <a:lnTo>
                    <a:pt x="473427" y="88561"/>
                  </a:lnTo>
                  <a:lnTo>
                    <a:pt x="471193" y="87615"/>
                  </a:lnTo>
                  <a:lnTo>
                    <a:pt x="469703" y="85925"/>
                  </a:lnTo>
                  <a:lnTo>
                    <a:pt x="468049" y="81226"/>
                  </a:lnTo>
                  <a:lnTo>
                    <a:pt x="466549" y="79550"/>
                  </a:lnTo>
                  <a:lnTo>
                    <a:pt x="458640" y="76638"/>
                  </a:lnTo>
                  <a:lnTo>
                    <a:pt x="452570" y="76328"/>
                  </a:lnTo>
                  <a:lnTo>
                    <a:pt x="447028" y="79077"/>
                  </a:lnTo>
                  <a:lnTo>
                    <a:pt x="441037" y="82769"/>
                  </a:lnTo>
                  <a:lnTo>
                    <a:pt x="431715" y="85905"/>
                  </a:lnTo>
                  <a:lnTo>
                    <a:pt x="425412" y="90390"/>
                  </a:lnTo>
                  <a:lnTo>
                    <a:pt x="390525" y="136012"/>
                  </a:lnTo>
                  <a:lnTo>
                    <a:pt x="383822" y="150365"/>
                  </a:lnTo>
                  <a:lnTo>
                    <a:pt x="371769" y="196562"/>
                  </a:lnTo>
                  <a:lnTo>
                    <a:pt x="371514" y="212684"/>
                  </a:lnTo>
                  <a:lnTo>
                    <a:pt x="372559" y="214814"/>
                  </a:lnTo>
                  <a:lnTo>
                    <a:pt x="374315" y="216233"/>
                  </a:lnTo>
                  <a:lnTo>
                    <a:pt x="379087" y="218869"/>
                  </a:lnTo>
                  <a:lnTo>
                    <a:pt x="384736" y="223568"/>
                  </a:lnTo>
                  <a:lnTo>
                    <a:pt x="387724" y="224186"/>
                  </a:lnTo>
                  <a:lnTo>
                    <a:pt x="390774" y="223540"/>
                  </a:lnTo>
                  <a:lnTo>
                    <a:pt x="400050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448"/>
            <p:cNvSpPr/>
            <p:nvPr>
              <p:custDataLst>
                <p:tags r:id="rId57"/>
              </p:custDataLst>
            </p:nvPr>
          </p:nvSpPr>
          <p:spPr>
            <a:xfrm>
              <a:off x="3762375" y="4352925"/>
              <a:ext cx="190501" cy="180976"/>
            </a:xfrm>
            <a:custGeom>
              <a:avLst/>
              <a:gdLst/>
              <a:ahLst/>
              <a:cxnLst/>
              <a:rect l="0" t="0" r="0" b="0"/>
              <a:pathLst>
                <a:path w="190501" h="180976">
                  <a:moveTo>
                    <a:pt x="190500" y="0"/>
                  </a:moveTo>
                  <a:lnTo>
                    <a:pt x="190500" y="0"/>
                  </a:lnTo>
                  <a:lnTo>
                    <a:pt x="181009" y="0"/>
                  </a:lnTo>
                  <a:lnTo>
                    <a:pt x="172777" y="8201"/>
                  </a:lnTo>
                  <a:lnTo>
                    <a:pt x="170654" y="16868"/>
                  </a:lnTo>
                  <a:lnTo>
                    <a:pt x="135992" y="57326"/>
                  </a:lnTo>
                  <a:lnTo>
                    <a:pt x="133466" y="63578"/>
                  </a:lnTo>
                  <a:lnTo>
                    <a:pt x="88893" y="111125"/>
                  </a:lnTo>
                  <a:lnTo>
                    <a:pt x="70908" y="130175"/>
                  </a:lnTo>
                  <a:lnTo>
                    <a:pt x="68556" y="136525"/>
                  </a:lnTo>
                  <a:lnTo>
                    <a:pt x="66871" y="138642"/>
                  </a:lnTo>
                  <a:lnTo>
                    <a:pt x="50538" y="149050"/>
                  </a:lnTo>
                  <a:lnTo>
                    <a:pt x="44334" y="150911"/>
                  </a:lnTo>
                  <a:lnTo>
                    <a:pt x="42256" y="152465"/>
                  </a:lnTo>
                  <a:lnTo>
                    <a:pt x="40870" y="154561"/>
                  </a:lnTo>
                  <a:lnTo>
                    <a:pt x="39947" y="157015"/>
                  </a:lnTo>
                  <a:lnTo>
                    <a:pt x="38273" y="158652"/>
                  </a:lnTo>
                  <a:lnTo>
                    <a:pt x="28508" y="162696"/>
                  </a:lnTo>
                  <a:lnTo>
                    <a:pt x="20505" y="170088"/>
                  </a:lnTo>
                  <a:lnTo>
                    <a:pt x="9955" y="171414"/>
                  </a:lnTo>
                  <a:lnTo>
                    <a:pt x="0" y="180975"/>
                  </a:lnTo>
                  <a:lnTo>
                    <a:pt x="8201" y="180975"/>
                  </a:lnTo>
                  <a:lnTo>
                    <a:pt x="17610" y="172774"/>
                  </a:lnTo>
                  <a:lnTo>
                    <a:pt x="23680" y="171842"/>
                  </a:lnTo>
                  <a:lnTo>
                    <a:pt x="32181" y="171567"/>
                  </a:lnTo>
                  <a:lnTo>
                    <a:pt x="38292" y="168680"/>
                  </a:lnTo>
                  <a:lnTo>
                    <a:pt x="44535" y="164928"/>
                  </a:lnTo>
                  <a:lnTo>
                    <a:pt x="57167" y="162518"/>
                  </a:lnTo>
                  <a:lnTo>
                    <a:pt x="102483" y="161925"/>
                  </a:lnTo>
                  <a:lnTo>
                    <a:pt x="149134" y="161925"/>
                  </a:lnTo>
                  <a:lnTo>
                    <a:pt x="1714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6" name="SMARTInkShape-449"/>
          <p:cNvSpPr/>
          <p:nvPr>
            <p:custDataLst>
              <p:tags r:id="rId9"/>
            </p:custDataLst>
          </p:nvPr>
        </p:nvSpPr>
        <p:spPr>
          <a:xfrm>
            <a:off x="6600882" y="3933825"/>
            <a:ext cx="228544" cy="466295"/>
          </a:xfrm>
          <a:custGeom>
            <a:avLst/>
            <a:gdLst/>
            <a:ahLst/>
            <a:cxnLst/>
            <a:rect l="0" t="0" r="0" b="0"/>
            <a:pathLst>
              <a:path w="228544" h="466295">
                <a:moveTo>
                  <a:pt x="228543" y="0"/>
                </a:moveTo>
                <a:lnTo>
                  <a:pt x="228543" y="0"/>
                </a:lnTo>
                <a:lnTo>
                  <a:pt x="210818" y="0"/>
                </a:lnTo>
                <a:lnTo>
                  <a:pt x="180727" y="25949"/>
                </a:lnTo>
                <a:lnTo>
                  <a:pt x="174482" y="28466"/>
                </a:lnTo>
                <a:lnTo>
                  <a:pt x="130471" y="69513"/>
                </a:lnTo>
                <a:lnTo>
                  <a:pt x="121456" y="79578"/>
                </a:lnTo>
                <a:lnTo>
                  <a:pt x="100726" y="107885"/>
                </a:lnTo>
                <a:lnTo>
                  <a:pt x="82803" y="131630"/>
                </a:lnTo>
                <a:lnTo>
                  <a:pt x="53740" y="174711"/>
                </a:lnTo>
                <a:lnTo>
                  <a:pt x="28693" y="219080"/>
                </a:lnTo>
                <a:lnTo>
                  <a:pt x="23304" y="231777"/>
                </a:lnTo>
                <a:lnTo>
                  <a:pt x="11706" y="276225"/>
                </a:lnTo>
                <a:lnTo>
                  <a:pt x="7309" y="295275"/>
                </a:lnTo>
                <a:lnTo>
                  <a:pt x="1398" y="315618"/>
                </a:lnTo>
                <a:lnTo>
                  <a:pt x="0" y="359302"/>
                </a:lnTo>
                <a:lnTo>
                  <a:pt x="1027" y="368182"/>
                </a:lnTo>
                <a:lnTo>
                  <a:pt x="11704" y="399393"/>
                </a:lnTo>
                <a:lnTo>
                  <a:pt x="15753" y="406107"/>
                </a:lnTo>
                <a:lnTo>
                  <a:pt x="18353" y="419043"/>
                </a:lnTo>
                <a:lnTo>
                  <a:pt x="18566" y="422237"/>
                </a:lnTo>
                <a:lnTo>
                  <a:pt x="21625" y="428608"/>
                </a:lnTo>
                <a:lnTo>
                  <a:pt x="25455" y="434968"/>
                </a:lnTo>
                <a:lnTo>
                  <a:pt x="27156" y="441322"/>
                </a:lnTo>
                <a:lnTo>
                  <a:pt x="28668" y="443440"/>
                </a:lnTo>
                <a:lnTo>
                  <a:pt x="30735" y="444852"/>
                </a:lnTo>
                <a:lnTo>
                  <a:pt x="33171" y="445793"/>
                </a:lnTo>
                <a:lnTo>
                  <a:pt x="34795" y="447479"/>
                </a:lnTo>
                <a:lnTo>
                  <a:pt x="38816" y="457265"/>
                </a:lnTo>
                <a:lnTo>
                  <a:pt x="47164" y="466294"/>
                </a:lnTo>
                <a:lnTo>
                  <a:pt x="47568" y="457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SMARTInkShape-450"/>
          <p:cNvSpPr/>
          <p:nvPr>
            <p:custDataLst>
              <p:tags r:id="rId10"/>
            </p:custDataLst>
          </p:nvPr>
        </p:nvSpPr>
        <p:spPr>
          <a:xfrm>
            <a:off x="6734186" y="4143375"/>
            <a:ext cx="133340" cy="142876"/>
          </a:xfrm>
          <a:custGeom>
            <a:avLst/>
            <a:gdLst/>
            <a:ahLst/>
            <a:cxnLst/>
            <a:rect l="0" t="0" r="0" b="0"/>
            <a:pathLst>
              <a:path w="133340" h="142876">
                <a:moveTo>
                  <a:pt x="123814" y="0"/>
                </a:moveTo>
                <a:lnTo>
                  <a:pt x="123814" y="0"/>
                </a:lnTo>
                <a:lnTo>
                  <a:pt x="115614" y="0"/>
                </a:lnTo>
                <a:lnTo>
                  <a:pt x="115172" y="1058"/>
                </a:lnTo>
                <a:lnTo>
                  <a:pt x="114299" y="14465"/>
                </a:lnTo>
                <a:lnTo>
                  <a:pt x="113237" y="15994"/>
                </a:lnTo>
                <a:lnTo>
                  <a:pt x="111471" y="17013"/>
                </a:lnTo>
                <a:lnTo>
                  <a:pt x="109236" y="17692"/>
                </a:lnTo>
                <a:lnTo>
                  <a:pt x="107745" y="19203"/>
                </a:lnTo>
                <a:lnTo>
                  <a:pt x="103968" y="28671"/>
                </a:lnTo>
                <a:lnTo>
                  <a:pt x="98295" y="35894"/>
                </a:lnTo>
                <a:lnTo>
                  <a:pt x="95086" y="44737"/>
                </a:lnTo>
                <a:lnTo>
                  <a:pt x="78816" y="66692"/>
                </a:lnTo>
                <a:lnTo>
                  <a:pt x="76298" y="73032"/>
                </a:lnTo>
                <a:lnTo>
                  <a:pt x="63085" y="88901"/>
                </a:lnTo>
                <a:lnTo>
                  <a:pt x="56960" y="92428"/>
                </a:lnTo>
                <a:lnTo>
                  <a:pt x="53844" y="93369"/>
                </a:lnTo>
                <a:lnTo>
                  <a:pt x="51767" y="95054"/>
                </a:lnTo>
                <a:lnTo>
                  <a:pt x="34518" y="117591"/>
                </a:lnTo>
                <a:lnTo>
                  <a:pt x="28388" y="121055"/>
                </a:lnTo>
                <a:lnTo>
                  <a:pt x="20885" y="123278"/>
                </a:lnTo>
                <a:lnTo>
                  <a:pt x="11000" y="131978"/>
                </a:lnTo>
                <a:lnTo>
                  <a:pt x="1444" y="133229"/>
                </a:lnTo>
                <a:lnTo>
                  <a:pt x="959" y="134328"/>
                </a:lnTo>
                <a:lnTo>
                  <a:pt x="0" y="142758"/>
                </a:lnTo>
                <a:lnTo>
                  <a:pt x="9123" y="142872"/>
                </a:lnTo>
                <a:lnTo>
                  <a:pt x="17680" y="134674"/>
                </a:lnTo>
                <a:lnTo>
                  <a:pt x="23693" y="133742"/>
                </a:lnTo>
                <a:lnTo>
                  <a:pt x="69875" y="133350"/>
                </a:lnTo>
                <a:lnTo>
                  <a:pt x="116328" y="133350"/>
                </a:lnTo>
                <a:lnTo>
                  <a:pt x="131976" y="133350"/>
                </a:lnTo>
                <a:lnTo>
                  <a:pt x="132431" y="134408"/>
                </a:lnTo>
                <a:lnTo>
                  <a:pt x="133339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2" name="SMARTInkShape-Group127"/>
          <p:cNvGrpSpPr/>
          <p:nvPr/>
        </p:nvGrpSpPr>
        <p:grpSpPr>
          <a:xfrm>
            <a:off x="7096125" y="3747465"/>
            <a:ext cx="3295651" cy="500283"/>
            <a:chOff x="7096125" y="3747465"/>
            <a:chExt cx="3295651" cy="500283"/>
          </a:xfrm>
        </p:grpSpPr>
        <p:sp>
          <p:nvSpPr>
            <p:cNvPr id="158" name="SMARTInkShape-451"/>
            <p:cNvSpPr/>
            <p:nvPr>
              <p:custDataLst>
                <p:tags r:id="rId34"/>
              </p:custDataLst>
            </p:nvPr>
          </p:nvSpPr>
          <p:spPr>
            <a:xfrm>
              <a:off x="10239376" y="4000500"/>
              <a:ext cx="152400" cy="28576"/>
            </a:xfrm>
            <a:custGeom>
              <a:avLst/>
              <a:gdLst/>
              <a:ahLst/>
              <a:cxnLst/>
              <a:rect l="0" t="0" r="0" b="0"/>
              <a:pathLst>
                <a:path w="152400" h="28576">
                  <a:moveTo>
                    <a:pt x="9524" y="28575"/>
                  </a:moveTo>
                  <a:lnTo>
                    <a:pt x="9524" y="28575"/>
                  </a:lnTo>
                  <a:lnTo>
                    <a:pt x="390" y="28575"/>
                  </a:lnTo>
                  <a:lnTo>
                    <a:pt x="0" y="9594"/>
                  </a:lnTo>
                  <a:lnTo>
                    <a:pt x="47512" y="9525"/>
                  </a:lnTo>
                  <a:lnTo>
                    <a:pt x="52161" y="9525"/>
                  </a:lnTo>
                  <a:lnTo>
                    <a:pt x="57754" y="6703"/>
                  </a:lnTo>
                  <a:lnTo>
                    <a:pt x="63768" y="2979"/>
                  </a:lnTo>
                  <a:lnTo>
                    <a:pt x="76252" y="589"/>
                  </a:lnTo>
                  <a:lnTo>
                    <a:pt x="123824" y="1"/>
                  </a:lnTo>
                  <a:lnTo>
                    <a:pt x="142317" y="0"/>
                  </a:lnTo>
                  <a:lnTo>
                    <a:pt x="15239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452"/>
            <p:cNvSpPr/>
            <p:nvPr>
              <p:custDataLst>
                <p:tags r:id="rId35"/>
              </p:custDataLst>
            </p:nvPr>
          </p:nvSpPr>
          <p:spPr>
            <a:xfrm>
              <a:off x="10201275" y="3747465"/>
              <a:ext cx="76073" cy="72061"/>
            </a:xfrm>
            <a:custGeom>
              <a:avLst/>
              <a:gdLst/>
              <a:ahLst/>
              <a:cxnLst/>
              <a:rect l="0" t="0" r="0" b="0"/>
              <a:pathLst>
                <a:path w="76073" h="72061">
                  <a:moveTo>
                    <a:pt x="0" y="53010"/>
                  </a:moveTo>
                  <a:lnTo>
                    <a:pt x="0" y="53010"/>
                  </a:lnTo>
                  <a:lnTo>
                    <a:pt x="0" y="14921"/>
                  </a:lnTo>
                  <a:lnTo>
                    <a:pt x="0" y="62424"/>
                  </a:lnTo>
                  <a:lnTo>
                    <a:pt x="0" y="67072"/>
                  </a:lnTo>
                  <a:lnTo>
                    <a:pt x="1058" y="68734"/>
                  </a:lnTo>
                  <a:lnTo>
                    <a:pt x="2824" y="69843"/>
                  </a:lnTo>
                  <a:lnTo>
                    <a:pt x="9702" y="71768"/>
                  </a:lnTo>
                  <a:lnTo>
                    <a:pt x="26824" y="72049"/>
                  </a:lnTo>
                  <a:lnTo>
                    <a:pt x="35833" y="65512"/>
                  </a:lnTo>
                  <a:lnTo>
                    <a:pt x="44720" y="63417"/>
                  </a:lnTo>
                  <a:lnTo>
                    <a:pt x="50920" y="62927"/>
                  </a:lnTo>
                  <a:lnTo>
                    <a:pt x="52998" y="61738"/>
                  </a:lnTo>
                  <a:lnTo>
                    <a:pt x="54381" y="59887"/>
                  </a:lnTo>
                  <a:lnTo>
                    <a:pt x="56976" y="55008"/>
                  </a:lnTo>
                  <a:lnTo>
                    <a:pt x="63330" y="46311"/>
                  </a:lnTo>
                  <a:lnTo>
                    <a:pt x="66742" y="37032"/>
                  </a:lnTo>
                  <a:lnTo>
                    <a:pt x="74746" y="26303"/>
                  </a:lnTo>
                  <a:lnTo>
                    <a:pt x="75769" y="19932"/>
                  </a:lnTo>
                  <a:lnTo>
                    <a:pt x="76072" y="11342"/>
                  </a:lnTo>
                  <a:lnTo>
                    <a:pt x="75057" y="9356"/>
                  </a:lnTo>
                  <a:lnTo>
                    <a:pt x="73320" y="8033"/>
                  </a:lnTo>
                  <a:lnTo>
                    <a:pt x="67987" y="5908"/>
                  </a:lnTo>
                  <a:lnTo>
                    <a:pt x="62008" y="483"/>
                  </a:lnTo>
                  <a:lnTo>
                    <a:pt x="60388" y="0"/>
                  </a:lnTo>
                  <a:lnTo>
                    <a:pt x="59309" y="737"/>
                  </a:lnTo>
                  <a:lnTo>
                    <a:pt x="58589" y="2286"/>
                  </a:lnTo>
                  <a:lnTo>
                    <a:pt x="57051" y="3320"/>
                  </a:lnTo>
                  <a:lnTo>
                    <a:pt x="49830" y="4773"/>
                  </a:lnTo>
                  <a:lnTo>
                    <a:pt x="44018" y="5113"/>
                  </a:lnTo>
                  <a:lnTo>
                    <a:pt x="37910" y="8086"/>
                  </a:lnTo>
                  <a:lnTo>
                    <a:pt x="34798" y="10361"/>
                  </a:lnTo>
                  <a:lnTo>
                    <a:pt x="31341" y="15710"/>
                  </a:lnTo>
                  <a:lnTo>
                    <a:pt x="28746" y="21616"/>
                  </a:lnTo>
                  <a:lnTo>
                    <a:pt x="24064" y="27768"/>
                  </a:lnTo>
                  <a:lnTo>
                    <a:pt x="18457" y="31208"/>
                  </a:lnTo>
                  <a:lnTo>
                    <a:pt x="15479" y="32125"/>
                  </a:lnTo>
                  <a:lnTo>
                    <a:pt x="9349" y="38789"/>
                  </a:lnTo>
                  <a:lnTo>
                    <a:pt x="4156" y="47748"/>
                  </a:lnTo>
                  <a:lnTo>
                    <a:pt x="821" y="62123"/>
                  </a:lnTo>
                  <a:lnTo>
                    <a:pt x="0" y="720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453"/>
            <p:cNvSpPr/>
            <p:nvPr>
              <p:custDataLst>
                <p:tags r:id="rId36"/>
              </p:custDataLst>
            </p:nvPr>
          </p:nvSpPr>
          <p:spPr>
            <a:xfrm>
              <a:off x="9963150" y="3878165"/>
              <a:ext cx="133302" cy="198497"/>
            </a:xfrm>
            <a:custGeom>
              <a:avLst/>
              <a:gdLst/>
              <a:ahLst/>
              <a:cxnLst/>
              <a:rect l="0" t="0" r="0" b="0"/>
              <a:pathLst>
                <a:path w="133302" h="198497">
                  <a:moveTo>
                    <a:pt x="19050" y="74710"/>
                  </a:moveTo>
                  <a:lnTo>
                    <a:pt x="19050" y="74710"/>
                  </a:lnTo>
                  <a:lnTo>
                    <a:pt x="27252" y="74710"/>
                  </a:lnTo>
                  <a:lnTo>
                    <a:pt x="20258" y="82911"/>
                  </a:lnTo>
                  <a:lnTo>
                    <a:pt x="19155" y="92320"/>
                  </a:lnTo>
                  <a:lnTo>
                    <a:pt x="10858" y="101834"/>
                  </a:lnTo>
                  <a:lnTo>
                    <a:pt x="8731" y="110603"/>
                  </a:lnTo>
                  <a:lnTo>
                    <a:pt x="3058" y="119446"/>
                  </a:lnTo>
                  <a:lnTo>
                    <a:pt x="604" y="131917"/>
                  </a:lnTo>
                  <a:lnTo>
                    <a:pt x="1" y="179485"/>
                  </a:lnTo>
                  <a:lnTo>
                    <a:pt x="0" y="193509"/>
                  </a:lnTo>
                  <a:lnTo>
                    <a:pt x="1058" y="195184"/>
                  </a:lnTo>
                  <a:lnTo>
                    <a:pt x="2824" y="196301"/>
                  </a:lnTo>
                  <a:lnTo>
                    <a:pt x="8202" y="198094"/>
                  </a:lnTo>
                  <a:lnTo>
                    <a:pt x="22668" y="198496"/>
                  </a:lnTo>
                  <a:lnTo>
                    <a:pt x="28771" y="195696"/>
                  </a:lnTo>
                  <a:lnTo>
                    <a:pt x="35012" y="191982"/>
                  </a:lnTo>
                  <a:lnTo>
                    <a:pt x="44475" y="188832"/>
                  </a:lnTo>
                  <a:lnTo>
                    <a:pt x="78052" y="166654"/>
                  </a:lnTo>
                  <a:lnTo>
                    <a:pt x="111103" y="119223"/>
                  </a:lnTo>
                  <a:lnTo>
                    <a:pt x="126997" y="95480"/>
                  </a:lnTo>
                  <a:lnTo>
                    <a:pt x="131468" y="82510"/>
                  </a:lnTo>
                  <a:lnTo>
                    <a:pt x="133301" y="43390"/>
                  </a:lnTo>
                  <a:lnTo>
                    <a:pt x="130506" y="36801"/>
                  </a:lnTo>
                  <a:lnTo>
                    <a:pt x="116871" y="17577"/>
                  </a:lnTo>
                  <a:lnTo>
                    <a:pt x="116015" y="14396"/>
                  </a:lnTo>
                  <a:lnTo>
                    <a:pt x="114384" y="12276"/>
                  </a:lnTo>
                  <a:lnTo>
                    <a:pt x="98154" y="1861"/>
                  </a:lnTo>
                  <a:lnTo>
                    <a:pt x="91955" y="0"/>
                  </a:lnTo>
                  <a:lnTo>
                    <a:pt x="88819" y="561"/>
                  </a:lnTo>
                  <a:lnTo>
                    <a:pt x="76184" y="6245"/>
                  </a:lnTo>
                  <a:lnTo>
                    <a:pt x="73015" y="6842"/>
                  </a:lnTo>
                  <a:lnTo>
                    <a:pt x="63496" y="12738"/>
                  </a:lnTo>
                  <a:lnTo>
                    <a:pt x="44450" y="30394"/>
                  </a:lnTo>
                  <a:lnTo>
                    <a:pt x="40924" y="36670"/>
                  </a:lnTo>
                  <a:lnTo>
                    <a:pt x="38296" y="42987"/>
                  </a:lnTo>
                  <a:lnTo>
                    <a:pt x="33601" y="49322"/>
                  </a:lnTo>
                  <a:lnTo>
                    <a:pt x="30810" y="58487"/>
                  </a:lnTo>
                  <a:lnTo>
                    <a:pt x="28575" y="1032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454"/>
            <p:cNvSpPr/>
            <p:nvPr>
              <p:custDataLst>
                <p:tags r:id="rId37"/>
              </p:custDataLst>
            </p:nvPr>
          </p:nvSpPr>
          <p:spPr>
            <a:xfrm>
              <a:off x="9734988" y="3829061"/>
              <a:ext cx="237557" cy="257162"/>
            </a:xfrm>
            <a:custGeom>
              <a:avLst/>
              <a:gdLst/>
              <a:ahLst/>
              <a:cxnLst/>
              <a:rect l="0" t="0" r="0" b="0"/>
              <a:pathLst>
                <a:path w="237557" h="257162">
                  <a:moveTo>
                    <a:pt x="123387" y="38089"/>
                  </a:moveTo>
                  <a:lnTo>
                    <a:pt x="123387" y="38089"/>
                  </a:lnTo>
                  <a:lnTo>
                    <a:pt x="128444" y="33032"/>
                  </a:lnTo>
                  <a:lnTo>
                    <a:pt x="133748" y="30550"/>
                  </a:lnTo>
                  <a:lnTo>
                    <a:pt x="140722" y="28957"/>
                  </a:lnTo>
                  <a:lnTo>
                    <a:pt x="141293" y="27768"/>
                  </a:lnTo>
                  <a:lnTo>
                    <a:pt x="142425" y="19158"/>
                  </a:lnTo>
                  <a:lnTo>
                    <a:pt x="137376" y="19074"/>
                  </a:lnTo>
                  <a:lnTo>
                    <a:pt x="135889" y="18004"/>
                  </a:lnTo>
                  <a:lnTo>
                    <a:pt x="133303" y="10841"/>
                  </a:lnTo>
                  <a:lnTo>
                    <a:pt x="130264" y="10104"/>
                  </a:lnTo>
                  <a:lnTo>
                    <a:pt x="124746" y="9631"/>
                  </a:lnTo>
                  <a:lnTo>
                    <a:pt x="124292" y="10650"/>
                  </a:lnTo>
                  <a:lnTo>
                    <a:pt x="123789" y="14605"/>
                  </a:lnTo>
                  <a:lnTo>
                    <a:pt x="122596" y="16083"/>
                  </a:lnTo>
                  <a:lnTo>
                    <a:pt x="113710" y="19838"/>
                  </a:lnTo>
                  <a:lnTo>
                    <a:pt x="97017" y="34842"/>
                  </a:lnTo>
                  <a:lnTo>
                    <a:pt x="91206" y="36646"/>
                  </a:lnTo>
                  <a:lnTo>
                    <a:pt x="89233" y="38186"/>
                  </a:lnTo>
                  <a:lnTo>
                    <a:pt x="77979" y="57330"/>
                  </a:lnTo>
                  <a:lnTo>
                    <a:pt x="75848" y="82546"/>
                  </a:lnTo>
                  <a:lnTo>
                    <a:pt x="75765" y="107939"/>
                  </a:lnTo>
                  <a:lnTo>
                    <a:pt x="86085" y="148952"/>
                  </a:lnTo>
                  <a:lnTo>
                    <a:pt x="92774" y="161862"/>
                  </a:lnTo>
                  <a:lnTo>
                    <a:pt x="93453" y="165055"/>
                  </a:lnTo>
                  <a:lnTo>
                    <a:pt x="102894" y="184136"/>
                  </a:lnTo>
                  <a:lnTo>
                    <a:pt x="104299" y="212714"/>
                  </a:lnTo>
                  <a:lnTo>
                    <a:pt x="101498" y="219064"/>
                  </a:lnTo>
                  <a:lnTo>
                    <a:pt x="97782" y="225414"/>
                  </a:lnTo>
                  <a:lnTo>
                    <a:pt x="94634" y="234939"/>
                  </a:lnTo>
                  <a:lnTo>
                    <a:pt x="90146" y="241289"/>
                  </a:lnTo>
                  <a:lnTo>
                    <a:pt x="84624" y="244817"/>
                  </a:lnTo>
                  <a:lnTo>
                    <a:pt x="81669" y="245757"/>
                  </a:lnTo>
                  <a:lnTo>
                    <a:pt x="79702" y="247443"/>
                  </a:lnTo>
                  <a:lnTo>
                    <a:pt x="77513" y="252138"/>
                  </a:lnTo>
                  <a:lnTo>
                    <a:pt x="75871" y="253813"/>
                  </a:lnTo>
                  <a:lnTo>
                    <a:pt x="71224" y="255675"/>
                  </a:lnTo>
                  <a:lnTo>
                    <a:pt x="30015" y="257161"/>
                  </a:lnTo>
                  <a:lnTo>
                    <a:pt x="20903" y="250618"/>
                  </a:lnTo>
                  <a:lnTo>
                    <a:pt x="15044" y="248963"/>
                  </a:lnTo>
                  <a:lnTo>
                    <a:pt x="13058" y="247463"/>
                  </a:lnTo>
                  <a:lnTo>
                    <a:pt x="9206" y="241354"/>
                  </a:lnTo>
                  <a:lnTo>
                    <a:pt x="4553" y="239554"/>
                  </a:lnTo>
                  <a:lnTo>
                    <a:pt x="2890" y="238016"/>
                  </a:lnTo>
                  <a:lnTo>
                    <a:pt x="0" y="230040"/>
                  </a:lnTo>
                  <a:lnTo>
                    <a:pt x="7803" y="220515"/>
                  </a:lnTo>
                  <a:lnTo>
                    <a:pt x="32675" y="195477"/>
                  </a:lnTo>
                  <a:lnTo>
                    <a:pt x="41089" y="192706"/>
                  </a:lnTo>
                  <a:lnTo>
                    <a:pt x="50826" y="190416"/>
                  </a:lnTo>
                  <a:lnTo>
                    <a:pt x="97230" y="165005"/>
                  </a:lnTo>
                  <a:lnTo>
                    <a:pt x="139666" y="139686"/>
                  </a:lnTo>
                  <a:lnTo>
                    <a:pt x="163683" y="125930"/>
                  </a:lnTo>
                  <a:lnTo>
                    <a:pt x="182539" y="106750"/>
                  </a:lnTo>
                  <a:lnTo>
                    <a:pt x="211847" y="82656"/>
                  </a:lnTo>
                  <a:lnTo>
                    <a:pt x="221681" y="67992"/>
                  </a:lnTo>
                  <a:lnTo>
                    <a:pt x="236195" y="35031"/>
                  </a:lnTo>
                  <a:lnTo>
                    <a:pt x="237556" y="15874"/>
                  </a:lnTo>
                  <a:lnTo>
                    <a:pt x="236542" y="13754"/>
                  </a:lnTo>
                  <a:lnTo>
                    <a:pt x="234807" y="12341"/>
                  </a:lnTo>
                  <a:lnTo>
                    <a:pt x="232592" y="11398"/>
                  </a:lnTo>
                  <a:lnTo>
                    <a:pt x="231114" y="9712"/>
                  </a:lnTo>
                  <a:lnTo>
                    <a:pt x="229474" y="5016"/>
                  </a:lnTo>
                  <a:lnTo>
                    <a:pt x="227978" y="3340"/>
                  </a:lnTo>
                  <a:lnTo>
                    <a:pt x="220076" y="430"/>
                  </a:lnTo>
                  <a:lnTo>
                    <a:pt x="196285" y="0"/>
                  </a:lnTo>
                  <a:lnTo>
                    <a:pt x="190005" y="2816"/>
                  </a:lnTo>
                  <a:lnTo>
                    <a:pt x="177350" y="13248"/>
                  </a:lnTo>
                  <a:lnTo>
                    <a:pt x="173830" y="19287"/>
                  </a:lnTo>
                  <a:lnTo>
                    <a:pt x="172890" y="22379"/>
                  </a:lnTo>
                  <a:lnTo>
                    <a:pt x="171207" y="24441"/>
                  </a:lnTo>
                  <a:lnTo>
                    <a:pt x="164836" y="28400"/>
                  </a:lnTo>
                  <a:lnTo>
                    <a:pt x="154142" y="55329"/>
                  </a:lnTo>
                  <a:lnTo>
                    <a:pt x="151962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455"/>
            <p:cNvSpPr/>
            <p:nvPr>
              <p:custDataLst>
                <p:tags r:id="rId38"/>
              </p:custDataLst>
            </p:nvPr>
          </p:nvSpPr>
          <p:spPr>
            <a:xfrm>
              <a:off x="9601200" y="3829168"/>
              <a:ext cx="114301" cy="274618"/>
            </a:xfrm>
            <a:custGeom>
              <a:avLst/>
              <a:gdLst/>
              <a:ahLst/>
              <a:cxnLst/>
              <a:rect l="0" t="0" r="0" b="0"/>
              <a:pathLst>
                <a:path w="114301" h="274618">
                  <a:moveTo>
                    <a:pt x="0" y="171332"/>
                  </a:moveTo>
                  <a:lnTo>
                    <a:pt x="0" y="171332"/>
                  </a:lnTo>
                  <a:lnTo>
                    <a:pt x="14465" y="171332"/>
                  </a:lnTo>
                  <a:lnTo>
                    <a:pt x="15994" y="170274"/>
                  </a:lnTo>
                  <a:lnTo>
                    <a:pt x="17012" y="168510"/>
                  </a:lnTo>
                  <a:lnTo>
                    <a:pt x="18783" y="161631"/>
                  </a:lnTo>
                  <a:lnTo>
                    <a:pt x="18931" y="157143"/>
                  </a:lnTo>
                  <a:lnTo>
                    <a:pt x="20030" y="155523"/>
                  </a:lnTo>
                  <a:lnTo>
                    <a:pt x="21820" y="154442"/>
                  </a:lnTo>
                  <a:lnTo>
                    <a:pt x="24072" y="153722"/>
                  </a:lnTo>
                  <a:lnTo>
                    <a:pt x="41437" y="139151"/>
                  </a:lnTo>
                  <a:lnTo>
                    <a:pt x="63509" y="116273"/>
                  </a:lnTo>
                  <a:lnTo>
                    <a:pt x="100542" y="68751"/>
                  </a:lnTo>
                  <a:lnTo>
                    <a:pt x="106760" y="49508"/>
                  </a:lnTo>
                  <a:lnTo>
                    <a:pt x="110948" y="42046"/>
                  </a:lnTo>
                  <a:lnTo>
                    <a:pt x="113637" y="28633"/>
                  </a:lnTo>
                  <a:lnTo>
                    <a:pt x="114300" y="0"/>
                  </a:lnTo>
                  <a:lnTo>
                    <a:pt x="114300" y="8093"/>
                  </a:lnTo>
                  <a:lnTo>
                    <a:pt x="107754" y="16752"/>
                  </a:lnTo>
                  <a:lnTo>
                    <a:pt x="105656" y="25577"/>
                  </a:lnTo>
                  <a:lnTo>
                    <a:pt x="105166" y="31763"/>
                  </a:lnTo>
                  <a:lnTo>
                    <a:pt x="102127" y="38040"/>
                  </a:lnTo>
                  <a:lnTo>
                    <a:pt x="99835" y="41195"/>
                  </a:lnTo>
                  <a:lnTo>
                    <a:pt x="87169" y="83922"/>
                  </a:lnTo>
                  <a:lnTo>
                    <a:pt x="71573" y="131420"/>
                  </a:lnTo>
                  <a:lnTo>
                    <a:pt x="59357" y="164886"/>
                  </a:lnTo>
                  <a:lnTo>
                    <a:pt x="51572" y="177771"/>
                  </a:lnTo>
                  <a:lnTo>
                    <a:pt x="45582" y="197730"/>
                  </a:lnTo>
                  <a:lnTo>
                    <a:pt x="43089" y="201630"/>
                  </a:lnTo>
                  <a:lnTo>
                    <a:pt x="33482" y="230205"/>
                  </a:lnTo>
                  <a:lnTo>
                    <a:pt x="22998" y="244070"/>
                  </a:lnTo>
                  <a:lnTo>
                    <a:pt x="20220" y="253797"/>
                  </a:lnTo>
                  <a:lnTo>
                    <a:pt x="19065" y="274617"/>
                  </a:lnTo>
                  <a:lnTo>
                    <a:pt x="19051" y="262719"/>
                  </a:lnTo>
                  <a:lnTo>
                    <a:pt x="20110" y="260832"/>
                  </a:lnTo>
                  <a:lnTo>
                    <a:pt x="21872" y="259574"/>
                  </a:lnTo>
                  <a:lnTo>
                    <a:pt x="28575" y="2570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456"/>
            <p:cNvSpPr/>
            <p:nvPr>
              <p:custDataLst>
                <p:tags r:id="rId39"/>
              </p:custDataLst>
            </p:nvPr>
          </p:nvSpPr>
          <p:spPr>
            <a:xfrm>
              <a:off x="9315450" y="4038600"/>
              <a:ext cx="123826" cy="19048"/>
            </a:xfrm>
            <a:custGeom>
              <a:avLst/>
              <a:gdLst/>
              <a:ahLst/>
              <a:cxnLst/>
              <a:rect l="0" t="0" r="0" b="0"/>
              <a:pathLst>
                <a:path w="123826" h="19048">
                  <a:moveTo>
                    <a:pt x="0" y="9525"/>
                  </a:moveTo>
                  <a:lnTo>
                    <a:pt x="0" y="9525"/>
                  </a:lnTo>
                  <a:lnTo>
                    <a:pt x="0" y="14582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9701" y="18788"/>
                  </a:lnTo>
                  <a:lnTo>
                    <a:pt x="37237" y="19047"/>
                  </a:lnTo>
                  <a:lnTo>
                    <a:pt x="45831" y="16227"/>
                  </a:lnTo>
                  <a:lnTo>
                    <a:pt x="53177" y="12504"/>
                  </a:lnTo>
                  <a:lnTo>
                    <a:pt x="69745" y="9917"/>
                  </a:lnTo>
                  <a:lnTo>
                    <a:pt x="83588" y="8544"/>
                  </a:lnTo>
                  <a:lnTo>
                    <a:pt x="106624" y="133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457"/>
            <p:cNvSpPr/>
            <p:nvPr>
              <p:custDataLst>
                <p:tags r:id="rId40"/>
              </p:custDataLst>
            </p:nvPr>
          </p:nvSpPr>
          <p:spPr>
            <a:xfrm>
              <a:off x="9305925" y="398145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0" y="9642"/>
                  </a:lnTo>
                  <a:lnTo>
                    <a:pt x="33113" y="9525"/>
                  </a:lnTo>
                  <a:lnTo>
                    <a:pt x="38705" y="6703"/>
                  </a:lnTo>
                  <a:lnTo>
                    <a:pt x="44720" y="2979"/>
                  </a:lnTo>
                  <a:lnTo>
                    <a:pt x="57203" y="589"/>
                  </a:lnTo>
                  <a:lnTo>
                    <a:pt x="103481" y="3"/>
                  </a:lnTo>
                  <a:lnTo>
                    <a:pt x="150550" y="0"/>
                  </a:lnTo>
                  <a:lnTo>
                    <a:pt x="152396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458"/>
            <p:cNvSpPr/>
            <p:nvPr>
              <p:custDataLst>
                <p:tags r:id="rId41"/>
              </p:custDataLst>
            </p:nvPr>
          </p:nvSpPr>
          <p:spPr>
            <a:xfrm>
              <a:off x="9058275" y="3819527"/>
              <a:ext cx="161891" cy="409143"/>
            </a:xfrm>
            <a:custGeom>
              <a:avLst/>
              <a:gdLst/>
              <a:ahLst/>
              <a:cxnLst/>
              <a:rect l="0" t="0" r="0" b="0"/>
              <a:pathLst>
                <a:path w="161891" h="409143">
                  <a:moveTo>
                    <a:pt x="114300" y="28573"/>
                  </a:moveTo>
                  <a:lnTo>
                    <a:pt x="114300" y="28573"/>
                  </a:lnTo>
                  <a:lnTo>
                    <a:pt x="114300" y="159"/>
                  </a:lnTo>
                  <a:lnTo>
                    <a:pt x="123710" y="0"/>
                  </a:lnTo>
                  <a:lnTo>
                    <a:pt x="132014" y="8199"/>
                  </a:lnTo>
                  <a:lnTo>
                    <a:pt x="132955" y="14187"/>
                  </a:lnTo>
                  <a:lnTo>
                    <a:pt x="133233" y="22664"/>
                  </a:lnTo>
                  <a:lnTo>
                    <a:pt x="136120" y="28769"/>
                  </a:lnTo>
                  <a:lnTo>
                    <a:pt x="138372" y="31879"/>
                  </a:lnTo>
                  <a:lnTo>
                    <a:pt x="150959" y="74516"/>
                  </a:lnTo>
                  <a:lnTo>
                    <a:pt x="153174" y="92172"/>
                  </a:lnTo>
                  <a:lnTo>
                    <a:pt x="160564" y="116023"/>
                  </a:lnTo>
                  <a:lnTo>
                    <a:pt x="161890" y="160200"/>
                  </a:lnTo>
                  <a:lnTo>
                    <a:pt x="160865" y="196737"/>
                  </a:lnTo>
                  <a:lnTo>
                    <a:pt x="153724" y="220770"/>
                  </a:lnTo>
                  <a:lnTo>
                    <a:pt x="149752" y="248289"/>
                  </a:lnTo>
                  <a:lnTo>
                    <a:pt x="135515" y="293056"/>
                  </a:lnTo>
                  <a:lnTo>
                    <a:pt x="133255" y="300638"/>
                  </a:lnTo>
                  <a:lnTo>
                    <a:pt x="101562" y="345670"/>
                  </a:lnTo>
                  <a:lnTo>
                    <a:pt x="78315" y="368274"/>
                  </a:lnTo>
                  <a:lnTo>
                    <a:pt x="48213" y="387699"/>
                  </a:lnTo>
                  <a:lnTo>
                    <a:pt x="41535" y="390327"/>
                  </a:lnTo>
                  <a:lnTo>
                    <a:pt x="31828" y="396697"/>
                  </a:lnTo>
                  <a:lnTo>
                    <a:pt x="22247" y="400113"/>
                  </a:lnTo>
                  <a:lnTo>
                    <a:pt x="12707" y="406300"/>
                  </a:lnTo>
                  <a:lnTo>
                    <a:pt x="1882" y="409142"/>
                  </a:lnTo>
                  <a:lnTo>
                    <a:pt x="1255" y="408227"/>
                  </a:lnTo>
                  <a:lnTo>
                    <a:pt x="0" y="4000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459"/>
            <p:cNvSpPr/>
            <p:nvPr>
              <p:custDataLst>
                <p:tags r:id="rId42"/>
              </p:custDataLst>
            </p:nvPr>
          </p:nvSpPr>
          <p:spPr>
            <a:xfrm>
              <a:off x="8458201" y="3905261"/>
              <a:ext cx="666735" cy="209409"/>
            </a:xfrm>
            <a:custGeom>
              <a:avLst/>
              <a:gdLst/>
              <a:ahLst/>
              <a:cxnLst/>
              <a:rect l="0" t="0" r="0" b="0"/>
              <a:pathLst>
                <a:path w="666735" h="209409">
                  <a:moveTo>
                    <a:pt x="95249" y="28564"/>
                  </a:moveTo>
                  <a:lnTo>
                    <a:pt x="95249" y="28564"/>
                  </a:lnTo>
                  <a:lnTo>
                    <a:pt x="95249" y="23507"/>
                  </a:lnTo>
                  <a:lnTo>
                    <a:pt x="96307" y="22018"/>
                  </a:lnTo>
                  <a:lnTo>
                    <a:pt x="98071" y="21025"/>
                  </a:lnTo>
                  <a:lnTo>
                    <a:pt x="104771" y="19039"/>
                  </a:lnTo>
                  <a:lnTo>
                    <a:pt x="104774" y="45863"/>
                  </a:lnTo>
                  <a:lnTo>
                    <a:pt x="98229" y="54872"/>
                  </a:lnTo>
                  <a:lnTo>
                    <a:pt x="95073" y="63758"/>
                  </a:lnTo>
                  <a:lnTo>
                    <a:pt x="88965" y="73094"/>
                  </a:lnTo>
                  <a:lnTo>
                    <a:pt x="85626" y="82563"/>
                  </a:lnTo>
                  <a:lnTo>
                    <a:pt x="70619" y="108137"/>
                  </a:lnTo>
                  <a:lnTo>
                    <a:pt x="66785" y="119757"/>
                  </a:lnTo>
                  <a:lnTo>
                    <a:pt x="34888" y="164686"/>
                  </a:lnTo>
                  <a:lnTo>
                    <a:pt x="31381" y="171260"/>
                  </a:lnTo>
                  <a:lnTo>
                    <a:pt x="28764" y="177710"/>
                  </a:lnTo>
                  <a:lnTo>
                    <a:pt x="22398" y="187291"/>
                  </a:lnTo>
                  <a:lnTo>
                    <a:pt x="20537" y="193654"/>
                  </a:lnTo>
                  <a:lnTo>
                    <a:pt x="18983" y="195774"/>
                  </a:lnTo>
                  <a:lnTo>
                    <a:pt x="16889" y="197187"/>
                  </a:lnTo>
                  <a:lnTo>
                    <a:pt x="11739" y="199816"/>
                  </a:lnTo>
                  <a:lnTo>
                    <a:pt x="153" y="209408"/>
                  </a:lnTo>
                  <a:lnTo>
                    <a:pt x="0" y="186872"/>
                  </a:lnTo>
                  <a:lnTo>
                    <a:pt x="1059" y="184903"/>
                  </a:lnTo>
                  <a:lnTo>
                    <a:pt x="2822" y="183590"/>
                  </a:lnTo>
                  <a:lnTo>
                    <a:pt x="5056" y="182715"/>
                  </a:lnTo>
                  <a:lnTo>
                    <a:pt x="6546" y="181073"/>
                  </a:lnTo>
                  <a:lnTo>
                    <a:pt x="11759" y="170833"/>
                  </a:lnTo>
                  <a:lnTo>
                    <a:pt x="22665" y="158619"/>
                  </a:lnTo>
                  <a:lnTo>
                    <a:pt x="28770" y="155158"/>
                  </a:lnTo>
                  <a:lnTo>
                    <a:pt x="41313" y="152936"/>
                  </a:lnTo>
                  <a:lnTo>
                    <a:pt x="43416" y="151696"/>
                  </a:lnTo>
                  <a:lnTo>
                    <a:pt x="44819" y="149810"/>
                  </a:lnTo>
                  <a:lnTo>
                    <a:pt x="45754" y="147494"/>
                  </a:lnTo>
                  <a:lnTo>
                    <a:pt x="48494" y="145951"/>
                  </a:lnTo>
                  <a:lnTo>
                    <a:pt x="63861" y="143271"/>
                  </a:lnTo>
                  <a:lnTo>
                    <a:pt x="68246" y="145867"/>
                  </a:lnTo>
                  <a:lnTo>
                    <a:pt x="74628" y="151100"/>
                  </a:lnTo>
                  <a:lnTo>
                    <a:pt x="80790" y="152007"/>
                  </a:lnTo>
                  <a:lnTo>
                    <a:pt x="82435" y="153193"/>
                  </a:lnTo>
                  <a:lnTo>
                    <a:pt x="83531" y="155042"/>
                  </a:lnTo>
                  <a:lnTo>
                    <a:pt x="85291" y="160556"/>
                  </a:lnTo>
                  <a:lnTo>
                    <a:pt x="92184" y="169250"/>
                  </a:lnTo>
                  <a:lnTo>
                    <a:pt x="94845" y="179213"/>
                  </a:lnTo>
                  <a:lnTo>
                    <a:pt x="103414" y="189012"/>
                  </a:lnTo>
                  <a:lnTo>
                    <a:pt x="104371" y="195108"/>
                  </a:lnTo>
                  <a:lnTo>
                    <a:pt x="105564" y="196744"/>
                  </a:lnTo>
                  <a:lnTo>
                    <a:pt x="107417" y="197834"/>
                  </a:lnTo>
                  <a:lnTo>
                    <a:pt x="114452" y="199727"/>
                  </a:lnTo>
                  <a:lnTo>
                    <a:pt x="118953" y="199886"/>
                  </a:lnTo>
                  <a:lnTo>
                    <a:pt x="124481" y="197135"/>
                  </a:lnTo>
                  <a:lnTo>
                    <a:pt x="127437" y="194920"/>
                  </a:lnTo>
                  <a:lnTo>
                    <a:pt x="130722" y="189636"/>
                  </a:lnTo>
                  <a:lnTo>
                    <a:pt x="131597" y="186745"/>
                  </a:lnTo>
                  <a:lnTo>
                    <a:pt x="133240" y="184818"/>
                  </a:lnTo>
                  <a:lnTo>
                    <a:pt x="155694" y="167857"/>
                  </a:lnTo>
                  <a:lnTo>
                    <a:pt x="167239" y="155484"/>
                  </a:lnTo>
                  <a:lnTo>
                    <a:pt x="178742" y="125795"/>
                  </a:lnTo>
                  <a:lnTo>
                    <a:pt x="180948" y="79648"/>
                  </a:lnTo>
                  <a:lnTo>
                    <a:pt x="180963" y="73140"/>
                  </a:lnTo>
                  <a:lnTo>
                    <a:pt x="171273" y="42154"/>
                  </a:lnTo>
                  <a:lnTo>
                    <a:pt x="155280" y="22292"/>
                  </a:lnTo>
                  <a:lnTo>
                    <a:pt x="145961" y="13770"/>
                  </a:lnTo>
                  <a:lnTo>
                    <a:pt x="116279" y="2224"/>
                  </a:lnTo>
                  <a:lnTo>
                    <a:pt x="70754" y="15"/>
                  </a:lnTo>
                  <a:lnTo>
                    <a:pt x="63901" y="0"/>
                  </a:lnTo>
                  <a:lnTo>
                    <a:pt x="57328" y="2816"/>
                  </a:lnTo>
                  <a:lnTo>
                    <a:pt x="38115" y="16465"/>
                  </a:lnTo>
                  <a:lnTo>
                    <a:pt x="31756" y="18953"/>
                  </a:lnTo>
                  <a:lnTo>
                    <a:pt x="25401" y="23587"/>
                  </a:lnTo>
                  <a:lnTo>
                    <a:pt x="21873" y="31997"/>
                  </a:lnTo>
                  <a:lnTo>
                    <a:pt x="19245" y="41731"/>
                  </a:lnTo>
                  <a:lnTo>
                    <a:pt x="14551" y="49586"/>
                  </a:lnTo>
                  <a:lnTo>
                    <a:pt x="13934" y="53162"/>
                  </a:lnTo>
                  <a:lnTo>
                    <a:pt x="14580" y="56604"/>
                  </a:lnTo>
                  <a:lnTo>
                    <a:pt x="17725" y="66505"/>
                  </a:lnTo>
                  <a:lnTo>
                    <a:pt x="18788" y="74276"/>
                  </a:lnTo>
                  <a:lnTo>
                    <a:pt x="40484" y="89279"/>
                  </a:lnTo>
                  <a:lnTo>
                    <a:pt x="50095" y="92590"/>
                  </a:lnTo>
                  <a:lnTo>
                    <a:pt x="68456" y="94716"/>
                  </a:lnTo>
                  <a:lnTo>
                    <a:pt x="110235" y="86992"/>
                  </a:lnTo>
                  <a:lnTo>
                    <a:pt x="142757" y="83060"/>
                  </a:lnTo>
                  <a:lnTo>
                    <a:pt x="188503" y="66431"/>
                  </a:lnTo>
                  <a:lnTo>
                    <a:pt x="235963" y="47593"/>
                  </a:lnTo>
                  <a:lnTo>
                    <a:pt x="283573" y="28562"/>
                  </a:lnTo>
                  <a:lnTo>
                    <a:pt x="316119" y="12336"/>
                  </a:lnTo>
                  <a:lnTo>
                    <a:pt x="333905" y="7528"/>
                  </a:lnTo>
                  <a:lnTo>
                    <a:pt x="353822" y="1478"/>
                  </a:lnTo>
                  <a:lnTo>
                    <a:pt x="385485" y="0"/>
                  </a:lnTo>
                  <a:lnTo>
                    <a:pt x="387164" y="1054"/>
                  </a:lnTo>
                  <a:lnTo>
                    <a:pt x="388285" y="2816"/>
                  </a:lnTo>
                  <a:lnTo>
                    <a:pt x="389032" y="5049"/>
                  </a:lnTo>
                  <a:lnTo>
                    <a:pt x="390586" y="6537"/>
                  </a:lnTo>
                  <a:lnTo>
                    <a:pt x="398594" y="9122"/>
                  </a:lnTo>
                  <a:lnTo>
                    <a:pt x="399402" y="12162"/>
                  </a:lnTo>
                  <a:lnTo>
                    <a:pt x="399618" y="14454"/>
                  </a:lnTo>
                  <a:lnTo>
                    <a:pt x="398703" y="15983"/>
                  </a:lnTo>
                  <a:lnTo>
                    <a:pt x="397035" y="17002"/>
                  </a:lnTo>
                  <a:lnTo>
                    <a:pt x="394865" y="17681"/>
                  </a:lnTo>
                  <a:lnTo>
                    <a:pt x="393418" y="19192"/>
                  </a:lnTo>
                  <a:lnTo>
                    <a:pt x="388274" y="29221"/>
                  </a:lnTo>
                  <a:lnTo>
                    <a:pt x="384233" y="35206"/>
                  </a:lnTo>
                  <a:lnTo>
                    <a:pt x="380899" y="44525"/>
                  </a:lnTo>
                  <a:lnTo>
                    <a:pt x="346048" y="89085"/>
                  </a:lnTo>
                  <a:lnTo>
                    <a:pt x="314324" y="135521"/>
                  </a:lnTo>
                  <a:lnTo>
                    <a:pt x="307621" y="150214"/>
                  </a:lnTo>
                  <a:lnTo>
                    <a:pt x="304995" y="157772"/>
                  </a:lnTo>
                  <a:lnTo>
                    <a:pt x="288397" y="180907"/>
                  </a:lnTo>
                  <a:lnTo>
                    <a:pt x="286272" y="193653"/>
                  </a:lnTo>
                  <a:lnTo>
                    <a:pt x="285040" y="195773"/>
                  </a:lnTo>
                  <a:lnTo>
                    <a:pt x="283160" y="197187"/>
                  </a:lnTo>
                  <a:lnTo>
                    <a:pt x="276630" y="199849"/>
                  </a:lnTo>
                  <a:lnTo>
                    <a:pt x="284461" y="200000"/>
                  </a:lnTo>
                  <a:lnTo>
                    <a:pt x="284890" y="198946"/>
                  </a:lnTo>
                  <a:lnTo>
                    <a:pt x="285367" y="194953"/>
                  </a:lnTo>
                  <a:lnTo>
                    <a:pt x="286553" y="193465"/>
                  </a:lnTo>
                  <a:lnTo>
                    <a:pt x="298973" y="185825"/>
                  </a:lnTo>
                  <a:lnTo>
                    <a:pt x="302210" y="177480"/>
                  </a:lnTo>
                  <a:lnTo>
                    <a:pt x="304707" y="167774"/>
                  </a:lnTo>
                  <a:lnTo>
                    <a:pt x="333427" y="121627"/>
                  </a:lnTo>
                  <a:lnTo>
                    <a:pt x="365125" y="74465"/>
                  </a:lnTo>
                  <a:lnTo>
                    <a:pt x="368652" y="64487"/>
                  </a:lnTo>
                  <a:lnTo>
                    <a:pt x="371278" y="54055"/>
                  </a:lnTo>
                  <a:lnTo>
                    <a:pt x="381587" y="38734"/>
                  </a:lnTo>
                  <a:lnTo>
                    <a:pt x="400046" y="19042"/>
                  </a:lnTo>
                  <a:lnTo>
                    <a:pt x="400048" y="19040"/>
                  </a:lnTo>
                  <a:lnTo>
                    <a:pt x="400049" y="50920"/>
                  </a:lnTo>
                  <a:lnTo>
                    <a:pt x="397227" y="57197"/>
                  </a:lnTo>
                  <a:lnTo>
                    <a:pt x="393503" y="63515"/>
                  </a:lnTo>
                  <a:lnTo>
                    <a:pt x="391112" y="76194"/>
                  </a:lnTo>
                  <a:lnTo>
                    <a:pt x="390529" y="123640"/>
                  </a:lnTo>
                  <a:lnTo>
                    <a:pt x="390527" y="126873"/>
                  </a:lnTo>
                  <a:lnTo>
                    <a:pt x="381173" y="171263"/>
                  </a:lnTo>
                  <a:lnTo>
                    <a:pt x="380999" y="200011"/>
                  </a:lnTo>
                  <a:lnTo>
                    <a:pt x="380999" y="185825"/>
                  </a:lnTo>
                  <a:lnTo>
                    <a:pt x="378177" y="180302"/>
                  </a:lnTo>
                  <a:lnTo>
                    <a:pt x="366808" y="166901"/>
                  </a:lnTo>
                  <a:lnTo>
                    <a:pt x="361286" y="164131"/>
                  </a:lnTo>
                  <a:lnTo>
                    <a:pt x="358333" y="163391"/>
                  </a:lnTo>
                  <a:lnTo>
                    <a:pt x="356364" y="161840"/>
                  </a:lnTo>
                  <a:lnTo>
                    <a:pt x="354175" y="157295"/>
                  </a:lnTo>
                  <a:lnTo>
                    <a:pt x="352533" y="155659"/>
                  </a:lnTo>
                  <a:lnTo>
                    <a:pt x="347886" y="153843"/>
                  </a:lnTo>
                  <a:lnTo>
                    <a:pt x="302225" y="152389"/>
                  </a:lnTo>
                  <a:lnTo>
                    <a:pt x="296647" y="152389"/>
                  </a:lnTo>
                  <a:lnTo>
                    <a:pt x="296189" y="153447"/>
                  </a:lnTo>
                  <a:lnTo>
                    <a:pt x="295680" y="157446"/>
                  </a:lnTo>
                  <a:lnTo>
                    <a:pt x="296603" y="158935"/>
                  </a:lnTo>
                  <a:lnTo>
                    <a:pt x="298276" y="159928"/>
                  </a:lnTo>
                  <a:lnTo>
                    <a:pt x="304998" y="161652"/>
                  </a:lnTo>
                  <a:lnTo>
                    <a:pt x="351141" y="161914"/>
                  </a:lnTo>
                  <a:lnTo>
                    <a:pt x="359969" y="159091"/>
                  </a:lnTo>
                  <a:lnTo>
                    <a:pt x="368477" y="155368"/>
                  </a:lnTo>
                  <a:lnTo>
                    <a:pt x="403518" y="145046"/>
                  </a:lnTo>
                  <a:lnTo>
                    <a:pt x="428682" y="135965"/>
                  </a:lnTo>
                  <a:lnTo>
                    <a:pt x="447692" y="131295"/>
                  </a:lnTo>
                  <a:lnTo>
                    <a:pt x="463906" y="123208"/>
                  </a:lnTo>
                  <a:lnTo>
                    <a:pt x="502042" y="101553"/>
                  </a:lnTo>
                  <a:lnTo>
                    <a:pt x="540706" y="85124"/>
                  </a:lnTo>
                  <a:lnTo>
                    <a:pt x="548288" y="80160"/>
                  </a:lnTo>
                  <a:lnTo>
                    <a:pt x="561779" y="74152"/>
                  </a:lnTo>
                  <a:lnTo>
                    <a:pt x="568237" y="69991"/>
                  </a:lnTo>
                  <a:lnTo>
                    <a:pt x="577823" y="66592"/>
                  </a:lnTo>
                  <a:lnTo>
                    <a:pt x="589990" y="57570"/>
                  </a:lnTo>
                  <a:lnTo>
                    <a:pt x="599668" y="57150"/>
                  </a:lnTo>
                  <a:lnTo>
                    <a:pt x="600038" y="65341"/>
                  </a:lnTo>
                  <a:lnTo>
                    <a:pt x="593522" y="74007"/>
                  </a:lnTo>
                  <a:lnTo>
                    <a:pt x="590940" y="83963"/>
                  </a:lnTo>
                  <a:lnTo>
                    <a:pt x="590664" y="90252"/>
                  </a:lnTo>
                  <a:lnTo>
                    <a:pt x="587778" y="95845"/>
                  </a:lnTo>
                  <a:lnTo>
                    <a:pt x="584026" y="101858"/>
                  </a:lnTo>
                  <a:lnTo>
                    <a:pt x="581617" y="114342"/>
                  </a:lnTo>
                  <a:lnTo>
                    <a:pt x="581141" y="126999"/>
                  </a:lnTo>
                  <a:lnTo>
                    <a:pt x="578254" y="133344"/>
                  </a:lnTo>
                  <a:lnTo>
                    <a:pt x="574501" y="139691"/>
                  </a:lnTo>
                  <a:lnTo>
                    <a:pt x="571894" y="150508"/>
                  </a:lnTo>
                  <a:lnTo>
                    <a:pt x="580642" y="161473"/>
                  </a:lnTo>
                  <a:lnTo>
                    <a:pt x="589192" y="170076"/>
                  </a:lnTo>
                  <a:lnTo>
                    <a:pt x="590702" y="169472"/>
                  </a:lnTo>
                  <a:lnTo>
                    <a:pt x="597886" y="164624"/>
                  </a:lnTo>
                  <a:lnTo>
                    <a:pt x="607847" y="162271"/>
                  </a:lnTo>
                  <a:lnTo>
                    <a:pt x="631231" y="145688"/>
                  </a:lnTo>
                  <a:lnTo>
                    <a:pt x="660483" y="106053"/>
                  </a:lnTo>
                  <a:lnTo>
                    <a:pt x="664893" y="93387"/>
                  </a:lnTo>
                  <a:lnTo>
                    <a:pt x="666734" y="53974"/>
                  </a:lnTo>
                  <a:lnTo>
                    <a:pt x="663920" y="47619"/>
                  </a:lnTo>
                  <a:lnTo>
                    <a:pt x="653490" y="34915"/>
                  </a:lnTo>
                  <a:lnTo>
                    <a:pt x="647450" y="31387"/>
                  </a:lnTo>
                  <a:lnTo>
                    <a:pt x="640007" y="29122"/>
                  </a:lnTo>
                  <a:lnTo>
                    <a:pt x="606699" y="28578"/>
                  </a:lnTo>
                  <a:lnTo>
                    <a:pt x="600197" y="31393"/>
                  </a:lnTo>
                  <a:lnTo>
                    <a:pt x="577858" y="50954"/>
                  </a:lnTo>
                  <a:lnTo>
                    <a:pt x="556682" y="81666"/>
                  </a:lnTo>
                  <a:lnTo>
                    <a:pt x="550464" y="95067"/>
                  </a:lnTo>
                  <a:lnTo>
                    <a:pt x="546276" y="101512"/>
                  </a:lnTo>
                  <a:lnTo>
                    <a:pt x="543917" y="111091"/>
                  </a:lnTo>
                  <a:lnTo>
                    <a:pt x="543367" y="117454"/>
                  </a:lnTo>
                  <a:lnTo>
                    <a:pt x="545942" y="123809"/>
                  </a:lnTo>
                  <a:lnTo>
                    <a:pt x="551165" y="131457"/>
                  </a:lnTo>
                  <a:lnTo>
                    <a:pt x="554700" y="132502"/>
                  </a:lnTo>
                  <a:lnTo>
                    <a:pt x="561974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460"/>
            <p:cNvSpPr/>
            <p:nvPr>
              <p:custDataLst>
                <p:tags r:id="rId43"/>
              </p:custDataLst>
            </p:nvPr>
          </p:nvSpPr>
          <p:spPr>
            <a:xfrm>
              <a:off x="8201028" y="4067175"/>
              <a:ext cx="161923" cy="104776"/>
            </a:xfrm>
            <a:custGeom>
              <a:avLst/>
              <a:gdLst/>
              <a:ahLst/>
              <a:cxnLst/>
              <a:rect l="0" t="0" r="0" b="0"/>
              <a:pathLst>
                <a:path w="161923" h="104776">
                  <a:moveTo>
                    <a:pt x="95247" y="0"/>
                  </a:moveTo>
                  <a:lnTo>
                    <a:pt x="95247" y="0"/>
                  </a:lnTo>
                  <a:lnTo>
                    <a:pt x="95247" y="8201"/>
                  </a:lnTo>
                  <a:lnTo>
                    <a:pt x="87047" y="17610"/>
                  </a:lnTo>
                  <a:lnTo>
                    <a:pt x="85838" y="27124"/>
                  </a:lnTo>
                  <a:lnTo>
                    <a:pt x="80700" y="33202"/>
                  </a:lnTo>
                  <a:lnTo>
                    <a:pt x="75376" y="35923"/>
                  </a:lnTo>
                  <a:lnTo>
                    <a:pt x="72476" y="36649"/>
                  </a:lnTo>
                  <a:lnTo>
                    <a:pt x="70541" y="38191"/>
                  </a:lnTo>
                  <a:lnTo>
                    <a:pt x="52528" y="61687"/>
                  </a:lnTo>
                  <a:lnTo>
                    <a:pt x="33561" y="80734"/>
                  </a:lnTo>
                  <a:lnTo>
                    <a:pt x="27967" y="83507"/>
                  </a:lnTo>
                  <a:lnTo>
                    <a:pt x="20809" y="85287"/>
                  </a:lnTo>
                  <a:lnTo>
                    <a:pt x="11000" y="93888"/>
                  </a:lnTo>
                  <a:lnTo>
                    <a:pt x="428" y="95215"/>
                  </a:lnTo>
                  <a:lnTo>
                    <a:pt x="0" y="104658"/>
                  </a:lnTo>
                  <a:lnTo>
                    <a:pt x="44473" y="104775"/>
                  </a:lnTo>
                  <a:lnTo>
                    <a:pt x="50808" y="104775"/>
                  </a:lnTo>
                  <a:lnTo>
                    <a:pt x="57152" y="101953"/>
                  </a:lnTo>
                  <a:lnTo>
                    <a:pt x="63499" y="98229"/>
                  </a:lnTo>
                  <a:lnTo>
                    <a:pt x="76197" y="95839"/>
                  </a:lnTo>
                  <a:lnTo>
                    <a:pt x="123822" y="95251"/>
                  </a:lnTo>
                  <a:lnTo>
                    <a:pt x="147486" y="95250"/>
                  </a:lnTo>
                  <a:lnTo>
                    <a:pt x="149124" y="94192"/>
                  </a:lnTo>
                  <a:lnTo>
                    <a:pt x="150215" y="92428"/>
                  </a:lnTo>
                  <a:lnTo>
                    <a:pt x="150942" y="90193"/>
                  </a:lnTo>
                  <a:lnTo>
                    <a:pt x="152485" y="88704"/>
                  </a:lnTo>
                  <a:lnTo>
                    <a:pt x="16192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461"/>
            <p:cNvSpPr/>
            <p:nvPr>
              <p:custDataLst>
                <p:tags r:id="rId44"/>
              </p:custDataLst>
            </p:nvPr>
          </p:nvSpPr>
          <p:spPr>
            <a:xfrm>
              <a:off x="8001000" y="4010142"/>
              <a:ext cx="38101" cy="161809"/>
            </a:xfrm>
            <a:custGeom>
              <a:avLst/>
              <a:gdLst/>
              <a:ahLst/>
              <a:cxnLst/>
              <a:rect l="0" t="0" r="0" b="0"/>
              <a:pathLst>
                <a:path w="38101" h="161809">
                  <a:moveTo>
                    <a:pt x="38100" y="9408"/>
                  </a:moveTo>
                  <a:lnTo>
                    <a:pt x="38100" y="9408"/>
                  </a:lnTo>
                  <a:lnTo>
                    <a:pt x="28968" y="9408"/>
                  </a:lnTo>
                  <a:lnTo>
                    <a:pt x="28578" y="0"/>
                  </a:lnTo>
                  <a:lnTo>
                    <a:pt x="28575" y="47566"/>
                  </a:lnTo>
                  <a:lnTo>
                    <a:pt x="28575" y="50721"/>
                  </a:lnTo>
                  <a:lnTo>
                    <a:pt x="25753" y="57050"/>
                  </a:lnTo>
                  <a:lnTo>
                    <a:pt x="22030" y="63390"/>
                  </a:lnTo>
                  <a:lnTo>
                    <a:pt x="19638" y="76085"/>
                  </a:lnTo>
                  <a:lnTo>
                    <a:pt x="19166" y="88783"/>
                  </a:lnTo>
                  <a:lnTo>
                    <a:pt x="16279" y="95133"/>
                  </a:lnTo>
                  <a:lnTo>
                    <a:pt x="12527" y="101483"/>
                  </a:lnTo>
                  <a:lnTo>
                    <a:pt x="10118" y="114183"/>
                  </a:lnTo>
                  <a:lnTo>
                    <a:pt x="9920" y="117358"/>
                  </a:lnTo>
                  <a:lnTo>
                    <a:pt x="6879" y="123708"/>
                  </a:lnTo>
                  <a:lnTo>
                    <a:pt x="1359" y="131351"/>
                  </a:lnTo>
                  <a:lnTo>
                    <a:pt x="119" y="141269"/>
                  </a:lnTo>
                  <a:lnTo>
                    <a:pt x="0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462"/>
            <p:cNvSpPr/>
            <p:nvPr>
              <p:custDataLst>
                <p:tags r:id="rId45"/>
              </p:custDataLst>
            </p:nvPr>
          </p:nvSpPr>
          <p:spPr>
            <a:xfrm>
              <a:off x="7915275" y="4057650"/>
              <a:ext cx="218947" cy="28576"/>
            </a:xfrm>
            <a:custGeom>
              <a:avLst/>
              <a:gdLst/>
              <a:ahLst/>
              <a:cxnLst/>
              <a:rect l="0" t="0" r="0" b="0"/>
              <a:pathLst>
                <a:path w="218947" h="28576">
                  <a:moveTo>
                    <a:pt x="0" y="28575"/>
                  </a:moveTo>
                  <a:lnTo>
                    <a:pt x="0" y="28575"/>
                  </a:lnTo>
                  <a:lnTo>
                    <a:pt x="17610" y="28575"/>
                  </a:lnTo>
                  <a:lnTo>
                    <a:pt x="27125" y="20374"/>
                  </a:lnTo>
                  <a:lnTo>
                    <a:pt x="36649" y="19167"/>
                  </a:lnTo>
                  <a:lnTo>
                    <a:pt x="82819" y="19050"/>
                  </a:lnTo>
                  <a:lnTo>
                    <a:pt x="130175" y="19050"/>
                  </a:lnTo>
                  <a:lnTo>
                    <a:pt x="177538" y="19050"/>
                  </a:lnTo>
                  <a:lnTo>
                    <a:pt x="184034" y="19050"/>
                  </a:lnTo>
                  <a:lnTo>
                    <a:pt x="186189" y="17992"/>
                  </a:lnTo>
                  <a:lnTo>
                    <a:pt x="187627" y="16228"/>
                  </a:lnTo>
                  <a:lnTo>
                    <a:pt x="188585" y="13993"/>
                  </a:lnTo>
                  <a:lnTo>
                    <a:pt x="190281" y="12504"/>
                  </a:lnTo>
                  <a:lnTo>
                    <a:pt x="194989" y="10849"/>
                  </a:lnTo>
                  <a:lnTo>
                    <a:pt x="218946" y="9525"/>
                  </a:lnTo>
                  <a:lnTo>
                    <a:pt x="210862" y="1324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463"/>
            <p:cNvSpPr/>
            <p:nvPr>
              <p:custDataLst>
                <p:tags r:id="rId46"/>
              </p:custDataLst>
            </p:nvPr>
          </p:nvSpPr>
          <p:spPr>
            <a:xfrm>
              <a:off x="7419978" y="4029089"/>
              <a:ext cx="371035" cy="190476"/>
            </a:xfrm>
            <a:custGeom>
              <a:avLst/>
              <a:gdLst/>
              <a:ahLst/>
              <a:cxnLst/>
              <a:rect l="0" t="0" r="0" b="0"/>
              <a:pathLst>
                <a:path w="371035" h="190476">
                  <a:moveTo>
                    <a:pt x="104772" y="28561"/>
                  </a:moveTo>
                  <a:lnTo>
                    <a:pt x="104772" y="28561"/>
                  </a:lnTo>
                  <a:lnTo>
                    <a:pt x="104772" y="33618"/>
                  </a:lnTo>
                  <a:lnTo>
                    <a:pt x="103714" y="35107"/>
                  </a:lnTo>
                  <a:lnTo>
                    <a:pt x="101950" y="36100"/>
                  </a:lnTo>
                  <a:lnTo>
                    <a:pt x="99716" y="36762"/>
                  </a:lnTo>
                  <a:lnTo>
                    <a:pt x="98227" y="38262"/>
                  </a:lnTo>
                  <a:lnTo>
                    <a:pt x="93014" y="48273"/>
                  </a:lnTo>
                  <a:lnTo>
                    <a:pt x="88963" y="54255"/>
                  </a:lnTo>
                  <a:lnTo>
                    <a:pt x="85624" y="63573"/>
                  </a:lnTo>
                  <a:lnTo>
                    <a:pt x="69302" y="85716"/>
                  </a:lnTo>
                  <a:lnTo>
                    <a:pt x="66783" y="92063"/>
                  </a:lnTo>
                  <a:lnTo>
                    <a:pt x="60472" y="101587"/>
                  </a:lnTo>
                  <a:lnTo>
                    <a:pt x="49834" y="127182"/>
                  </a:lnTo>
                  <a:lnTo>
                    <a:pt x="42045" y="138803"/>
                  </a:lnTo>
                  <a:lnTo>
                    <a:pt x="36055" y="152211"/>
                  </a:lnTo>
                  <a:lnTo>
                    <a:pt x="11368" y="179077"/>
                  </a:lnTo>
                  <a:lnTo>
                    <a:pt x="10343" y="182946"/>
                  </a:lnTo>
                  <a:lnTo>
                    <a:pt x="10069" y="185459"/>
                  </a:lnTo>
                  <a:lnTo>
                    <a:pt x="8828" y="187135"/>
                  </a:lnTo>
                  <a:lnTo>
                    <a:pt x="912" y="190192"/>
                  </a:lnTo>
                  <a:lnTo>
                    <a:pt x="117" y="190447"/>
                  </a:lnTo>
                  <a:lnTo>
                    <a:pt x="0" y="176296"/>
                  </a:lnTo>
                  <a:lnTo>
                    <a:pt x="2821" y="170774"/>
                  </a:lnTo>
                  <a:lnTo>
                    <a:pt x="8198" y="163662"/>
                  </a:lnTo>
                  <a:lnTo>
                    <a:pt x="9261" y="154653"/>
                  </a:lnTo>
                  <a:lnTo>
                    <a:pt x="9407" y="148807"/>
                  </a:lnTo>
                  <a:lnTo>
                    <a:pt x="10503" y="146825"/>
                  </a:lnTo>
                  <a:lnTo>
                    <a:pt x="12293" y="145504"/>
                  </a:lnTo>
                  <a:lnTo>
                    <a:pt x="17713" y="143383"/>
                  </a:lnTo>
                  <a:lnTo>
                    <a:pt x="28446" y="142865"/>
                  </a:lnTo>
                  <a:lnTo>
                    <a:pt x="36761" y="151062"/>
                  </a:lnTo>
                  <a:lnTo>
                    <a:pt x="37702" y="157050"/>
                  </a:lnTo>
                  <a:lnTo>
                    <a:pt x="38892" y="158671"/>
                  </a:lnTo>
                  <a:lnTo>
                    <a:pt x="43035" y="160471"/>
                  </a:lnTo>
                  <a:lnTo>
                    <a:pt x="44565" y="162009"/>
                  </a:lnTo>
                  <a:lnTo>
                    <a:pt x="46263" y="166541"/>
                  </a:lnTo>
                  <a:lnTo>
                    <a:pt x="47220" y="175042"/>
                  </a:lnTo>
                  <a:lnTo>
                    <a:pt x="48412" y="177015"/>
                  </a:lnTo>
                  <a:lnTo>
                    <a:pt x="50265" y="178331"/>
                  </a:lnTo>
                  <a:lnTo>
                    <a:pt x="52560" y="179207"/>
                  </a:lnTo>
                  <a:lnTo>
                    <a:pt x="54088" y="180850"/>
                  </a:lnTo>
                  <a:lnTo>
                    <a:pt x="56745" y="189008"/>
                  </a:lnTo>
                  <a:lnTo>
                    <a:pt x="59790" y="189829"/>
                  </a:lnTo>
                  <a:lnTo>
                    <a:pt x="79810" y="190475"/>
                  </a:lnTo>
                  <a:lnTo>
                    <a:pt x="81781" y="189421"/>
                  </a:lnTo>
                  <a:lnTo>
                    <a:pt x="83095" y="187659"/>
                  </a:lnTo>
                  <a:lnTo>
                    <a:pt x="83970" y="185426"/>
                  </a:lnTo>
                  <a:lnTo>
                    <a:pt x="85613" y="183938"/>
                  </a:lnTo>
                  <a:lnTo>
                    <a:pt x="95852" y="178727"/>
                  </a:lnTo>
                  <a:lnTo>
                    <a:pt x="127008" y="149173"/>
                  </a:lnTo>
                  <a:lnTo>
                    <a:pt x="130529" y="140022"/>
                  </a:lnTo>
                  <a:lnTo>
                    <a:pt x="133153" y="129958"/>
                  </a:lnTo>
                  <a:lnTo>
                    <a:pt x="140639" y="114873"/>
                  </a:lnTo>
                  <a:lnTo>
                    <a:pt x="150942" y="83894"/>
                  </a:lnTo>
                  <a:lnTo>
                    <a:pt x="144068" y="55404"/>
                  </a:lnTo>
                  <a:lnTo>
                    <a:pt x="140581" y="48252"/>
                  </a:lnTo>
                  <a:lnTo>
                    <a:pt x="136562" y="41546"/>
                  </a:lnTo>
                  <a:lnTo>
                    <a:pt x="133241" y="31820"/>
                  </a:lnTo>
                  <a:lnTo>
                    <a:pt x="128714" y="25424"/>
                  </a:lnTo>
                  <a:lnTo>
                    <a:pt x="123174" y="21875"/>
                  </a:lnTo>
                  <a:lnTo>
                    <a:pt x="117184" y="19239"/>
                  </a:lnTo>
                  <a:lnTo>
                    <a:pt x="95230" y="2634"/>
                  </a:lnTo>
                  <a:lnTo>
                    <a:pt x="77487" y="509"/>
                  </a:lnTo>
                  <a:lnTo>
                    <a:pt x="44562" y="0"/>
                  </a:lnTo>
                  <a:lnTo>
                    <a:pt x="38149" y="2814"/>
                  </a:lnTo>
                  <a:lnTo>
                    <a:pt x="14549" y="23584"/>
                  </a:lnTo>
                  <a:lnTo>
                    <a:pt x="11757" y="29171"/>
                  </a:lnTo>
                  <a:lnTo>
                    <a:pt x="9653" y="45765"/>
                  </a:lnTo>
                  <a:lnTo>
                    <a:pt x="19900" y="57729"/>
                  </a:lnTo>
                  <a:lnTo>
                    <a:pt x="25776" y="62691"/>
                  </a:lnTo>
                  <a:lnTo>
                    <a:pt x="38172" y="68699"/>
                  </a:lnTo>
                  <a:lnTo>
                    <a:pt x="44480" y="72859"/>
                  </a:lnTo>
                  <a:lnTo>
                    <a:pt x="53982" y="75200"/>
                  </a:lnTo>
                  <a:lnTo>
                    <a:pt x="60326" y="75748"/>
                  </a:lnTo>
                  <a:lnTo>
                    <a:pt x="105020" y="67233"/>
                  </a:lnTo>
                  <a:lnTo>
                    <a:pt x="116524" y="65857"/>
                  </a:lnTo>
                  <a:lnTo>
                    <a:pt x="152992" y="50200"/>
                  </a:lnTo>
                  <a:lnTo>
                    <a:pt x="183166" y="46894"/>
                  </a:lnTo>
                  <a:lnTo>
                    <a:pt x="202650" y="39455"/>
                  </a:lnTo>
                  <a:lnTo>
                    <a:pt x="217143" y="38207"/>
                  </a:lnTo>
                  <a:lnTo>
                    <a:pt x="227103" y="46298"/>
                  </a:lnTo>
                  <a:lnTo>
                    <a:pt x="236667" y="55697"/>
                  </a:lnTo>
                  <a:lnTo>
                    <a:pt x="237690" y="61766"/>
                  </a:lnTo>
                  <a:lnTo>
                    <a:pt x="238084" y="79489"/>
                  </a:lnTo>
                  <a:lnTo>
                    <a:pt x="240927" y="85768"/>
                  </a:lnTo>
                  <a:lnTo>
                    <a:pt x="244660" y="92086"/>
                  </a:lnTo>
                  <a:lnTo>
                    <a:pt x="247057" y="104766"/>
                  </a:lnTo>
                  <a:lnTo>
                    <a:pt x="247637" y="136511"/>
                  </a:lnTo>
                  <a:lnTo>
                    <a:pt x="248699" y="138628"/>
                  </a:lnTo>
                  <a:lnTo>
                    <a:pt x="250465" y="140039"/>
                  </a:lnTo>
                  <a:lnTo>
                    <a:pt x="252700" y="140979"/>
                  </a:lnTo>
                  <a:lnTo>
                    <a:pt x="254191" y="142665"/>
                  </a:lnTo>
                  <a:lnTo>
                    <a:pt x="255847" y="147360"/>
                  </a:lnTo>
                  <a:lnTo>
                    <a:pt x="257347" y="149035"/>
                  </a:lnTo>
                  <a:lnTo>
                    <a:pt x="261835" y="150897"/>
                  </a:lnTo>
                  <a:lnTo>
                    <a:pt x="289326" y="152375"/>
                  </a:lnTo>
                  <a:lnTo>
                    <a:pt x="291308" y="151321"/>
                  </a:lnTo>
                  <a:lnTo>
                    <a:pt x="292630" y="149559"/>
                  </a:lnTo>
                  <a:lnTo>
                    <a:pt x="293510" y="147326"/>
                  </a:lnTo>
                  <a:lnTo>
                    <a:pt x="295157" y="145838"/>
                  </a:lnTo>
                  <a:lnTo>
                    <a:pt x="305402" y="140627"/>
                  </a:lnTo>
                  <a:lnTo>
                    <a:pt x="337805" y="117374"/>
                  </a:lnTo>
                  <a:lnTo>
                    <a:pt x="359284" y="78170"/>
                  </a:lnTo>
                  <a:lnTo>
                    <a:pt x="361822" y="70718"/>
                  </a:lnTo>
                  <a:lnTo>
                    <a:pt x="368143" y="60573"/>
                  </a:lnTo>
                  <a:lnTo>
                    <a:pt x="370485" y="50863"/>
                  </a:lnTo>
                  <a:lnTo>
                    <a:pt x="371034" y="44470"/>
                  </a:lnTo>
                  <a:lnTo>
                    <a:pt x="368455" y="38101"/>
                  </a:lnTo>
                  <a:lnTo>
                    <a:pt x="364839" y="31743"/>
                  </a:lnTo>
                  <a:lnTo>
                    <a:pt x="363233" y="25389"/>
                  </a:lnTo>
                  <a:lnTo>
                    <a:pt x="361746" y="23271"/>
                  </a:lnTo>
                  <a:lnTo>
                    <a:pt x="359696" y="21859"/>
                  </a:lnTo>
                  <a:lnTo>
                    <a:pt x="354596" y="19232"/>
                  </a:lnTo>
                  <a:lnTo>
                    <a:pt x="336459" y="3958"/>
                  </a:lnTo>
                  <a:lnTo>
                    <a:pt x="330157" y="1751"/>
                  </a:lnTo>
                  <a:lnTo>
                    <a:pt x="292488" y="32"/>
                  </a:lnTo>
                  <a:lnTo>
                    <a:pt x="285921" y="2829"/>
                  </a:lnTo>
                  <a:lnTo>
                    <a:pt x="282687" y="5056"/>
                  </a:lnTo>
                  <a:lnTo>
                    <a:pt x="259173" y="11747"/>
                  </a:lnTo>
                  <a:lnTo>
                    <a:pt x="255331" y="14176"/>
                  </a:lnTo>
                  <a:lnTo>
                    <a:pt x="251062" y="19698"/>
                  </a:lnTo>
                  <a:lnTo>
                    <a:pt x="248107" y="25680"/>
                  </a:lnTo>
                  <a:lnTo>
                    <a:pt x="232592" y="44462"/>
                  </a:lnTo>
                  <a:lnTo>
                    <a:pt x="230372" y="50797"/>
                  </a:lnTo>
                  <a:lnTo>
                    <a:pt x="228643" y="88494"/>
                  </a:lnTo>
                  <a:lnTo>
                    <a:pt x="229686" y="90741"/>
                  </a:lnTo>
                  <a:lnTo>
                    <a:pt x="231440" y="92240"/>
                  </a:lnTo>
                  <a:lnTo>
                    <a:pt x="236210" y="94963"/>
                  </a:lnTo>
                  <a:lnTo>
                    <a:pt x="257172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464"/>
            <p:cNvSpPr/>
            <p:nvPr>
              <p:custDataLst>
                <p:tags r:id="rId47"/>
              </p:custDataLst>
            </p:nvPr>
          </p:nvSpPr>
          <p:spPr>
            <a:xfrm>
              <a:off x="7096125" y="3981488"/>
              <a:ext cx="314326" cy="266260"/>
            </a:xfrm>
            <a:custGeom>
              <a:avLst/>
              <a:gdLst/>
              <a:ahLst/>
              <a:cxnLst/>
              <a:rect l="0" t="0" r="0" b="0"/>
              <a:pathLst>
                <a:path w="314326" h="266260">
                  <a:moveTo>
                    <a:pt x="0" y="228562"/>
                  </a:moveTo>
                  <a:lnTo>
                    <a:pt x="0" y="228562"/>
                  </a:lnTo>
                  <a:lnTo>
                    <a:pt x="0" y="236763"/>
                  </a:lnTo>
                  <a:lnTo>
                    <a:pt x="8200" y="246172"/>
                  </a:lnTo>
                  <a:lnTo>
                    <a:pt x="9132" y="252242"/>
                  </a:lnTo>
                  <a:lnTo>
                    <a:pt x="10321" y="253874"/>
                  </a:lnTo>
                  <a:lnTo>
                    <a:pt x="12173" y="254962"/>
                  </a:lnTo>
                  <a:lnTo>
                    <a:pt x="17691" y="256707"/>
                  </a:lnTo>
                  <a:lnTo>
                    <a:pt x="27132" y="265300"/>
                  </a:lnTo>
                  <a:lnTo>
                    <a:pt x="33203" y="266259"/>
                  </a:lnTo>
                  <a:lnTo>
                    <a:pt x="38746" y="263660"/>
                  </a:lnTo>
                  <a:lnTo>
                    <a:pt x="41705" y="261486"/>
                  </a:lnTo>
                  <a:lnTo>
                    <a:pt x="44993" y="256248"/>
                  </a:lnTo>
                  <a:lnTo>
                    <a:pt x="45871" y="253369"/>
                  </a:lnTo>
                  <a:lnTo>
                    <a:pt x="47514" y="251451"/>
                  </a:lnTo>
                  <a:lnTo>
                    <a:pt x="52161" y="249318"/>
                  </a:lnTo>
                  <a:lnTo>
                    <a:pt x="57755" y="242726"/>
                  </a:lnTo>
                  <a:lnTo>
                    <a:pt x="64828" y="233799"/>
                  </a:lnTo>
                  <a:lnTo>
                    <a:pt x="83793" y="216622"/>
                  </a:lnTo>
                  <a:lnTo>
                    <a:pt x="116038" y="174446"/>
                  </a:lnTo>
                  <a:lnTo>
                    <a:pt x="149316" y="130129"/>
                  </a:lnTo>
                  <a:lnTo>
                    <a:pt x="180330" y="85687"/>
                  </a:lnTo>
                  <a:lnTo>
                    <a:pt x="187487" y="69459"/>
                  </a:lnTo>
                  <a:lnTo>
                    <a:pt x="194961" y="49438"/>
                  </a:lnTo>
                  <a:lnTo>
                    <a:pt x="206897" y="29199"/>
                  </a:lnTo>
                  <a:lnTo>
                    <a:pt x="207782" y="25803"/>
                  </a:lnTo>
                  <a:lnTo>
                    <a:pt x="209429" y="23539"/>
                  </a:lnTo>
                  <a:lnTo>
                    <a:pt x="211586" y="22030"/>
                  </a:lnTo>
                  <a:lnTo>
                    <a:pt x="214082" y="21024"/>
                  </a:lnTo>
                  <a:lnTo>
                    <a:pt x="215747" y="19295"/>
                  </a:lnTo>
                  <a:lnTo>
                    <a:pt x="218637" y="10988"/>
                  </a:lnTo>
                  <a:lnTo>
                    <a:pt x="219074" y="0"/>
                  </a:lnTo>
                  <a:lnTo>
                    <a:pt x="219075" y="32143"/>
                  </a:lnTo>
                  <a:lnTo>
                    <a:pt x="216253" y="38254"/>
                  </a:lnTo>
                  <a:lnTo>
                    <a:pt x="214019" y="41365"/>
                  </a:lnTo>
                  <a:lnTo>
                    <a:pt x="210875" y="55857"/>
                  </a:lnTo>
                  <a:lnTo>
                    <a:pt x="208754" y="73170"/>
                  </a:lnTo>
                  <a:lnTo>
                    <a:pt x="202063" y="95875"/>
                  </a:lnTo>
                  <a:lnTo>
                    <a:pt x="197807" y="114458"/>
                  </a:lnTo>
                  <a:lnTo>
                    <a:pt x="184239" y="156427"/>
                  </a:lnTo>
                  <a:lnTo>
                    <a:pt x="180884" y="173792"/>
                  </a:lnTo>
                  <a:lnTo>
                    <a:pt x="174716" y="187170"/>
                  </a:lnTo>
                  <a:lnTo>
                    <a:pt x="170679" y="214876"/>
                  </a:lnTo>
                  <a:lnTo>
                    <a:pt x="163968" y="228367"/>
                  </a:lnTo>
                  <a:lnTo>
                    <a:pt x="161926" y="266221"/>
                  </a:lnTo>
                  <a:lnTo>
                    <a:pt x="170125" y="258423"/>
                  </a:lnTo>
                  <a:lnTo>
                    <a:pt x="171057" y="252461"/>
                  </a:lnTo>
                  <a:lnTo>
                    <a:pt x="171334" y="243992"/>
                  </a:lnTo>
                  <a:lnTo>
                    <a:pt x="174221" y="237890"/>
                  </a:lnTo>
                  <a:lnTo>
                    <a:pt x="177974" y="231649"/>
                  </a:lnTo>
                  <a:lnTo>
                    <a:pt x="180382" y="219020"/>
                  </a:lnTo>
                  <a:lnTo>
                    <a:pt x="180970" y="173398"/>
                  </a:lnTo>
                  <a:lnTo>
                    <a:pt x="180972" y="169561"/>
                  </a:lnTo>
                  <a:lnTo>
                    <a:pt x="179915" y="167003"/>
                  </a:lnTo>
                  <a:lnTo>
                    <a:pt x="178151" y="165298"/>
                  </a:lnTo>
                  <a:lnTo>
                    <a:pt x="175918" y="164161"/>
                  </a:lnTo>
                  <a:lnTo>
                    <a:pt x="174428" y="162345"/>
                  </a:lnTo>
                  <a:lnTo>
                    <a:pt x="169215" y="151825"/>
                  </a:lnTo>
                  <a:lnTo>
                    <a:pt x="166785" y="148829"/>
                  </a:lnTo>
                  <a:lnTo>
                    <a:pt x="161263" y="145500"/>
                  </a:lnTo>
                  <a:lnTo>
                    <a:pt x="158309" y="144612"/>
                  </a:lnTo>
                  <a:lnTo>
                    <a:pt x="156339" y="142962"/>
                  </a:lnTo>
                  <a:lnTo>
                    <a:pt x="154151" y="138307"/>
                  </a:lnTo>
                  <a:lnTo>
                    <a:pt x="152509" y="136642"/>
                  </a:lnTo>
                  <a:lnTo>
                    <a:pt x="147862" y="134791"/>
                  </a:lnTo>
                  <a:lnTo>
                    <a:pt x="139296" y="133751"/>
                  </a:lnTo>
                  <a:lnTo>
                    <a:pt x="133171" y="136329"/>
                  </a:lnTo>
                  <a:lnTo>
                    <a:pt x="126920" y="139945"/>
                  </a:lnTo>
                  <a:lnTo>
                    <a:pt x="117451" y="143038"/>
                  </a:lnTo>
                  <a:lnTo>
                    <a:pt x="107943" y="149129"/>
                  </a:lnTo>
                  <a:lnTo>
                    <a:pt x="98423" y="152462"/>
                  </a:lnTo>
                  <a:lnTo>
                    <a:pt x="88900" y="158624"/>
                  </a:lnTo>
                  <a:lnTo>
                    <a:pt x="79375" y="161979"/>
                  </a:lnTo>
                  <a:lnTo>
                    <a:pt x="73025" y="166514"/>
                  </a:lnTo>
                  <a:lnTo>
                    <a:pt x="69497" y="172057"/>
                  </a:lnTo>
                  <a:lnTo>
                    <a:pt x="68556" y="175017"/>
                  </a:lnTo>
                  <a:lnTo>
                    <a:pt x="66871" y="176990"/>
                  </a:lnTo>
                  <a:lnTo>
                    <a:pt x="62176" y="179183"/>
                  </a:lnTo>
                  <a:lnTo>
                    <a:pt x="60500" y="180826"/>
                  </a:lnTo>
                  <a:lnTo>
                    <a:pt x="57591" y="188984"/>
                  </a:lnTo>
                  <a:lnTo>
                    <a:pt x="57281" y="195081"/>
                  </a:lnTo>
                  <a:lnTo>
                    <a:pt x="58296" y="196716"/>
                  </a:lnTo>
                  <a:lnTo>
                    <a:pt x="60030" y="197806"/>
                  </a:lnTo>
                  <a:lnTo>
                    <a:pt x="65363" y="199556"/>
                  </a:lnTo>
                  <a:lnTo>
                    <a:pt x="74020" y="206448"/>
                  </a:lnTo>
                  <a:lnTo>
                    <a:pt x="82845" y="208604"/>
                  </a:lnTo>
                  <a:lnTo>
                    <a:pt x="98464" y="209392"/>
                  </a:lnTo>
                  <a:lnTo>
                    <a:pt x="129295" y="199804"/>
                  </a:lnTo>
                  <a:lnTo>
                    <a:pt x="140498" y="193701"/>
                  </a:lnTo>
                  <a:lnTo>
                    <a:pt x="168798" y="185832"/>
                  </a:lnTo>
                  <a:lnTo>
                    <a:pt x="216306" y="158674"/>
                  </a:lnTo>
                  <a:lnTo>
                    <a:pt x="263893" y="133310"/>
                  </a:lnTo>
                  <a:lnTo>
                    <a:pt x="314325" y="1047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" name="SMARTInkShape-Group128"/>
          <p:cNvGrpSpPr/>
          <p:nvPr/>
        </p:nvGrpSpPr>
        <p:grpSpPr>
          <a:xfrm>
            <a:off x="10572751" y="3619536"/>
            <a:ext cx="1485460" cy="428541"/>
            <a:chOff x="10572751" y="3619536"/>
            <a:chExt cx="1485460" cy="428541"/>
          </a:xfrm>
        </p:grpSpPr>
        <p:sp>
          <p:nvSpPr>
            <p:cNvPr id="173" name="SMARTInkShape-465"/>
            <p:cNvSpPr/>
            <p:nvPr>
              <p:custDataLst>
                <p:tags r:id="rId22"/>
              </p:custDataLst>
            </p:nvPr>
          </p:nvSpPr>
          <p:spPr>
            <a:xfrm>
              <a:off x="11963400" y="3657646"/>
              <a:ext cx="94811" cy="103368"/>
            </a:xfrm>
            <a:custGeom>
              <a:avLst/>
              <a:gdLst/>
              <a:ahLst/>
              <a:cxnLst/>
              <a:rect l="0" t="0" r="0" b="0"/>
              <a:pathLst>
                <a:path w="94811" h="103368">
                  <a:moveTo>
                    <a:pt x="0" y="47579"/>
                  </a:moveTo>
                  <a:lnTo>
                    <a:pt x="0" y="47579"/>
                  </a:lnTo>
                  <a:lnTo>
                    <a:pt x="0" y="83918"/>
                  </a:lnTo>
                  <a:lnTo>
                    <a:pt x="14465" y="100130"/>
                  </a:lnTo>
                  <a:lnTo>
                    <a:pt x="19834" y="102685"/>
                  </a:lnTo>
                  <a:lnTo>
                    <a:pt x="22749" y="103367"/>
                  </a:lnTo>
                  <a:lnTo>
                    <a:pt x="25750" y="102762"/>
                  </a:lnTo>
                  <a:lnTo>
                    <a:pt x="37935" y="96007"/>
                  </a:lnTo>
                  <a:lnTo>
                    <a:pt x="42611" y="95561"/>
                  </a:lnTo>
                  <a:lnTo>
                    <a:pt x="48220" y="92540"/>
                  </a:lnTo>
                  <a:lnTo>
                    <a:pt x="54239" y="88728"/>
                  </a:lnTo>
                  <a:lnTo>
                    <a:pt x="63578" y="85524"/>
                  </a:lnTo>
                  <a:lnTo>
                    <a:pt x="79385" y="72541"/>
                  </a:lnTo>
                  <a:lnTo>
                    <a:pt x="82907" y="66434"/>
                  </a:lnTo>
                  <a:lnTo>
                    <a:pt x="85530" y="60193"/>
                  </a:lnTo>
                  <a:lnTo>
                    <a:pt x="91899" y="50728"/>
                  </a:lnTo>
                  <a:lnTo>
                    <a:pt x="94257" y="41222"/>
                  </a:lnTo>
                  <a:lnTo>
                    <a:pt x="94810" y="34876"/>
                  </a:lnTo>
                  <a:lnTo>
                    <a:pt x="92232" y="28527"/>
                  </a:lnTo>
                  <a:lnTo>
                    <a:pt x="87009" y="20885"/>
                  </a:lnTo>
                  <a:lnTo>
                    <a:pt x="84921" y="11771"/>
                  </a:lnTo>
                  <a:lnTo>
                    <a:pt x="80780" y="5911"/>
                  </a:lnTo>
                  <a:lnTo>
                    <a:pt x="75415" y="2602"/>
                  </a:lnTo>
                  <a:lnTo>
                    <a:pt x="63346" y="477"/>
                  </a:lnTo>
                  <a:lnTo>
                    <a:pt x="44435" y="0"/>
                  </a:lnTo>
                  <a:lnTo>
                    <a:pt x="38094" y="2797"/>
                  </a:lnTo>
                  <a:lnTo>
                    <a:pt x="4992" y="33067"/>
                  </a:lnTo>
                  <a:lnTo>
                    <a:pt x="2218" y="38660"/>
                  </a:lnTo>
                  <a:lnTo>
                    <a:pt x="0" y="666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466"/>
            <p:cNvSpPr/>
            <p:nvPr>
              <p:custDataLst>
                <p:tags r:id="rId23"/>
              </p:custDataLst>
            </p:nvPr>
          </p:nvSpPr>
          <p:spPr>
            <a:xfrm>
              <a:off x="11658600" y="3743335"/>
              <a:ext cx="219076" cy="255793"/>
            </a:xfrm>
            <a:custGeom>
              <a:avLst/>
              <a:gdLst/>
              <a:ahLst/>
              <a:cxnLst/>
              <a:rect l="0" t="0" r="0" b="0"/>
              <a:pathLst>
                <a:path w="219076" h="255793">
                  <a:moveTo>
                    <a:pt x="0" y="28565"/>
                  </a:moveTo>
                  <a:lnTo>
                    <a:pt x="0" y="28565"/>
                  </a:lnTo>
                  <a:lnTo>
                    <a:pt x="0" y="9518"/>
                  </a:lnTo>
                  <a:lnTo>
                    <a:pt x="44537" y="9515"/>
                  </a:lnTo>
                  <a:lnTo>
                    <a:pt x="92097" y="9515"/>
                  </a:lnTo>
                  <a:lnTo>
                    <a:pt x="102897" y="9515"/>
                  </a:lnTo>
                  <a:lnTo>
                    <a:pt x="112811" y="1314"/>
                  </a:lnTo>
                  <a:lnTo>
                    <a:pt x="123698" y="0"/>
                  </a:lnTo>
                  <a:lnTo>
                    <a:pt x="132014" y="8192"/>
                  </a:lnTo>
                  <a:lnTo>
                    <a:pt x="131401" y="9691"/>
                  </a:lnTo>
                  <a:lnTo>
                    <a:pt x="125032" y="17600"/>
                  </a:lnTo>
                  <a:lnTo>
                    <a:pt x="123006" y="26360"/>
                  </a:lnTo>
                  <a:lnTo>
                    <a:pt x="117350" y="35203"/>
                  </a:lnTo>
                  <a:lnTo>
                    <a:pt x="114902" y="47672"/>
                  </a:lnTo>
                  <a:lnTo>
                    <a:pt x="114702" y="50828"/>
                  </a:lnTo>
                  <a:lnTo>
                    <a:pt x="113509" y="52932"/>
                  </a:lnTo>
                  <a:lnTo>
                    <a:pt x="111656" y="54335"/>
                  </a:lnTo>
                  <a:lnTo>
                    <a:pt x="109362" y="55270"/>
                  </a:lnTo>
                  <a:lnTo>
                    <a:pt x="107833" y="56952"/>
                  </a:lnTo>
                  <a:lnTo>
                    <a:pt x="102557" y="67255"/>
                  </a:lnTo>
                  <a:lnTo>
                    <a:pt x="98497" y="73277"/>
                  </a:lnTo>
                  <a:lnTo>
                    <a:pt x="95155" y="82618"/>
                  </a:lnTo>
                  <a:lnTo>
                    <a:pt x="88989" y="92088"/>
                  </a:lnTo>
                  <a:lnTo>
                    <a:pt x="85633" y="101597"/>
                  </a:lnTo>
                  <a:lnTo>
                    <a:pt x="81097" y="107943"/>
                  </a:lnTo>
                  <a:lnTo>
                    <a:pt x="75553" y="111469"/>
                  </a:lnTo>
                  <a:lnTo>
                    <a:pt x="72595" y="112409"/>
                  </a:lnTo>
                  <a:lnTo>
                    <a:pt x="70621" y="114094"/>
                  </a:lnTo>
                  <a:lnTo>
                    <a:pt x="68430" y="118789"/>
                  </a:lnTo>
                  <a:lnTo>
                    <a:pt x="66787" y="120464"/>
                  </a:lnTo>
                  <a:lnTo>
                    <a:pt x="62138" y="122326"/>
                  </a:lnTo>
                  <a:lnTo>
                    <a:pt x="60476" y="123880"/>
                  </a:lnTo>
                  <a:lnTo>
                    <a:pt x="57152" y="133329"/>
                  </a:lnTo>
                  <a:lnTo>
                    <a:pt x="57152" y="133333"/>
                  </a:lnTo>
                  <a:lnTo>
                    <a:pt x="57150" y="133337"/>
                  </a:lnTo>
                  <a:lnTo>
                    <a:pt x="65352" y="125139"/>
                  </a:lnTo>
                  <a:lnTo>
                    <a:pt x="74758" y="123931"/>
                  </a:lnTo>
                  <a:lnTo>
                    <a:pt x="103297" y="123815"/>
                  </a:lnTo>
                  <a:lnTo>
                    <a:pt x="112087" y="117269"/>
                  </a:lnTo>
                  <a:lnTo>
                    <a:pt x="122069" y="114683"/>
                  </a:lnTo>
                  <a:lnTo>
                    <a:pt x="156909" y="114290"/>
                  </a:lnTo>
                  <a:lnTo>
                    <a:pt x="162518" y="111468"/>
                  </a:lnTo>
                  <a:lnTo>
                    <a:pt x="178705" y="98481"/>
                  </a:lnTo>
                  <a:lnTo>
                    <a:pt x="187594" y="95142"/>
                  </a:lnTo>
                  <a:lnTo>
                    <a:pt x="208064" y="77641"/>
                  </a:lnTo>
                  <a:lnTo>
                    <a:pt x="209110" y="71563"/>
                  </a:lnTo>
                  <a:lnTo>
                    <a:pt x="210314" y="69930"/>
                  </a:lnTo>
                  <a:lnTo>
                    <a:pt x="214476" y="68116"/>
                  </a:lnTo>
                  <a:lnTo>
                    <a:pt x="216009" y="66574"/>
                  </a:lnTo>
                  <a:lnTo>
                    <a:pt x="219073" y="57151"/>
                  </a:lnTo>
                  <a:lnTo>
                    <a:pt x="219073" y="57147"/>
                  </a:lnTo>
                  <a:lnTo>
                    <a:pt x="219075" y="57143"/>
                  </a:lnTo>
                  <a:lnTo>
                    <a:pt x="219075" y="57140"/>
                  </a:lnTo>
                  <a:lnTo>
                    <a:pt x="219075" y="62197"/>
                  </a:lnTo>
                  <a:lnTo>
                    <a:pt x="218017" y="63686"/>
                  </a:lnTo>
                  <a:lnTo>
                    <a:pt x="216251" y="64679"/>
                  </a:lnTo>
                  <a:lnTo>
                    <a:pt x="214017" y="65341"/>
                  </a:lnTo>
                  <a:lnTo>
                    <a:pt x="212529" y="66841"/>
                  </a:lnTo>
                  <a:lnTo>
                    <a:pt x="207315" y="76852"/>
                  </a:lnTo>
                  <a:lnTo>
                    <a:pt x="201467" y="83964"/>
                  </a:lnTo>
                  <a:lnTo>
                    <a:pt x="199252" y="92973"/>
                  </a:lnTo>
                  <a:lnTo>
                    <a:pt x="183565" y="114343"/>
                  </a:lnTo>
                  <a:lnTo>
                    <a:pt x="181069" y="120664"/>
                  </a:lnTo>
                  <a:lnTo>
                    <a:pt x="165888" y="140751"/>
                  </a:lnTo>
                  <a:lnTo>
                    <a:pt x="159886" y="159929"/>
                  </a:lnTo>
                  <a:lnTo>
                    <a:pt x="137505" y="193783"/>
                  </a:lnTo>
                  <a:lnTo>
                    <a:pt x="133524" y="205459"/>
                  </a:lnTo>
                  <a:lnTo>
                    <a:pt x="107545" y="238099"/>
                  </a:lnTo>
                  <a:lnTo>
                    <a:pt x="105323" y="245756"/>
                  </a:lnTo>
                  <a:lnTo>
                    <a:pt x="104080" y="246384"/>
                  </a:lnTo>
                  <a:lnTo>
                    <a:pt x="99880" y="247082"/>
                  </a:lnTo>
                  <a:lnTo>
                    <a:pt x="98337" y="248326"/>
                  </a:lnTo>
                  <a:lnTo>
                    <a:pt x="95657" y="255792"/>
                  </a:lnTo>
                  <a:lnTo>
                    <a:pt x="95260" y="247997"/>
                  </a:lnTo>
                  <a:lnTo>
                    <a:pt x="104775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467"/>
            <p:cNvSpPr/>
            <p:nvPr>
              <p:custDataLst>
                <p:tags r:id="rId24"/>
              </p:custDataLst>
            </p:nvPr>
          </p:nvSpPr>
          <p:spPr>
            <a:xfrm>
              <a:off x="11544429" y="3724392"/>
              <a:ext cx="114172" cy="276070"/>
            </a:xfrm>
            <a:custGeom>
              <a:avLst/>
              <a:gdLst/>
              <a:ahLst/>
              <a:cxnLst/>
              <a:rect l="0" t="0" r="0" b="0"/>
              <a:pathLst>
                <a:path w="114172" h="276070">
                  <a:moveTo>
                    <a:pt x="114171" y="9408"/>
                  </a:moveTo>
                  <a:lnTo>
                    <a:pt x="114171" y="9408"/>
                  </a:lnTo>
                  <a:lnTo>
                    <a:pt x="114171" y="0"/>
                  </a:lnTo>
                  <a:lnTo>
                    <a:pt x="114171" y="26707"/>
                  </a:lnTo>
                  <a:lnTo>
                    <a:pt x="102411" y="56624"/>
                  </a:lnTo>
                  <a:lnTo>
                    <a:pt x="89536" y="72854"/>
                  </a:lnTo>
                  <a:lnTo>
                    <a:pt x="83552" y="85598"/>
                  </a:lnTo>
                  <a:lnTo>
                    <a:pt x="70511" y="101482"/>
                  </a:lnTo>
                  <a:lnTo>
                    <a:pt x="64508" y="114183"/>
                  </a:lnTo>
                  <a:lnTo>
                    <a:pt x="39450" y="141269"/>
                  </a:lnTo>
                  <a:lnTo>
                    <a:pt x="38100" y="150828"/>
                  </a:lnTo>
                  <a:lnTo>
                    <a:pt x="37971" y="128578"/>
                  </a:lnTo>
                  <a:lnTo>
                    <a:pt x="40795" y="123050"/>
                  </a:lnTo>
                  <a:lnTo>
                    <a:pt x="46173" y="115934"/>
                  </a:lnTo>
                  <a:lnTo>
                    <a:pt x="47105" y="109646"/>
                  </a:lnTo>
                  <a:lnTo>
                    <a:pt x="48294" y="107983"/>
                  </a:lnTo>
                  <a:lnTo>
                    <a:pt x="50144" y="106875"/>
                  </a:lnTo>
                  <a:lnTo>
                    <a:pt x="52436" y="106135"/>
                  </a:lnTo>
                  <a:lnTo>
                    <a:pt x="53964" y="104585"/>
                  </a:lnTo>
                  <a:lnTo>
                    <a:pt x="55662" y="100039"/>
                  </a:lnTo>
                  <a:lnTo>
                    <a:pt x="57173" y="98404"/>
                  </a:lnTo>
                  <a:lnTo>
                    <a:pt x="65102" y="95564"/>
                  </a:lnTo>
                  <a:lnTo>
                    <a:pt x="80699" y="95144"/>
                  </a:lnTo>
                  <a:lnTo>
                    <a:pt x="82331" y="96198"/>
                  </a:lnTo>
                  <a:lnTo>
                    <a:pt x="83419" y="97960"/>
                  </a:lnTo>
                  <a:lnTo>
                    <a:pt x="84145" y="100193"/>
                  </a:lnTo>
                  <a:lnTo>
                    <a:pt x="85687" y="101681"/>
                  </a:lnTo>
                  <a:lnTo>
                    <a:pt x="95212" y="105455"/>
                  </a:lnTo>
                  <a:lnTo>
                    <a:pt x="99749" y="109598"/>
                  </a:lnTo>
                  <a:lnTo>
                    <a:pt x="102469" y="114967"/>
                  </a:lnTo>
                  <a:lnTo>
                    <a:pt x="105418" y="130161"/>
                  </a:lnTo>
                  <a:lnTo>
                    <a:pt x="112128" y="142779"/>
                  </a:lnTo>
                  <a:lnTo>
                    <a:pt x="114135" y="174508"/>
                  </a:lnTo>
                  <a:lnTo>
                    <a:pt x="103848" y="215521"/>
                  </a:lnTo>
                  <a:lnTo>
                    <a:pt x="97159" y="228431"/>
                  </a:lnTo>
                  <a:lnTo>
                    <a:pt x="96480" y="231624"/>
                  </a:lnTo>
                  <a:lnTo>
                    <a:pt x="90468" y="241173"/>
                  </a:lnTo>
                  <a:lnTo>
                    <a:pt x="80013" y="253881"/>
                  </a:lnTo>
                  <a:lnTo>
                    <a:pt x="77822" y="260232"/>
                  </a:lnTo>
                  <a:lnTo>
                    <a:pt x="76180" y="262349"/>
                  </a:lnTo>
                  <a:lnTo>
                    <a:pt x="59927" y="272757"/>
                  </a:lnTo>
                  <a:lnTo>
                    <a:pt x="50593" y="275115"/>
                  </a:lnTo>
                  <a:lnTo>
                    <a:pt x="30324" y="276069"/>
                  </a:lnTo>
                  <a:lnTo>
                    <a:pt x="21212" y="269555"/>
                  </a:lnTo>
                  <a:lnTo>
                    <a:pt x="11161" y="266974"/>
                  </a:lnTo>
                  <a:lnTo>
                    <a:pt x="1350" y="258416"/>
                  </a:lnTo>
                  <a:lnTo>
                    <a:pt x="526" y="254840"/>
                  </a:lnTo>
                  <a:lnTo>
                    <a:pt x="0" y="248977"/>
                  </a:lnTo>
                  <a:lnTo>
                    <a:pt x="9008" y="238438"/>
                  </a:lnTo>
                  <a:lnTo>
                    <a:pt x="28019" y="238009"/>
                  </a:lnTo>
                  <a:lnTo>
                    <a:pt x="37569" y="247140"/>
                  </a:lnTo>
                  <a:lnTo>
                    <a:pt x="37935" y="255700"/>
                  </a:lnTo>
                  <a:lnTo>
                    <a:pt x="39006" y="256152"/>
                  </a:lnTo>
                  <a:lnTo>
                    <a:pt x="57021" y="257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468"/>
            <p:cNvSpPr/>
            <p:nvPr>
              <p:custDataLst>
                <p:tags r:id="rId25"/>
              </p:custDataLst>
            </p:nvPr>
          </p:nvSpPr>
          <p:spPr>
            <a:xfrm>
              <a:off x="11296765" y="3933825"/>
              <a:ext cx="133236" cy="9526"/>
            </a:xfrm>
            <a:custGeom>
              <a:avLst/>
              <a:gdLst/>
              <a:ahLst/>
              <a:cxnLst/>
              <a:rect l="0" t="0" r="0" b="0"/>
              <a:pathLst>
                <a:path w="133236" h="9526">
                  <a:moveTo>
                    <a:pt x="9410" y="0"/>
                  </a:moveTo>
                  <a:lnTo>
                    <a:pt x="9410" y="0"/>
                  </a:lnTo>
                  <a:lnTo>
                    <a:pt x="0" y="0"/>
                  </a:lnTo>
                  <a:lnTo>
                    <a:pt x="4975" y="5057"/>
                  </a:lnTo>
                  <a:lnTo>
                    <a:pt x="10262" y="7539"/>
                  </a:lnTo>
                  <a:lnTo>
                    <a:pt x="35151" y="9518"/>
                  </a:lnTo>
                  <a:lnTo>
                    <a:pt x="81378" y="9525"/>
                  </a:lnTo>
                  <a:lnTo>
                    <a:pt x="126894" y="9525"/>
                  </a:lnTo>
                  <a:lnTo>
                    <a:pt x="13323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469"/>
            <p:cNvSpPr/>
            <p:nvPr>
              <p:custDataLst>
                <p:tags r:id="rId26"/>
              </p:custDataLst>
            </p:nvPr>
          </p:nvSpPr>
          <p:spPr>
            <a:xfrm>
              <a:off x="11334750" y="38481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32187" y="9525"/>
                  </a:lnTo>
                  <a:lnTo>
                    <a:pt x="38295" y="6703"/>
                  </a:lnTo>
                  <a:lnTo>
                    <a:pt x="45782" y="1324"/>
                  </a:lnTo>
                  <a:lnTo>
                    <a:pt x="54865" y="262"/>
                  </a:lnTo>
                  <a:lnTo>
                    <a:pt x="101424" y="0"/>
                  </a:lnTo>
                  <a:lnTo>
                    <a:pt x="122373" y="0"/>
                  </a:lnTo>
                  <a:lnTo>
                    <a:pt x="122857" y="1058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470"/>
            <p:cNvSpPr/>
            <p:nvPr>
              <p:custDataLst>
                <p:tags r:id="rId27"/>
              </p:custDataLst>
            </p:nvPr>
          </p:nvSpPr>
          <p:spPr>
            <a:xfrm>
              <a:off x="11325225" y="38576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471"/>
            <p:cNvSpPr/>
            <p:nvPr>
              <p:custDataLst>
                <p:tags r:id="rId28"/>
              </p:custDataLst>
            </p:nvPr>
          </p:nvSpPr>
          <p:spPr>
            <a:xfrm>
              <a:off x="11087101" y="3790961"/>
              <a:ext cx="171450" cy="218659"/>
            </a:xfrm>
            <a:custGeom>
              <a:avLst/>
              <a:gdLst/>
              <a:ahLst/>
              <a:cxnLst/>
              <a:rect l="0" t="0" r="0" b="0"/>
              <a:pathLst>
                <a:path w="171450" h="218659">
                  <a:moveTo>
                    <a:pt x="57149" y="28564"/>
                  </a:moveTo>
                  <a:lnTo>
                    <a:pt x="57149" y="28564"/>
                  </a:lnTo>
                  <a:lnTo>
                    <a:pt x="71340" y="14375"/>
                  </a:lnTo>
                  <a:lnTo>
                    <a:pt x="76860" y="11674"/>
                  </a:lnTo>
                  <a:lnTo>
                    <a:pt x="83973" y="9940"/>
                  </a:lnTo>
                  <a:lnTo>
                    <a:pt x="92982" y="3052"/>
                  </a:lnTo>
                  <a:lnTo>
                    <a:pt x="104251" y="109"/>
                  </a:lnTo>
                  <a:lnTo>
                    <a:pt x="117985" y="0"/>
                  </a:lnTo>
                  <a:lnTo>
                    <a:pt x="119932" y="1054"/>
                  </a:lnTo>
                  <a:lnTo>
                    <a:pt x="121230" y="2816"/>
                  </a:lnTo>
                  <a:lnTo>
                    <a:pt x="122095" y="5049"/>
                  </a:lnTo>
                  <a:lnTo>
                    <a:pt x="123730" y="6537"/>
                  </a:lnTo>
                  <a:lnTo>
                    <a:pt x="133423" y="10311"/>
                  </a:lnTo>
                  <a:lnTo>
                    <a:pt x="141421" y="17681"/>
                  </a:lnTo>
                  <a:lnTo>
                    <a:pt x="142443" y="23693"/>
                  </a:lnTo>
                  <a:lnTo>
                    <a:pt x="143645" y="25317"/>
                  </a:lnTo>
                  <a:lnTo>
                    <a:pt x="147803" y="27120"/>
                  </a:lnTo>
                  <a:lnTo>
                    <a:pt x="149336" y="28660"/>
                  </a:lnTo>
                  <a:lnTo>
                    <a:pt x="151037" y="33193"/>
                  </a:lnTo>
                  <a:lnTo>
                    <a:pt x="152364" y="60352"/>
                  </a:lnTo>
                  <a:lnTo>
                    <a:pt x="149561" y="66681"/>
                  </a:lnTo>
                  <a:lnTo>
                    <a:pt x="145847" y="73021"/>
                  </a:lnTo>
                  <a:lnTo>
                    <a:pt x="142697" y="82541"/>
                  </a:lnTo>
                  <a:lnTo>
                    <a:pt x="136589" y="93123"/>
                  </a:lnTo>
                  <a:lnTo>
                    <a:pt x="134790" y="103471"/>
                  </a:lnTo>
                  <a:lnTo>
                    <a:pt x="132193" y="108135"/>
                  </a:lnTo>
                  <a:lnTo>
                    <a:pt x="109602" y="129902"/>
                  </a:lnTo>
                  <a:lnTo>
                    <a:pt x="91705" y="163755"/>
                  </a:lnTo>
                  <a:lnTo>
                    <a:pt x="78242" y="177525"/>
                  </a:lnTo>
                  <a:lnTo>
                    <a:pt x="31697" y="207773"/>
                  </a:lnTo>
                  <a:lnTo>
                    <a:pt x="21586" y="210248"/>
                  </a:lnTo>
                  <a:lnTo>
                    <a:pt x="11322" y="217694"/>
                  </a:lnTo>
                  <a:lnTo>
                    <a:pt x="5000" y="218658"/>
                  </a:lnTo>
                  <a:lnTo>
                    <a:pt x="3332" y="217735"/>
                  </a:lnTo>
                  <a:lnTo>
                    <a:pt x="2221" y="216061"/>
                  </a:lnTo>
                  <a:lnTo>
                    <a:pt x="130" y="209921"/>
                  </a:lnTo>
                  <a:lnTo>
                    <a:pt x="0" y="191932"/>
                  </a:lnTo>
                  <a:lnTo>
                    <a:pt x="17608" y="172890"/>
                  </a:lnTo>
                  <a:lnTo>
                    <a:pt x="23679" y="171869"/>
                  </a:lnTo>
                  <a:lnTo>
                    <a:pt x="71292" y="171439"/>
                  </a:lnTo>
                  <a:lnTo>
                    <a:pt x="72928" y="172497"/>
                  </a:lnTo>
                  <a:lnTo>
                    <a:pt x="74019" y="174261"/>
                  </a:lnTo>
                  <a:lnTo>
                    <a:pt x="74746" y="176496"/>
                  </a:lnTo>
                  <a:lnTo>
                    <a:pt x="76289" y="177985"/>
                  </a:lnTo>
                  <a:lnTo>
                    <a:pt x="80824" y="179640"/>
                  </a:lnTo>
                  <a:lnTo>
                    <a:pt x="82457" y="181140"/>
                  </a:lnTo>
                  <a:lnTo>
                    <a:pt x="84272" y="185628"/>
                  </a:lnTo>
                  <a:lnTo>
                    <a:pt x="85814" y="187248"/>
                  </a:lnTo>
                  <a:lnTo>
                    <a:pt x="93797" y="190063"/>
                  </a:lnTo>
                  <a:lnTo>
                    <a:pt x="94602" y="193122"/>
                  </a:lnTo>
                  <a:lnTo>
                    <a:pt x="94819" y="195419"/>
                  </a:lnTo>
                  <a:lnTo>
                    <a:pt x="96021" y="196951"/>
                  </a:lnTo>
                  <a:lnTo>
                    <a:pt x="100178" y="198652"/>
                  </a:lnTo>
                  <a:lnTo>
                    <a:pt x="101711" y="200165"/>
                  </a:lnTo>
                  <a:lnTo>
                    <a:pt x="104739" y="209412"/>
                  </a:lnTo>
                  <a:lnTo>
                    <a:pt x="131988" y="209539"/>
                  </a:lnTo>
                  <a:lnTo>
                    <a:pt x="140683" y="202993"/>
                  </a:lnTo>
                  <a:lnTo>
                    <a:pt x="146486" y="201338"/>
                  </a:lnTo>
                  <a:lnTo>
                    <a:pt x="148457" y="199838"/>
                  </a:lnTo>
                  <a:lnTo>
                    <a:pt x="150648" y="195350"/>
                  </a:lnTo>
                  <a:lnTo>
                    <a:pt x="153348" y="193730"/>
                  </a:lnTo>
                  <a:lnTo>
                    <a:pt x="171449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472"/>
            <p:cNvSpPr/>
            <p:nvPr>
              <p:custDataLst>
                <p:tags r:id="rId29"/>
              </p:custDataLst>
            </p:nvPr>
          </p:nvSpPr>
          <p:spPr>
            <a:xfrm>
              <a:off x="11115675" y="38576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473"/>
            <p:cNvSpPr/>
            <p:nvPr>
              <p:custDataLst>
                <p:tags r:id="rId30"/>
              </p:custDataLst>
            </p:nvPr>
          </p:nvSpPr>
          <p:spPr>
            <a:xfrm>
              <a:off x="10953750" y="3905260"/>
              <a:ext cx="28576" cy="57141"/>
            </a:xfrm>
            <a:custGeom>
              <a:avLst/>
              <a:gdLst/>
              <a:ahLst/>
              <a:cxnLst/>
              <a:rect l="0" t="0" r="0" b="0"/>
              <a:pathLst>
                <a:path w="28576" h="57141">
                  <a:moveTo>
                    <a:pt x="0" y="57140"/>
                  </a:moveTo>
                  <a:lnTo>
                    <a:pt x="0" y="57140"/>
                  </a:lnTo>
                  <a:lnTo>
                    <a:pt x="0" y="39530"/>
                  </a:lnTo>
                  <a:lnTo>
                    <a:pt x="9134" y="28995"/>
                  </a:lnTo>
                  <a:lnTo>
                    <a:pt x="17691" y="28603"/>
                  </a:lnTo>
                  <a:lnTo>
                    <a:pt x="18145" y="27532"/>
                  </a:lnTo>
                  <a:lnTo>
                    <a:pt x="19050" y="19040"/>
                  </a:lnTo>
                  <a:lnTo>
                    <a:pt x="28184" y="19040"/>
                  </a:lnTo>
                  <a:lnTo>
                    <a:pt x="28575" y="0"/>
                  </a:lnTo>
                  <a:lnTo>
                    <a:pt x="28575" y="8192"/>
                  </a:lnTo>
                  <a:lnTo>
                    <a:pt x="27517" y="8633"/>
                  </a:lnTo>
                  <a:lnTo>
                    <a:pt x="23518" y="9123"/>
                  </a:lnTo>
                  <a:lnTo>
                    <a:pt x="22029" y="10312"/>
                  </a:lnTo>
                  <a:lnTo>
                    <a:pt x="19441" y="17682"/>
                  </a:lnTo>
                  <a:lnTo>
                    <a:pt x="19085" y="27121"/>
                  </a:lnTo>
                  <a:lnTo>
                    <a:pt x="20131" y="27603"/>
                  </a:lnTo>
                  <a:lnTo>
                    <a:pt x="28575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474"/>
            <p:cNvSpPr/>
            <p:nvPr>
              <p:custDataLst>
                <p:tags r:id="rId31"/>
              </p:custDataLst>
            </p:nvPr>
          </p:nvSpPr>
          <p:spPr>
            <a:xfrm>
              <a:off x="10944225" y="3619536"/>
              <a:ext cx="95122" cy="104729"/>
            </a:xfrm>
            <a:custGeom>
              <a:avLst/>
              <a:gdLst/>
              <a:ahLst/>
              <a:cxnLst/>
              <a:rect l="0" t="0" r="0" b="0"/>
              <a:pathLst>
                <a:path w="95122" h="104729">
                  <a:moveTo>
                    <a:pt x="9525" y="28539"/>
                  </a:moveTo>
                  <a:lnTo>
                    <a:pt x="9525" y="28539"/>
                  </a:lnTo>
                  <a:lnTo>
                    <a:pt x="1" y="28539"/>
                  </a:lnTo>
                  <a:lnTo>
                    <a:pt x="0" y="76053"/>
                  </a:lnTo>
                  <a:lnTo>
                    <a:pt x="0" y="93452"/>
                  </a:lnTo>
                  <a:lnTo>
                    <a:pt x="9134" y="104301"/>
                  </a:lnTo>
                  <a:lnTo>
                    <a:pt x="31905" y="104728"/>
                  </a:lnTo>
                  <a:lnTo>
                    <a:pt x="33970" y="103673"/>
                  </a:lnTo>
                  <a:lnTo>
                    <a:pt x="35347" y="101912"/>
                  </a:lnTo>
                  <a:lnTo>
                    <a:pt x="36264" y="99679"/>
                  </a:lnTo>
                  <a:lnTo>
                    <a:pt x="37935" y="98191"/>
                  </a:lnTo>
                  <a:lnTo>
                    <a:pt x="48220" y="92980"/>
                  </a:lnTo>
                  <a:lnTo>
                    <a:pt x="54239" y="88929"/>
                  </a:lnTo>
                  <a:lnTo>
                    <a:pt x="60443" y="87129"/>
                  </a:lnTo>
                  <a:lnTo>
                    <a:pt x="62520" y="85591"/>
                  </a:lnTo>
                  <a:lnTo>
                    <a:pt x="63905" y="83507"/>
                  </a:lnTo>
                  <a:lnTo>
                    <a:pt x="66501" y="78369"/>
                  </a:lnTo>
                  <a:lnTo>
                    <a:pt x="91922" y="49874"/>
                  </a:lnTo>
                  <a:lnTo>
                    <a:pt x="94264" y="40975"/>
                  </a:lnTo>
                  <a:lnTo>
                    <a:pt x="95121" y="25330"/>
                  </a:lnTo>
                  <a:lnTo>
                    <a:pt x="92370" y="18999"/>
                  </a:lnTo>
                  <a:lnTo>
                    <a:pt x="87037" y="11368"/>
                  </a:lnTo>
                  <a:lnTo>
                    <a:pt x="83486" y="10324"/>
                  </a:lnTo>
                  <a:lnTo>
                    <a:pt x="81056" y="10046"/>
                  </a:lnTo>
                  <a:lnTo>
                    <a:pt x="79437" y="8802"/>
                  </a:lnTo>
                  <a:lnTo>
                    <a:pt x="77639" y="4598"/>
                  </a:lnTo>
                  <a:lnTo>
                    <a:pt x="76101" y="3053"/>
                  </a:lnTo>
                  <a:lnTo>
                    <a:pt x="68125" y="371"/>
                  </a:lnTo>
                  <a:lnTo>
                    <a:pt x="58601" y="0"/>
                  </a:lnTo>
                  <a:lnTo>
                    <a:pt x="49832" y="6517"/>
                  </a:lnTo>
                  <a:lnTo>
                    <a:pt x="44019" y="8168"/>
                  </a:lnTo>
                  <a:lnTo>
                    <a:pt x="42046" y="9667"/>
                  </a:lnTo>
                  <a:lnTo>
                    <a:pt x="12853" y="51850"/>
                  </a:lnTo>
                  <a:lnTo>
                    <a:pt x="9525" y="761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475"/>
            <p:cNvSpPr/>
            <p:nvPr>
              <p:custDataLst>
                <p:tags r:id="rId32"/>
              </p:custDataLst>
            </p:nvPr>
          </p:nvSpPr>
          <p:spPr>
            <a:xfrm>
              <a:off x="10744203" y="3810010"/>
              <a:ext cx="123813" cy="228461"/>
            </a:xfrm>
            <a:custGeom>
              <a:avLst/>
              <a:gdLst/>
              <a:ahLst/>
              <a:cxnLst/>
              <a:rect l="0" t="0" r="0" b="0"/>
              <a:pathLst>
                <a:path w="123813" h="228461">
                  <a:moveTo>
                    <a:pt x="47622" y="19040"/>
                  </a:moveTo>
                  <a:lnTo>
                    <a:pt x="47622" y="19040"/>
                  </a:lnTo>
                  <a:lnTo>
                    <a:pt x="55824" y="19040"/>
                  </a:lnTo>
                  <a:lnTo>
                    <a:pt x="56264" y="17982"/>
                  </a:lnTo>
                  <a:lnTo>
                    <a:pt x="56756" y="13983"/>
                  </a:lnTo>
                  <a:lnTo>
                    <a:pt x="57945" y="12494"/>
                  </a:lnTo>
                  <a:lnTo>
                    <a:pt x="66270" y="9632"/>
                  </a:lnTo>
                  <a:lnTo>
                    <a:pt x="71610" y="9549"/>
                  </a:lnTo>
                  <a:lnTo>
                    <a:pt x="76981" y="6708"/>
                  </a:lnTo>
                  <a:lnTo>
                    <a:pt x="83996" y="1317"/>
                  </a:lnTo>
                  <a:lnTo>
                    <a:pt x="92986" y="252"/>
                  </a:lnTo>
                  <a:lnTo>
                    <a:pt x="109307" y="0"/>
                  </a:lnTo>
                  <a:lnTo>
                    <a:pt x="110969" y="1055"/>
                  </a:lnTo>
                  <a:lnTo>
                    <a:pt x="112079" y="2817"/>
                  </a:lnTo>
                  <a:lnTo>
                    <a:pt x="114168" y="9123"/>
                  </a:lnTo>
                  <a:lnTo>
                    <a:pt x="114297" y="50828"/>
                  </a:lnTo>
                  <a:lnTo>
                    <a:pt x="111473" y="57157"/>
                  </a:lnTo>
                  <a:lnTo>
                    <a:pt x="99110" y="73017"/>
                  </a:lnTo>
                  <a:lnTo>
                    <a:pt x="93188" y="85715"/>
                  </a:lnTo>
                  <a:lnTo>
                    <a:pt x="68151" y="112801"/>
                  </a:lnTo>
                  <a:lnTo>
                    <a:pt x="57231" y="114283"/>
                  </a:lnTo>
                  <a:lnTo>
                    <a:pt x="57185" y="114287"/>
                  </a:lnTo>
                  <a:lnTo>
                    <a:pt x="57159" y="109233"/>
                  </a:lnTo>
                  <a:lnTo>
                    <a:pt x="58214" y="107744"/>
                  </a:lnTo>
                  <a:lnTo>
                    <a:pt x="59974" y="106751"/>
                  </a:lnTo>
                  <a:lnTo>
                    <a:pt x="62206" y="106089"/>
                  </a:lnTo>
                  <a:lnTo>
                    <a:pt x="63695" y="104589"/>
                  </a:lnTo>
                  <a:lnTo>
                    <a:pt x="65349" y="100101"/>
                  </a:lnTo>
                  <a:lnTo>
                    <a:pt x="66849" y="98480"/>
                  </a:lnTo>
                  <a:lnTo>
                    <a:pt x="74756" y="95666"/>
                  </a:lnTo>
                  <a:lnTo>
                    <a:pt x="103294" y="95241"/>
                  </a:lnTo>
                  <a:lnTo>
                    <a:pt x="103787" y="96299"/>
                  </a:lnTo>
                  <a:lnTo>
                    <a:pt x="104335" y="100297"/>
                  </a:lnTo>
                  <a:lnTo>
                    <a:pt x="105538" y="101786"/>
                  </a:lnTo>
                  <a:lnTo>
                    <a:pt x="109699" y="103441"/>
                  </a:lnTo>
                  <a:lnTo>
                    <a:pt x="111231" y="104941"/>
                  </a:lnTo>
                  <a:lnTo>
                    <a:pt x="112935" y="109429"/>
                  </a:lnTo>
                  <a:lnTo>
                    <a:pt x="113894" y="117906"/>
                  </a:lnTo>
                  <a:lnTo>
                    <a:pt x="115088" y="119876"/>
                  </a:lnTo>
                  <a:lnTo>
                    <a:pt x="116941" y="121189"/>
                  </a:lnTo>
                  <a:lnTo>
                    <a:pt x="119235" y="122064"/>
                  </a:lnTo>
                  <a:lnTo>
                    <a:pt x="120764" y="123706"/>
                  </a:lnTo>
                  <a:lnTo>
                    <a:pt x="122463" y="128353"/>
                  </a:lnTo>
                  <a:lnTo>
                    <a:pt x="123812" y="165100"/>
                  </a:lnTo>
                  <a:lnTo>
                    <a:pt x="120995" y="171445"/>
                  </a:lnTo>
                  <a:lnTo>
                    <a:pt x="117274" y="177792"/>
                  </a:lnTo>
                  <a:lnTo>
                    <a:pt x="114885" y="190490"/>
                  </a:lnTo>
                  <a:lnTo>
                    <a:pt x="114688" y="193665"/>
                  </a:lnTo>
                  <a:lnTo>
                    <a:pt x="113499" y="195782"/>
                  </a:lnTo>
                  <a:lnTo>
                    <a:pt x="111649" y="197193"/>
                  </a:lnTo>
                  <a:lnTo>
                    <a:pt x="106771" y="199819"/>
                  </a:lnTo>
                  <a:lnTo>
                    <a:pt x="101074" y="204514"/>
                  </a:lnTo>
                  <a:lnTo>
                    <a:pt x="97836" y="210129"/>
                  </a:lnTo>
                  <a:lnTo>
                    <a:pt x="96973" y="213108"/>
                  </a:lnTo>
                  <a:lnTo>
                    <a:pt x="95339" y="215094"/>
                  </a:lnTo>
                  <a:lnTo>
                    <a:pt x="76017" y="226372"/>
                  </a:lnTo>
                  <a:lnTo>
                    <a:pt x="53962" y="228460"/>
                  </a:lnTo>
                  <a:lnTo>
                    <a:pt x="47618" y="225710"/>
                  </a:lnTo>
                  <a:lnTo>
                    <a:pt x="41270" y="222019"/>
                  </a:lnTo>
                  <a:lnTo>
                    <a:pt x="28572" y="219648"/>
                  </a:lnTo>
                  <a:lnTo>
                    <a:pt x="20928" y="219180"/>
                  </a:lnTo>
                  <a:lnTo>
                    <a:pt x="11011" y="210874"/>
                  </a:lnTo>
                  <a:lnTo>
                    <a:pt x="1451" y="209657"/>
                  </a:lnTo>
                  <a:lnTo>
                    <a:pt x="967" y="208560"/>
                  </a:lnTo>
                  <a:lnTo>
                    <a:pt x="0" y="200049"/>
                  </a:lnTo>
                  <a:lnTo>
                    <a:pt x="19047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476"/>
            <p:cNvSpPr/>
            <p:nvPr>
              <p:custDataLst>
                <p:tags r:id="rId33"/>
              </p:custDataLst>
            </p:nvPr>
          </p:nvSpPr>
          <p:spPr>
            <a:xfrm>
              <a:off x="10572751" y="3829050"/>
              <a:ext cx="123710" cy="219027"/>
            </a:xfrm>
            <a:custGeom>
              <a:avLst/>
              <a:gdLst/>
              <a:ahLst/>
              <a:cxnLst/>
              <a:rect l="0" t="0" r="0" b="0"/>
              <a:pathLst>
                <a:path w="123710" h="219027">
                  <a:moveTo>
                    <a:pt x="114299" y="28575"/>
                  </a:moveTo>
                  <a:lnTo>
                    <a:pt x="114299" y="28575"/>
                  </a:lnTo>
                  <a:lnTo>
                    <a:pt x="122501" y="20374"/>
                  </a:lnTo>
                  <a:lnTo>
                    <a:pt x="123709" y="10965"/>
                  </a:lnTo>
                  <a:lnTo>
                    <a:pt x="122688" y="10485"/>
                  </a:lnTo>
                  <a:lnTo>
                    <a:pt x="118734" y="9951"/>
                  </a:lnTo>
                  <a:lnTo>
                    <a:pt x="117256" y="8751"/>
                  </a:lnTo>
                  <a:lnTo>
                    <a:pt x="114414" y="403"/>
                  </a:lnTo>
                  <a:lnTo>
                    <a:pt x="82029" y="0"/>
                  </a:lnTo>
                  <a:lnTo>
                    <a:pt x="80085" y="1058"/>
                  </a:lnTo>
                  <a:lnTo>
                    <a:pt x="78789" y="2822"/>
                  </a:lnTo>
                  <a:lnTo>
                    <a:pt x="77927" y="5057"/>
                  </a:lnTo>
                  <a:lnTo>
                    <a:pt x="76293" y="6546"/>
                  </a:lnTo>
                  <a:lnTo>
                    <a:pt x="66064" y="11759"/>
                  </a:lnTo>
                  <a:lnTo>
                    <a:pt x="53854" y="22666"/>
                  </a:lnTo>
                  <a:lnTo>
                    <a:pt x="50393" y="28771"/>
                  </a:lnTo>
                  <a:lnTo>
                    <a:pt x="49470" y="31881"/>
                  </a:lnTo>
                  <a:lnTo>
                    <a:pt x="47798" y="33954"/>
                  </a:lnTo>
                  <a:lnTo>
                    <a:pt x="40385" y="38988"/>
                  </a:lnTo>
                  <a:lnTo>
                    <a:pt x="32544" y="51886"/>
                  </a:lnTo>
                  <a:lnTo>
                    <a:pt x="16884" y="97448"/>
                  </a:lnTo>
                  <a:lnTo>
                    <a:pt x="11704" y="112129"/>
                  </a:lnTo>
                  <a:lnTo>
                    <a:pt x="7348" y="126004"/>
                  </a:lnTo>
                  <a:lnTo>
                    <a:pt x="2176" y="140698"/>
                  </a:lnTo>
                  <a:lnTo>
                    <a:pt x="6" y="187318"/>
                  </a:lnTo>
                  <a:lnTo>
                    <a:pt x="0" y="203199"/>
                  </a:lnTo>
                  <a:lnTo>
                    <a:pt x="2823" y="209550"/>
                  </a:lnTo>
                  <a:lnTo>
                    <a:pt x="8201" y="217193"/>
                  </a:lnTo>
                  <a:lnTo>
                    <a:pt x="11759" y="218239"/>
                  </a:lnTo>
                  <a:lnTo>
                    <a:pt x="31879" y="219026"/>
                  </a:lnTo>
                  <a:lnTo>
                    <a:pt x="38158" y="216231"/>
                  </a:lnTo>
                  <a:lnTo>
                    <a:pt x="85739" y="171433"/>
                  </a:lnTo>
                  <a:lnTo>
                    <a:pt x="91023" y="165093"/>
                  </a:lnTo>
                  <a:lnTo>
                    <a:pt x="93996" y="155573"/>
                  </a:lnTo>
                  <a:lnTo>
                    <a:pt x="95245" y="119326"/>
                  </a:lnTo>
                  <a:lnTo>
                    <a:pt x="94188" y="117651"/>
                  </a:lnTo>
                  <a:lnTo>
                    <a:pt x="92424" y="116534"/>
                  </a:lnTo>
                  <a:lnTo>
                    <a:pt x="87047" y="114741"/>
                  </a:lnTo>
                  <a:lnTo>
                    <a:pt x="72583" y="114339"/>
                  </a:lnTo>
                  <a:lnTo>
                    <a:pt x="70614" y="115384"/>
                  </a:lnTo>
                  <a:lnTo>
                    <a:pt x="69300" y="117139"/>
                  </a:lnTo>
                  <a:lnTo>
                    <a:pt x="68425" y="119368"/>
                  </a:lnTo>
                  <a:lnTo>
                    <a:pt x="66783" y="120853"/>
                  </a:lnTo>
                  <a:lnTo>
                    <a:pt x="56544" y="126060"/>
                  </a:lnTo>
                  <a:lnTo>
                    <a:pt x="53571" y="128490"/>
                  </a:lnTo>
                  <a:lnTo>
                    <a:pt x="50268" y="134012"/>
                  </a:lnTo>
                  <a:lnTo>
                    <a:pt x="47739" y="139994"/>
                  </a:lnTo>
                  <a:lnTo>
                    <a:pt x="43091" y="146181"/>
                  </a:lnTo>
                  <a:lnTo>
                    <a:pt x="37495" y="149636"/>
                  </a:lnTo>
                  <a:lnTo>
                    <a:pt x="34521" y="150558"/>
                  </a:lnTo>
                  <a:lnTo>
                    <a:pt x="32539" y="152230"/>
                  </a:lnTo>
                  <a:lnTo>
                    <a:pt x="30337" y="156910"/>
                  </a:lnTo>
                  <a:lnTo>
                    <a:pt x="28729" y="169686"/>
                  </a:lnTo>
                  <a:lnTo>
                    <a:pt x="3809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9" name="SMARTInkShape-Group129"/>
          <p:cNvGrpSpPr/>
          <p:nvPr/>
        </p:nvGrpSpPr>
        <p:grpSpPr>
          <a:xfrm>
            <a:off x="3420804" y="4657891"/>
            <a:ext cx="1779847" cy="504493"/>
            <a:chOff x="3420804" y="4657891"/>
            <a:chExt cx="1779847" cy="504493"/>
          </a:xfrm>
        </p:grpSpPr>
        <p:sp>
          <p:nvSpPr>
            <p:cNvPr id="186" name="SMARTInkShape-477"/>
            <p:cNvSpPr/>
            <p:nvPr>
              <p:custDataLst>
                <p:tags r:id="rId19"/>
              </p:custDataLst>
            </p:nvPr>
          </p:nvSpPr>
          <p:spPr>
            <a:xfrm>
              <a:off x="5172075" y="49053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478"/>
            <p:cNvSpPr/>
            <p:nvPr>
              <p:custDataLst>
                <p:tags r:id="rId20"/>
              </p:custDataLst>
            </p:nvPr>
          </p:nvSpPr>
          <p:spPr>
            <a:xfrm>
              <a:off x="5191125" y="4762698"/>
              <a:ext cx="9526" cy="28378"/>
            </a:xfrm>
            <a:custGeom>
              <a:avLst/>
              <a:gdLst/>
              <a:ahLst/>
              <a:cxnLst/>
              <a:rect l="0" t="0" r="0" b="0"/>
              <a:pathLst>
                <a:path w="9526" h="28378">
                  <a:moveTo>
                    <a:pt x="9525" y="9327"/>
                  </a:moveTo>
                  <a:lnTo>
                    <a:pt x="9525" y="9327"/>
                  </a:lnTo>
                  <a:lnTo>
                    <a:pt x="9525" y="14384"/>
                  </a:lnTo>
                  <a:lnTo>
                    <a:pt x="9525" y="0"/>
                  </a:lnTo>
                  <a:lnTo>
                    <a:pt x="9525" y="8020"/>
                  </a:lnTo>
                  <a:lnTo>
                    <a:pt x="8467" y="8456"/>
                  </a:lnTo>
                  <a:lnTo>
                    <a:pt x="34" y="9324"/>
                  </a:lnTo>
                  <a:lnTo>
                    <a:pt x="0" y="2837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479"/>
            <p:cNvSpPr/>
            <p:nvPr>
              <p:custDataLst>
                <p:tags r:id="rId21"/>
              </p:custDataLst>
            </p:nvPr>
          </p:nvSpPr>
          <p:spPr>
            <a:xfrm>
              <a:off x="3420804" y="4657891"/>
              <a:ext cx="1617922" cy="504493"/>
            </a:xfrm>
            <a:custGeom>
              <a:avLst/>
              <a:gdLst/>
              <a:ahLst/>
              <a:cxnLst/>
              <a:rect l="0" t="0" r="0" b="0"/>
              <a:pathLst>
                <a:path w="1617922" h="504493">
                  <a:moveTo>
                    <a:pt x="46296" y="295109"/>
                  </a:moveTo>
                  <a:lnTo>
                    <a:pt x="46296" y="295109"/>
                  </a:lnTo>
                  <a:lnTo>
                    <a:pt x="46296" y="300165"/>
                  </a:lnTo>
                  <a:lnTo>
                    <a:pt x="43474" y="305470"/>
                  </a:lnTo>
                  <a:lnTo>
                    <a:pt x="39750" y="311356"/>
                  </a:lnTo>
                  <a:lnTo>
                    <a:pt x="37654" y="321678"/>
                  </a:lnTo>
                  <a:lnTo>
                    <a:pt x="36786" y="369151"/>
                  </a:lnTo>
                  <a:lnTo>
                    <a:pt x="37829" y="411814"/>
                  </a:lnTo>
                  <a:lnTo>
                    <a:pt x="44310" y="430502"/>
                  </a:lnTo>
                  <a:lnTo>
                    <a:pt x="47093" y="452874"/>
                  </a:lnTo>
                  <a:lnTo>
                    <a:pt x="54463" y="464548"/>
                  </a:lnTo>
                  <a:lnTo>
                    <a:pt x="60475" y="471020"/>
                  </a:lnTo>
                  <a:lnTo>
                    <a:pt x="66003" y="473833"/>
                  </a:lnTo>
                  <a:lnTo>
                    <a:pt x="84454" y="475887"/>
                  </a:lnTo>
                  <a:lnTo>
                    <a:pt x="97107" y="476045"/>
                  </a:lnTo>
                  <a:lnTo>
                    <a:pt x="103451" y="473245"/>
                  </a:lnTo>
                  <a:lnTo>
                    <a:pt x="149385" y="444285"/>
                  </a:lnTo>
                  <a:lnTo>
                    <a:pt x="158436" y="435140"/>
                  </a:lnTo>
                  <a:lnTo>
                    <a:pt x="190896" y="393368"/>
                  </a:lnTo>
                  <a:lnTo>
                    <a:pt x="224526" y="350363"/>
                  </a:lnTo>
                  <a:lnTo>
                    <a:pt x="254033" y="303144"/>
                  </a:lnTo>
                  <a:lnTo>
                    <a:pt x="274239" y="259634"/>
                  </a:lnTo>
                  <a:lnTo>
                    <a:pt x="297230" y="219059"/>
                  </a:lnTo>
                  <a:lnTo>
                    <a:pt x="318019" y="176868"/>
                  </a:lnTo>
                  <a:lnTo>
                    <a:pt x="328672" y="130917"/>
                  </a:lnTo>
                  <a:lnTo>
                    <a:pt x="331914" y="87446"/>
                  </a:lnTo>
                  <a:lnTo>
                    <a:pt x="329165" y="78283"/>
                  </a:lnTo>
                  <a:lnTo>
                    <a:pt x="315792" y="60455"/>
                  </a:lnTo>
                  <a:lnTo>
                    <a:pt x="300246" y="44323"/>
                  </a:lnTo>
                  <a:lnTo>
                    <a:pt x="293924" y="40774"/>
                  </a:lnTo>
                  <a:lnTo>
                    <a:pt x="281592" y="38775"/>
                  </a:lnTo>
                  <a:lnTo>
                    <a:pt x="270464" y="37249"/>
                  </a:lnTo>
                  <a:lnTo>
                    <a:pt x="253357" y="32557"/>
                  </a:lnTo>
                  <a:lnTo>
                    <a:pt x="212419" y="40349"/>
                  </a:lnTo>
                  <a:lnTo>
                    <a:pt x="166738" y="64486"/>
                  </a:lnTo>
                  <a:lnTo>
                    <a:pt x="122484" y="104863"/>
                  </a:lnTo>
                  <a:lnTo>
                    <a:pt x="86246" y="149073"/>
                  </a:lnTo>
                  <a:lnTo>
                    <a:pt x="62612" y="187161"/>
                  </a:lnTo>
                  <a:lnTo>
                    <a:pt x="43532" y="226448"/>
                  </a:lnTo>
                  <a:lnTo>
                    <a:pt x="38103" y="233460"/>
                  </a:lnTo>
                  <a:lnTo>
                    <a:pt x="32072" y="249718"/>
                  </a:lnTo>
                  <a:lnTo>
                    <a:pt x="17309" y="297291"/>
                  </a:lnTo>
                  <a:lnTo>
                    <a:pt x="9996" y="328584"/>
                  </a:lnTo>
                  <a:lnTo>
                    <a:pt x="5611" y="369132"/>
                  </a:lnTo>
                  <a:lnTo>
                    <a:pt x="42" y="396279"/>
                  </a:lnTo>
                  <a:lnTo>
                    <a:pt x="0" y="422024"/>
                  </a:lnTo>
                  <a:lnTo>
                    <a:pt x="7814" y="467849"/>
                  </a:lnTo>
                  <a:lnTo>
                    <a:pt x="10849" y="475246"/>
                  </a:lnTo>
                  <a:lnTo>
                    <a:pt x="30576" y="498260"/>
                  </a:lnTo>
                  <a:lnTo>
                    <a:pt x="36840" y="501815"/>
                  </a:lnTo>
                  <a:lnTo>
                    <a:pt x="49485" y="504097"/>
                  </a:lnTo>
                  <a:lnTo>
                    <a:pt x="59000" y="504492"/>
                  </a:lnTo>
                  <a:lnTo>
                    <a:pt x="100872" y="492894"/>
                  </a:lnTo>
                  <a:lnTo>
                    <a:pt x="148147" y="459946"/>
                  </a:lnTo>
                  <a:lnTo>
                    <a:pt x="191671" y="423924"/>
                  </a:lnTo>
                  <a:lnTo>
                    <a:pt x="236933" y="378515"/>
                  </a:lnTo>
                  <a:lnTo>
                    <a:pt x="284350" y="339635"/>
                  </a:lnTo>
                  <a:lnTo>
                    <a:pt x="315177" y="316996"/>
                  </a:lnTo>
                  <a:lnTo>
                    <a:pt x="339395" y="302652"/>
                  </a:lnTo>
                  <a:lnTo>
                    <a:pt x="385893" y="273325"/>
                  </a:lnTo>
                  <a:lnTo>
                    <a:pt x="414932" y="259889"/>
                  </a:lnTo>
                  <a:lnTo>
                    <a:pt x="457673" y="257059"/>
                  </a:lnTo>
                  <a:lnTo>
                    <a:pt x="477975" y="257014"/>
                  </a:lnTo>
                  <a:lnTo>
                    <a:pt x="480132" y="258070"/>
                  </a:lnTo>
                  <a:lnTo>
                    <a:pt x="481570" y="259833"/>
                  </a:lnTo>
                  <a:lnTo>
                    <a:pt x="484227" y="264614"/>
                  </a:lnTo>
                  <a:lnTo>
                    <a:pt x="490613" y="273256"/>
                  </a:lnTo>
                  <a:lnTo>
                    <a:pt x="494034" y="282519"/>
                  </a:lnTo>
                  <a:lnTo>
                    <a:pt x="500222" y="291967"/>
                  </a:lnTo>
                  <a:lnTo>
                    <a:pt x="502526" y="301468"/>
                  </a:lnTo>
                  <a:lnTo>
                    <a:pt x="503065" y="307813"/>
                  </a:lnTo>
                  <a:lnTo>
                    <a:pt x="489296" y="350573"/>
                  </a:lnTo>
                  <a:lnTo>
                    <a:pt x="459020" y="396800"/>
                  </a:lnTo>
                  <a:lnTo>
                    <a:pt x="439642" y="427814"/>
                  </a:lnTo>
                  <a:lnTo>
                    <a:pt x="438702" y="431204"/>
                  </a:lnTo>
                  <a:lnTo>
                    <a:pt x="437016" y="433464"/>
                  </a:lnTo>
                  <a:lnTo>
                    <a:pt x="434835" y="434971"/>
                  </a:lnTo>
                  <a:lnTo>
                    <a:pt x="429588" y="437703"/>
                  </a:lnTo>
                  <a:lnTo>
                    <a:pt x="423728" y="442445"/>
                  </a:lnTo>
                  <a:lnTo>
                    <a:pt x="421743" y="443074"/>
                  </a:lnTo>
                  <a:lnTo>
                    <a:pt x="420419" y="442436"/>
                  </a:lnTo>
                  <a:lnTo>
                    <a:pt x="417926" y="438244"/>
                  </a:lnTo>
                  <a:lnTo>
                    <a:pt x="417785" y="419692"/>
                  </a:lnTo>
                  <a:lnTo>
                    <a:pt x="420599" y="411158"/>
                  </a:lnTo>
                  <a:lnTo>
                    <a:pt x="432960" y="387218"/>
                  </a:lnTo>
                  <a:lnTo>
                    <a:pt x="449928" y="345477"/>
                  </a:lnTo>
                  <a:lnTo>
                    <a:pt x="458874" y="335839"/>
                  </a:lnTo>
                  <a:lnTo>
                    <a:pt x="468847" y="326969"/>
                  </a:lnTo>
                  <a:lnTo>
                    <a:pt x="491600" y="299269"/>
                  </a:lnTo>
                  <a:lnTo>
                    <a:pt x="521943" y="278939"/>
                  </a:lnTo>
                  <a:lnTo>
                    <a:pt x="528627" y="276281"/>
                  </a:lnTo>
                  <a:lnTo>
                    <a:pt x="539400" y="269892"/>
                  </a:lnTo>
                  <a:lnTo>
                    <a:pt x="557430" y="266976"/>
                  </a:lnTo>
                  <a:lnTo>
                    <a:pt x="562039" y="269553"/>
                  </a:lnTo>
                  <a:lnTo>
                    <a:pt x="567615" y="273167"/>
                  </a:lnTo>
                  <a:lnTo>
                    <a:pt x="573622" y="274774"/>
                  </a:lnTo>
                  <a:lnTo>
                    <a:pt x="575647" y="276261"/>
                  </a:lnTo>
                  <a:lnTo>
                    <a:pt x="576996" y="278310"/>
                  </a:lnTo>
                  <a:lnTo>
                    <a:pt x="578896" y="286252"/>
                  </a:lnTo>
                  <a:lnTo>
                    <a:pt x="579163" y="289204"/>
                  </a:lnTo>
                  <a:lnTo>
                    <a:pt x="582281" y="295306"/>
                  </a:lnTo>
                  <a:lnTo>
                    <a:pt x="586137" y="301547"/>
                  </a:lnTo>
                  <a:lnTo>
                    <a:pt x="587850" y="307848"/>
                  </a:lnTo>
                  <a:lnTo>
                    <a:pt x="587249" y="311010"/>
                  </a:lnTo>
                  <a:lnTo>
                    <a:pt x="581502" y="323689"/>
                  </a:lnTo>
                  <a:lnTo>
                    <a:pt x="579696" y="370868"/>
                  </a:lnTo>
                  <a:lnTo>
                    <a:pt x="579696" y="366122"/>
                  </a:lnTo>
                  <a:lnTo>
                    <a:pt x="582518" y="360890"/>
                  </a:lnTo>
                  <a:lnTo>
                    <a:pt x="617818" y="316138"/>
                  </a:lnTo>
                  <a:lnTo>
                    <a:pt x="646371" y="273877"/>
                  </a:lnTo>
                  <a:lnTo>
                    <a:pt x="653779" y="263447"/>
                  </a:lnTo>
                  <a:lnTo>
                    <a:pt x="681917" y="241394"/>
                  </a:lnTo>
                  <a:lnTo>
                    <a:pt x="691005" y="238977"/>
                  </a:lnTo>
                  <a:lnTo>
                    <a:pt x="706720" y="238093"/>
                  </a:lnTo>
                  <a:lnTo>
                    <a:pt x="708829" y="239107"/>
                  </a:lnTo>
                  <a:lnTo>
                    <a:pt x="710235" y="240841"/>
                  </a:lnTo>
                  <a:lnTo>
                    <a:pt x="711797" y="245590"/>
                  </a:lnTo>
                  <a:lnTo>
                    <a:pt x="713039" y="293129"/>
                  </a:lnTo>
                  <a:lnTo>
                    <a:pt x="711985" y="301637"/>
                  </a:lnTo>
                  <a:lnTo>
                    <a:pt x="704404" y="329074"/>
                  </a:lnTo>
                  <a:lnTo>
                    <a:pt x="703555" y="355397"/>
                  </a:lnTo>
                  <a:lnTo>
                    <a:pt x="706358" y="361767"/>
                  </a:lnTo>
                  <a:lnTo>
                    <a:pt x="711725" y="369424"/>
                  </a:lnTo>
                  <a:lnTo>
                    <a:pt x="715281" y="370471"/>
                  </a:lnTo>
                  <a:lnTo>
                    <a:pt x="717711" y="370751"/>
                  </a:lnTo>
                  <a:lnTo>
                    <a:pt x="723233" y="368239"/>
                  </a:lnTo>
                  <a:lnTo>
                    <a:pt x="726187" y="366087"/>
                  </a:lnTo>
                  <a:lnTo>
                    <a:pt x="749218" y="359528"/>
                  </a:lnTo>
                  <a:lnTo>
                    <a:pt x="792717" y="328692"/>
                  </a:lnTo>
                  <a:lnTo>
                    <a:pt x="839710" y="285505"/>
                  </a:lnTo>
                  <a:lnTo>
                    <a:pt x="877265" y="252766"/>
                  </a:lnTo>
                  <a:lnTo>
                    <a:pt x="922715" y="206033"/>
                  </a:lnTo>
                  <a:lnTo>
                    <a:pt x="963603" y="159544"/>
                  </a:lnTo>
                  <a:lnTo>
                    <a:pt x="1000889" y="114022"/>
                  </a:lnTo>
                  <a:lnTo>
                    <a:pt x="1034661" y="69511"/>
                  </a:lnTo>
                  <a:lnTo>
                    <a:pt x="1061150" y="32584"/>
                  </a:lnTo>
                  <a:lnTo>
                    <a:pt x="1064191" y="22355"/>
                  </a:lnTo>
                  <a:lnTo>
                    <a:pt x="1065456" y="395"/>
                  </a:lnTo>
                  <a:lnTo>
                    <a:pt x="1060410" y="0"/>
                  </a:lnTo>
                  <a:lnTo>
                    <a:pt x="1058922" y="1003"/>
                  </a:lnTo>
                  <a:lnTo>
                    <a:pt x="1057930" y="2730"/>
                  </a:lnTo>
                  <a:lnTo>
                    <a:pt x="1057268" y="4940"/>
                  </a:lnTo>
                  <a:lnTo>
                    <a:pt x="1055770" y="6412"/>
                  </a:lnTo>
                  <a:lnTo>
                    <a:pt x="1045759" y="11599"/>
                  </a:lnTo>
                  <a:lnTo>
                    <a:pt x="1014660" y="41148"/>
                  </a:lnTo>
                  <a:lnTo>
                    <a:pt x="989271" y="85808"/>
                  </a:lnTo>
                  <a:lnTo>
                    <a:pt x="967046" y="130023"/>
                  </a:lnTo>
                  <a:lnTo>
                    <a:pt x="947996" y="173166"/>
                  </a:lnTo>
                  <a:lnTo>
                    <a:pt x="934943" y="208796"/>
                  </a:lnTo>
                  <a:lnTo>
                    <a:pt x="930135" y="228259"/>
                  </a:lnTo>
                  <a:lnTo>
                    <a:pt x="925946" y="242115"/>
                  </a:lnTo>
                  <a:lnTo>
                    <a:pt x="920435" y="271236"/>
                  </a:lnTo>
                  <a:lnTo>
                    <a:pt x="916344" y="281324"/>
                  </a:lnTo>
                  <a:lnTo>
                    <a:pt x="913157" y="328834"/>
                  </a:lnTo>
                  <a:lnTo>
                    <a:pt x="913109" y="335851"/>
                  </a:lnTo>
                  <a:lnTo>
                    <a:pt x="914155" y="338145"/>
                  </a:lnTo>
                  <a:lnTo>
                    <a:pt x="915910" y="339675"/>
                  </a:lnTo>
                  <a:lnTo>
                    <a:pt x="918139" y="340695"/>
                  </a:lnTo>
                  <a:lnTo>
                    <a:pt x="919624" y="342433"/>
                  </a:lnTo>
                  <a:lnTo>
                    <a:pt x="921276" y="347186"/>
                  </a:lnTo>
                  <a:lnTo>
                    <a:pt x="922774" y="348877"/>
                  </a:lnTo>
                  <a:lnTo>
                    <a:pt x="930681" y="351814"/>
                  </a:lnTo>
                  <a:lnTo>
                    <a:pt x="942293" y="344661"/>
                  </a:lnTo>
                  <a:lnTo>
                    <a:pt x="945252" y="344019"/>
                  </a:lnTo>
                  <a:lnTo>
                    <a:pt x="954474" y="338058"/>
                  </a:lnTo>
                  <a:lnTo>
                    <a:pt x="967071" y="325504"/>
                  </a:lnTo>
                  <a:lnTo>
                    <a:pt x="994563" y="282467"/>
                  </a:lnTo>
                  <a:lnTo>
                    <a:pt x="1007328" y="242101"/>
                  </a:lnTo>
                  <a:lnTo>
                    <a:pt x="1008282" y="223973"/>
                  </a:lnTo>
                  <a:lnTo>
                    <a:pt x="1007237" y="222285"/>
                  </a:lnTo>
                  <a:lnTo>
                    <a:pt x="1005481" y="221160"/>
                  </a:lnTo>
                  <a:lnTo>
                    <a:pt x="1000116" y="219354"/>
                  </a:lnTo>
                  <a:lnTo>
                    <a:pt x="988609" y="226507"/>
                  </a:lnTo>
                  <a:lnTo>
                    <a:pt x="985654" y="227149"/>
                  </a:lnTo>
                  <a:lnTo>
                    <a:pt x="979550" y="233507"/>
                  </a:lnTo>
                  <a:lnTo>
                    <a:pt x="945877" y="273891"/>
                  </a:lnTo>
                  <a:lnTo>
                    <a:pt x="939660" y="293113"/>
                  </a:lnTo>
                  <a:lnTo>
                    <a:pt x="935471" y="300571"/>
                  </a:lnTo>
                  <a:lnTo>
                    <a:pt x="932783" y="313984"/>
                  </a:lnTo>
                  <a:lnTo>
                    <a:pt x="932562" y="317217"/>
                  </a:lnTo>
                  <a:lnTo>
                    <a:pt x="935139" y="323632"/>
                  </a:lnTo>
                  <a:lnTo>
                    <a:pt x="940361" y="331317"/>
                  </a:lnTo>
                  <a:lnTo>
                    <a:pt x="943897" y="332368"/>
                  </a:lnTo>
                  <a:lnTo>
                    <a:pt x="978492" y="333195"/>
                  </a:lnTo>
                  <a:lnTo>
                    <a:pt x="1002350" y="325602"/>
                  </a:lnTo>
                  <a:lnTo>
                    <a:pt x="1040104" y="306640"/>
                  </a:lnTo>
                  <a:lnTo>
                    <a:pt x="1084523" y="273819"/>
                  </a:lnTo>
                  <a:lnTo>
                    <a:pt x="1128971" y="231478"/>
                  </a:lnTo>
                  <a:lnTo>
                    <a:pt x="1172363" y="196853"/>
                  </a:lnTo>
                  <a:lnTo>
                    <a:pt x="1212989" y="161818"/>
                  </a:lnTo>
                  <a:lnTo>
                    <a:pt x="1214617" y="158623"/>
                  </a:lnTo>
                  <a:lnTo>
                    <a:pt x="1216759" y="156493"/>
                  </a:lnTo>
                  <a:lnTo>
                    <a:pt x="1221963" y="154127"/>
                  </a:lnTo>
                  <a:lnTo>
                    <a:pt x="1223774" y="152438"/>
                  </a:lnTo>
                  <a:lnTo>
                    <a:pt x="1225786" y="147739"/>
                  </a:lnTo>
                  <a:lnTo>
                    <a:pt x="1225265" y="146062"/>
                  </a:lnTo>
                  <a:lnTo>
                    <a:pt x="1223858" y="144945"/>
                  </a:lnTo>
                  <a:lnTo>
                    <a:pt x="1219474" y="143703"/>
                  </a:lnTo>
                  <a:lnTo>
                    <a:pt x="1198729" y="142748"/>
                  </a:lnTo>
                  <a:lnTo>
                    <a:pt x="1190666" y="145549"/>
                  </a:lnTo>
                  <a:lnTo>
                    <a:pt x="1183555" y="149263"/>
                  </a:lnTo>
                  <a:lnTo>
                    <a:pt x="1162095" y="156899"/>
                  </a:lnTo>
                  <a:lnTo>
                    <a:pt x="1142270" y="171480"/>
                  </a:lnTo>
                  <a:lnTo>
                    <a:pt x="1125875" y="188243"/>
                  </a:lnTo>
                  <a:lnTo>
                    <a:pt x="1100399" y="226749"/>
                  </a:lnTo>
                  <a:lnTo>
                    <a:pt x="1095928" y="244750"/>
                  </a:lnTo>
                  <a:lnTo>
                    <a:pt x="1094079" y="290950"/>
                  </a:lnTo>
                  <a:lnTo>
                    <a:pt x="1094060" y="297846"/>
                  </a:lnTo>
                  <a:lnTo>
                    <a:pt x="1096875" y="304439"/>
                  </a:lnTo>
                  <a:lnTo>
                    <a:pt x="1099107" y="307679"/>
                  </a:lnTo>
                  <a:lnTo>
                    <a:pt x="1104409" y="311279"/>
                  </a:lnTo>
                  <a:lnTo>
                    <a:pt x="1113344" y="313305"/>
                  </a:lnTo>
                  <a:lnTo>
                    <a:pt x="1130902" y="313990"/>
                  </a:lnTo>
                  <a:lnTo>
                    <a:pt x="1139707" y="311262"/>
                  </a:lnTo>
                  <a:lnTo>
                    <a:pt x="1148207" y="307580"/>
                  </a:lnTo>
                  <a:lnTo>
                    <a:pt x="1159039" y="305944"/>
                  </a:lnTo>
                  <a:lnTo>
                    <a:pt x="1170910" y="299572"/>
                  </a:lnTo>
                  <a:lnTo>
                    <a:pt x="1214735" y="268089"/>
                  </a:lnTo>
                  <a:lnTo>
                    <a:pt x="1257856" y="231467"/>
                  </a:lnTo>
                  <a:lnTo>
                    <a:pt x="1300029" y="198553"/>
                  </a:lnTo>
                  <a:lnTo>
                    <a:pt x="1343790" y="159380"/>
                  </a:lnTo>
                  <a:lnTo>
                    <a:pt x="1362727" y="143493"/>
                  </a:lnTo>
                  <a:lnTo>
                    <a:pt x="1398650" y="116976"/>
                  </a:lnTo>
                  <a:lnTo>
                    <a:pt x="1405109" y="114339"/>
                  </a:lnTo>
                  <a:lnTo>
                    <a:pt x="1414695" y="107962"/>
                  </a:lnTo>
                  <a:lnTo>
                    <a:pt x="1421060" y="106099"/>
                  </a:lnTo>
                  <a:lnTo>
                    <a:pt x="1423181" y="106661"/>
                  </a:lnTo>
                  <a:lnTo>
                    <a:pt x="1424594" y="108094"/>
                  </a:lnTo>
                  <a:lnTo>
                    <a:pt x="1426863" y="112941"/>
                  </a:lnTo>
                  <a:lnTo>
                    <a:pt x="1433856" y="121503"/>
                  </a:lnTo>
                  <a:lnTo>
                    <a:pt x="1436031" y="130311"/>
                  </a:lnTo>
                  <a:lnTo>
                    <a:pt x="1436825" y="150980"/>
                  </a:lnTo>
                  <a:lnTo>
                    <a:pt x="1434070" y="159791"/>
                  </a:lnTo>
                  <a:lnTo>
                    <a:pt x="1430376" y="168292"/>
                  </a:lnTo>
                  <a:lnTo>
                    <a:pt x="1420076" y="203329"/>
                  </a:lnTo>
                  <a:lnTo>
                    <a:pt x="1403833" y="245644"/>
                  </a:lnTo>
                  <a:lnTo>
                    <a:pt x="1386027" y="277470"/>
                  </a:lnTo>
                  <a:lnTo>
                    <a:pt x="1367086" y="298129"/>
                  </a:lnTo>
                  <a:lnTo>
                    <a:pt x="1360741" y="301743"/>
                  </a:lnTo>
                  <a:lnTo>
                    <a:pt x="1343577" y="304465"/>
                  </a:lnTo>
                  <a:lnTo>
                    <a:pt x="1342950" y="303462"/>
                  </a:lnTo>
                  <a:lnTo>
                    <a:pt x="1341861" y="291362"/>
                  </a:lnTo>
                  <a:lnTo>
                    <a:pt x="1344592" y="285330"/>
                  </a:lnTo>
                  <a:lnTo>
                    <a:pt x="1348274" y="279121"/>
                  </a:lnTo>
                  <a:lnTo>
                    <a:pt x="1358567" y="253628"/>
                  </a:lnTo>
                  <a:lnTo>
                    <a:pt x="1394814" y="206973"/>
                  </a:lnTo>
                  <a:lnTo>
                    <a:pt x="1406001" y="194676"/>
                  </a:lnTo>
                  <a:lnTo>
                    <a:pt x="1421192" y="183271"/>
                  </a:lnTo>
                  <a:lnTo>
                    <a:pt x="1439165" y="163813"/>
                  </a:lnTo>
                  <a:lnTo>
                    <a:pt x="1462443" y="147213"/>
                  </a:lnTo>
                  <a:lnTo>
                    <a:pt x="1477074" y="142985"/>
                  </a:lnTo>
                  <a:lnTo>
                    <a:pt x="1479573" y="140776"/>
                  </a:lnTo>
                  <a:lnTo>
                    <a:pt x="1481239" y="138246"/>
                  </a:lnTo>
                  <a:lnTo>
                    <a:pt x="1484467" y="136559"/>
                  </a:lnTo>
                  <a:lnTo>
                    <a:pt x="1505737" y="133629"/>
                  </a:lnTo>
                  <a:lnTo>
                    <a:pt x="1508207" y="134539"/>
                  </a:lnTo>
                  <a:lnTo>
                    <a:pt x="1509853" y="136204"/>
                  </a:lnTo>
                  <a:lnTo>
                    <a:pt x="1510951" y="138372"/>
                  </a:lnTo>
                  <a:lnTo>
                    <a:pt x="1512741" y="139818"/>
                  </a:lnTo>
                  <a:lnTo>
                    <a:pt x="1523218" y="144960"/>
                  </a:lnTo>
                  <a:lnTo>
                    <a:pt x="1526210" y="147385"/>
                  </a:lnTo>
                  <a:lnTo>
                    <a:pt x="1529536" y="152901"/>
                  </a:lnTo>
                  <a:lnTo>
                    <a:pt x="1531670" y="160009"/>
                  </a:lnTo>
                  <a:lnTo>
                    <a:pt x="1532150" y="183064"/>
                  </a:lnTo>
                  <a:lnTo>
                    <a:pt x="1529353" y="189925"/>
                  </a:lnTo>
                  <a:lnTo>
                    <a:pt x="1525641" y="196502"/>
                  </a:lnTo>
                  <a:lnTo>
                    <a:pt x="1522493" y="206155"/>
                  </a:lnTo>
                  <a:lnTo>
                    <a:pt x="1516386" y="215718"/>
                  </a:lnTo>
                  <a:lnTo>
                    <a:pt x="1513048" y="225254"/>
                  </a:lnTo>
                  <a:lnTo>
                    <a:pt x="1506884" y="234782"/>
                  </a:lnTo>
                  <a:lnTo>
                    <a:pt x="1503530" y="244309"/>
                  </a:lnTo>
                  <a:lnTo>
                    <a:pt x="1494526" y="256451"/>
                  </a:lnTo>
                  <a:lnTo>
                    <a:pt x="1489166" y="256844"/>
                  </a:lnTo>
                  <a:lnTo>
                    <a:pt x="1488693" y="255840"/>
                  </a:lnTo>
                  <a:lnTo>
                    <a:pt x="1493482" y="247298"/>
                  </a:lnTo>
                  <a:lnTo>
                    <a:pt x="1493823" y="242816"/>
                  </a:lnTo>
                  <a:lnTo>
                    <a:pt x="1496797" y="237295"/>
                  </a:lnTo>
                  <a:lnTo>
                    <a:pt x="1529052" y="193326"/>
                  </a:lnTo>
                  <a:lnTo>
                    <a:pt x="1557597" y="155693"/>
                  </a:lnTo>
                  <a:lnTo>
                    <a:pt x="1577940" y="135077"/>
                  </a:lnTo>
                  <a:lnTo>
                    <a:pt x="1581807" y="134025"/>
                  </a:lnTo>
                  <a:lnTo>
                    <a:pt x="1597416" y="133199"/>
                  </a:lnTo>
                  <a:lnTo>
                    <a:pt x="1603496" y="138245"/>
                  </a:lnTo>
                  <a:lnTo>
                    <a:pt x="1606218" y="143547"/>
                  </a:lnTo>
                  <a:lnTo>
                    <a:pt x="1608205" y="161832"/>
                  </a:lnTo>
                  <a:lnTo>
                    <a:pt x="1608269" y="164983"/>
                  </a:lnTo>
                  <a:lnTo>
                    <a:pt x="1611162" y="171306"/>
                  </a:lnTo>
                  <a:lnTo>
                    <a:pt x="1614917" y="177644"/>
                  </a:lnTo>
                  <a:lnTo>
                    <a:pt x="1617328" y="190336"/>
                  </a:lnTo>
                  <a:lnTo>
                    <a:pt x="1617886" y="212559"/>
                  </a:lnTo>
                  <a:lnTo>
                    <a:pt x="1615084" y="218909"/>
                  </a:lnTo>
                  <a:lnTo>
                    <a:pt x="1611368" y="225259"/>
                  </a:lnTo>
                  <a:lnTo>
                    <a:pt x="1608983" y="237959"/>
                  </a:lnTo>
                  <a:lnTo>
                    <a:pt x="1608396" y="256878"/>
                  </a:lnTo>
                  <a:lnTo>
                    <a:pt x="1608396" y="242816"/>
                  </a:lnTo>
                  <a:lnTo>
                    <a:pt x="1609454" y="241197"/>
                  </a:lnTo>
                  <a:lnTo>
                    <a:pt x="1611218" y="240118"/>
                  </a:lnTo>
                  <a:lnTo>
                    <a:pt x="1617921" y="2379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3" name="SMARTInkShape-Group130"/>
          <p:cNvGrpSpPr/>
          <p:nvPr/>
        </p:nvGrpSpPr>
        <p:grpSpPr>
          <a:xfrm>
            <a:off x="5514975" y="4572011"/>
            <a:ext cx="1114298" cy="371462"/>
            <a:chOff x="5514975" y="4572011"/>
            <a:chExt cx="1114298" cy="371462"/>
          </a:xfrm>
        </p:grpSpPr>
        <p:sp>
          <p:nvSpPr>
            <p:cNvPr id="190" name="SMARTInkShape-480"/>
            <p:cNvSpPr/>
            <p:nvPr>
              <p:custDataLst>
                <p:tags r:id="rId16"/>
              </p:custDataLst>
            </p:nvPr>
          </p:nvSpPr>
          <p:spPr>
            <a:xfrm>
              <a:off x="6410363" y="4581932"/>
              <a:ext cx="218910" cy="237588"/>
            </a:xfrm>
            <a:custGeom>
              <a:avLst/>
              <a:gdLst/>
              <a:ahLst/>
              <a:cxnLst/>
              <a:rect l="0" t="0" r="0" b="0"/>
              <a:pathLst>
                <a:path w="218910" h="237588">
                  <a:moveTo>
                    <a:pt x="152362" y="56743"/>
                  </a:moveTo>
                  <a:lnTo>
                    <a:pt x="152362" y="56743"/>
                  </a:lnTo>
                  <a:lnTo>
                    <a:pt x="161771" y="56743"/>
                  </a:lnTo>
                  <a:lnTo>
                    <a:pt x="161884" y="70932"/>
                  </a:lnTo>
                  <a:lnTo>
                    <a:pt x="160827" y="72553"/>
                  </a:lnTo>
                  <a:lnTo>
                    <a:pt x="159063" y="73632"/>
                  </a:lnTo>
                  <a:lnTo>
                    <a:pt x="156830" y="74353"/>
                  </a:lnTo>
                  <a:lnTo>
                    <a:pt x="155340" y="75891"/>
                  </a:lnTo>
                  <a:lnTo>
                    <a:pt x="153686" y="80423"/>
                  </a:lnTo>
                  <a:lnTo>
                    <a:pt x="151565" y="91956"/>
                  </a:lnTo>
                  <a:lnTo>
                    <a:pt x="137196" y="111802"/>
                  </a:lnTo>
                  <a:lnTo>
                    <a:pt x="131257" y="130962"/>
                  </a:lnTo>
                  <a:lnTo>
                    <a:pt x="98363" y="176487"/>
                  </a:lnTo>
                  <a:lnTo>
                    <a:pt x="53937" y="221840"/>
                  </a:lnTo>
                  <a:lnTo>
                    <a:pt x="47587" y="225370"/>
                  </a:lnTo>
                  <a:lnTo>
                    <a:pt x="44412" y="226311"/>
                  </a:lnTo>
                  <a:lnTo>
                    <a:pt x="42295" y="227997"/>
                  </a:lnTo>
                  <a:lnTo>
                    <a:pt x="38258" y="234367"/>
                  </a:lnTo>
                  <a:lnTo>
                    <a:pt x="33563" y="236229"/>
                  </a:lnTo>
                  <a:lnTo>
                    <a:pt x="20777" y="237587"/>
                  </a:lnTo>
                  <a:lnTo>
                    <a:pt x="20189" y="236572"/>
                  </a:lnTo>
                  <a:lnTo>
                    <a:pt x="19016" y="214038"/>
                  </a:lnTo>
                  <a:lnTo>
                    <a:pt x="21836" y="208496"/>
                  </a:lnTo>
                  <a:lnTo>
                    <a:pt x="24069" y="205537"/>
                  </a:lnTo>
                  <a:lnTo>
                    <a:pt x="29374" y="202248"/>
                  </a:lnTo>
                  <a:lnTo>
                    <a:pt x="32270" y="201372"/>
                  </a:lnTo>
                  <a:lnTo>
                    <a:pt x="34201" y="199728"/>
                  </a:lnTo>
                  <a:lnTo>
                    <a:pt x="36346" y="195081"/>
                  </a:lnTo>
                  <a:lnTo>
                    <a:pt x="37977" y="193419"/>
                  </a:lnTo>
                  <a:lnTo>
                    <a:pt x="42610" y="191571"/>
                  </a:lnTo>
                  <a:lnTo>
                    <a:pt x="54208" y="189327"/>
                  </a:lnTo>
                  <a:lnTo>
                    <a:pt x="64792" y="181930"/>
                  </a:lnTo>
                  <a:lnTo>
                    <a:pt x="66465" y="182535"/>
                  </a:lnTo>
                  <a:lnTo>
                    <a:pt x="73877" y="187383"/>
                  </a:lnTo>
                  <a:lnTo>
                    <a:pt x="83923" y="189736"/>
                  </a:lnTo>
                  <a:lnTo>
                    <a:pt x="92943" y="196569"/>
                  </a:lnTo>
                  <a:lnTo>
                    <a:pt x="98789" y="198263"/>
                  </a:lnTo>
                  <a:lnTo>
                    <a:pt x="100772" y="199773"/>
                  </a:lnTo>
                  <a:lnTo>
                    <a:pt x="104620" y="205896"/>
                  </a:lnTo>
                  <a:lnTo>
                    <a:pt x="109271" y="207700"/>
                  </a:lnTo>
                  <a:lnTo>
                    <a:pt x="110934" y="209240"/>
                  </a:lnTo>
                  <a:lnTo>
                    <a:pt x="115029" y="218759"/>
                  </a:lnTo>
                  <a:lnTo>
                    <a:pt x="119188" y="223294"/>
                  </a:lnTo>
                  <a:lnTo>
                    <a:pt x="124565" y="226016"/>
                  </a:lnTo>
                  <a:lnTo>
                    <a:pt x="142672" y="228108"/>
                  </a:lnTo>
                  <a:lnTo>
                    <a:pt x="160124" y="228190"/>
                  </a:lnTo>
                  <a:lnTo>
                    <a:pt x="181116" y="211717"/>
                  </a:lnTo>
                  <a:lnTo>
                    <a:pt x="187366" y="209228"/>
                  </a:lnTo>
                  <a:lnTo>
                    <a:pt x="193672" y="204595"/>
                  </a:lnTo>
                  <a:lnTo>
                    <a:pt x="197180" y="196186"/>
                  </a:lnTo>
                  <a:lnTo>
                    <a:pt x="199797" y="186451"/>
                  </a:lnTo>
                  <a:lnTo>
                    <a:pt x="207280" y="171578"/>
                  </a:lnTo>
                  <a:lnTo>
                    <a:pt x="218605" y="125113"/>
                  </a:lnTo>
                  <a:lnTo>
                    <a:pt x="218909" y="112161"/>
                  </a:lnTo>
                  <a:lnTo>
                    <a:pt x="209329" y="79935"/>
                  </a:lnTo>
                  <a:lnTo>
                    <a:pt x="193342" y="60003"/>
                  </a:lnTo>
                  <a:lnTo>
                    <a:pt x="163996" y="31345"/>
                  </a:lnTo>
                  <a:lnTo>
                    <a:pt x="130823" y="13351"/>
                  </a:lnTo>
                  <a:lnTo>
                    <a:pt x="117522" y="10372"/>
                  </a:lnTo>
                  <a:lnTo>
                    <a:pt x="101705" y="8431"/>
                  </a:lnTo>
                  <a:lnTo>
                    <a:pt x="83520" y="1652"/>
                  </a:lnTo>
                  <a:lnTo>
                    <a:pt x="64916" y="0"/>
                  </a:lnTo>
                  <a:lnTo>
                    <a:pt x="57758" y="2596"/>
                  </a:lnTo>
                  <a:lnTo>
                    <a:pt x="51049" y="6219"/>
                  </a:lnTo>
                  <a:lnTo>
                    <a:pt x="41322" y="9318"/>
                  </a:lnTo>
                  <a:lnTo>
                    <a:pt x="31737" y="15409"/>
                  </a:lnTo>
                  <a:lnTo>
                    <a:pt x="22194" y="18743"/>
                  </a:lnTo>
                  <a:lnTo>
                    <a:pt x="4988" y="32794"/>
                  </a:lnTo>
                  <a:lnTo>
                    <a:pt x="2196" y="38338"/>
                  </a:lnTo>
                  <a:lnTo>
                    <a:pt x="93" y="51755"/>
                  </a:lnTo>
                  <a:lnTo>
                    <a:pt x="0" y="60321"/>
                  </a:lnTo>
                  <a:lnTo>
                    <a:pt x="2801" y="66447"/>
                  </a:lnTo>
                  <a:lnTo>
                    <a:pt x="14152" y="80303"/>
                  </a:lnTo>
                  <a:lnTo>
                    <a:pt x="19674" y="83089"/>
                  </a:lnTo>
                  <a:lnTo>
                    <a:pt x="64266" y="94556"/>
                  </a:lnTo>
                  <a:lnTo>
                    <a:pt x="107840" y="94836"/>
                  </a:lnTo>
                  <a:lnTo>
                    <a:pt x="126535" y="94843"/>
                  </a:lnTo>
                  <a:lnTo>
                    <a:pt x="133122" y="92020"/>
                  </a:lnTo>
                  <a:lnTo>
                    <a:pt x="136360" y="89786"/>
                  </a:lnTo>
                  <a:lnTo>
                    <a:pt x="151031" y="86642"/>
                  </a:lnTo>
                  <a:lnTo>
                    <a:pt x="174192" y="85435"/>
                  </a:lnTo>
                  <a:lnTo>
                    <a:pt x="180761" y="82548"/>
                  </a:lnTo>
                  <a:lnTo>
                    <a:pt x="187209" y="78796"/>
                  </a:lnTo>
                  <a:lnTo>
                    <a:pt x="199971" y="76386"/>
                  </a:lnTo>
                  <a:lnTo>
                    <a:pt x="209512" y="757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481"/>
            <p:cNvSpPr/>
            <p:nvPr>
              <p:custDataLst>
                <p:tags r:id="rId17"/>
              </p:custDataLst>
            </p:nvPr>
          </p:nvSpPr>
          <p:spPr>
            <a:xfrm>
              <a:off x="5819775" y="4572011"/>
              <a:ext cx="513945" cy="333238"/>
            </a:xfrm>
            <a:custGeom>
              <a:avLst/>
              <a:gdLst/>
              <a:ahLst/>
              <a:cxnLst/>
              <a:rect l="0" t="0" r="0" b="0"/>
              <a:pathLst>
                <a:path w="513945" h="333238">
                  <a:moveTo>
                    <a:pt x="0" y="285739"/>
                  </a:moveTo>
                  <a:lnTo>
                    <a:pt x="0" y="285739"/>
                  </a:lnTo>
                  <a:lnTo>
                    <a:pt x="17610" y="285739"/>
                  </a:lnTo>
                  <a:lnTo>
                    <a:pt x="18090" y="284681"/>
                  </a:lnTo>
                  <a:lnTo>
                    <a:pt x="18765" y="280251"/>
                  </a:lnTo>
                  <a:lnTo>
                    <a:pt x="19047" y="285657"/>
                  </a:lnTo>
                  <a:lnTo>
                    <a:pt x="27251" y="293933"/>
                  </a:lnTo>
                  <a:lnTo>
                    <a:pt x="28459" y="303348"/>
                  </a:lnTo>
                  <a:lnTo>
                    <a:pt x="29556" y="303828"/>
                  </a:lnTo>
                  <a:lnTo>
                    <a:pt x="33598" y="304362"/>
                  </a:lnTo>
                  <a:lnTo>
                    <a:pt x="35099" y="305563"/>
                  </a:lnTo>
                  <a:lnTo>
                    <a:pt x="37705" y="312952"/>
                  </a:lnTo>
                  <a:lnTo>
                    <a:pt x="38066" y="322396"/>
                  </a:lnTo>
                  <a:lnTo>
                    <a:pt x="46298" y="331913"/>
                  </a:lnTo>
                  <a:lnTo>
                    <a:pt x="52288" y="332934"/>
                  </a:lnTo>
                  <a:lnTo>
                    <a:pt x="60766" y="333237"/>
                  </a:lnTo>
                  <a:lnTo>
                    <a:pt x="62736" y="332220"/>
                  </a:lnTo>
                  <a:lnTo>
                    <a:pt x="64049" y="330485"/>
                  </a:lnTo>
                  <a:lnTo>
                    <a:pt x="66566" y="325735"/>
                  </a:lnTo>
                  <a:lnTo>
                    <a:pt x="112330" y="278194"/>
                  </a:lnTo>
                  <a:lnTo>
                    <a:pt x="119774" y="268627"/>
                  </a:lnTo>
                  <a:lnTo>
                    <a:pt x="146169" y="226002"/>
                  </a:lnTo>
                  <a:lnTo>
                    <a:pt x="174552" y="180820"/>
                  </a:lnTo>
                  <a:lnTo>
                    <a:pt x="203111" y="133409"/>
                  </a:lnTo>
                  <a:lnTo>
                    <a:pt x="228409" y="85904"/>
                  </a:lnTo>
                  <a:lnTo>
                    <a:pt x="240891" y="66720"/>
                  </a:lnTo>
                  <a:lnTo>
                    <a:pt x="269480" y="30418"/>
                  </a:lnTo>
                  <a:lnTo>
                    <a:pt x="275951" y="14740"/>
                  </a:lnTo>
                  <a:lnTo>
                    <a:pt x="278159" y="12999"/>
                  </a:lnTo>
                  <a:lnTo>
                    <a:pt x="280690" y="11838"/>
                  </a:lnTo>
                  <a:lnTo>
                    <a:pt x="282377" y="10005"/>
                  </a:lnTo>
                  <a:lnTo>
                    <a:pt x="285747" y="0"/>
                  </a:lnTo>
                  <a:lnTo>
                    <a:pt x="285750" y="8191"/>
                  </a:lnTo>
                  <a:lnTo>
                    <a:pt x="279205" y="16857"/>
                  </a:lnTo>
                  <a:lnTo>
                    <a:pt x="277108" y="25683"/>
                  </a:lnTo>
                  <a:lnTo>
                    <a:pt x="275244" y="51011"/>
                  </a:lnTo>
                  <a:lnTo>
                    <a:pt x="268701" y="68903"/>
                  </a:lnTo>
                  <a:lnTo>
                    <a:pt x="264471" y="86378"/>
                  </a:lnTo>
                  <a:lnTo>
                    <a:pt x="259337" y="104960"/>
                  </a:lnTo>
                  <a:lnTo>
                    <a:pt x="257077" y="116493"/>
                  </a:lnTo>
                  <a:lnTo>
                    <a:pt x="240755" y="152982"/>
                  </a:lnTo>
                  <a:lnTo>
                    <a:pt x="236082" y="171615"/>
                  </a:lnTo>
                  <a:lnTo>
                    <a:pt x="230078" y="191817"/>
                  </a:lnTo>
                  <a:lnTo>
                    <a:pt x="227834" y="212545"/>
                  </a:lnTo>
                  <a:lnTo>
                    <a:pt x="221119" y="230750"/>
                  </a:lnTo>
                  <a:lnTo>
                    <a:pt x="218925" y="241192"/>
                  </a:lnTo>
                  <a:lnTo>
                    <a:pt x="210513" y="256681"/>
                  </a:lnTo>
                  <a:lnTo>
                    <a:pt x="209553" y="275782"/>
                  </a:lnTo>
                  <a:lnTo>
                    <a:pt x="218683" y="267070"/>
                  </a:lnTo>
                  <a:lnTo>
                    <a:pt x="219041" y="253465"/>
                  </a:lnTo>
                  <a:lnTo>
                    <a:pt x="216238" y="247406"/>
                  </a:lnTo>
                  <a:lnTo>
                    <a:pt x="214007" y="244309"/>
                  </a:lnTo>
                  <a:lnTo>
                    <a:pt x="213581" y="241186"/>
                  </a:lnTo>
                  <a:lnTo>
                    <a:pt x="215928" y="234894"/>
                  </a:lnTo>
                  <a:lnTo>
                    <a:pt x="215918" y="231733"/>
                  </a:lnTo>
                  <a:lnTo>
                    <a:pt x="213086" y="225400"/>
                  </a:lnTo>
                  <a:lnTo>
                    <a:pt x="203703" y="212711"/>
                  </a:lnTo>
                  <a:lnTo>
                    <a:pt x="197929" y="200014"/>
                  </a:lnTo>
                  <a:lnTo>
                    <a:pt x="176440" y="176465"/>
                  </a:lnTo>
                  <a:lnTo>
                    <a:pt x="170845" y="173673"/>
                  </a:lnTo>
                  <a:lnTo>
                    <a:pt x="152347" y="171635"/>
                  </a:lnTo>
                  <a:lnTo>
                    <a:pt x="130172" y="171450"/>
                  </a:lnTo>
                  <a:lnTo>
                    <a:pt x="123824" y="174266"/>
                  </a:lnTo>
                  <a:lnTo>
                    <a:pt x="109801" y="185628"/>
                  </a:lnTo>
                  <a:lnTo>
                    <a:pt x="107009" y="191151"/>
                  </a:lnTo>
                  <a:lnTo>
                    <a:pt x="104971" y="209598"/>
                  </a:lnTo>
                  <a:lnTo>
                    <a:pt x="104813" y="217194"/>
                  </a:lnTo>
                  <a:lnTo>
                    <a:pt x="111328" y="226299"/>
                  </a:lnTo>
                  <a:lnTo>
                    <a:pt x="112980" y="232157"/>
                  </a:lnTo>
                  <a:lnTo>
                    <a:pt x="114478" y="234143"/>
                  </a:lnTo>
                  <a:lnTo>
                    <a:pt x="130470" y="244312"/>
                  </a:lnTo>
                  <a:lnTo>
                    <a:pt x="139787" y="246653"/>
                  </a:lnTo>
                  <a:lnTo>
                    <a:pt x="155586" y="247509"/>
                  </a:lnTo>
                  <a:lnTo>
                    <a:pt x="195557" y="235875"/>
                  </a:lnTo>
                  <a:lnTo>
                    <a:pt x="214928" y="227925"/>
                  </a:lnTo>
                  <a:lnTo>
                    <a:pt x="259371" y="206325"/>
                  </a:lnTo>
                  <a:lnTo>
                    <a:pt x="271557" y="197174"/>
                  </a:lnTo>
                  <a:lnTo>
                    <a:pt x="287190" y="182945"/>
                  </a:lnTo>
                  <a:lnTo>
                    <a:pt x="330284" y="158855"/>
                  </a:lnTo>
                  <a:lnTo>
                    <a:pt x="363251" y="139699"/>
                  </a:lnTo>
                  <a:lnTo>
                    <a:pt x="377455" y="128049"/>
                  </a:lnTo>
                  <a:lnTo>
                    <a:pt x="390452" y="121828"/>
                  </a:lnTo>
                  <a:lnTo>
                    <a:pt x="396842" y="117640"/>
                  </a:lnTo>
                  <a:lnTo>
                    <a:pt x="403209" y="115778"/>
                  </a:lnTo>
                  <a:lnTo>
                    <a:pt x="405332" y="116340"/>
                  </a:lnTo>
                  <a:lnTo>
                    <a:pt x="406746" y="117774"/>
                  </a:lnTo>
                  <a:lnTo>
                    <a:pt x="409017" y="122621"/>
                  </a:lnTo>
                  <a:lnTo>
                    <a:pt x="416011" y="131183"/>
                  </a:lnTo>
                  <a:lnTo>
                    <a:pt x="418694" y="141117"/>
                  </a:lnTo>
                  <a:lnTo>
                    <a:pt x="419100" y="187321"/>
                  </a:lnTo>
                  <a:lnTo>
                    <a:pt x="419100" y="193667"/>
                  </a:lnTo>
                  <a:lnTo>
                    <a:pt x="421922" y="200015"/>
                  </a:lnTo>
                  <a:lnTo>
                    <a:pt x="425645" y="206364"/>
                  </a:lnTo>
                  <a:lnTo>
                    <a:pt x="428232" y="217183"/>
                  </a:lnTo>
                  <a:lnTo>
                    <a:pt x="436792" y="227100"/>
                  </a:lnTo>
                  <a:lnTo>
                    <a:pt x="440368" y="227927"/>
                  </a:lnTo>
                  <a:lnTo>
                    <a:pt x="455448" y="228550"/>
                  </a:lnTo>
                  <a:lnTo>
                    <a:pt x="464459" y="222035"/>
                  </a:lnTo>
                  <a:lnTo>
                    <a:pt x="470304" y="220384"/>
                  </a:lnTo>
                  <a:lnTo>
                    <a:pt x="472286" y="218886"/>
                  </a:lnTo>
                  <a:lnTo>
                    <a:pt x="502055" y="180947"/>
                  </a:lnTo>
                  <a:lnTo>
                    <a:pt x="505518" y="165087"/>
                  </a:lnTo>
                  <a:lnTo>
                    <a:pt x="512292" y="152389"/>
                  </a:lnTo>
                  <a:lnTo>
                    <a:pt x="513944" y="139689"/>
                  </a:lnTo>
                  <a:lnTo>
                    <a:pt x="511347" y="133339"/>
                  </a:lnTo>
                  <a:lnTo>
                    <a:pt x="490670" y="109674"/>
                  </a:lnTo>
                  <a:lnTo>
                    <a:pt x="485128" y="106946"/>
                  </a:lnTo>
                  <a:lnTo>
                    <a:pt x="463512" y="104892"/>
                  </a:lnTo>
                  <a:lnTo>
                    <a:pt x="457183" y="107643"/>
                  </a:lnTo>
                  <a:lnTo>
                    <a:pt x="450843" y="111335"/>
                  </a:lnTo>
                  <a:lnTo>
                    <a:pt x="441323" y="114472"/>
                  </a:lnTo>
                  <a:lnTo>
                    <a:pt x="431800" y="120575"/>
                  </a:lnTo>
                  <a:lnTo>
                    <a:pt x="425450" y="122374"/>
                  </a:lnTo>
                  <a:lnTo>
                    <a:pt x="423333" y="123913"/>
                  </a:lnTo>
                  <a:lnTo>
                    <a:pt x="421922" y="125996"/>
                  </a:lnTo>
                  <a:lnTo>
                    <a:pt x="419936" y="133986"/>
                  </a:lnTo>
                  <a:lnTo>
                    <a:pt x="419658" y="136945"/>
                  </a:lnTo>
                  <a:lnTo>
                    <a:pt x="416525" y="143056"/>
                  </a:lnTo>
                  <a:lnTo>
                    <a:pt x="412664" y="149299"/>
                  </a:lnTo>
                  <a:lnTo>
                    <a:pt x="410185" y="161931"/>
                  </a:lnTo>
                  <a:lnTo>
                    <a:pt x="409586" y="193664"/>
                  </a:lnTo>
                  <a:lnTo>
                    <a:pt x="412402" y="200014"/>
                  </a:lnTo>
                  <a:lnTo>
                    <a:pt x="414635" y="203189"/>
                  </a:lnTo>
                  <a:lnTo>
                    <a:pt x="419938" y="206717"/>
                  </a:lnTo>
                  <a:lnTo>
                    <a:pt x="428873" y="208703"/>
                  </a:lnTo>
                  <a:lnTo>
                    <a:pt x="450865" y="209491"/>
                  </a:lnTo>
                  <a:lnTo>
                    <a:pt x="476250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482"/>
            <p:cNvSpPr/>
            <p:nvPr>
              <p:custDataLst>
                <p:tags r:id="rId18"/>
              </p:custDataLst>
            </p:nvPr>
          </p:nvSpPr>
          <p:spPr>
            <a:xfrm>
              <a:off x="5514975" y="4800600"/>
              <a:ext cx="142876" cy="142873"/>
            </a:xfrm>
            <a:custGeom>
              <a:avLst/>
              <a:gdLst/>
              <a:ahLst/>
              <a:cxnLst/>
              <a:rect l="0" t="0" r="0" b="0"/>
              <a:pathLst>
                <a:path w="142876" h="142873">
                  <a:moveTo>
                    <a:pt x="133350" y="0"/>
                  </a:moveTo>
                  <a:lnTo>
                    <a:pt x="133350" y="0"/>
                  </a:lnTo>
                  <a:lnTo>
                    <a:pt x="128294" y="0"/>
                  </a:lnTo>
                  <a:lnTo>
                    <a:pt x="126805" y="1058"/>
                  </a:lnTo>
                  <a:lnTo>
                    <a:pt x="125811" y="2822"/>
                  </a:lnTo>
                  <a:lnTo>
                    <a:pt x="124217" y="8201"/>
                  </a:lnTo>
                  <a:lnTo>
                    <a:pt x="121177" y="8936"/>
                  </a:lnTo>
                  <a:lnTo>
                    <a:pt x="118885" y="9133"/>
                  </a:lnTo>
                  <a:lnTo>
                    <a:pt x="113516" y="12173"/>
                  </a:lnTo>
                  <a:lnTo>
                    <a:pt x="66619" y="57207"/>
                  </a:lnTo>
                  <a:lnTo>
                    <a:pt x="23283" y="101600"/>
                  </a:lnTo>
                  <a:lnTo>
                    <a:pt x="17064" y="114300"/>
                  </a:lnTo>
                  <a:lnTo>
                    <a:pt x="1455" y="131861"/>
                  </a:lnTo>
                  <a:lnTo>
                    <a:pt x="2" y="142850"/>
                  </a:lnTo>
                  <a:lnTo>
                    <a:pt x="0" y="142872"/>
                  </a:lnTo>
                  <a:lnTo>
                    <a:pt x="8201" y="134674"/>
                  </a:lnTo>
                  <a:lnTo>
                    <a:pt x="14189" y="133742"/>
                  </a:lnTo>
                  <a:lnTo>
                    <a:pt x="22666" y="133466"/>
                  </a:lnTo>
                  <a:lnTo>
                    <a:pt x="28771" y="130579"/>
                  </a:lnTo>
                  <a:lnTo>
                    <a:pt x="35012" y="126826"/>
                  </a:lnTo>
                  <a:lnTo>
                    <a:pt x="47642" y="124418"/>
                  </a:lnTo>
                  <a:lnTo>
                    <a:pt x="50811" y="124220"/>
                  </a:lnTo>
                  <a:lnTo>
                    <a:pt x="57155" y="121179"/>
                  </a:lnTo>
                  <a:lnTo>
                    <a:pt x="63502" y="117357"/>
                  </a:lnTo>
                  <a:lnTo>
                    <a:pt x="76200" y="114904"/>
                  </a:lnTo>
                  <a:lnTo>
                    <a:pt x="123394" y="114300"/>
                  </a:lnTo>
                  <a:lnTo>
                    <a:pt x="128754" y="119356"/>
                  </a:lnTo>
                  <a:lnTo>
                    <a:pt x="130285" y="119788"/>
                  </a:lnTo>
                  <a:lnTo>
                    <a:pt x="131307" y="119016"/>
                  </a:lnTo>
                  <a:lnTo>
                    <a:pt x="131988" y="117444"/>
                  </a:lnTo>
                  <a:lnTo>
                    <a:pt x="133500" y="116396"/>
                  </a:lnTo>
                  <a:lnTo>
                    <a:pt x="1428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9" name="SMARTInkShape-Group131"/>
          <p:cNvGrpSpPr/>
          <p:nvPr/>
        </p:nvGrpSpPr>
        <p:grpSpPr>
          <a:xfrm>
            <a:off x="6867525" y="4429136"/>
            <a:ext cx="1028701" cy="333361"/>
            <a:chOff x="6867525" y="4429136"/>
            <a:chExt cx="1028701" cy="333361"/>
          </a:xfrm>
        </p:grpSpPr>
        <p:sp>
          <p:nvSpPr>
            <p:cNvPr id="194" name="SMARTInkShape-483"/>
            <p:cNvSpPr/>
            <p:nvPr>
              <p:custDataLst>
                <p:tags r:id="rId11"/>
              </p:custDataLst>
            </p:nvPr>
          </p:nvSpPr>
          <p:spPr>
            <a:xfrm>
              <a:off x="7810500" y="4429136"/>
              <a:ext cx="85726" cy="104751"/>
            </a:xfrm>
            <a:custGeom>
              <a:avLst/>
              <a:gdLst/>
              <a:ahLst/>
              <a:cxnLst/>
              <a:rect l="0" t="0" r="0" b="0"/>
              <a:pathLst>
                <a:path w="85726" h="104751">
                  <a:moveTo>
                    <a:pt x="0" y="66664"/>
                  </a:moveTo>
                  <a:lnTo>
                    <a:pt x="0" y="66664"/>
                  </a:lnTo>
                  <a:lnTo>
                    <a:pt x="9409" y="57256"/>
                  </a:lnTo>
                  <a:lnTo>
                    <a:pt x="17716" y="57149"/>
                  </a:lnTo>
                  <a:lnTo>
                    <a:pt x="18161" y="56088"/>
                  </a:lnTo>
                  <a:lnTo>
                    <a:pt x="19047" y="47648"/>
                  </a:lnTo>
                  <a:lnTo>
                    <a:pt x="19050" y="92972"/>
                  </a:lnTo>
                  <a:lnTo>
                    <a:pt x="19050" y="103002"/>
                  </a:lnTo>
                  <a:lnTo>
                    <a:pt x="20108" y="103589"/>
                  </a:lnTo>
                  <a:lnTo>
                    <a:pt x="36660" y="104750"/>
                  </a:lnTo>
                  <a:lnTo>
                    <a:pt x="45420" y="98216"/>
                  </a:lnTo>
                  <a:lnTo>
                    <a:pt x="54263" y="95063"/>
                  </a:lnTo>
                  <a:lnTo>
                    <a:pt x="60453" y="90575"/>
                  </a:lnTo>
                  <a:lnTo>
                    <a:pt x="63910" y="85052"/>
                  </a:lnTo>
                  <a:lnTo>
                    <a:pt x="66504" y="79070"/>
                  </a:lnTo>
                  <a:lnTo>
                    <a:pt x="83079" y="57122"/>
                  </a:lnTo>
                  <a:lnTo>
                    <a:pt x="85377" y="41262"/>
                  </a:lnTo>
                  <a:lnTo>
                    <a:pt x="85725" y="4899"/>
                  </a:lnTo>
                  <a:lnTo>
                    <a:pt x="84667" y="3262"/>
                  </a:lnTo>
                  <a:lnTo>
                    <a:pt x="82903" y="2171"/>
                  </a:lnTo>
                  <a:lnTo>
                    <a:pt x="76024" y="276"/>
                  </a:lnTo>
                  <a:lnTo>
                    <a:pt x="62045" y="0"/>
                  </a:lnTo>
                  <a:lnTo>
                    <a:pt x="56503" y="2816"/>
                  </a:lnTo>
                  <a:lnTo>
                    <a:pt x="53544" y="5049"/>
                  </a:lnTo>
                  <a:lnTo>
                    <a:pt x="50255" y="10352"/>
                  </a:lnTo>
                  <a:lnTo>
                    <a:pt x="49378" y="13247"/>
                  </a:lnTo>
                  <a:lnTo>
                    <a:pt x="47736" y="15178"/>
                  </a:lnTo>
                  <a:lnTo>
                    <a:pt x="43088" y="17323"/>
                  </a:lnTo>
                  <a:lnTo>
                    <a:pt x="41425" y="18954"/>
                  </a:lnTo>
                  <a:lnTo>
                    <a:pt x="39578" y="23587"/>
                  </a:lnTo>
                  <a:lnTo>
                    <a:pt x="38026" y="25246"/>
                  </a:lnTo>
                  <a:lnTo>
                    <a:pt x="33481" y="27089"/>
                  </a:lnTo>
                  <a:lnTo>
                    <a:pt x="31845" y="28640"/>
                  </a:lnTo>
                  <a:lnTo>
                    <a:pt x="30029" y="33183"/>
                  </a:lnTo>
                  <a:lnTo>
                    <a:pt x="27804" y="44724"/>
                  </a:lnTo>
                  <a:lnTo>
                    <a:pt x="20412" y="55295"/>
                  </a:lnTo>
                  <a:lnTo>
                    <a:pt x="19454" y="61649"/>
                  </a:lnTo>
                  <a:lnTo>
                    <a:pt x="20377" y="63321"/>
                  </a:lnTo>
                  <a:lnTo>
                    <a:pt x="22052" y="64435"/>
                  </a:lnTo>
                  <a:lnTo>
                    <a:pt x="24226" y="65178"/>
                  </a:lnTo>
                  <a:lnTo>
                    <a:pt x="25676" y="66732"/>
                  </a:lnTo>
                  <a:lnTo>
                    <a:pt x="28575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484"/>
            <p:cNvSpPr/>
            <p:nvPr>
              <p:custDataLst>
                <p:tags r:id="rId12"/>
              </p:custDataLst>
            </p:nvPr>
          </p:nvSpPr>
          <p:spPr>
            <a:xfrm>
              <a:off x="7410450" y="4497127"/>
              <a:ext cx="295276" cy="255687"/>
            </a:xfrm>
            <a:custGeom>
              <a:avLst/>
              <a:gdLst/>
              <a:ahLst/>
              <a:cxnLst/>
              <a:rect l="0" t="0" r="0" b="0"/>
              <a:pathLst>
                <a:path w="295276" h="255687">
                  <a:moveTo>
                    <a:pt x="0" y="17723"/>
                  </a:moveTo>
                  <a:lnTo>
                    <a:pt x="0" y="17723"/>
                  </a:lnTo>
                  <a:lnTo>
                    <a:pt x="44737" y="17723"/>
                  </a:lnTo>
                  <a:lnTo>
                    <a:pt x="89098" y="17723"/>
                  </a:lnTo>
                  <a:lnTo>
                    <a:pt x="107558" y="17723"/>
                  </a:lnTo>
                  <a:lnTo>
                    <a:pt x="114126" y="14901"/>
                  </a:lnTo>
                  <a:lnTo>
                    <a:pt x="117360" y="12666"/>
                  </a:lnTo>
                  <a:lnTo>
                    <a:pt x="132022" y="9522"/>
                  </a:lnTo>
                  <a:lnTo>
                    <a:pt x="164983" y="8232"/>
                  </a:lnTo>
                  <a:lnTo>
                    <a:pt x="167139" y="7162"/>
                  </a:lnTo>
                  <a:lnTo>
                    <a:pt x="168576" y="5391"/>
                  </a:lnTo>
                  <a:lnTo>
                    <a:pt x="169534" y="3151"/>
                  </a:lnTo>
                  <a:lnTo>
                    <a:pt x="171231" y="1659"/>
                  </a:lnTo>
                  <a:lnTo>
                    <a:pt x="175939" y="0"/>
                  </a:lnTo>
                  <a:lnTo>
                    <a:pt x="177618" y="616"/>
                  </a:lnTo>
                  <a:lnTo>
                    <a:pt x="178737" y="2085"/>
                  </a:lnTo>
                  <a:lnTo>
                    <a:pt x="179483" y="4123"/>
                  </a:lnTo>
                  <a:lnTo>
                    <a:pt x="181039" y="5481"/>
                  </a:lnTo>
                  <a:lnTo>
                    <a:pt x="190068" y="8092"/>
                  </a:lnTo>
                  <a:lnTo>
                    <a:pt x="190462" y="16390"/>
                  </a:lnTo>
                  <a:lnTo>
                    <a:pt x="183946" y="25064"/>
                  </a:lnTo>
                  <a:lnTo>
                    <a:pt x="181855" y="33892"/>
                  </a:lnTo>
                  <a:lnTo>
                    <a:pt x="181366" y="40079"/>
                  </a:lnTo>
                  <a:lnTo>
                    <a:pt x="178326" y="46357"/>
                  </a:lnTo>
                  <a:lnTo>
                    <a:pt x="146838" y="81485"/>
                  </a:lnTo>
                  <a:lnTo>
                    <a:pt x="140836" y="93975"/>
                  </a:lnTo>
                  <a:lnTo>
                    <a:pt x="138340" y="97132"/>
                  </a:lnTo>
                  <a:lnTo>
                    <a:pt x="132745" y="100641"/>
                  </a:lnTo>
                  <a:lnTo>
                    <a:pt x="126731" y="103259"/>
                  </a:lnTo>
                  <a:lnTo>
                    <a:pt x="120531" y="107950"/>
                  </a:lnTo>
                  <a:lnTo>
                    <a:pt x="117070" y="113562"/>
                  </a:lnTo>
                  <a:lnTo>
                    <a:pt x="116146" y="116541"/>
                  </a:lnTo>
                  <a:lnTo>
                    <a:pt x="114473" y="118527"/>
                  </a:lnTo>
                  <a:lnTo>
                    <a:pt x="109791" y="120733"/>
                  </a:lnTo>
                  <a:lnTo>
                    <a:pt x="101204" y="121975"/>
                  </a:lnTo>
                  <a:lnTo>
                    <a:pt x="99220" y="123208"/>
                  </a:lnTo>
                  <a:lnTo>
                    <a:pt x="97896" y="125088"/>
                  </a:lnTo>
                  <a:lnTo>
                    <a:pt x="95296" y="131902"/>
                  </a:lnTo>
                  <a:lnTo>
                    <a:pt x="112860" y="132023"/>
                  </a:lnTo>
                  <a:lnTo>
                    <a:pt x="121620" y="125477"/>
                  </a:lnTo>
                  <a:lnTo>
                    <a:pt x="130463" y="123381"/>
                  </a:lnTo>
                  <a:lnTo>
                    <a:pt x="177800" y="122500"/>
                  </a:lnTo>
                  <a:lnTo>
                    <a:pt x="223574" y="122498"/>
                  </a:lnTo>
                  <a:lnTo>
                    <a:pt x="232168" y="122498"/>
                  </a:lnTo>
                  <a:lnTo>
                    <a:pt x="234154" y="121440"/>
                  </a:lnTo>
                  <a:lnTo>
                    <a:pt x="235477" y="119676"/>
                  </a:lnTo>
                  <a:lnTo>
                    <a:pt x="236360" y="117441"/>
                  </a:lnTo>
                  <a:lnTo>
                    <a:pt x="238006" y="115952"/>
                  </a:lnTo>
                  <a:lnTo>
                    <a:pt x="246172" y="113365"/>
                  </a:lnTo>
                  <a:lnTo>
                    <a:pt x="252268" y="113090"/>
                  </a:lnTo>
                  <a:lnTo>
                    <a:pt x="253905" y="111992"/>
                  </a:lnTo>
                  <a:lnTo>
                    <a:pt x="254995" y="110203"/>
                  </a:lnTo>
                  <a:lnTo>
                    <a:pt x="255721" y="107951"/>
                  </a:lnTo>
                  <a:lnTo>
                    <a:pt x="264523" y="93680"/>
                  </a:lnTo>
                  <a:lnTo>
                    <a:pt x="265249" y="90586"/>
                  </a:lnTo>
                  <a:lnTo>
                    <a:pt x="266791" y="88523"/>
                  </a:lnTo>
                  <a:lnTo>
                    <a:pt x="268877" y="87148"/>
                  </a:lnTo>
                  <a:lnTo>
                    <a:pt x="274017" y="84562"/>
                  </a:lnTo>
                  <a:lnTo>
                    <a:pt x="279830" y="79885"/>
                  </a:lnTo>
                  <a:lnTo>
                    <a:pt x="283118" y="74278"/>
                  </a:lnTo>
                  <a:lnTo>
                    <a:pt x="286462" y="58920"/>
                  </a:lnTo>
                  <a:lnTo>
                    <a:pt x="292194" y="49450"/>
                  </a:lnTo>
                  <a:lnTo>
                    <a:pt x="294870" y="38652"/>
                  </a:lnTo>
                  <a:lnTo>
                    <a:pt x="295274" y="19086"/>
                  </a:lnTo>
                  <a:lnTo>
                    <a:pt x="295275" y="26044"/>
                  </a:lnTo>
                  <a:lnTo>
                    <a:pt x="279466" y="44095"/>
                  </a:lnTo>
                  <a:lnTo>
                    <a:pt x="276127" y="52936"/>
                  </a:lnTo>
                  <a:lnTo>
                    <a:pt x="269963" y="62258"/>
                  </a:lnTo>
                  <a:lnTo>
                    <a:pt x="266609" y="71723"/>
                  </a:lnTo>
                  <a:lnTo>
                    <a:pt x="260440" y="81230"/>
                  </a:lnTo>
                  <a:lnTo>
                    <a:pt x="257084" y="90750"/>
                  </a:lnTo>
                  <a:lnTo>
                    <a:pt x="231366" y="131434"/>
                  </a:lnTo>
                  <a:lnTo>
                    <a:pt x="228771" y="138111"/>
                  </a:lnTo>
                  <a:lnTo>
                    <a:pt x="193653" y="185734"/>
                  </a:lnTo>
                  <a:lnTo>
                    <a:pt x="187315" y="192231"/>
                  </a:lnTo>
                  <a:lnTo>
                    <a:pt x="183793" y="201468"/>
                  </a:lnTo>
                  <a:lnTo>
                    <a:pt x="181169" y="211570"/>
                  </a:lnTo>
                  <a:lnTo>
                    <a:pt x="176475" y="219589"/>
                  </a:lnTo>
                  <a:lnTo>
                    <a:pt x="170861" y="223858"/>
                  </a:lnTo>
                  <a:lnTo>
                    <a:pt x="167882" y="224996"/>
                  </a:lnTo>
                  <a:lnTo>
                    <a:pt x="165896" y="226814"/>
                  </a:lnTo>
                  <a:lnTo>
                    <a:pt x="154618" y="246482"/>
                  </a:lnTo>
                  <a:lnTo>
                    <a:pt x="152438" y="255686"/>
                  </a:lnTo>
                  <a:lnTo>
                    <a:pt x="152411" y="250743"/>
                  </a:lnTo>
                  <a:lnTo>
                    <a:pt x="155227" y="245466"/>
                  </a:lnTo>
                  <a:lnTo>
                    <a:pt x="158948" y="239592"/>
                  </a:lnTo>
                  <a:lnTo>
                    <a:pt x="161925" y="2272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485"/>
            <p:cNvSpPr/>
            <p:nvPr>
              <p:custDataLst>
                <p:tags r:id="rId13"/>
              </p:custDataLst>
            </p:nvPr>
          </p:nvSpPr>
          <p:spPr>
            <a:xfrm>
              <a:off x="7248536" y="4486275"/>
              <a:ext cx="171440" cy="276222"/>
            </a:xfrm>
            <a:custGeom>
              <a:avLst/>
              <a:gdLst/>
              <a:ahLst/>
              <a:cxnLst/>
              <a:rect l="0" t="0" r="0" b="0"/>
              <a:pathLst>
                <a:path w="171440" h="276222">
                  <a:moveTo>
                    <a:pt x="171439" y="9525"/>
                  </a:moveTo>
                  <a:lnTo>
                    <a:pt x="171439" y="9525"/>
                  </a:lnTo>
                  <a:lnTo>
                    <a:pt x="171439" y="392"/>
                  </a:lnTo>
                  <a:lnTo>
                    <a:pt x="156892" y="0"/>
                  </a:lnTo>
                  <a:lnTo>
                    <a:pt x="155390" y="1059"/>
                  </a:lnTo>
                  <a:lnTo>
                    <a:pt x="154390" y="2823"/>
                  </a:lnTo>
                  <a:lnTo>
                    <a:pt x="152784" y="8201"/>
                  </a:lnTo>
                  <a:lnTo>
                    <a:pt x="145921" y="16868"/>
                  </a:lnTo>
                  <a:lnTo>
                    <a:pt x="142711" y="25694"/>
                  </a:lnTo>
                  <a:lnTo>
                    <a:pt x="136586" y="35012"/>
                  </a:lnTo>
                  <a:lnTo>
                    <a:pt x="133243" y="44476"/>
                  </a:lnTo>
                  <a:lnTo>
                    <a:pt x="104707" y="87959"/>
                  </a:lnTo>
                  <a:lnTo>
                    <a:pt x="81214" y="132862"/>
                  </a:lnTo>
                  <a:lnTo>
                    <a:pt x="78481" y="136200"/>
                  </a:lnTo>
                  <a:lnTo>
                    <a:pt x="58986" y="150816"/>
                  </a:lnTo>
                  <a:lnTo>
                    <a:pt x="57960" y="154518"/>
                  </a:lnTo>
                  <a:lnTo>
                    <a:pt x="57302" y="160462"/>
                  </a:lnTo>
                  <a:lnTo>
                    <a:pt x="54390" y="158452"/>
                  </a:lnTo>
                  <a:lnTo>
                    <a:pt x="48953" y="153596"/>
                  </a:lnTo>
                  <a:lnTo>
                    <a:pt x="48011" y="147698"/>
                  </a:lnTo>
                  <a:lnTo>
                    <a:pt x="48937" y="146090"/>
                  </a:lnTo>
                  <a:lnTo>
                    <a:pt x="50613" y="145019"/>
                  </a:lnTo>
                  <a:lnTo>
                    <a:pt x="52789" y="144304"/>
                  </a:lnTo>
                  <a:lnTo>
                    <a:pt x="54238" y="142770"/>
                  </a:lnTo>
                  <a:lnTo>
                    <a:pt x="55850" y="138242"/>
                  </a:lnTo>
                  <a:lnTo>
                    <a:pt x="56757" y="129743"/>
                  </a:lnTo>
                  <a:lnTo>
                    <a:pt x="57943" y="127770"/>
                  </a:lnTo>
                  <a:lnTo>
                    <a:pt x="59792" y="126455"/>
                  </a:lnTo>
                  <a:lnTo>
                    <a:pt x="62082" y="125579"/>
                  </a:lnTo>
                  <a:lnTo>
                    <a:pt x="63609" y="123935"/>
                  </a:lnTo>
                  <a:lnTo>
                    <a:pt x="68883" y="113695"/>
                  </a:lnTo>
                  <a:lnTo>
                    <a:pt x="74746" y="106537"/>
                  </a:lnTo>
                  <a:lnTo>
                    <a:pt x="78369" y="105558"/>
                  </a:lnTo>
                  <a:lnTo>
                    <a:pt x="80817" y="105297"/>
                  </a:lnTo>
                  <a:lnTo>
                    <a:pt x="82450" y="104065"/>
                  </a:lnTo>
                  <a:lnTo>
                    <a:pt x="85284" y="96619"/>
                  </a:lnTo>
                  <a:lnTo>
                    <a:pt x="88346" y="95859"/>
                  </a:lnTo>
                  <a:lnTo>
                    <a:pt x="90643" y="95656"/>
                  </a:lnTo>
                  <a:lnTo>
                    <a:pt x="96019" y="98253"/>
                  </a:lnTo>
                  <a:lnTo>
                    <a:pt x="101935" y="101876"/>
                  </a:lnTo>
                  <a:lnTo>
                    <a:pt x="114358" y="104203"/>
                  </a:lnTo>
                  <a:lnTo>
                    <a:pt x="117510" y="104393"/>
                  </a:lnTo>
                  <a:lnTo>
                    <a:pt x="119610" y="105578"/>
                  </a:lnTo>
                  <a:lnTo>
                    <a:pt x="121012" y="107428"/>
                  </a:lnTo>
                  <a:lnTo>
                    <a:pt x="121946" y="109718"/>
                  </a:lnTo>
                  <a:lnTo>
                    <a:pt x="123627" y="111246"/>
                  </a:lnTo>
                  <a:lnTo>
                    <a:pt x="133930" y="116519"/>
                  </a:lnTo>
                  <a:lnTo>
                    <a:pt x="136908" y="118954"/>
                  </a:lnTo>
                  <a:lnTo>
                    <a:pt x="140217" y="124482"/>
                  </a:lnTo>
                  <a:lnTo>
                    <a:pt x="142746" y="130467"/>
                  </a:lnTo>
                  <a:lnTo>
                    <a:pt x="158644" y="151174"/>
                  </a:lnTo>
                  <a:lnTo>
                    <a:pt x="161787" y="183792"/>
                  </a:lnTo>
                  <a:lnTo>
                    <a:pt x="159036" y="190341"/>
                  </a:lnTo>
                  <a:lnTo>
                    <a:pt x="145434" y="209536"/>
                  </a:lnTo>
                  <a:lnTo>
                    <a:pt x="142948" y="215893"/>
                  </a:lnTo>
                  <a:lnTo>
                    <a:pt x="126717" y="240438"/>
                  </a:lnTo>
                  <a:lnTo>
                    <a:pt x="80245" y="272046"/>
                  </a:lnTo>
                  <a:lnTo>
                    <a:pt x="70100" y="274987"/>
                  </a:lnTo>
                  <a:lnTo>
                    <a:pt x="30447" y="276221"/>
                  </a:lnTo>
                  <a:lnTo>
                    <a:pt x="21332" y="269678"/>
                  </a:lnTo>
                  <a:lnTo>
                    <a:pt x="15472" y="268024"/>
                  </a:lnTo>
                  <a:lnTo>
                    <a:pt x="13486" y="266524"/>
                  </a:lnTo>
                  <a:lnTo>
                    <a:pt x="11279" y="262036"/>
                  </a:lnTo>
                  <a:lnTo>
                    <a:pt x="10037" y="253559"/>
                  </a:lnTo>
                  <a:lnTo>
                    <a:pt x="8804" y="251589"/>
                  </a:lnTo>
                  <a:lnTo>
                    <a:pt x="6924" y="250276"/>
                  </a:lnTo>
                  <a:lnTo>
                    <a:pt x="4613" y="249401"/>
                  </a:lnTo>
                  <a:lnTo>
                    <a:pt x="3072" y="247759"/>
                  </a:lnTo>
                  <a:lnTo>
                    <a:pt x="394" y="239602"/>
                  </a:lnTo>
                  <a:lnTo>
                    <a:pt x="0" y="229031"/>
                  </a:lnTo>
                  <a:lnTo>
                    <a:pt x="14536" y="228600"/>
                  </a:lnTo>
                  <a:lnTo>
                    <a:pt x="16038" y="229659"/>
                  </a:lnTo>
                  <a:lnTo>
                    <a:pt x="17038" y="231423"/>
                  </a:lnTo>
                  <a:lnTo>
                    <a:pt x="17705" y="233657"/>
                  </a:lnTo>
                  <a:lnTo>
                    <a:pt x="19208" y="235146"/>
                  </a:lnTo>
                  <a:lnTo>
                    <a:pt x="23700" y="236801"/>
                  </a:lnTo>
                  <a:lnTo>
                    <a:pt x="25322" y="238301"/>
                  </a:lnTo>
                  <a:lnTo>
                    <a:pt x="28137" y="246210"/>
                  </a:lnTo>
                  <a:lnTo>
                    <a:pt x="28438" y="252280"/>
                  </a:lnTo>
                  <a:lnTo>
                    <a:pt x="29538" y="253912"/>
                  </a:lnTo>
                  <a:lnTo>
                    <a:pt x="31330" y="255000"/>
                  </a:lnTo>
                  <a:lnTo>
                    <a:pt x="33583" y="255724"/>
                  </a:lnTo>
                  <a:lnTo>
                    <a:pt x="35085" y="257266"/>
                  </a:lnTo>
                  <a:lnTo>
                    <a:pt x="37694" y="265249"/>
                  </a:lnTo>
                  <a:lnTo>
                    <a:pt x="38089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486"/>
            <p:cNvSpPr/>
            <p:nvPr>
              <p:custDataLst>
                <p:tags r:id="rId14"/>
              </p:custDataLst>
            </p:nvPr>
          </p:nvSpPr>
          <p:spPr>
            <a:xfrm>
              <a:off x="6867525" y="4667250"/>
              <a:ext cx="200026" cy="28566"/>
            </a:xfrm>
            <a:custGeom>
              <a:avLst/>
              <a:gdLst/>
              <a:ahLst/>
              <a:cxnLst/>
              <a:rect l="0" t="0" r="0" b="0"/>
              <a:pathLst>
                <a:path w="200026" h="28566">
                  <a:moveTo>
                    <a:pt x="0" y="19050"/>
                  </a:moveTo>
                  <a:lnTo>
                    <a:pt x="0" y="19050"/>
                  </a:lnTo>
                  <a:lnTo>
                    <a:pt x="0" y="24107"/>
                  </a:lnTo>
                  <a:lnTo>
                    <a:pt x="1058" y="25596"/>
                  </a:lnTo>
                  <a:lnTo>
                    <a:pt x="2822" y="26589"/>
                  </a:lnTo>
                  <a:lnTo>
                    <a:pt x="9701" y="28313"/>
                  </a:lnTo>
                  <a:lnTo>
                    <a:pt x="31881" y="28565"/>
                  </a:lnTo>
                  <a:lnTo>
                    <a:pt x="38158" y="25748"/>
                  </a:lnTo>
                  <a:lnTo>
                    <a:pt x="44476" y="22027"/>
                  </a:lnTo>
                  <a:lnTo>
                    <a:pt x="55041" y="19932"/>
                  </a:lnTo>
                  <a:lnTo>
                    <a:pt x="88508" y="19084"/>
                  </a:lnTo>
                  <a:lnTo>
                    <a:pt x="95076" y="16243"/>
                  </a:lnTo>
                  <a:lnTo>
                    <a:pt x="101523" y="12511"/>
                  </a:lnTo>
                  <a:lnTo>
                    <a:pt x="112161" y="10410"/>
                  </a:lnTo>
                  <a:lnTo>
                    <a:pt x="145657" y="9559"/>
                  </a:lnTo>
                  <a:lnTo>
                    <a:pt x="152226" y="6718"/>
                  </a:lnTo>
                  <a:lnTo>
                    <a:pt x="158672" y="2986"/>
                  </a:lnTo>
                  <a:lnTo>
                    <a:pt x="169311" y="885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487"/>
            <p:cNvSpPr/>
            <p:nvPr>
              <p:custDataLst>
                <p:tags r:id="rId15"/>
              </p:custDataLst>
            </p:nvPr>
          </p:nvSpPr>
          <p:spPr>
            <a:xfrm>
              <a:off x="6915150" y="4610100"/>
              <a:ext cx="161795" cy="9526"/>
            </a:xfrm>
            <a:custGeom>
              <a:avLst/>
              <a:gdLst/>
              <a:ahLst/>
              <a:cxnLst/>
              <a:rect l="0" t="0" r="0" b="0"/>
              <a:pathLst>
                <a:path w="161795" h="9526">
                  <a:moveTo>
                    <a:pt x="0" y="9525"/>
                  </a:moveTo>
                  <a:lnTo>
                    <a:pt x="0" y="9525"/>
                  </a:lnTo>
                  <a:lnTo>
                    <a:pt x="45359" y="9525"/>
                  </a:lnTo>
                  <a:lnTo>
                    <a:pt x="88935" y="9525"/>
                  </a:lnTo>
                  <a:lnTo>
                    <a:pt x="95266" y="6703"/>
                  </a:lnTo>
                  <a:lnTo>
                    <a:pt x="101607" y="2979"/>
                  </a:lnTo>
                  <a:lnTo>
                    <a:pt x="114301" y="589"/>
                  </a:lnTo>
                  <a:lnTo>
                    <a:pt x="161794" y="0"/>
                  </a:lnTo>
                  <a:lnTo>
                    <a:pt x="156830" y="5057"/>
                  </a:lnTo>
                  <a:lnTo>
                    <a:pt x="151547" y="7539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044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CA035E-65BE-2A13-E236-FF7D2F890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365125"/>
            <a:ext cx="11733196" cy="1325563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квадрате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ABCD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взяты такие точки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такие, что 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BAP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  <a:r>
              <a:rPr lang="en-US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ABP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en-US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DCQ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CDQ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</a:t>
            </a:r>
            <a:r>
              <a:rPr lang="en-US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Прямые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PQ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пересекаются в точке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Найдите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∠</a:t>
            </a:r>
            <a:r>
              <a:rPr lang="en-US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PTD</a:t>
            </a:r>
            <a:r>
              <a:rPr lang="ru-RU" sz="32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D51C3FF9-BC72-873F-1618-EF8C97D24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33" y="2023740"/>
            <a:ext cx="1722916" cy="350353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grpSp>
        <p:nvGrpSpPr>
          <p:cNvPr id="6" name="SMARTInkShape-Group132"/>
          <p:cNvGrpSpPr/>
          <p:nvPr/>
        </p:nvGrpSpPr>
        <p:grpSpPr>
          <a:xfrm>
            <a:off x="3105150" y="1314451"/>
            <a:ext cx="266570" cy="295236"/>
            <a:chOff x="3105150" y="1314451"/>
            <a:chExt cx="266570" cy="295236"/>
          </a:xfrm>
        </p:grpSpPr>
        <p:sp>
          <p:nvSpPr>
            <p:cNvPr id="3" name="SMARTInkShape-488"/>
            <p:cNvSpPr/>
            <p:nvPr>
              <p:custDataLst>
                <p:tags r:id="rId386"/>
              </p:custDataLst>
            </p:nvPr>
          </p:nvSpPr>
          <p:spPr>
            <a:xfrm>
              <a:off x="3105150" y="1447800"/>
              <a:ext cx="152401" cy="161887"/>
            </a:xfrm>
            <a:custGeom>
              <a:avLst/>
              <a:gdLst/>
              <a:ahLst/>
              <a:cxnLst/>
              <a:rect l="0" t="0" r="0" b="0"/>
              <a:pathLst>
                <a:path w="152401" h="161887">
                  <a:moveTo>
                    <a:pt x="152400" y="0"/>
                  </a:moveTo>
                  <a:lnTo>
                    <a:pt x="152400" y="0"/>
                  </a:lnTo>
                  <a:lnTo>
                    <a:pt x="152400" y="18314"/>
                  </a:lnTo>
                  <a:lnTo>
                    <a:pt x="149578" y="26837"/>
                  </a:lnTo>
                  <a:lnTo>
                    <a:pt x="145854" y="34153"/>
                  </a:lnTo>
                  <a:lnTo>
                    <a:pt x="133252" y="72122"/>
                  </a:lnTo>
                  <a:lnTo>
                    <a:pt x="126001" y="85546"/>
                  </a:lnTo>
                  <a:lnTo>
                    <a:pt x="125275" y="88781"/>
                  </a:lnTo>
                  <a:lnTo>
                    <a:pt x="109673" y="117472"/>
                  </a:lnTo>
                  <a:lnTo>
                    <a:pt x="89873" y="139700"/>
                  </a:lnTo>
                  <a:lnTo>
                    <a:pt x="87569" y="146050"/>
                  </a:lnTo>
                  <a:lnTo>
                    <a:pt x="85896" y="148167"/>
                  </a:lnTo>
                  <a:lnTo>
                    <a:pt x="69586" y="158574"/>
                  </a:lnTo>
                  <a:lnTo>
                    <a:pt x="58997" y="161484"/>
                  </a:lnTo>
                  <a:lnTo>
                    <a:pt x="44055" y="161886"/>
                  </a:lnTo>
                  <a:lnTo>
                    <a:pt x="42070" y="160841"/>
                  </a:lnTo>
                  <a:lnTo>
                    <a:pt x="40746" y="159086"/>
                  </a:lnTo>
                  <a:lnTo>
                    <a:pt x="38623" y="153721"/>
                  </a:lnTo>
                  <a:lnTo>
                    <a:pt x="9653" y="123953"/>
                  </a:lnTo>
                  <a:lnTo>
                    <a:pt x="396" y="123828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489"/>
            <p:cNvSpPr/>
            <p:nvPr>
              <p:custDataLst>
                <p:tags r:id="rId387"/>
              </p:custDataLst>
            </p:nvPr>
          </p:nvSpPr>
          <p:spPr>
            <a:xfrm>
              <a:off x="3181360" y="1314451"/>
              <a:ext cx="190360" cy="200025"/>
            </a:xfrm>
            <a:custGeom>
              <a:avLst/>
              <a:gdLst/>
              <a:ahLst/>
              <a:cxnLst/>
              <a:rect l="0" t="0" r="0" b="0"/>
              <a:pathLst>
                <a:path w="190360" h="200025">
                  <a:moveTo>
                    <a:pt x="47615" y="190499"/>
                  </a:moveTo>
                  <a:lnTo>
                    <a:pt x="47615" y="190499"/>
                  </a:lnTo>
                  <a:lnTo>
                    <a:pt x="39414" y="182298"/>
                  </a:lnTo>
                  <a:lnTo>
                    <a:pt x="38125" y="171876"/>
                  </a:lnTo>
                  <a:lnTo>
                    <a:pt x="38093" y="163286"/>
                  </a:lnTo>
                  <a:lnTo>
                    <a:pt x="37034" y="162832"/>
                  </a:lnTo>
                  <a:lnTo>
                    <a:pt x="33034" y="162327"/>
                  </a:lnTo>
                  <a:lnTo>
                    <a:pt x="31544" y="161135"/>
                  </a:lnTo>
                  <a:lnTo>
                    <a:pt x="29890" y="156987"/>
                  </a:lnTo>
                  <a:lnTo>
                    <a:pt x="28681" y="144601"/>
                  </a:lnTo>
                  <a:lnTo>
                    <a:pt x="12757" y="126036"/>
                  </a:lnTo>
                  <a:lnTo>
                    <a:pt x="10476" y="117189"/>
                  </a:lnTo>
                  <a:lnTo>
                    <a:pt x="9642" y="101561"/>
                  </a:lnTo>
                  <a:lnTo>
                    <a:pt x="8541" y="99457"/>
                  </a:lnTo>
                  <a:lnTo>
                    <a:pt x="6749" y="98055"/>
                  </a:lnTo>
                  <a:lnTo>
                    <a:pt x="4496" y="97119"/>
                  </a:lnTo>
                  <a:lnTo>
                    <a:pt x="2994" y="95437"/>
                  </a:lnTo>
                  <a:lnTo>
                    <a:pt x="1325" y="90747"/>
                  </a:lnTo>
                  <a:lnTo>
                    <a:pt x="0" y="59020"/>
                  </a:lnTo>
                  <a:lnTo>
                    <a:pt x="6538" y="49914"/>
                  </a:lnTo>
                  <a:lnTo>
                    <a:pt x="9123" y="39864"/>
                  </a:lnTo>
                  <a:lnTo>
                    <a:pt x="22738" y="24996"/>
                  </a:lnTo>
                  <a:lnTo>
                    <a:pt x="28798" y="21693"/>
                  </a:lnTo>
                  <a:lnTo>
                    <a:pt x="35018" y="19165"/>
                  </a:lnTo>
                  <a:lnTo>
                    <a:pt x="44471" y="12851"/>
                  </a:lnTo>
                  <a:lnTo>
                    <a:pt x="53974" y="9452"/>
                  </a:lnTo>
                  <a:lnTo>
                    <a:pt x="64551" y="3270"/>
                  </a:lnTo>
                  <a:lnTo>
                    <a:pt x="107413" y="56"/>
                  </a:lnTo>
                  <a:lnTo>
                    <a:pt x="145921" y="0"/>
                  </a:lnTo>
                  <a:lnTo>
                    <a:pt x="152337" y="2822"/>
                  </a:lnTo>
                  <a:lnTo>
                    <a:pt x="158717" y="6545"/>
                  </a:lnTo>
                  <a:lnTo>
                    <a:pt x="168258" y="9700"/>
                  </a:lnTo>
                  <a:lnTo>
                    <a:pt x="174612" y="14188"/>
                  </a:lnTo>
                  <a:lnTo>
                    <a:pt x="178142" y="19711"/>
                  </a:lnTo>
                  <a:lnTo>
                    <a:pt x="179083" y="22665"/>
                  </a:lnTo>
                  <a:lnTo>
                    <a:pt x="180769" y="24635"/>
                  </a:lnTo>
                  <a:lnTo>
                    <a:pt x="185464" y="26823"/>
                  </a:lnTo>
                  <a:lnTo>
                    <a:pt x="187139" y="28465"/>
                  </a:lnTo>
                  <a:lnTo>
                    <a:pt x="189001" y="33112"/>
                  </a:lnTo>
                  <a:lnTo>
                    <a:pt x="190359" y="50919"/>
                  </a:lnTo>
                  <a:lnTo>
                    <a:pt x="180782" y="81673"/>
                  </a:lnTo>
                  <a:lnTo>
                    <a:pt x="164795" y="101522"/>
                  </a:lnTo>
                  <a:lnTo>
                    <a:pt x="158609" y="107915"/>
                  </a:lnTo>
                  <a:lnTo>
                    <a:pt x="155154" y="117106"/>
                  </a:lnTo>
                  <a:lnTo>
                    <a:pt x="152560" y="127188"/>
                  </a:lnTo>
                  <a:lnTo>
                    <a:pt x="142272" y="142284"/>
                  </a:lnTo>
                  <a:lnTo>
                    <a:pt x="111105" y="174614"/>
                  </a:lnTo>
                  <a:lnTo>
                    <a:pt x="104760" y="178147"/>
                  </a:lnTo>
                  <a:lnTo>
                    <a:pt x="98413" y="180776"/>
                  </a:lnTo>
                  <a:lnTo>
                    <a:pt x="76631" y="199593"/>
                  </a:lnTo>
                  <a:lnTo>
                    <a:pt x="66665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SMARTInkShape-Group133"/>
          <p:cNvGrpSpPr/>
          <p:nvPr/>
        </p:nvGrpSpPr>
        <p:grpSpPr>
          <a:xfrm>
            <a:off x="3352800" y="1362124"/>
            <a:ext cx="1724026" cy="199977"/>
            <a:chOff x="3352800" y="1362124"/>
            <a:chExt cx="1724026" cy="199977"/>
          </a:xfrm>
        </p:grpSpPr>
        <p:sp>
          <p:nvSpPr>
            <p:cNvPr id="7" name="SMARTInkShape-490"/>
            <p:cNvSpPr/>
            <p:nvPr>
              <p:custDataLst>
                <p:tags r:id="rId383"/>
              </p:custDataLst>
            </p:nvPr>
          </p:nvSpPr>
          <p:spPr>
            <a:xfrm>
              <a:off x="3352800" y="1362124"/>
              <a:ext cx="1495426" cy="199974"/>
            </a:xfrm>
            <a:custGeom>
              <a:avLst/>
              <a:gdLst/>
              <a:ahLst/>
              <a:cxnLst/>
              <a:rect l="0" t="0" r="0" b="0"/>
              <a:pathLst>
                <a:path w="1495426" h="199974">
                  <a:moveTo>
                    <a:pt x="0" y="180926"/>
                  </a:moveTo>
                  <a:lnTo>
                    <a:pt x="0" y="180926"/>
                  </a:lnTo>
                  <a:lnTo>
                    <a:pt x="5057" y="180926"/>
                  </a:lnTo>
                  <a:lnTo>
                    <a:pt x="6546" y="179868"/>
                  </a:lnTo>
                  <a:lnTo>
                    <a:pt x="7539" y="178104"/>
                  </a:lnTo>
                  <a:lnTo>
                    <a:pt x="8201" y="175870"/>
                  </a:lnTo>
                  <a:lnTo>
                    <a:pt x="9701" y="174380"/>
                  </a:lnTo>
                  <a:lnTo>
                    <a:pt x="19712" y="169167"/>
                  </a:lnTo>
                  <a:lnTo>
                    <a:pt x="25694" y="165116"/>
                  </a:lnTo>
                  <a:lnTo>
                    <a:pt x="35012" y="161778"/>
                  </a:lnTo>
                  <a:lnTo>
                    <a:pt x="60528" y="146772"/>
                  </a:lnTo>
                  <a:lnTo>
                    <a:pt x="72144" y="142937"/>
                  </a:lnTo>
                  <a:lnTo>
                    <a:pt x="119761" y="107877"/>
                  </a:lnTo>
                  <a:lnTo>
                    <a:pt x="136408" y="92023"/>
                  </a:lnTo>
                  <a:lnTo>
                    <a:pt x="140001" y="85675"/>
                  </a:lnTo>
                  <a:lnTo>
                    <a:pt x="142656" y="79325"/>
                  </a:lnTo>
                  <a:lnTo>
                    <a:pt x="160159" y="58982"/>
                  </a:lnTo>
                  <a:lnTo>
                    <a:pt x="161140" y="55115"/>
                  </a:lnTo>
                  <a:lnTo>
                    <a:pt x="161921" y="30005"/>
                  </a:lnTo>
                  <a:lnTo>
                    <a:pt x="160864" y="29512"/>
                  </a:lnTo>
                  <a:lnTo>
                    <a:pt x="138221" y="28527"/>
                  </a:lnTo>
                  <a:lnTo>
                    <a:pt x="136597" y="29585"/>
                  </a:lnTo>
                  <a:lnTo>
                    <a:pt x="135515" y="31349"/>
                  </a:lnTo>
                  <a:lnTo>
                    <a:pt x="134794" y="33583"/>
                  </a:lnTo>
                  <a:lnTo>
                    <a:pt x="133254" y="35072"/>
                  </a:lnTo>
                  <a:lnTo>
                    <a:pt x="128721" y="36727"/>
                  </a:lnTo>
                  <a:lnTo>
                    <a:pt x="127089" y="38227"/>
                  </a:lnTo>
                  <a:lnTo>
                    <a:pt x="125276" y="42715"/>
                  </a:lnTo>
                  <a:lnTo>
                    <a:pt x="123053" y="54220"/>
                  </a:lnTo>
                  <a:lnTo>
                    <a:pt x="117364" y="63538"/>
                  </a:lnTo>
                  <a:lnTo>
                    <a:pt x="114149" y="73002"/>
                  </a:lnTo>
                  <a:lnTo>
                    <a:pt x="108023" y="82509"/>
                  </a:lnTo>
                  <a:lnTo>
                    <a:pt x="96217" y="119718"/>
                  </a:lnTo>
                  <a:lnTo>
                    <a:pt x="95253" y="165048"/>
                  </a:lnTo>
                  <a:lnTo>
                    <a:pt x="95250" y="179044"/>
                  </a:lnTo>
                  <a:lnTo>
                    <a:pt x="103451" y="188962"/>
                  </a:lnTo>
                  <a:lnTo>
                    <a:pt x="107009" y="189789"/>
                  </a:lnTo>
                  <a:lnTo>
                    <a:pt x="127131" y="190412"/>
                  </a:lnTo>
                  <a:lnTo>
                    <a:pt x="133408" y="187612"/>
                  </a:lnTo>
                  <a:lnTo>
                    <a:pt x="179290" y="158652"/>
                  </a:lnTo>
                  <a:lnTo>
                    <a:pt x="225856" y="116867"/>
                  </a:lnTo>
                  <a:lnTo>
                    <a:pt x="265880" y="74143"/>
                  </a:lnTo>
                  <a:lnTo>
                    <a:pt x="292068" y="41519"/>
                  </a:lnTo>
                  <a:lnTo>
                    <a:pt x="300557" y="31788"/>
                  </a:lnTo>
                  <a:lnTo>
                    <a:pt x="302914" y="25389"/>
                  </a:lnTo>
                  <a:lnTo>
                    <a:pt x="304601" y="23260"/>
                  </a:lnTo>
                  <a:lnTo>
                    <a:pt x="314286" y="19015"/>
                  </a:lnTo>
                  <a:lnTo>
                    <a:pt x="314322" y="27203"/>
                  </a:lnTo>
                  <a:lnTo>
                    <a:pt x="313264" y="27644"/>
                  </a:lnTo>
                  <a:lnTo>
                    <a:pt x="309268" y="28134"/>
                  </a:lnTo>
                  <a:lnTo>
                    <a:pt x="307779" y="30381"/>
                  </a:lnTo>
                  <a:lnTo>
                    <a:pt x="304624" y="42599"/>
                  </a:lnTo>
                  <a:lnTo>
                    <a:pt x="294613" y="56745"/>
                  </a:lnTo>
                  <a:lnTo>
                    <a:pt x="289689" y="63293"/>
                  </a:lnTo>
                  <a:lnTo>
                    <a:pt x="274059" y="106957"/>
                  </a:lnTo>
                  <a:lnTo>
                    <a:pt x="268880" y="121615"/>
                  </a:lnTo>
                  <a:lnTo>
                    <a:pt x="265929" y="139367"/>
                  </a:lnTo>
                  <a:lnTo>
                    <a:pt x="259218" y="152295"/>
                  </a:lnTo>
                  <a:lnTo>
                    <a:pt x="258537" y="155488"/>
                  </a:lnTo>
                  <a:lnTo>
                    <a:pt x="259141" y="158676"/>
                  </a:lnTo>
                  <a:lnTo>
                    <a:pt x="264893" y="171396"/>
                  </a:lnTo>
                  <a:lnTo>
                    <a:pt x="266594" y="180368"/>
                  </a:lnTo>
                  <a:lnTo>
                    <a:pt x="271725" y="185817"/>
                  </a:lnTo>
                  <a:lnTo>
                    <a:pt x="274283" y="186304"/>
                  </a:lnTo>
                  <a:lnTo>
                    <a:pt x="277047" y="185569"/>
                  </a:lnTo>
                  <a:lnTo>
                    <a:pt x="282940" y="182990"/>
                  </a:lnTo>
                  <a:lnTo>
                    <a:pt x="292208" y="180479"/>
                  </a:lnTo>
                  <a:lnTo>
                    <a:pt x="335227" y="149134"/>
                  </a:lnTo>
                  <a:lnTo>
                    <a:pt x="355073" y="125756"/>
                  </a:lnTo>
                  <a:lnTo>
                    <a:pt x="365243" y="117248"/>
                  </a:lnTo>
                  <a:lnTo>
                    <a:pt x="396796" y="73064"/>
                  </a:lnTo>
                  <a:lnTo>
                    <a:pt x="414860" y="51038"/>
                  </a:lnTo>
                  <a:lnTo>
                    <a:pt x="421085" y="38108"/>
                  </a:lnTo>
                  <a:lnTo>
                    <a:pt x="428622" y="28530"/>
                  </a:lnTo>
                  <a:lnTo>
                    <a:pt x="423568" y="33584"/>
                  </a:lnTo>
                  <a:lnTo>
                    <a:pt x="421086" y="38888"/>
                  </a:lnTo>
                  <a:lnTo>
                    <a:pt x="419492" y="45860"/>
                  </a:lnTo>
                  <a:lnTo>
                    <a:pt x="412631" y="54841"/>
                  </a:lnTo>
                  <a:lnTo>
                    <a:pt x="410933" y="60683"/>
                  </a:lnTo>
                  <a:lnTo>
                    <a:pt x="408785" y="79602"/>
                  </a:lnTo>
                  <a:lnTo>
                    <a:pt x="397832" y="104556"/>
                  </a:lnTo>
                  <a:lnTo>
                    <a:pt x="393772" y="111001"/>
                  </a:lnTo>
                  <a:lnTo>
                    <a:pt x="391487" y="120579"/>
                  </a:lnTo>
                  <a:lnTo>
                    <a:pt x="390526" y="166375"/>
                  </a:lnTo>
                  <a:lnTo>
                    <a:pt x="391584" y="168050"/>
                  </a:lnTo>
                  <a:lnTo>
                    <a:pt x="393348" y="169167"/>
                  </a:lnTo>
                  <a:lnTo>
                    <a:pt x="400226" y="171107"/>
                  </a:lnTo>
                  <a:lnTo>
                    <a:pt x="408135" y="171362"/>
                  </a:lnTo>
                  <a:lnTo>
                    <a:pt x="450861" y="130112"/>
                  </a:lnTo>
                  <a:lnTo>
                    <a:pt x="454383" y="123770"/>
                  </a:lnTo>
                  <a:lnTo>
                    <a:pt x="457006" y="117423"/>
                  </a:lnTo>
                  <a:lnTo>
                    <a:pt x="483005" y="85676"/>
                  </a:lnTo>
                  <a:lnTo>
                    <a:pt x="485602" y="79326"/>
                  </a:lnTo>
                  <a:lnTo>
                    <a:pt x="504787" y="57140"/>
                  </a:lnTo>
                  <a:lnTo>
                    <a:pt x="504822" y="65305"/>
                  </a:lnTo>
                  <a:lnTo>
                    <a:pt x="498279" y="73969"/>
                  </a:lnTo>
                  <a:lnTo>
                    <a:pt x="496183" y="82795"/>
                  </a:lnTo>
                  <a:lnTo>
                    <a:pt x="495334" y="107912"/>
                  </a:lnTo>
                  <a:lnTo>
                    <a:pt x="492493" y="114256"/>
                  </a:lnTo>
                  <a:lnTo>
                    <a:pt x="488761" y="120603"/>
                  </a:lnTo>
                  <a:lnTo>
                    <a:pt x="486365" y="133301"/>
                  </a:lnTo>
                  <a:lnTo>
                    <a:pt x="485892" y="146001"/>
                  </a:lnTo>
                  <a:lnTo>
                    <a:pt x="488649" y="152351"/>
                  </a:lnTo>
                  <a:lnTo>
                    <a:pt x="492344" y="158701"/>
                  </a:lnTo>
                  <a:lnTo>
                    <a:pt x="493986" y="165051"/>
                  </a:lnTo>
                  <a:lnTo>
                    <a:pt x="495482" y="167168"/>
                  </a:lnTo>
                  <a:lnTo>
                    <a:pt x="497538" y="168579"/>
                  </a:lnTo>
                  <a:lnTo>
                    <a:pt x="499968" y="169520"/>
                  </a:lnTo>
                  <a:lnTo>
                    <a:pt x="501586" y="171205"/>
                  </a:lnTo>
                  <a:lnTo>
                    <a:pt x="503386" y="175900"/>
                  </a:lnTo>
                  <a:lnTo>
                    <a:pt x="504924" y="177575"/>
                  </a:lnTo>
                  <a:lnTo>
                    <a:pt x="509455" y="179437"/>
                  </a:lnTo>
                  <a:lnTo>
                    <a:pt x="527178" y="180795"/>
                  </a:lnTo>
                  <a:lnTo>
                    <a:pt x="533457" y="178046"/>
                  </a:lnTo>
                  <a:lnTo>
                    <a:pt x="539775" y="174354"/>
                  </a:lnTo>
                  <a:lnTo>
                    <a:pt x="549282" y="171218"/>
                  </a:lnTo>
                  <a:lnTo>
                    <a:pt x="593039" y="144855"/>
                  </a:lnTo>
                  <a:lnTo>
                    <a:pt x="611659" y="125745"/>
                  </a:lnTo>
                  <a:lnTo>
                    <a:pt x="622157" y="117243"/>
                  </a:lnTo>
                  <a:lnTo>
                    <a:pt x="645292" y="89811"/>
                  </a:lnTo>
                  <a:lnTo>
                    <a:pt x="659451" y="79610"/>
                  </a:lnTo>
                  <a:lnTo>
                    <a:pt x="681749" y="50758"/>
                  </a:lnTo>
                  <a:lnTo>
                    <a:pt x="685267" y="39933"/>
                  </a:lnTo>
                  <a:lnTo>
                    <a:pt x="685798" y="28565"/>
                  </a:lnTo>
                  <a:lnTo>
                    <a:pt x="671611" y="28527"/>
                  </a:lnTo>
                  <a:lnTo>
                    <a:pt x="669991" y="29585"/>
                  </a:lnTo>
                  <a:lnTo>
                    <a:pt x="668910" y="31349"/>
                  </a:lnTo>
                  <a:lnTo>
                    <a:pt x="668190" y="33583"/>
                  </a:lnTo>
                  <a:lnTo>
                    <a:pt x="666652" y="35072"/>
                  </a:lnTo>
                  <a:lnTo>
                    <a:pt x="656578" y="40285"/>
                  </a:lnTo>
                  <a:lnTo>
                    <a:pt x="653619" y="42715"/>
                  </a:lnTo>
                  <a:lnTo>
                    <a:pt x="650330" y="48238"/>
                  </a:lnTo>
                  <a:lnTo>
                    <a:pt x="649454" y="51192"/>
                  </a:lnTo>
                  <a:lnTo>
                    <a:pt x="647811" y="53162"/>
                  </a:lnTo>
                  <a:lnTo>
                    <a:pt x="643163" y="55350"/>
                  </a:lnTo>
                  <a:lnTo>
                    <a:pt x="641501" y="56992"/>
                  </a:lnTo>
                  <a:lnTo>
                    <a:pt x="633556" y="70205"/>
                  </a:lnTo>
                  <a:lnTo>
                    <a:pt x="623073" y="82581"/>
                  </a:lnTo>
                  <a:lnTo>
                    <a:pt x="611078" y="116105"/>
                  </a:lnTo>
                  <a:lnTo>
                    <a:pt x="609730" y="136360"/>
                  </a:lnTo>
                  <a:lnTo>
                    <a:pt x="619308" y="167337"/>
                  </a:lnTo>
                  <a:lnTo>
                    <a:pt x="630832" y="182860"/>
                  </a:lnTo>
                  <a:lnTo>
                    <a:pt x="633280" y="185390"/>
                  </a:lnTo>
                  <a:lnTo>
                    <a:pt x="638822" y="188202"/>
                  </a:lnTo>
                  <a:lnTo>
                    <a:pt x="655194" y="190155"/>
                  </a:lnTo>
                  <a:lnTo>
                    <a:pt x="688296" y="189367"/>
                  </a:lnTo>
                  <a:lnTo>
                    <a:pt x="730657" y="168060"/>
                  </a:lnTo>
                  <a:lnTo>
                    <a:pt x="773666" y="136291"/>
                  </a:lnTo>
                  <a:lnTo>
                    <a:pt x="816368" y="88720"/>
                  </a:lnTo>
                  <a:lnTo>
                    <a:pt x="853972" y="41595"/>
                  </a:lnTo>
                  <a:lnTo>
                    <a:pt x="862511" y="31810"/>
                  </a:lnTo>
                  <a:lnTo>
                    <a:pt x="864880" y="25400"/>
                  </a:lnTo>
                  <a:lnTo>
                    <a:pt x="866570" y="23267"/>
                  </a:lnTo>
                  <a:lnTo>
                    <a:pt x="872947" y="19207"/>
                  </a:lnTo>
                  <a:lnTo>
                    <a:pt x="875859" y="10967"/>
                  </a:lnTo>
                  <a:lnTo>
                    <a:pt x="878926" y="12961"/>
                  </a:lnTo>
                  <a:lnTo>
                    <a:pt x="885421" y="18647"/>
                  </a:lnTo>
                  <a:lnTo>
                    <a:pt x="885822" y="50797"/>
                  </a:lnTo>
                  <a:lnTo>
                    <a:pt x="876692" y="93516"/>
                  </a:lnTo>
                  <a:lnTo>
                    <a:pt x="862121" y="141014"/>
                  </a:lnTo>
                  <a:lnTo>
                    <a:pt x="858212" y="157716"/>
                  </a:lnTo>
                  <a:lnTo>
                    <a:pt x="857678" y="164613"/>
                  </a:lnTo>
                  <a:lnTo>
                    <a:pt x="854618" y="171206"/>
                  </a:lnTo>
                  <a:lnTo>
                    <a:pt x="849087" y="179006"/>
                  </a:lnTo>
                  <a:lnTo>
                    <a:pt x="847736" y="190320"/>
                  </a:lnTo>
                  <a:lnTo>
                    <a:pt x="847725" y="142809"/>
                  </a:lnTo>
                  <a:lnTo>
                    <a:pt x="847725" y="114262"/>
                  </a:lnTo>
                  <a:lnTo>
                    <a:pt x="847725" y="119311"/>
                  </a:lnTo>
                  <a:lnTo>
                    <a:pt x="848783" y="120799"/>
                  </a:lnTo>
                  <a:lnTo>
                    <a:pt x="850547" y="121792"/>
                  </a:lnTo>
                  <a:lnTo>
                    <a:pt x="855926" y="123384"/>
                  </a:lnTo>
                  <a:lnTo>
                    <a:pt x="856661" y="126424"/>
                  </a:lnTo>
                  <a:lnTo>
                    <a:pt x="856857" y="128716"/>
                  </a:lnTo>
                  <a:lnTo>
                    <a:pt x="858046" y="130245"/>
                  </a:lnTo>
                  <a:lnTo>
                    <a:pt x="866928" y="134091"/>
                  </a:lnTo>
                  <a:lnTo>
                    <a:pt x="874856" y="141467"/>
                  </a:lnTo>
                  <a:lnTo>
                    <a:pt x="880929" y="142423"/>
                  </a:lnTo>
                  <a:lnTo>
                    <a:pt x="889431" y="142707"/>
                  </a:lnTo>
                  <a:lnTo>
                    <a:pt x="891404" y="141688"/>
                  </a:lnTo>
                  <a:lnTo>
                    <a:pt x="892719" y="139951"/>
                  </a:lnTo>
                  <a:lnTo>
                    <a:pt x="893596" y="137734"/>
                  </a:lnTo>
                  <a:lnTo>
                    <a:pt x="896297" y="136257"/>
                  </a:lnTo>
                  <a:lnTo>
                    <a:pt x="909154" y="133118"/>
                  </a:lnTo>
                  <a:lnTo>
                    <a:pt x="923516" y="125935"/>
                  </a:lnTo>
                  <a:lnTo>
                    <a:pt x="926827" y="125215"/>
                  </a:lnTo>
                  <a:lnTo>
                    <a:pt x="936544" y="119146"/>
                  </a:lnTo>
                  <a:lnTo>
                    <a:pt x="981075" y="76146"/>
                  </a:lnTo>
                  <a:lnTo>
                    <a:pt x="987425" y="70857"/>
                  </a:lnTo>
                  <a:lnTo>
                    <a:pt x="993775" y="68506"/>
                  </a:lnTo>
                  <a:lnTo>
                    <a:pt x="995892" y="66821"/>
                  </a:lnTo>
                  <a:lnTo>
                    <a:pt x="1019139" y="38087"/>
                  </a:lnTo>
                  <a:lnTo>
                    <a:pt x="1014107" y="43118"/>
                  </a:lnTo>
                  <a:lnTo>
                    <a:pt x="1011631" y="48417"/>
                  </a:lnTo>
                  <a:lnTo>
                    <a:pt x="1010041" y="55386"/>
                  </a:lnTo>
                  <a:lnTo>
                    <a:pt x="1003182" y="64367"/>
                  </a:lnTo>
                  <a:lnTo>
                    <a:pt x="1001031" y="73247"/>
                  </a:lnTo>
                  <a:lnTo>
                    <a:pt x="1000528" y="79447"/>
                  </a:lnTo>
                  <a:lnTo>
                    <a:pt x="997482" y="85730"/>
                  </a:lnTo>
                  <a:lnTo>
                    <a:pt x="995188" y="88887"/>
                  </a:lnTo>
                  <a:lnTo>
                    <a:pt x="991959" y="103443"/>
                  </a:lnTo>
                  <a:lnTo>
                    <a:pt x="989810" y="119720"/>
                  </a:lnTo>
                  <a:lnTo>
                    <a:pt x="983114" y="133127"/>
                  </a:lnTo>
                  <a:lnTo>
                    <a:pt x="981477" y="145967"/>
                  </a:lnTo>
                  <a:lnTo>
                    <a:pt x="984076" y="152336"/>
                  </a:lnTo>
                  <a:lnTo>
                    <a:pt x="987701" y="158694"/>
                  </a:lnTo>
                  <a:lnTo>
                    <a:pt x="990218" y="169519"/>
                  </a:lnTo>
                  <a:lnTo>
                    <a:pt x="998767" y="179437"/>
                  </a:lnTo>
                  <a:lnTo>
                    <a:pt x="1002344" y="180264"/>
                  </a:lnTo>
                  <a:lnTo>
                    <a:pt x="1004779" y="180485"/>
                  </a:lnTo>
                  <a:lnTo>
                    <a:pt x="1010307" y="177908"/>
                  </a:lnTo>
                  <a:lnTo>
                    <a:pt x="1016292" y="174293"/>
                  </a:lnTo>
                  <a:lnTo>
                    <a:pt x="1025611" y="171200"/>
                  </a:lnTo>
                  <a:lnTo>
                    <a:pt x="1065507" y="134556"/>
                  </a:lnTo>
                  <a:lnTo>
                    <a:pt x="1102740" y="88423"/>
                  </a:lnTo>
                  <a:lnTo>
                    <a:pt x="1126999" y="55411"/>
                  </a:lnTo>
                  <a:lnTo>
                    <a:pt x="1130596" y="45414"/>
                  </a:lnTo>
                  <a:lnTo>
                    <a:pt x="1131556" y="39785"/>
                  </a:lnTo>
                  <a:lnTo>
                    <a:pt x="1133254" y="36032"/>
                  </a:lnTo>
                  <a:lnTo>
                    <a:pt x="1135444" y="33530"/>
                  </a:lnTo>
                  <a:lnTo>
                    <a:pt x="1137963" y="31862"/>
                  </a:lnTo>
                  <a:lnTo>
                    <a:pt x="1139642" y="29692"/>
                  </a:lnTo>
                  <a:lnTo>
                    <a:pt x="1142869" y="19480"/>
                  </a:lnTo>
                  <a:lnTo>
                    <a:pt x="1151189" y="10842"/>
                  </a:lnTo>
                  <a:lnTo>
                    <a:pt x="1144207" y="17797"/>
                  </a:lnTo>
                  <a:lnTo>
                    <a:pt x="1142180" y="26368"/>
                  </a:lnTo>
                  <a:lnTo>
                    <a:pt x="1136524" y="35177"/>
                  </a:lnTo>
                  <a:lnTo>
                    <a:pt x="1133320" y="44490"/>
                  </a:lnTo>
                  <a:lnTo>
                    <a:pt x="1127197" y="53952"/>
                  </a:lnTo>
                  <a:lnTo>
                    <a:pt x="1112248" y="94613"/>
                  </a:lnTo>
                  <a:lnTo>
                    <a:pt x="1109799" y="97984"/>
                  </a:lnTo>
                  <a:lnTo>
                    <a:pt x="1107077" y="107374"/>
                  </a:lnTo>
                  <a:lnTo>
                    <a:pt x="1104938" y="145882"/>
                  </a:lnTo>
                  <a:lnTo>
                    <a:pt x="1105984" y="148038"/>
                  </a:lnTo>
                  <a:lnTo>
                    <a:pt x="1107739" y="149476"/>
                  </a:lnTo>
                  <a:lnTo>
                    <a:pt x="1109968" y="150434"/>
                  </a:lnTo>
                  <a:lnTo>
                    <a:pt x="1111453" y="152131"/>
                  </a:lnTo>
                  <a:lnTo>
                    <a:pt x="1113105" y="156840"/>
                  </a:lnTo>
                  <a:lnTo>
                    <a:pt x="1114603" y="158518"/>
                  </a:lnTo>
                  <a:lnTo>
                    <a:pt x="1122510" y="161434"/>
                  </a:lnTo>
                  <a:lnTo>
                    <a:pt x="1137081" y="161837"/>
                  </a:lnTo>
                  <a:lnTo>
                    <a:pt x="1143192" y="159037"/>
                  </a:lnTo>
                  <a:lnTo>
                    <a:pt x="1184473" y="125860"/>
                  </a:lnTo>
                  <a:lnTo>
                    <a:pt x="1215948" y="81507"/>
                  </a:lnTo>
                  <a:lnTo>
                    <a:pt x="1242749" y="35030"/>
                  </a:lnTo>
                  <a:lnTo>
                    <a:pt x="1245541" y="28594"/>
                  </a:lnTo>
                  <a:lnTo>
                    <a:pt x="1247775" y="0"/>
                  </a:lnTo>
                  <a:lnTo>
                    <a:pt x="1247775" y="13213"/>
                  </a:lnTo>
                  <a:lnTo>
                    <a:pt x="1244953" y="19251"/>
                  </a:lnTo>
                  <a:lnTo>
                    <a:pt x="1241229" y="25462"/>
                  </a:lnTo>
                  <a:lnTo>
                    <a:pt x="1238074" y="34909"/>
                  </a:lnTo>
                  <a:lnTo>
                    <a:pt x="1231965" y="45469"/>
                  </a:lnTo>
                  <a:lnTo>
                    <a:pt x="1228627" y="60475"/>
                  </a:lnTo>
                  <a:lnTo>
                    <a:pt x="1222463" y="73152"/>
                  </a:lnTo>
                  <a:lnTo>
                    <a:pt x="1219109" y="88786"/>
                  </a:lnTo>
                  <a:lnTo>
                    <a:pt x="1212940" y="101649"/>
                  </a:lnTo>
                  <a:lnTo>
                    <a:pt x="1209700" y="149091"/>
                  </a:lnTo>
                  <a:lnTo>
                    <a:pt x="1209686" y="155488"/>
                  </a:lnTo>
                  <a:lnTo>
                    <a:pt x="1210740" y="157617"/>
                  </a:lnTo>
                  <a:lnTo>
                    <a:pt x="1212502" y="159037"/>
                  </a:lnTo>
                  <a:lnTo>
                    <a:pt x="1217877" y="161315"/>
                  </a:lnTo>
                  <a:lnTo>
                    <a:pt x="1218612" y="164449"/>
                  </a:lnTo>
                  <a:lnTo>
                    <a:pt x="1218808" y="166766"/>
                  </a:lnTo>
                  <a:lnTo>
                    <a:pt x="1219997" y="168311"/>
                  </a:lnTo>
                  <a:lnTo>
                    <a:pt x="1224140" y="170028"/>
                  </a:lnTo>
                  <a:lnTo>
                    <a:pt x="1226727" y="169427"/>
                  </a:lnTo>
                  <a:lnTo>
                    <a:pt x="1238483" y="163681"/>
                  </a:lnTo>
                  <a:lnTo>
                    <a:pt x="1241580" y="163079"/>
                  </a:lnTo>
                  <a:lnTo>
                    <a:pt x="1287727" y="139219"/>
                  </a:lnTo>
                  <a:lnTo>
                    <a:pt x="1308035" y="125807"/>
                  </a:lnTo>
                  <a:lnTo>
                    <a:pt x="1331099" y="99251"/>
                  </a:lnTo>
                  <a:lnTo>
                    <a:pt x="1346312" y="88052"/>
                  </a:lnTo>
                  <a:lnTo>
                    <a:pt x="1367098" y="61181"/>
                  </a:lnTo>
                  <a:lnTo>
                    <a:pt x="1369599" y="54328"/>
                  </a:lnTo>
                  <a:lnTo>
                    <a:pt x="1371324" y="52078"/>
                  </a:lnTo>
                  <a:lnTo>
                    <a:pt x="1384682" y="43112"/>
                  </a:lnTo>
                  <a:lnTo>
                    <a:pt x="1387997" y="37478"/>
                  </a:lnTo>
                  <a:lnTo>
                    <a:pt x="1390301" y="28647"/>
                  </a:lnTo>
                  <a:lnTo>
                    <a:pt x="1390646" y="10930"/>
                  </a:lnTo>
                  <a:lnTo>
                    <a:pt x="1389589" y="10445"/>
                  </a:lnTo>
                  <a:lnTo>
                    <a:pt x="1366670" y="9477"/>
                  </a:lnTo>
                  <a:lnTo>
                    <a:pt x="1365138" y="10535"/>
                  </a:lnTo>
                  <a:lnTo>
                    <a:pt x="1364117" y="12299"/>
                  </a:lnTo>
                  <a:lnTo>
                    <a:pt x="1363437" y="14533"/>
                  </a:lnTo>
                  <a:lnTo>
                    <a:pt x="1361925" y="16022"/>
                  </a:lnTo>
                  <a:lnTo>
                    <a:pt x="1357422" y="17677"/>
                  </a:lnTo>
                  <a:lnTo>
                    <a:pt x="1355798" y="19177"/>
                  </a:lnTo>
                  <a:lnTo>
                    <a:pt x="1345201" y="38247"/>
                  </a:lnTo>
                  <a:lnTo>
                    <a:pt x="1344476" y="41357"/>
                  </a:lnTo>
                  <a:lnTo>
                    <a:pt x="1335677" y="57118"/>
                  </a:lnTo>
                  <a:lnTo>
                    <a:pt x="1324405" y="103040"/>
                  </a:lnTo>
                  <a:lnTo>
                    <a:pt x="1323982" y="148209"/>
                  </a:lnTo>
                  <a:lnTo>
                    <a:pt x="1323975" y="164923"/>
                  </a:lnTo>
                  <a:lnTo>
                    <a:pt x="1326798" y="171344"/>
                  </a:lnTo>
                  <a:lnTo>
                    <a:pt x="1330521" y="177726"/>
                  </a:lnTo>
                  <a:lnTo>
                    <a:pt x="1332176" y="184090"/>
                  </a:lnTo>
                  <a:lnTo>
                    <a:pt x="1333676" y="186210"/>
                  </a:lnTo>
                  <a:lnTo>
                    <a:pt x="1335734" y="187624"/>
                  </a:lnTo>
                  <a:lnTo>
                    <a:pt x="1340843" y="190253"/>
                  </a:lnTo>
                  <a:lnTo>
                    <a:pt x="1350799" y="198487"/>
                  </a:lnTo>
                  <a:lnTo>
                    <a:pt x="1357088" y="199535"/>
                  </a:lnTo>
                  <a:lnTo>
                    <a:pt x="1393835" y="199973"/>
                  </a:lnTo>
                  <a:lnTo>
                    <a:pt x="1400180" y="197152"/>
                  </a:lnTo>
                  <a:lnTo>
                    <a:pt x="1446114" y="168177"/>
                  </a:lnTo>
                  <a:lnTo>
                    <a:pt x="1495425" y="1333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491"/>
            <p:cNvSpPr/>
            <p:nvPr>
              <p:custDataLst>
                <p:tags r:id="rId384"/>
              </p:custDataLst>
            </p:nvPr>
          </p:nvSpPr>
          <p:spPr>
            <a:xfrm>
              <a:off x="5038725" y="139065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38100" y="0"/>
                  </a:moveTo>
                  <a:lnTo>
                    <a:pt x="38100" y="0"/>
                  </a:lnTo>
                  <a:lnTo>
                    <a:pt x="23911" y="0"/>
                  </a:lnTo>
                  <a:lnTo>
                    <a:pt x="22290" y="1058"/>
                  </a:lnTo>
                  <a:lnTo>
                    <a:pt x="21210" y="2822"/>
                  </a:lnTo>
                  <a:lnTo>
                    <a:pt x="20491" y="5057"/>
                  </a:lnTo>
                  <a:lnTo>
                    <a:pt x="18952" y="6546"/>
                  </a:lnTo>
                  <a:lnTo>
                    <a:pt x="9954" y="9409"/>
                  </a:lnTo>
                  <a:lnTo>
                    <a:pt x="4595" y="9490"/>
                  </a:lnTo>
                  <a:lnTo>
                    <a:pt x="3064" y="10560"/>
                  </a:lnTo>
                  <a:lnTo>
                    <a:pt x="2043" y="12332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492"/>
            <p:cNvSpPr/>
            <p:nvPr>
              <p:custDataLst>
                <p:tags r:id="rId385"/>
              </p:custDataLst>
            </p:nvPr>
          </p:nvSpPr>
          <p:spPr>
            <a:xfrm>
              <a:off x="4962525" y="1562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SMARTInkShape-493"/>
          <p:cNvSpPr/>
          <p:nvPr>
            <p:custDataLst>
              <p:tags r:id="rId1"/>
            </p:custDataLst>
          </p:nvPr>
        </p:nvSpPr>
        <p:spPr>
          <a:xfrm>
            <a:off x="1628775" y="4114800"/>
            <a:ext cx="123826" cy="133234"/>
          </a:xfrm>
          <a:custGeom>
            <a:avLst/>
            <a:gdLst/>
            <a:ahLst/>
            <a:cxnLst/>
            <a:rect l="0" t="0" r="0" b="0"/>
            <a:pathLst>
              <a:path w="123826" h="133234">
                <a:moveTo>
                  <a:pt x="9525" y="0"/>
                </a:moveTo>
                <a:lnTo>
                  <a:pt x="9525" y="0"/>
                </a:lnTo>
                <a:lnTo>
                  <a:pt x="9525" y="8201"/>
                </a:lnTo>
                <a:lnTo>
                  <a:pt x="8467" y="8642"/>
                </a:lnTo>
                <a:lnTo>
                  <a:pt x="392" y="9491"/>
                </a:lnTo>
                <a:lnTo>
                  <a:pt x="0" y="37704"/>
                </a:lnTo>
                <a:lnTo>
                  <a:pt x="9409" y="47506"/>
                </a:lnTo>
                <a:lnTo>
                  <a:pt x="9491" y="52646"/>
                </a:lnTo>
                <a:lnTo>
                  <a:pt x="10560" y="54148"/>
                </a:lnTo>
                <a:lnTo>
                  <a:pt x="12332" y="55149"/>
                </a:lnTo>
                <a:lnTo>
                  <a:pt x="18657" y="57033"/>
                </a:lnTo>
                <a:lnTo>
                  <a:pt x="18934" y="62171"/>
                </a:lnTo>
                <a:lnTo>
                  <a:pt x="20031" y="63673"/>
                </a:lnTo>
                <a:lnTo>
                  <a:pt x="28180" y="66558"/>
                </a:lnTo>
                <a:lnTo>
                  <a:pt x="28540" y="74866"/>
                </a:lnTo>
                <a:lnTo>
                  <a:pt x="29610" y="75311"/>
                </a:lnTo>
                <a:lnTo>
                  <a:pt x="36773" y="76083"/>
                </a:lnTo>
                <a:lnTo>
                  <a:pt x="37510" y="78970"/>
                </a:lnTo>
                <a:lnTo>
                  <a:pt x="38090" y="85608"/>
                </a:lnTo>
                <a:lnTo>
                  <a:pt x="43153" y="85691"/>
                </a:lnTo>
                <a:lnTo>
                  <a:pt x="44644" y="86760"/>
                </a:lnTo>
                <a:lnTo>
                  <a:pt x="47509" y="94857"/>
                </a:lnTo>
                <a:lnTo>
                  <a:pt x="55816" y="103417"/>
                </a:lnTo>
                <a:lnTo>
                  <a:pt x="56755" y="109429"/>
                </a:lnTo>
                <a:lnTo>
                  <a:pt x="57945" y="111053"/>
                </a:lnTo>
                <a:lnTo>
                  <a:pt x="59797" y="112135"/>
                </a:lnTo>
                <a:lnTo>
                  <a:pt x="66273" y="114173"/>
                </a:lnTo>
                <a:lnTo>
                  <a:pt x="75797" y="123429"/>
                </a:lnTo>
                <a:lnTo>
                  <a:pt x="95240" y="123825"/>
                </a:lnTo>
                <a:lnTo>
                  <a:pt x="104659" y="133233"/>
                </a:lnTo>
                <a:lnTo>
                  <a:pt x="114300" y="123825"/>
                </a:lnTo>
                <a:lnTo>
                  <a:pt x="123825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SMARTInkShape-494"/>
          <p:cNvSpPr/>
          <p:nvPr>
            <p:custDataLst>
              <p:tags r:id="rId2"/>
            </p:custDataLst>
          </p:nvPr>
        </p:nvSpPr>
        <p:spPr>
          <a:xfrm>
            <a:off x="1581150" y="5010150"/>
            <a:ext cx="180976" cy="142876"/>
          </a:xfrm>
          <a:custGeom>
            <a:avLst/>
            <a:gdLst/>
            <a:ahLst/>
            <a:cxnLst/>
            <a:rect l="0" t="0" r="0" b="0"/>
            <a:pathLst>
              <a:path w="180976" h="142876">
                <a:moveTo>
                  <a:pt x="0" y="142875"/>
                </a:moveTo>
                <a:lnTo>
                  <a:pt x="0" y="142875"/>
                </a:lnTo>
                <a:lnTo>
                  <a:pt x="0" y="125149"/>
                </a:lnTo>
                <a:lnTo>
                  <a:pt x="1058" y="124708"/>
                </a:lnTo>
                <a:lnTo>
                  <a:pt x="5056" y="124217"/>
                </a:lnTo>
                <a:lnTo>
                  <a:pt x="6546" y="123029"/>
                </a:lnTo>
                <a:lnTo>
                  <a:pt x="9409" y="114703"/>
                </a:lnTo>
                <a:lnTo>
                  <a:pt x="9515" y="106134"/>
                </a:lnTo>
                <a:lnTo>
                  <a:pt x="10576" y="105681"/>
                </a:lnTo>
                <a:lnTo>
                  <a:pt x="14578" y="105178"/>
                </a:lnTo>
                <a:lnTo>
                  <a:pt x="16069" y="103985"/>
                </a:lnTo>
                <a:lnTo>
                  <a:pt x="18657" y="96609"/>
                </a:lnTo>
                <a:lnTo>
                  <a:pt x="18934" y="90596"/>
                </a:lnTo>
                <a:lnTo>
                  <a:pt x="20031" y="88972"/>
                </a:lnTo>
                <a:lnTo>
                  <a:pt x="21820" y="87890"/>
                </a:lnTo>
                <a:lnTo>
                  <a:pt x="27241" y="86152"/>
                </a:lnTo>
                <a:lnTo>
                  <a:pt x="37673" y="76603"/>
                </a:lnTo>
                <a:lnTo>
                  <a:pt x="37973" y="71263"/>
                </a:lnTo>
                <a:lnTo>
                  <a:pt x="39074" y="69734"/>
                </a:lnTo>
                <a:lnTo>
                  <a:pt x="43119" y="68034"/>
                </a:lnTo>
                <a:lnTo>
                  <a:pt x="44621" y="66523"/>
                </a:lnTo>
                <a:lnTo>
                  <a:pt x="47229" y="58593"/>
                </a:lnTo>
                <a:lnTo>
                  <a:pt x="50272" y="57791"/>
                </a:lnTo>
                <a:lnTo>
                  <a:pt x="55791" y="57276"/>
                </a:lnTo>
                <a:lnTo>
                  <a:pt x="56546" y="54384"/>
                </a:lnTo>
                <a:lnTo>
                  <a:pt x="56748" y="52131"/>
                </a:lnTo>
                <a:lnTo>
                  <a:pt x="57940" y="50629"/>
                </a:lnTo>
                <a:lnTo>
                  <a:pt x="66272" y="47742"/>
                </a:lnTo>
                <a:lnTo>
                  <a:pt x="71612" y="47660"/>
                </a:lnTo>
                <a:lnTo>
                  <a:pt x="73141" y="46589"/>
                </a:lnTo>
                <a:lnTo>
                  <a:pt x="74161" y="44818"/>
                </a:lnTo>
                <a:lnTo>
                  <a:pt x="76081" y="38493"/>
                </a:lnTo>
                <a:lnTo>
                  <a:pt x="84390" y="38134"/>
                </a:lnTo>
                <a:lnTo>
                  <a:pt x="84835" y="37064"/>
                </a:lnTo>
                <a:lnTo>
                  <a:pt x="85608" y="29902"/>
                </a:lnTo>
                <a:lnTo>
                  <a:pt x="88495" y="29164"/>
                </a:lnTo>
                <a:lnTo>
                  <a:pt x="100189" y="28585"/>
                </a:lnTo>
                <a:lnTo>
                  <a:pt x="101718" y="27524"/>
                </a:lnTo>
                <a:lnTo>
                  <a:pt x="102737" y="25758"/>
                </a:lnTo>
                <a:lnTo>
                  <a:pt x="104656" y="19443"/>
                </a:lnTo>
                <a:lnTo>
                  <a:pt x="123430" y="19050"/>
                </a:lnTo>
                <a:lnTo>
                  <a:pt x="123708" y="13994"/>
                </a:lnTo>
                <a:lnTo>
                  <a:pt x="124805" y="12505"/>
                </a:lnTo>
                <a:lnTo>
                  <a:pt x="133233" y="9559"/>
                </a:lnTo>
                <a:lnTo>
                  <a:pt x="133315" y="9535"/>
                </a:lnTo>
                <a:lnTo>
                  <a:pt x="142759" y="116"/>
                </a:lnTo>
                <a:lnTo>
                  <a:pt x="180975" y="0"/>
                </a:lnTo>
                <a:lnTo>
                  <a:pt x="1714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SMARTInkShape-Group136"/>
          <p:cNvGrpSpPr/>
          <p:nvPr/>
        </p:nvGrpSpPr>
        <p:grpSpPr>
          <a:xfrm>
            <a:off x="5591175" y="1276388"/>
            <a:ext cx="4533898" cy="304725"/>
            <a:chOff x="5591175" y="1276388"/>
            <a:chExt cx="4533898" cy="304725"/>
          </a:xfrm>
        </p:grpSpPr>
        <p:sp>
          <p:nvSpPr>
            <p:cNvPr id="13" name="SMARTInkShape-495"/>
            <p:cNvSpPr/>
            <p:nvPr>
              <p:custDataLst>
                <p:tags r:id="rId363"/>
              </p:custDataLst>
            </p:nvPr>
          </p:nvSpPr>
          <p:spPr>
            <a:xfrm>
              <a:off x="5591175" y="1428750"/>
              <a:ext cx="209551" cy="152363"/>
            </a:xfrm>
            <a:custGeom>
              <a:avLst/>
              <a:gdLst/>
              <a:ahLst/>
              <a:cxnLst/>
              <a:rect l="0" t="0" r="0" b="0"/>
              <a:pathLst>
                <a:path w="209551" h="152363">
                  <a:moveTo>
                    <a:pt x="9525" y="19050"/>
                  </a:moveTo>
                  <a:lnTo>
                    <a:pt x="9525" y="19050"/>
                  </a:lnTo>
                  <a:lnTo>
                    <a:pt x="28572" y="3"/>
                  </a:lnTo>
                  <a:lnTo>
                    <a:pt x="37708" y="0"/>
                  </a:lnTo>
                  <a:lnTo>
                    <a:pt x="38100" y="41403"/>
                  </a:lnTo>
                  <a:lnTo>
                    <a:pt x="35278" y="47682"/>
                  </a:lnTo>
                  <a:lnTo>
                    <a:pt x="31555" y="54000"/>
                  </a:lnTo>
                  <a:lnTo>
                    <a:pt x="29163" y="66680"/>
                  </a:lnTo>
                  <a:lnTo>
                    <a:pt x="27594" y="83609"/>
                  </a:lnTo>
                  <a:lnTo>
                    <a:pt x="20384" y="101570"/>
                  </a:lnTo>
                  <a:lnTo>
                    <a:pt x="12767" y="112804"/>
                  </a:lnTo>
                  <a:lnTo>
                    <a:pt x="9427" y="126322"/>
                  </a:lnTo>
                  <a:lnTo>
                    <a:pt x="7343" y="128664"/>
                  </a:lnTo>
                  <a:lnTo>
                    <a:pt x="4896" y="130226"/>
                  </a:lnTo>
                  <a:lnTo>
                    <a:pt x="3264" y="132326"/>
                  </a:lnTo>
                  <a:lnTo>
                    <a:pt x="429" y="141277"/>
                  </a:lnTo>
                  <a:lnTo>
                    <a:pt x="0" y="152362"/>
                  </a:lnTo>
                  <a:lnTo>
                    <a:pt x="0" y="144196"/>
                  </a:lnTo>
                  <a:lnTo>
                    <a:pt x="6545" y="135532"/>
                  </a:lnTo>
                  <a:lnTo>
                    <a:pt x="8642" y="126706"/>
                  </a:lnTo>
                  <a:lnTo>
                    <a:pt x="9133" y="120519"/>
                  </a:lnTo>
                  <a:lnTo>
                    <a:pt x="12173" y="114242"/>
                  </a:lnTo>
                  <a:lnTo>
                    <a:pt x="22748" y="96532"/>
                  </a:lnTo>
                  <a:lnTo>
                    <a:pt x="26849" y="83871"/>
                  </a:lnTo>
                  <a:lnTo>
                    <a:pt x="29292" y="70111"/>
                  </a:lnTo>
                  <a:lnTo>
                    <a:pt x="45031" y="47640"/>
                  </a:lnTo>
                  <a:lnTo>
                    <a:pt x="47530" y="41282"/>
                  </a:lnTo>
                  <a:lnTo>
                    <a:pt x="52169" y="34928"/>
                  </a:lnTo>
                  <a:lnTo>
                    <a:pt x="57759" y="31399"/>
                  </a:lnTo>
                  <a:lnTo>
                    <a:pt x="60731" y="30457"/>
                  </a:lnTo>
                  <a:lnTo>
                    <a:pt x="62712" y="28772"/>
                  </a:lnTo>
                  <a:lnTo>
                    <a:pt x="64913" y="24076"/>
                  </a:lnTo>
                  <a:lnTo>
                    <a:pt x="66559" y="22401"/>
                  </a:lnTo>
                  <a:lnTo>
                    <a:pt x="74721" y="19491"/>
                  </a:lnTo>
                  <a:lnTo>
                    <a:pt x="93799" y="19053"/>
                  </a:lnTo>
                  <a:lnTo>
                    <a:pt x="103324" y="27251"/>
                  </a:lnTo>
                  <a:lnTo>
                    <a:pt x="104130" y="30809"/>
                  </a:lnTo>
                  <a:lnTo>
                    <a:pt x="104345" y="33239"/>
                  </a:lnTo>
                  <a:lnTo>
                    <a:pt x="107406" y="38762"/>
                  </a:lnTo>
                  <a:lnTo>
                    <a:pt x="111236" y="44744"/>
                  </a:lnTo>
                  <a:lnTo>
                    <a:pt x="113393" y="54062"/>
                  </a:lnTo>
                  <a:lnTo>
                    <a:pt x="114299" y="100555"/>
                  </a:lnTo>
                  <a:lnTo>
                    <a:pt x="114300" y="108998"/>
                  </a:lnTo>
                  <a:lnTo>
                    <a:pt x="113242" y="110765"/>
                  </a:lnTo>
                  <a:lnTo>
                    <a:pt x="111478" y="111944"/>
                  </a:lnTo>
                  <a:lnTo>
                    <a:pt x="109244" y="112729"/>
                  </a:lnTo>
                  <a:lnTo>
                    <a:pt x="107755" y="114311"/>
                  </a:lnTo>
                  <a:lnTo>
                    <a:pt x="104778" y="123814"/>
                  </a:lnTo>
                  <a:lnTo>
                    <a:pt x="104775" y="115623"/>
                  </a:lnTo>
                  <a:lnTo>
                    <a:pt x="111320" y="106957"/>
                  </a:lnTo>
                  <a:lnTo>
                    <a:pt x="114476" y="98131"/>
                  </a:lnTo>
                  <a:lnTo>
                    <a:pt x="155586" y="53974"/>
                  </a:lnTo>
                  <a:lnTo>
                    <a:pt x="161930" y="50447"/>
                  </a:lnTo>
                  <a:lnTo>
                    <a:pt x="165103" y="49506"/>
                  </a:lnTo>
                  <a:lnTo>
                    <a:pt x="167218" y="47821"/>
                  </a:lnTo>
                  <a:lnTo>
                    <a:pt x="171254" y="41451"/>
                  </a:lnTo>
                  <a:lnTo>
                    <a:pt x="179486" y="38541"/>
                  </a:lnTo>
                  <a:lnTo>
                    <a:pt x="190069" y="38111"/>
                  </a:lnTo>
                  <a:lnTo>
                    <a:pt x="190372" y="43160"/>
                  </a:lnTo>
                  <a:lnTo>
                    <a:pt x="193265" y="48463"/>
                  </a:lnTo>
                  <a:lnTo>
                    <a:pt x="198690" y="55434"/>
                  </a:lnTo>
                  <a:lnTo>
                    <a:pt x="199761" y="64415"/>
                  </a:lnTo>
                  <a:lnTo>
                    <a:pt x="200025" y="111479"/>
                  </a:lnTo>
                  <a:lnTo>
                    <a:pt x="200025" y="133349"/>
                  </a:lnTo>
                  <a:lnTo>
                    <a:pt x="2095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496"/>
            <p:cNvSpPr/>
            <p:nvPr>
              <p:custDataLst>
                <p:tags r:id="rId364"/>
              </p:custDataLst>
            </p:nvPr>
          </p:nvSpPr>
          <p:spPr>
            <a:xfrm>
              <a:off x="5895975" y="15621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116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497"/>
            <p:cNvSpPr/>
            <p:nvPr>
              <p:custDataLst>
                <p:tags r:id="rId365"/>
              </p:custDataLst>
            </p:nvPr>
          </p:nvSpPr>
          <p:spPr>
            <a:xfrm>
              <a:off x="6010275" y="1428750"/>
              <a:ext cx="161926" cy="114301"/>
            </a:xfrm>
            <a:custGeom>
              <a:avLst/>
              <a:gdLst/>
              <a:ahLst/>
              <a:cxnLst/>
              <a:rect l="0" t="0" r="0" b="0"/>
              <a:pathLst>
                <a:path w="161926" h="114301">
                  <a:moveTo>
                    <a:pt x="0" y="28575"/>
                  </a:moveTo>
                  <a:lnTo>
                    <a:pt x="0" y="28575"/>
                  </a:lnTo>
                  <a:lnTo>
                    <a:pt x="18657" y="28575"/>
                  </a:lnTo>
                  <a:lnTo>
                    <a:pt x="27217" y="36776"/>
                  </a:lnTo>
                  <a:lnTo>
                    <a:pt x="28456" y="46185"/>
                  </a:lnTo>
                  <a:lnTo>
                    <a:pt x="28564" y="60756"/>
                  </a:lnTo>
                  <a:lnTo>
                    <a:pt x="29626" y="62729"/>
                  </a:lnTo>
                  <a:lnTo>
                    <a:pt x="31392" y="64044"/>
                  </a:lnTo>
                  <a:lnTo>
                    <a:pt x="33628" y="64921"/>
                  </a:lnTo>
                  <a:lnTo>
                    <a:pt x="35119" y="66564"/>
                  </a:lnTo>
                  <a:lnTo>
                    <a:pt x="36775" y="71212"/>
                  </a:lnTo>
                  <a:lnTo>
                    <a:pt x="38090" y="99760"/>
                  </a:lnTo>
                  <a:lnTo>
                    <a:pt x="37035" y="101431"/>
                  </a:lnTo>
                  <a:lnTo>
                    <a:pt x="35273" y="102546"/>
                  </a:lnTo>
                  <a:lnTo>
                    <a:pt x="33040" y="103289"/>
                  </a:lnTo>
                  <a:lnTo>
                    <a:pt x="31552" y="104843"/>
                  </a:lnTo>
                  <a:lnTo>
                    <a:pt x="28575" y="114297"/>
                  </a:lnTo>
                  <a:lnTo>
                    <a:pt x="28575" y="114300"/>
                  </a:lnTo>
                  <a:lnTo>
                    <a:pt x="28575" y="109244"/>
                  </a:lnTo>
                  <a:lnTo>
                    <a:pt x="29633" y="107754"/>
                  </a:lnTo>
                  <a:lnTo>
                    <a:pt x="31397" y="106761"/>
                  </a:lnTo>
                  <a:lnTo>
                    <a:pt x="33631" y="106099"/>
                  </a:lnTo>
                  <a:lnTo>
                    <a:pt x="35120" y="104599"/>
                  </a:lnTo>
                  <a:lnTo>
                    <a:pt x="36776" y="100111"/>
                  </a:lnTo>
                  <a:lnTo>
                    <a:pt x="38896" y="88606"/>
                  </a:lnTo>
                  <a:lnTo>
                    <a:pt x="54561" y="66658"/>
                  </a:lnTo>
                  <a:lnTo>
                    <a:pt x="57057" y="60317"/>
                  </a:lnTo>
                  <a:lnTo>
                    <a:pt x="61694" y="53972"/>
                  </a:lnTo>
                  <a:lnTo>
                    <a:pt x="67284" y="50446"/>
                  </a:lnTo>
                  <a:lnTo>
                    <a:pt x="73296" y="47820"/>
                  </a:lnTo>
                  <a:lnTo>
                    <a:pt x="104780" y="21820"/>
                  </a:lnTo>
                  <a:lnTo>
                    <a:pt x="111127" y="19223"/>
                  </a:lnTo>
                  <a:lnTo>
                    <a:pt x="133350" y="2646"/>
                  </a:lnTo>
                  <a:lnTo>
                    <a:pt x="144861" y="232"/>
                  </a:lnTo>
                  <a:lnTo>
                    <a:pt x="161805" y="0"/>
                  </a:lnTo>
                  <a:lnTo>
                    <a:pt x="161925" y="17692"/>
                  </a:lnTo>
                  <a:lnTo>
                    <a:pt x="160867" y="18144"/>
                  </a:lnTo>
                  <a:lnTo>
                    <a:pt x="1524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498"/>
            <p:cNvSpPr/>
            <p:nvPr>
              <p:custDataLst>
                <p:tags r:id="rId366"/>
              </p:custDataLst>
            </p:nvPr>
          </p:nvSpPr>
          <p:spPr>
            <a:xfrm>
              <a:off x="6086475" y="154305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4189" y="9132"/>
                  </a:lnTo>
                  <a:lnTo>
                    <a:pt x="15810" y="10322"/>
                  </a:lnTo>
                  <a:lnTo>
                    <a:pt x="17610" y="14465"/>
                  </a:lnTo>
                  <a:lnTo>
                    <a:pt x="19148" y="15994"/>
                  </a:lnTo>
                  <a:lnTo>
                    <a:pt x="23680" y="17692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499"/>
            <p:cNvSpPr/>
            <p:nvPr>
              <p:custDataLst>
                <p:tags r:id="rId367"/>
              </p:custDataLst>
            </p:nvPr>
          </p:nvSpPr>
          <p:spPr>
            <a:xfrm>
              <a:off x="6267450" y="1514475"/>
              <a:ext cx="1" cy="28576"/>
            </a:xfrm>
            <a:custGeom>
              <a:avLst/>
              <a:gdLst/>
              <a:ahLst/>
              <a:cxnLst/>
              <a:rect l="0" t="0" r="0" b="0"/>
              <a:pathLst>
                <a:path w="1" h="28576">
                  <a:moveTo>
                    <a:pt x="0" y="0"/>
                  </a:moveTo>
                  <a:lnTo>
                    <a:pt x="0" y="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500"/>
            <p:cNvSpPr/>
            <p:nvPr>
              <p:custDataLst>
                <p:tags r:id="rId368"/>
              </p:custDataLst>
            </p:nvPr>
          </p:nvSpPr>
          <p:spPr>
            <a:xfrm>
              <a:off x="6477000" y="1419225"/>
              <a:ext cx="238126" cy="133351"/>
            </a:xfrm>
            <a:custGeom>
              <a:avLst/>
              <a:gdLst/>
              <a:ahLst/>
              <a:cxnLst/>
              <a:rect l="0" t="0" r="0" b="0"/>
              <a:pathLst>
                <a:path w="238126" h="133351">
                  <a:moveTo>
                    <a:pt x="190500" y="0"/>
                  </a:moveTo>
                  <a:lnTo>
                    <a:pt x="190500" y="0"/>
                  </a:lnTo>
                  <a:lnTo>
                    <a:pt x="182300" y="0"/>
                  </a:lnTo>
                  <a:lnTo>
                    <a:pt x="181858" y="1058"/>
                  </a:lnTo>
                  <a:lnTo>
                    <a:pt x="181009" y="9133"/>
                  </a:lnTo>
                  <a:lnTo>
                    <a:pt x="174436" y="17052"/>
                  </a:lnTo>
                  <a:lnTo>
                    <a:pt x="172777" y="22748"/>
                  </a:lnTo>
                  <a:lnTo>
                    <a:pt x="171276" y="24690"/>
                  </a:lnTo>
                  <a:lnTo>
                    <a:pt x="123772" y="66731"/>
                  </a:lnTo>
                  <a:lnTo>
                    <a:pt x="107943" y="81499"/>
                  </a:lnTo>
                  <a:lnTo>
                    <a:pt x="95249" y="87712"/>
                  </a:lnTo>
                  <a:lnTo>
                    <a:pt x="67969" y="108067"/>
                  </a:lnTo>
                  <a:lnTo>
                    <a:pt x="48082" y="114993"/>
                  </a:lnTo>
                  <a:lnTo>
                    <a:pt x="40470" y="120738"/>
                  </a:lnTo>
                  <a:lnTo>
                    <a:pt x="31511" y="122910"/>
                  </a:lnTo>
                  <a:lnTo>
                    <a:pt x="25293" y="123418"/>
                  </a:lnTo>
                  <a:lnTo>
                    <a:pt x="19003" y="126467"/>
                  </a:lnTo>
                  <a:lnTo>
                    <a:pt x="11397" y="131990"/>
                  </a:lnTo>
                  <a:lnTo>
                    <a:pt x="3" y="133350"/>
                  </a:lnTo>
                  <a:lnTo>
                    <a:pt x="0" y="133350"/>
                  </a:lnTo>
                  <a:lnTo>
                    <a:pt x="22666" y="133350"/>
                  </a:lnTo>
                  <a:lnTo>
                    <a:pt x="28771" y="130528"/>
                  </a:lnTo>
                  <a:lnTo>
                    <a:pt x="35013" y="126804"/>
                  </a:lnTo>
                  <a:lnTo>
                    <a:pt x="47642" y="124413"/>
                  </a:lnTo>
                  <a:lnTo>
                    <a:pt x="79572" y="122790"/>
                  </a:lnTo>
                  <a:lnTo>
                    <a:pt x="97485" y="116290"/>
                  </a:lnTo>
                  <a:lnTo>
                    <a:pt x="142770" y="114323"/>
                  </a:lnTo>
                  <a:lnTo>
                    <a:pt x="169255" y="114301"/>
                  </a:lnTo>
                  <a:lnTo>
                    <a:pt x="181521" y="121839"/>
                  </a:lnTo>
                  <a:lnTo>
                    <a:pt x="217624" y="123825"/>
                  </a:lnTo>
                  <a:lnTo>
                    <a:pt x="227149" y="132026"/>
                  </a:lnTo>
                  <a:lnTo>
                    <a:pt x="233226" y="132957"/>
                  </a:lnTo>
                  <a:lnTo>
                    <a:pt x="234859" y="132030"/>
                  </a:lnTo>
                  <a:lnTo>
                    <a:pt x="235948" y="130353"/>
                  </a:lnTo>
                  <a:lnTo>
                    <a:pt x="2381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501"/>
            <p:cNvSpPr/>
            <p:nvPr>
              <p:custDataLst>
                <p:tags r:id="rId369"/>
              </p:custDataLst>
            </p:nvPr>
          </p:nvSpPr>
          <p:spPr>
            <a:xfrm>
              <a:off x="6915151" y="1295438"/>
              <a:ext cx="714337" cy="218907"/>
            </a:xfrm>
            <a:custGeom>
              <a:avLst/>
              <a:gdLst/>
              <a:ahLst/>
              <a:cxnLst/>
              <a:rect l="0" t="0" r="0" b="0"/>
              <a:pathLst>
                <a:path w="714337" h="218907">
                  <a:moveTo>
                    <a:pt x="104774" y="57112"/>
                  </a:moveTo>
                  <a:lnTo>
                    <a:pt x="104774" y="57112"/>
                  </a:lnTo>
                  <a:lnTo>
                    <a:pt x="104774" y="62169"/>
                  </a:lnTo>
                  <a:lnTo>
                    <a:pt x="101952" y="67473"/>
                  </a:lnTo>
                  <a:lnTo>
                    <a:pt x="98229" y="73359"/>
                  </a:lnTo>
                  <a:lnTo>
                    <a:pt x="96132" y="83680"/>
                  </a:lnTo>
                  <a:lnTo>
                    <a:pt x="94453" y="98616"/>
                  </a:lnTo>
                  <a:lnTo>
                    <a:pt x="87722" y="110214"/>
                  </a:lnTo>
                  <a:lnTo>
                    <a:pt x="82026" y="117049"/>
                  </a:lnTo>
                  <a:lnTo>
                    <a:pt x="78789" y="126437"/>
                  </a:lnTo>
                  <a:lnTo>
                    <a:pt x="76292" y="136606"/>
                  </a:lnTo>
                  <a:lnTo>
                    <a:pt x="49470" y="183685"/>
                  </a:lnTo>
                  <a:lnTo>
                    <a:pt x="40328" y="199931"/>
                  </a:lnTo>
                  <a:lnTo>
                    <a:pt x="39585" y="203124"/>
                  </a:lnTo>
                  <a:lnTo>
                    <a:pt x="38032" y="205254"/>
                  </a:lnTo>
                  <a:lnTo>
                    <a:pt x="35937" y="206673"/>
                  </a:lnTo>
                  <a:lnTo>
                    <a:pt x="30788" y="209309"/>
                  </a:lnTo>
                  <a:lnTo>
                    <a:pt x="20804" y="217547"/>
                  </a:lnTo>
                  <a:lnTo>
                    <a:pt x="11002" y="218906"/>
                  </a:lnTo>
                  <a:lnTo>
                    <a:pt x="10509" y="217891"/>
                  </a:lnTo>
                  <a:lnTo>
                    <a:pt x="9962" y="213942"/>
                  </a:lnTo>
                  <a:lnTo>
                    <a:pt x="8757" y="212465"/>
                  </a:lnTo>
                  <a:lnTo>
                    <a:pt x="4598" y="210825"/>
                  </a:lnTo>
                  <a:lnTo>
                    <a:pt x="3065" y="209329"/>
                  </a:lnTo>
                  <a:lnTo>
                    <a:pt x="403" y="201426"/>
                  </a:lnTo>
                  <a:lnTo>
                    <a:pt x="0" y="172890"/>
                  </a:lnTo>
                  <a:lnTo>
                    <a:pt x="17609" y="153814"/>
                  </a:lnTo>
                  <a:lnTo>
                    <a:pt x="26369" y="151590"/>
                  </a:lnTo>
                  <a:lnTo>
                    <a:pt x="36346" y="144199"/>
                  </a:lnTo>
                  <a:lnTo>
                    <a:pt x="45357" y="143106"/>
                  </a:lnTo>
                  <a:lnTo>
                    <a:pt x="69885" y="142847"/>
                  </a:lnTo>
                  <a:lnTo>
                    <a:pt x="76215" y="145664"/>
                  </a:lnTo>
                  <a:lnTo>
                    <a:pt x="83846" y="151039"/>
                  </a:lnTo>
                  <a:lnTo>
                    <a:pt x="92957" y="153159"/>
                  </a:lnTo>
                  <a:lnTo>
                    <a:pt x="101861" y="158831"/>
                  </a:lnTo>
                  <a:lnTo>
                    <a:pt x="108066" y="160529"/>
                  </a:lnTo>
                  <a:lnTo>
                    <a:pt x="110143" y="162040"/>
                  </a:lnTo>
                  <a:lnTo>
                    <a:pt x="111528" y="164105"/>
                  </a:lnTo>
                  <a:lnTo>
                    <a:pt x="114126" y="169223"/>
                  </a:lnTo>
                  <a:lnTo>
                    <a:pt x="122338" y="179185"/>
                  </a:lnTo>
                  <a:lnTo>
                    <a:pt x="123384" y="185474"/>
                  </a:lnTo>
                  <a:lnTo>
                    <a:pt x="124589" y="187137"/>
                  </a:lnTo>
                  <a:lnTo>
                    <a:pt x="126450" y="188245"/>
                  </a:lnTo>
                  <a:lnTo>
                    <a:pt x="133229" y="190424"/>
                  </a:lnTo>
                  <a:lnTo>
                    <a:pt x="133338" y="198660"/>
                  </a:lnTo>
                  <a:lnTo>
                    <a:pt x="134400" y="199102"/>
                  </a:lnTo>
                  <a:lnTo>
                    <a:pt x="138402" y="199594"/>
                  </a:lnTo>
                  <a:lnTo>
                    <a:pt x="139893" y="198666"/>
                  </a:lnTo>
                  <a:lnTo>
                    <a:pt x="140887" y="196990"/>
                  </a:lnTo>
                  <a:lnTo>
                    <a:pt x="141549" y="194814"/>
                  </a:lnTo>
                  <a:lnTo>
                    <a:pt x="143049" y="193363"/>
                  </a:lnTo>
                  <a:lnTo>
                    <a:pt x="147537" y="191751"/>
                  </a:lnTo>
                  <a:lnTo>
                    <a:pt x="149158" y="190263"/>
                  </a:lnTo>
                  <a:lnTo>
                    <a:pt x="159748" y="171214"/>
                  </a:lnTo>
                  <a:lnTo>
                    <a:pt x="160474" y="168105"/>
                  </a:lnTo>
                  <a:lnTo>
                    <a:pt x="169272" y="152345"/>
                  </a:lnTo>
                  <a:lnTo>
                    <a:pt x="169998" y="149175"/>
                  </a:lnTo>
                  <a:lnTo>
                    <a:pt x="177708" y="135426"/>
                  </a:lnTo>
                  <a:lnTo>
                    <a:pt x="180917" y="92564"/>
                  </a:lnTo>
                  <a:lnTo>
                    <a:pt x="180971" y="63865"/>
                  </a:lnTo>
                  <a:lnTo>
                    <a:pt x="178150" y="57291"/>
                  </a:lnTo>
                  <a:lnTo>
                    <a:pt x="167716" y="44447"/>
                  </a:lnTo>
                  <a:lnTo>
                    <a:pt x="161676" y="40900"/>
                  </a:lnTo>
                  <a:lnTo>
                    <a:pt x="155464" y="38265"/>
                  </a:lnTo>
                  <a:lnTo>
                    <a:pt x="146016" y="31890"/>
                  </a:lnTo>
                  <a:lnTo>
                    <a:pt x="136514" y="28472"/>
                  </a:lnTo>
                  <a:lnTo>
                    <a:pt x="126997" y="22285"/>
                  </a:lnTo>
                  <a:lnTo>
                    <a:pt x="117473" y="18924"/>
                  </a:lnTo>
                  <a:lnTo>
                    <a:pt x="107949" y="12753"/>
                  </a:lnTo>
                  <a:lnTo>
                    <a:pt x="98424" y="10455"/>
                  </a:lnTo>
                  <a:lnTo>
                    <a:pt x="77688" y="9498"/>
                  </a:lnTo>
                  <a:lnTo>
                    <a:pt x="68129" y="17689"/>
                  </a:lnTo>
                  <a:lnTo>
                    <a:pt x="67321" y="21246"/>
                  </a:lnTo>
                  <a:lnTo>
                    <a:pt x="67106" y="23677"/>
                  </a:lnTo>
                  <a:lnTo>
                    <a:pt x="65903" y="25297"/>
                  </a:lnTo>
                  <a:lnTo>
                    <a:pt x="61745" y="27097"/>
                  </a:lnTo>
                  <a:lnTo>
                    <a:pt x="60213" y="28635"/>
                  </a:lnTo>
                  <a:lnTo>
                    <a:pt x="58511" y="33167"/>
                  </a:lnTo>
                  <a:lnTo>
                    <a:pt x="57553" y="41668"/>
                  </a:lnTo>
                  <a:lnTo>
                    <a:pt x="60151" y="47779"/>
                  </a:lnTo>
                  <a:lnTo>
                    <a:pt x="83974" y="74398"/>
                  </a:lnTo>
                  <a:lnTo>
                    <a:pt x="130168" y="76131"/>
                  </a:lnTo>
                  <a:lnTo>
                    <a:pt x="165377" y="75101"/>
                  </a:lnTo>
                  <a:lnTo>
                    <a:pt x="209769" y="66461"/>
                  </a:lnTo>
                  <a:lnTo>
                    <a:pt x="257001" y="50213"/>
                  </a:lnTo>
                  <a:lnTo>
                    <a:pt x="268739" y="47696"/>
                  </a:lnTo>
                  <a:lnTo>
                    <a:pt x="282355" y="41387"/>
                  </a:lnTo>
                  <a:lnTo>
                    <a:pt x="326893" y="38100"/>
                  </a:lnTo>
                  <a:lnTo>
                    <a:pt x="355597" y="38063"/>
                  </a:lnTo>
                  <a:lnTo>
                    <a:pt x="357714" y="39121"/>
                  </a:lnTo>
                  <a:lnTo>
                    <a:pt x="359125" y="40885"/>
                  </a:lnTo>
                  <a:lnTo>
                    <a:pt x="361753" y="45666"/>
                  </a:lnTo>
                  <a:lnTo>
                    <a:pt x="390121" y="75759"/>
                  </a:lnTo>
                  <a:lnTo>
                    <a:pt x="395462" y="76043"/>
                  </a:lnTo>
                  <a:lnTo>
                    <a:pt x="396990" y="75024"/>
                  </a:lnTo>
                  <a:lnTo>
                    <a:pt x="398010" y="73287"/>
                  </a:lnTo>
                  <a:lnTo>
                    <a:pt x="399930" y="67026"/>
                  </a:lnTo>
                  <a:lnTo>
                    <a:pt x="408240" y="58470"/>
                  </a:lnTo>
                  <a:lnTo>
                    <a:pt x="409457" y="49030"/>
                  </a:lnTo>
                  <a:lnTo>
                    <a:pt x="409540" y="42958"/>
                  </a:lnTo>
                  <a:lnTo>
                    <a:pt x="408493" y="41326"/>
                  </a:lnTo>
                  <a:lnTo>
                    <a:pt x="406736" y="40238"/>
                  </a:lnTo>
                  <a:lnTo>
                    <a:pt x="404507" y="39513"/>
                  </a:lnTo>
                  <a:lnTo>
                    <a:pt x="403021" y="37971"/>
                  </a:lnTo>
                  <a:lnTo>
                    <a:pt x="400440" y="29988"/>
                  </a:lnTo>
                  <a:lnTo>
                    <a:pt x="397400" y="29182"/>
                  </a:lnTo>
                  <a:lnTo>
                    <a:pt x="395109" y="28967"/>
                  </a:lnTo>
                  <a:lnTo>
                    <a:pt x="393580" y="27765"/>
                  </a:lnTo>
                  <a:lnTo>
                    <a:pt x="391883" y="23608"/>
                  </a:lnTo>
                  <a:lnTo>
                    <a:pt x="390371" y="22076"/>
                  </a:lnTo>
                  <a:lnTo>
                    <a:pt x="385870" y="20374"/>
                  </a:lnTo>
                  <a:lnTo>
                    <a:pt x="373226" y="19132"/>
                  </a:lnTo>
                  <a:lnTo>
                    <a:pt x="372641" y="20150"/>
                  </a:lnTo>
                  <a:lnTo>
                    <a:pt x="371993" y="24104"/>
                  </a:lnTo>
                  <a:lnTo>
                    <a:pt x="370762" y="25581"/>
                  </a:lnTo>
                  <a:lnTo>
                    <a:pt x="366571" y="27223"/>
                  </a:lnTo>
                  <a:lnTo>
                    <a:pt x="358262" y="28148"/>
                  </a:lnTo>
                  <a:lnTo>
                    <a:pt x="356316" y="29336"/>
                  </a:lnTo>
                  <a:lnTo>
                    <a:pt x="355018" y="31186"/>
                  </a:lnTo>
                  <a:lnTo>
                    <a:pt x="352519" y="36064"/>
                  </a:lnTo>
                  <a:lnTo>
                    <a:pt x="327797" y="63733"/>
                  </a:lnTo>
                  <a:lnTo>
                    <a:pt x="324369" y="74316"/>
                  </a:lnTo>
                  <a:lnTo>
                    <a:pt x="317407" y="83402"/>
                  </a:lnTo>
                  <a:lnTo>
                    <a:pt x="315237" y="92301"/>
                  </a:lnTo>
                  <a:lnTo>
                    <a:pt x="314326" y="139663"/>
                  </a:lnTo>
                  <a:lnTo>
                    <a:pt x="314324" y="155537"/>
                  </a:lnTo>
                  <a:lnTo>
                    <a:pt x="317146" y="161887"/>
                  </a:lnTo>
                  <a:lnTo>
                    <a:pt x="328513" y="175911"/>
                  </a:lnTo>
                  <a:lnTo>
                    <a:pt x="334035" y="178703"/>
                  </a:lnTo>
                  <a:lnTo>
                    <a:pt x="352482" y="180741"/>
                  </a:lnTo>
                  <a:lnTo>
                    <a:pt x="374651" y="180926"/>
                  </a:lnTo>
                  <a:lnTo>
                    <a:pt x="381000" y="178110"/>
                  </a:lnTo>
                  <a:lnTo>
                    <a:pt x="426938" y="149138"/>
                  </a:lnTo>
                  <a:lnTo>
                    <a:pt x="458623" y="130133"/>
                  </a:lnTo>
                  <a:lnTo>
                    <a:pt x="503093" y="92429"/>
                  </a:lnTo>
                  <a:lnTo>
                    <a:pt x="516071" y="82628"/>
                  </a:lnTo>
                  <a:lnTo>
                    <a:pt x="520405" y="76214"/>
                  </a:lnTo>
                  <a:lnTo>
                    <a:pt x="521562" y="73021"/>
                  </a:lnTo>
                  <a:lnTo>
                    <a:pt x="523391" y="70893"/>
                  </a:lnTo>
                  <a:lnTo>
                    <a:pt x="542886" y="57148"/>
                  </a:lnTo>
                  <a:lnTo>
                    <a:pt x="542923" y="71302"/>
                  </a:lnTo>
                  <a:lnTo>
                    <a:pt x="540102" y="76824"/>
                  </a:lnTo>
                  <a:lnTo>
                    <a:pt x="534724" y="83936"/>
                  </a:lnTo>
                  <a:lnTo>
                    <a:pt x="533660" y="92945"/>
                  </a:lnTo>
                  <a:lnTo>
                    <a:pt x="533400" y="139664"/>
                  </a:lnTo>
                  <a:lnTo>
                    <a:pt x="533399" y="146013"/>
                  </a:lnTo>
                  <a:lnTo>
                    <a:pt x="536221" y="152362"/>
                  </a:lnTo>
                  <a:lnTo>
                    <a:pt x="539944" y="158712"/>
                  </a:lnTo>
                  <a:lnTo>
                    <a:pt x="543100" y="168237"/>
                  </a:lnTo>
                  <a:lnTo>
                    <a:pt x="551009" y="179056"/>
                  </a:lnTo>
                  <a:lnTo>
                    <a:pt x="554631" y="180101"/>
                  </a:lnTo>
                  <a:lnTo>
                    <a:pt x="557079" y="180380"/>
                  </a:lnTo>
                  <a:lnTo>
                    <a:pt x="562621" y="183512"/>
                  </a:lnTo>
                  <a:lnTo>
                    <a:pt x="568612" y="187373"/>
                  </a:lnTo>
                  <a:lnTo>
                    <a:pt x="574802" y="189089"/>
                  </a:lnTo>
                  <a:lnTo>
                    <a:pt x="577935" y="188488"/>
                  </a:lnTo>
                  <a:lnTo>
                    <a:pt x="590566" y="182742"/>
                  </a:lnTo>
                  <a:lnTo>
                    <a:pt x="606426" y="180116"/>
                  </a:lnTo>
                  <a:lnTo>
                    <a:pt x="647111" y="152293"/>
                  </a:lnTo>
                  <a:lnTo>
                    <a:pt x="659872" y="142816"/>
                  </a:lnTo>
                  <a:lnTo>
                    <a:pt x="685195" y="123785"/>
                  </a:lnTo>
                  <a:lnTo>
                    <a:pt x="691881" y="116378"/>
                  </a:lnTo>
                  <a:lnTo>
                    <a:pt x="700537" y="101366"/>
                  </a:lnTo>
                  <a:lnTo>
                    <a:pt x="704630" y="89745"/>
                  </a:lnTo>
                  <a:lnTo>
                    <a:pt x="711016" y="79599"/>
                  </a:lnTo>
                  <a:lnTo>
                    <a:pt x="713379" y="69890"/>
                  </a:lnTo>
                  <a:lnTo>
                    <a:pt x="714336" y="36214"/>
                  </a:lnTo>
                  <a:lnTo>
                    <a:pt x="713290" y="33655"/>
                  </a:lnTo>
                  <a:lnTo>
                    <a:pt x="711535" y="31949"/>
                  </a:lnTo>
                  <a:lnTo>
                    <a:pt x="709305" y="30812"/>
                  </a:lnTo>
                  <a:lnTo>
                    <a:pt x="707820" y="28995"/>
                  </a:lnTo>
                  <a:lnTo>
                    <a:pt x="702613" y="18475"/>
                  </a:lnTo>
                  <a:lnTo>
                    <a:pt x="700183" y="15479"/>
                  </a:lnTo>
                  <a:lnTo>
                    <a:pt x="694661" y="12150"/>
                  </a:lnTo>
                  <a:lnTo>
                    <a:pt x="691707" y="11262"/>
                  </a:lnTo>
                  <a:lnTo>
                    <a:pt x="689738" y="9612"/>
                  </a:lnTo>
                  <a:lnTo>
                    <a:pt x="687550" y="4957"/>
                  </a:lnTo>
                  <a:lnTo>
                    <a:pt x="685908" y="3292"/>
                  </a:lnTo>
                  <a:lnTo>
                    <a:pt x="681261" y="1442"/>
                  </a:lnTo>
                  <a:lnTo>
                    <a:pt x="654013" y="0"/>
                  </a:lnTo>
                  <a:lnTo>
                    <a:pt x="647683" y="2801"/>
                  </a:lnTo>
                  <a:lnTo>
                    <a:pt x="644513" y="5030"/>
                  </a:lnTo>
                  <a:lnTo>
                    <a:pt x="621108" y="11722"/>
                  </a:lnTo>
                  <a:lnTo>
                    <a:pt x="617272" y="14152"/>
                  </a:lnTo>
                  <a:lnTo>
                    <a:pt x="613009" y="19674"/>
                  </a:lnTo>
                  <a:lnTo>
                    <a:pt x="610056" y="25656"/>
                  </a:lnTo>
                  <a:lnTo>
                    <a:pt x="566201" y="72988"/>
                  </a:lnTo>
                  <a:lnTo>
                    <a:pt x="563226" y="82512"/>
                  </a:lnTo>
                  <a:lnTo>
                    <a:pt x="561974" y="123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502"/>
            <p:cNvSpPr/>
            <p:nvPr>
              <p:custDataLst>
                <p:tags r:id="rId370"/>
              </p:custDataLst>
            </p:nvPr>
          </p:nvSpPr>
          <p:spPr>
            <a:xfrm>
              <a:off x="7600950" y="1400175"/>
              <a:ext cx="142876" cy="114265"/>
            </a:xfrm>
            <a:custGeom>
              <a:avLst/>
              <a:gdLst/>
              <a:ahLst/>
              <a:cxnLst/>
              <a:rect l="0" t="0" r="0" b="0"/>
              <a:pathLst>
                <a:path w="142876" h="114265">
                  <a:moveTo>
                    <a:pt x="0" y="0"/>
                  </a:moveTo>
                  <a:lnTo>
                    <a:pt x="0" y="0"/>
                  </a:lnTo>
                  <a:lnTo>
                    <a:pt x="18542" y="0"/>
                  </a:lnTo>
                  <a:lnTo>
                    <a:pt x="28170" y="9133"/>
                  </a:lnTo>
                  <a:lnTo>
                    <a:pt x="28575" y="41706"/>
                  </a:lnTo>
                  <a:lnTo>
                    <a:pt x="29633" y="43679"/>
                  </a:lnTo>
                  <a:lnTo>
                    <a:pt x="31397" y="44994"/>
                  </a:lnTo>
                  <a:lnTo>
                    <a:pt x="33631" y="45871"/>
                  </a:lnTo>
                  <a:lnTo>
                    <a:pt x="35120" y="47514"/>
                  </a:lnTo>
                  <a:lnTo>
                    <a:pt x="36775" y="52162"/>
                  </a:lnTo>
                  <a:lnTo>
                    <a:pt x="39152" y="83440"/>
                  </a:lnTo>
                  <a:lnTo>
                    <a:pt x="44644" y="92339"/>
                  </a:lnTo>
                  <a:lnTo>
                    <a:pt x="47232" y="102928"/>
                  </a:lnTo>
                  <a:lnTo>
                    <a:pt x="48421" y="103544"/>
                  </a:lnTo>
                  <a:lnTo>
                    <a:pt x="52565" y="104228"/>
                  </a:lnTo>
                  <a:lnTo>
                    <a:pt x="54094" y="105468"/>
                  </a:lnTo>
                  <a:lnTo>
                    <a:pt x="56748" y="112928"/>
                  </a:lnTo>
                  <a:lnTo>
                    <a:pt x="59793" y="113690"/>
                  </a:lnTo>
                  <a:lnTo>
                    <a:pt x="71329" y="114264"/>
                  </a:lnTo>
                  <a:lnTo>
                    <a:pt x="76857" y="111462"/>
                  </a:lnTo>
                  <a:lnTo>
                    <a:pt x="82842" y="107747"/>
                  </a:lnTo>
                  <a:lnTo>
                    <a:pt x="92161" y="104597"/>
                  </a:lnTo>
                  <a:lnTo>
                    <a:pt x="101626" y="98490"/>
                  </a:lnTo>
                  <a:lnTo>
                    <a:pt x="107961" y="96690"/>
                  </a:lnTo>
                  <a:lnTo>
                    <a:pt x="110074" y="95152"/>
                  </a:lnTo>
                  <a:lnTo>
                    <a:pt x="111482" y="93068"/>
                  </a:lnTo>
                  <a:lnTo>
                    <a:pt x="112422" y="90620"/>
                  </a:lnTo>
                  <a:lnTo>
                    <a:pt x="114106" y="88988"/>
                  </a:lnTo>
                  <a:lnTo>
                    <a:pt x="124414" y="83547"/>
                  </a:lnTo>
                  <a:lnTo>
                    <a:pt x="132827" y="76630"/>
                  </a:lnTo>
                  <a:lnTo>
                    <a:pt x="1428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503"/>
            <p:cNvSpPr/>
            <p:nvPr>
              <p:custDataLst>
                <p:tags r:id="rId371"/>
              </p:custDataLst>
            </p:nvPr>
          </p:nvSpPr>
          <p:spPr>
            <a:xfrm>
              <a:off x="7886700" y="1344349"/>
              <a:ext cx="190501" cy="17727"/>
            </a:xfrm>
            <a:custGeom>
              <a:avLst/>
              <a:gdLst/>
              <a:ahLst/>
              <a:cxnLst/>
              <a:rect l="0" t="0" r="0" b="0"/>
              <a:pathLst>
                <a:path w="190501" h="17727">
                  <a:moveTo>
                    <a:pt x="0" y="17726"/>
                  </a:moveTo>
                  <a:lnTo>
                    <a:pt x="0" y="17726"/>
                  </a:lnTo>
                  <a:lnTo>
                    <a:pt x="41403" y="17726"/>
                  </a:lnTo>
                  <a:lnTo>
                    <a:pt x="47682" y="14904"/>
                  </a:lnTo>
                  <a:lnTo>
                    <a:pt x="54001" y="11180"/>
                  </a:lnTo>
                  <a:lnTo>
                    <a:pt x="66680" y="8789"/>
                  </a:lnTo>
                  <a:lnTo>
                    <a:pt x="114104" y="8202"/>
                  </a:lnTo>
                  <a:lnTo>
                    <a:pt x="139786" y="8201"/>
                  </a:lnTo>
                  <a:lnTo>
                    <a:pt x="152829" y="662"/>
                  </a:lnTo>
                  <a:lnTo>
                    <a:pt x="155861" y="0"/>
                  </a:lnTo>
                  <a:lnTo>
                    <a:pt x="158941" y="617"/>
                  </a:lnTo>
                  <a:lnTo>
                    <a:pt x="171271" y="7396"/>
                  </a:lnTo>
                  <a:lnTo>
                    <a:pt x="175956" y="7843"/>
                  </a:lnTo>
                  <a:lnTo>
                    <a:pt x="177629" y="6904"/>
                  </a:lnTo>
                  <a:lnTo>
                    <a:pt x="178745" y="5220"/>
                  </a:lnTo>
                  <a:lnTo>
                    <a:pt x="179487" y="3038"/>
                  </a:lnTo>
                  <a:lnTo>
                    <a:pt x="179984" y="2643"/>
                  </a:lnTo>
                  <a:lnTo>
                    <a:pt x="180314" y="3437"/>
                  </a:lnTo>
                  <a:lnTo>
                    <a:pt x="180844" y="7260"/>
                  </a:lnTo>
                  <a:lnTo>
                    <a:pt x="19050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504"/>
            <p:cNvSpPr/>
            <p:nvPr>
              <p:custDataLst>
                <p:tags r:id="rId372"/>
              </p:custDataLst>
            </p:nvPr>
          </p:nvSpPr>
          <p:spPr>
            <a:xfrm>
              <a:off x="7905750" y="14192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4531" y="9525"/>
                  </a:lnTo>
                  <a:lnTo>
                    <a:pt x="88900" y="9525"/>
                  </a:lnTo>
                  <a:lnTo>
                    <a:pt x="91017" y="8467"/>
                  </a:lnTo>
                  <a:lnTo>
                    <a:pt x="92428" y="6703"/>
                  </a:lnTo>
                  <a:lnTo>
                    <a:pt x="93369" y="4468"/>
                  </a:lnTo>
                  <a:lnTo>
                    <a:pt x="96113" y="2979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505"/>
            <p:cNvSpPr/>
            <p:nvPr>
              <p:custDataLst>
                <p:tags r:id="rId373"/>
              </p:custDataLst>
            </p:nvPr>
          </p:nvSpPr>
          <p:spPr>
            <a:xfrm>
              <a:off x="8143995" y="1371992"/>
              <a:ext cx="190381" cy="123434"/>
            </a:xfrm>
            <a:custGeom>
              <a:avLst/>
              <a:gdLst/>
              <a:ahLst/>
              <a:cxnLst/>
              <a:rect l="0" t="0" r="0" b="0"/>
              <a:pathLst>
                <a:path w="190381" h="123434">
                  <a:moveTo>
                    <a:pt x="142755" y="9133"/>
                  </a:moveTo>
                  <a:lnTo>
                    <a:pt x="142755" y="9133"/>
                  </a:lnTo>
                  <a:lnTo>
                    <a:pt x="142755" y="4076"/>
                  </a:lnTo>
                  <a:lnTo>
                    <a:pt x="141697" y="2587"/>
                  </a:lnTo>
                  <a:lnTo>
                    <a:pt x="139933" y="1594"/>
                  </a:lnTo>
                  <a:lnTo>
                    <a:pt x="134555" y="0"/>
                  </a:lnTo>
                  <a:lnTo>
                    <a:pt x="124132" y="8751"/>
                  </a:lnTo>
                  <a:lnTo>
                    <a:pt x="115542" y="9099"/>
                  </a:lnTo>
                  <a:lnTo>
                    <a:pt x="109527" y="14179"/>
                  </a:lnTo>
                  <a:lnTo>
                    <a:pt x="106821" y="19490"/>
                  </a:lnTo>
                  <a:lnTo>
                    <a:pt x="106099" y="22388"/>
                  </a:lnTo>
                  <a:lnTo>
                    <a:pt x="104560" y="24319"/>
                  </a:lnTo>
                  <a:lnTo>
                    <a:pt x="100027" y="26466"/>
                  </a:lnTo>
                  <a:lnTo>
                    <a:pt x="98394" y="28097"/>
                  </a:lnTo>
                  <a:lnTo>
                    <a:pt x="96581" y="32731"/>
                  </a:lnTo>
                  <a:lnTo>
                    <a:pt x="95039" y="34390"/>
                  </a:lnTo>
                  <a:lnTo>
                    <a:pt x="82000" y="42327"/>
                  </a:lnTo>
                  <a:lnTo>
                    <a:pt x="60180" y="62134"/>
                  </a:lnTo>
                  <a:lnTo>
                    <a:pt x="53844" y="64439"/>
                  </a:lnTo>
                  <a:lnTo>
                    <a:pt x="51731" y="66112"/>
                  </a:lnTo>
                  <a:lnTo>
                    <a:pt x="47699" y="72465"/>
                  </a:lnTo>
                  <a:lnTo>
                    <a:pt x="28281" y="83151"/>
                  </a:lnTo>
                  <a:lnTo>
                    <a:pt x="25163" y="83878"/>
                  </a:lnTo>
                  <a:lnTo>
                    <a:pt x="23086" y="85422"/>
                  </a:lnTo>
                  <a:lnTo>
                    <a:pt x="21701" y="87509"/>
                  </a:lnTo>
                  <a:lnTo>
                    <a:pt x="20777" y="89958"/>
                  </a:lnTo>
                  <a:lnTo>
                    <a:pt x="19103" y="91592"/>
                  </a:lnTo>
                  <a:lnTo>
                    <a:pt x="9845" y="94730"/>
                  </a:lnTo>
                  <a:lnTo>
                    <a:pt x="0" y="104266"/>
                  </a:lnTo>
                  <a:lnTo>
                    <a:pt x="22628" y="104383"/>
                  </a:lnTo>
                  <a:lnTo>
                    <a:pt x="24571" y="105441"/>
                  </a:lnTo>
                  <a:lnTo>
                    <a:pt x="25865" y="107205"/>
                  </a:lnTo>
                  <a:lnTo>
                    <a:pt x="26729" y="109439"/>
                  </a:lnTo>
                  <a:lnTo>
                    <a:pt x="28362" y="109871"/>
                  </a:lnTo>
                  <a:lnTo>
                    <a:pt x="38054" y="105004"/>
                  </a:lnTo>
                  <a:lnTo>
                    <a:pt x="85610" y="104384"/>
                  </a:lnTo>
                  <a:lnTo>
                    <a:pt x="117472" y="104383"/>
                  </a:lnTo>
                  <a:lnTo>
                    <a:pt x="123757" y="107205"/>
                  </a:lnTo>
                  <a:lnTo>
                    <a:pt x="130077" y="110929"/>
                  </a:lnTo>
                  <a:lnTo>
                    <a:pt x="142760" y="113320"/>
                  </a:lnTo>
                  <a:lnTo>
                    <a:pt x="166419" y="113905"/>
                  </a:lnTo>
                  <a:lnTo>
                    <a:pt x="168057" y="114964"/>
                  </a:lnTo>
                  <a:lnTo>
                    <a:pt x="169148" y="116729"/>
                  </a:lnTo>
                  <a:lnTo>
                    <a:pt x="169875" y="118964"/>
                  </a:lnTo>
                  <a:lnTo>
                    <a:pt x="171418" y="120453"/>
                  </a:lnTo>
                  <a:lnTo>
                    <a:pt x="179403" y="123040"/>
                  </a:lnTo>
                  <a:lnTo>
                    <a:pt x="190380" y="123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506"/>
            <p:cNvSpPr/>
            <p:nvPr>
              <p:custDataLst>
                <p:tags r:id="rId374"/>
              </p:custDataLst>
            </p:nvPr>
          </p:nvSpPr>
          <p:spPr>
            <a:xfrm>
              <a:off x="8505836" y="1276388"/>
              <a:ext cx="123815" cy="180807"/>
            </a:xfrm>
            <a:custGeom>
              <a:avLst/>
              <a:gdLst/>
              <a:ahLst/>
              <a:cxnLst/>
              <a:rect l="0" t="0" r="0" b="0"/>
              <a:pathLst>
                <a:path w="123815" h="180807">
                  <a:moveTo>
                    <a:pt x="76189" y="28537"/>
                  </a:moveTo>
                  <a:lnTo>
                    <a:pt x="76189" y="28537"/>
                  </a:lnTo>
                  <a:lnTo>
                    <a:pt x="93799" y="28537"/>
                  </a:lnTo>
                  <a:lnTo>
                    <a:pt x="94279" y="27479"/>
                  </a:lnTo>
                  <a:lnTo>
                    <a:pt x="95238" y="19022"/>
                  </a:lnTo>
                  <a:lnTo>
                    <a:pt x="95239" y="42725"/>
                  </a:lnTo>
                  <a:lnTo>
                    <a:pt x="94181" y="44346"/>
                  </a:lnTo>
                  <a:lnTo>
                    <a:pt x="92417" y="45426"/>
                  </a:lnTo>
                  <a:lnTo>
                    <a:pt x="90183" y="46146"/>
                  </a:lnTo>
                  <a:lnTo>
                    <a:pt x="88694" y="47685"/>
                  </a:lnTo>
                  <a:lnTo>
                    <a:pt x="86107" y="55661"/>
                  </a:lnTo>
                  <a:lnTo>
                    <a:pt x="85714" y="76151"/>
                  </a:lnTo>
                  <a:lnTo>
                    <a:pt x="93914" y="67960"/>
                  </a:lnTo>
                  <a:lnTo>
                    <a:pt x="94846" y="61972"/>
                  </a:lnTo>
                  <a:lnTo>
                    <a:pt x="96035" y="60352"/>
                  </a:lnTo>
                  <a:lnTo>
                    <a:pt x="100179" y="58552"/>
                  </a:lnTo>
                  <a:lnTo>
                    <a:pt x="101708" y="57014"/>
                  </a:lnTo>
                  <a:lnTo>
                    <a:pt x="103405" y="52482"/>
                  </a:lnTo>
                  <a:lnTo>
                    <a:pt x="104764" y="10941"/>
                  </a:lnTo>
                  <a:lnTo>
                    <a:pt x="96564" y="1414"/>
                  </a:lnTo>
                  <a:lnTo>
                    <a:pt x="90575" y="392"/>
                  </a:lnTo>
                  <a:lnTo>
                    <a:pt x="77940" y="0"/>
                  </a:lnTo>
                  <a:lnTo>
                    <a:pt x="68930" y="6515"/>
                  </a:lnTo>
                  <a:lnTo>
                    <a:pt x="63085" y="8166"/>
                  </a:lnTo>
                  <a:lnTo>
                    <a:pt x="61103" y="9665"/>
                  </a:lnTo>
                  <a:lnTo>
                    <a:pt x="31334" y="47604"/>
                  </a:lnTo>
                  <a:lnTo>
                    <a:pt x="18971" y="81630"/>
                  </a:lnTo>
                  <a:lnTo>
                    <a:pt x="11696" y="95038"/>
                  </a:lnTo>
                  <a:lnTo>
                    <a:pt x="180" y="142661"/>
                  </a:lnTo>
                  <a:lnTo>
                    <a:pt x="0" y="165052"/>
                  </a:lnTo>
                  <a:lnTo>
                    <a:pt x="1055" y="167172"/>
                  </a:lnTo>
                  <a:lnTo>
                    <a:pt x="2816" y="168585"/>
                  </a:lnTo>
                  <a:lnTo>
                    <a:pt x="7596" y="171214"/>
                  </a:lnTo>
                  <a:lnTo>
                    <a:pt x="16236" y="177586"/>
                  </a:lnTo>
                  <a:lnTo>
                    <a:pt x="25499" y="179944"/>
                  </a:lnTo>
                  <a:lnTo>
                    <a:pt x="46335" y="180806"/>
                  </a:lnTo>
                  <a:lnTo>
                    <a:pt x="55159" y="178057"/>
                  </a:lnTo>
                  <a:lnTo>
                    <a:pt x="63667" y="174365"/>
                  </a:lnTo>
                  <a:lnTo>
                    <a:pt x="98708" y="164067"/>
                  </a:lnTo>
                  <a:lnTo>
                    <a:pt x="123814" y="1523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507"/>
            <p:cNvSpPr/>
            <p:nvPr>
              <p:custDataLst>
                <p:tags r:id="rId375"/>
              </p:custDataLst>
            </p:nvPr>
          </p:nvSpPr>
          <p:spPr>
            <a:xfrm>
              <a:off x="8677715" y="1285886"/>
              <a:ext cx="409132" cy="205477"/>
            </a:xfrm>
            <a:custGeom>
              <a:avLst/>
              <a:gdLst/>
              <a:ahLst/>
              <a:cxnLst/>
              <a:rect l="0" t="0" r="0" b="0"/>
              <a:pathLst>
                <a:path w="409132" h="205477">
                  <a:moveTo>
                    <a:pt x="75760" y="57139"/>
                  </a:moveTo>
                  <a:lnTo>
                    <a:pt x="75760" y="57139"/>
                  </a:lnTo>
                  <a:lnTo>
                    <a:pt x="94683" y="38215"/>
                  </a:lnTo>
                  <a:lnTo>
                    <a:pt x="103940" y="47225"/>
                  </a:lnTo>
                  <a:lnTo>
                    <a:pt x="104334" y="79494"/>
                  </a:lnTo>
                  <a:lnTo>
                    <a:pt x="103277" y="81567"/>
                  </a:lnTo>
                  <a:lnTo>
                    <a:pt x="101513" y="82949"/>
                  </a:lnTo>
                  <a:lnTo>
                    <a:pt x="99278" y="83871"/>
                  </a:lnTo>
                  <a:lnTo>
                    <a:pt x="97789" y="85543"/>
                  </a:lnTo>
                  <a:lnTo>
                    <a:pt x="84622" y="112479"/>
                  </a:lnTo>
                  <a:lnTo>
                    <a:pt x="79700" y="119834"/>
                  </a:lnTo>
                  <a:lnTo>
                    <a:pt x="73716" y="133180"/>
                  </a:lnTo>
                  <a:lnTo>
                    <a:pt x="67443" y="139618"/>
                  </a:lnTo>
                  <a:lnTo>
                    <a:pt x="45214" y="155555"/>
                  </a:lnTo>
                  <a:lnTo>
                    <a:pt x="41018" y="161910"/>
                  </a:lnTo>
                  <a:lnTo>
                    <a:pt x="39899" y="165086"/>
                  </a:lnTo>
                  <a:lnTo>
                    <a:pt x="38094" y="167204"/>
                  </a:lnTo>
                  <a:lnTo>
                    <a:pt x="18450" y="178730"/>
                  </a:lnTo>
                  <a:lnTo>
                    <a:pt x="0" y="180953"/>
                  </a:lnTo>
                  <a:lnTo>
                    <a:pt x="7801" y="172762"/>
                  </a:lnTo>
                  <a:lnTo>
                    <a:pt x="9889" y="164096"/>
                  </a:lnTo>
                  <a:lnTo>
                    <a:pt x="22309" y="149083"/>
                  </a:lnTo>
                  <a:lnTo>
                    <a:pt x="28368" y="145628"/>
                  </a:lnTo>
                  <a:lnTo>
                    <a:pt x="34588" y="143034"/>
                  </a:lnTo>
                  <a:lnTo>
                    <a:pt x="44040" y="136682"/>
                  </a:lnTo>
                  <a:lnTo>
                    <a:pt x="53544" y="134330"/>
                  </a:lnTo>
                  <a:lnTo>
                    <a:pt x="83796" y="133342"/>
                  </a:lnTo>
                  <a:lnTo>
                    <a:pt x="99435" y="147528"/>
                  </a:lnTo>
                  <a:lnTo>
                    <a:pt x="102158" y="153051"/>
                  </a:lnTo>
                  <a:lnTo>
                    <a:pt x="102883" y="156005"/>
                  </a:lnTo>
                  <a:lnTo>
                    <a:pt x="104425" y="157975"/>
                  </a:lnTo>
                  <a:lnTo>
                    <a:pt x="108961" y="160163"/>
                  </a:lnTo>
                  <a:lnTo>
                    <a:pt x="110594" y="161805"/>
                  </a:lnTo>
                  <a:lnTo>
                    <a:pt x="112408" y="166452"/>
                  </a:lnTo>
                  <a:lnTo>
                    <a:pt x="113733" y="184259"/>
                  </a:lnTo>
                  <a:lnTo>
                    <a:pt x="114834" y="186335"/>
                  </a:lnTo>
                  <a:lnTo>
                    <a:pt x="116626" y="187720"/>
                  </a:lnTo>
                  <a:lnTo>
                    <a:pt x="118879" y="188643"/>
                  </a:lnTo>
                  <a:lnTo>
                    <a:pt x="120381" y="190317"/>
                  </a:lnTo>
                  <a:lnTo>
                    <a:pt x="123268" y="199574"/>
                  </a:lnTo>
                  <a:lnTo>
                    <a:pt x="128407" y="199883"/>
                  </a:lnTo>
                  <a:lnTo>
                    <a:pt x="129908" y="200985"/>
                  </a:lnTo>
                  <a:lnTo>
                    <a:pt x="131574" y="205032"/>
                  </a:lnTo>
                  <a:lnTo>
                    <a:pt x="132020" y="205476"/>
                  </a:lnTo>
                  <a:lnTo>
                    <a:pt x="132317" y="204714"/>
                  </a:lnTo>
                  <a:lnTo>
                    <a:pt x="132793" y="200942"/>
                  </a:lnTo>
                  <a:lnTo>
                    <a:pt x="137932" y="200289"/>
                  </a:lnTo>
                  <a:lnTo>
                    <a:pt x="139433" y="199139"/>
                  </a:lnTo>
                  <a:lnTo>
                    <a:pt x="141099" y="195039"/>
                  </a:lnTo>
                  <a:lnTo>
                    <a:pt x="143230" y="183783"/>
                  </a:lnTo>
                  <a:lnTo>
                    <a:pt x="148903" y="174509"/>
                  </a:lnTo>
                  <a:lnTo>
                    <a:pt x="152112" y="165058"/>
                  </a:lnTo>
                  <a:lnTo>
                    <a:pt x="158238" y="154496"/>
                  </a:lnTo>
                  <a:lnTo>
                    <a:pt x="161580" y="139490"/>
                  </a:lnTo>
                  <a:lnTo>
                    <a:pt x="167746" y="126813"/>
                  </a:lnTo>
                  <a:lnTo>
                    <a:pt x="170883" y="87434"/>
                  </a:lnTo>
                  <a:lnTo>
                    <a:pt x="168132" y="78365"/>
                  </a:lnTo>
                  <a:lnTo>
                    <a:pt x="164440" y="69748"/>
                  </a:lnTo>
                  <a:lnTo>
                    <a:pt x="161302" y="54054"/>
                  </a:lnTo>
                  <a:lnTo>
                    <a:pt x="154119" y="38734"/>
                  </a:lnTo>
                  <a:lnTo>
                    <a:pt x="153399" y="35344"/>
                  </a:lnTo>
                  <a:lnTo>
                    <a:pt x="143885" y="20958"/>
                  </a:lnTo>
                  <a:lnTo>
                    <a:pt x="137808" y="14551"/>
                  </a:lnTo>
                  <a:lnTo>
                    <a:pt x="132264" y="11753"/>
                  </a:lnTo>
                  <a:lnTo>
                    <a:pt x="129304" y="11007"/>
                  </a:lnTo>
                  <a:lnTo>
                    <a:pt x="127332" y="9451"/>
                  </a:lnTo>
                  <a:lnTo>
                    <a:pt x="125139" y="4900"/>
                  </a:lnTo>
                  <a:lnTo>
                    <a:pt x="123496" y="3263"/>
                  </a:lnTo>
                  <a:lnTo>
                    <a:pt x="118849" y="1444"/>
                  </a:lnTo>
                  <a:lnTo>
                    <a:pt x="91233" y="0"/>
                  </a:lnTo>
                  <a:lnTo>
                    <a:pt x="89250" y="1055"/>
                  </a:lnTo>
                  <a:lnTo>
                    <a:pt x="87929" y="2816"/>
                  </a:lnTo>
                  <a:lnTo>
                    <a:pt x="85807" y="8191"/>
                  </a:lnTo>
                  <a:lnTo>
                    <a:pt x="78842" y="16857"/>
                  </a:lnTo>
                  <a:lnTo>
                    <a:pt x="76674" y="25683"/>
                  </a:lnTo>
                  <a:lnTo>
                    <a:pt x="75770" y="52116"/>
                  </a:lnTo>
                  <a:lnTo>
                    <a:pt x="78587" y="57729"/>
                  </a:lnTo>
                  <a:lnTo>
                    <a:pt x="89951" y="71198"/>
                  </a:lnTo>
                  <a:lnTo>
                    <a:pt x="95473" y="73971"/>
                  </a:lnTo>
                  <a:lnTo>
                    <a:pt x="111830" y="75897"/>
                  </a:lnTo>
                  <a:lnTo>
                    <a:pt x="134773" y="76151"/>
                  </a:lnTo>
                  <a:lnTo>
                    <a:pt x="141852" y="73350"/>
                  </a:lnTo>
                  <a:lnTo>
                    <a:pt x="145222" y="71121"/>
                  </a:lnTo>
                  <a:lnTo>
                    <a:pt x="160077" y="67985"/>
                  </a:lnTo>
                  <a:lnTo>
                    <a:pt x="177513" y="65866"/>
                  </a:lnTo>
                  <a:lnTo>
                    <a:pt x="221721" y="50861"/>
                  </a:lnTo>
                  <a:lnTo>
                    <a:pt x="247019" y="47804"/>
                  </a:lnTo>
                  <a:lnTo>
                    <a:pt x="265817" y="47615"/>
                  </a:lnTo>
                  <a:lnTo>
                    <a:pt x="266129" y="52671"/>
                  </a:lnTo>
                  <a:lnTo>
                    <a:pt x="267230" y="54160"/>
                  </a:lnTo>
                  <a:lnTo>
                    <a:pt x="271278" y="55815"/>
                  </a:lnTo>
                  <a:lnTo>
                    <a:pt x="272780" y="57315"/>
                  </a:lnTo>
                  <a:lnTo>
                    <a:pt x="275390" y="65224"/>
                  </a:lnTo>
                  <a:lnTo>
                    <a:pt x="275785" y="111139"/>
                  </a:lnTo>
                  <a:lnTo>
                    <a:pt x="275785" y="158739"/>
                  </a:lnTo>
                  <a:lnTo>
                    <a:pt x="275785" y="169558"/>
                  </a:lnTo>
                  <a:lnTo>
                    <a:pt x="293396" y="189034"/>
                  </a:lnTo>
                  <a:lnTo>
                    <a:pt x="299464" y="190058"/>
                  </a:lnTo>
                  <a:lnTo>
                    <a:pt x="307966" y="190361"/>
                  </a:lnTo>
                  <a:lnTo>
                    <a:pt x="314076" y="187610"/>
                  </a:lnTo>
                  <a:lnTo>
                    <a:pt x="320319" y="183918"/>
                  </a:lnTo>
                  <a:lnTo>
                    <a:pt x="329786" y="180781"/>
                  </a:lnTo>
                  <a:lnTo>
                    <a:pt x="372887" y="149175"/>
                  </a:lnTo>
                  <a:lnTo>
                    <a:pt x="377149" y="142847"/>
                  </a:lnTo>
                  <a:lnTo>
                    <a:pt x="387715" y="120441"/>
                  </a:lnTo>
                  <a:lnTo>
                    <a:pt x="404972" y="92129"/>
                  </a:lnTo>
                  <a:lnTo>
                    <a:pt x="408313" y="76829"/>
                  </a:lnTo>
                  <a:lnTo>
                    <a:pt x="409126" y="32008"/>
                  </a:lnTo>
                  <a:lnTo>
                    <a:pt x="409131" y="25508"/>
                  </a:lnTo>
                  <a:lnTo>
                    <a:pt x="406311" y="19092"/>
                  </a:lnTo>
                  <a:lnTo>
                    <a:pt x="404078" y="15899"/>
                  </a:lnTo>
                  <a:lnTo>
                    <a:pt x="398774" y="12352"/>
                  </a:lnTo>
                  <a:lnTo>
                    <a:pt x="395878" y="11406"/>
                  </a:lnTo>
                  <a:lnTo>
                    <a:pt x="393948" y="9717"/>
                  </a:lnTo>
                  <a:lnTo>
                    <a:pt x="391800" y="5018"/>
                  </a:lnTo>
                  <a:lnTo>
                    <a:pt x="390172" y="3342"/>
                  </a:lnTo>
                  <a:lnTo>
                    <a:pt x="385537" y="1479"/>
                  </a:lnTo>
                  <a:lnTo>
                    <a:pt x="357933" y="1"/>
                  </a:lnTo>
                  <a:lnTo>
                    <a:pt x="351806" y="2816"/>
                  </a:lnTo>
                  <a:lnTo>
                    <a:pt x="345555" y="6537"/>
                  </a:lnTo>
                  <a:lnTo>
                    <a:pt x="339250" y="8191"/>
                  </a:lnTo>
                  <a:lnTo>
                    <a:pt x="337145" y="9690"/>
                  </a:lnTo>
                  <a:lnTo>
                    <a:pt x="335741" y="11748"/>
                  </a:lnTo>
                  <a:lnTo>
                    <a:pt x="333124" y="16857"/>
                  </a:lnTo>
                  <a:lnTo>
                    <a:pt x="317856" y="35001"/>
                  </a:lnTo>
                  <a:lnTo>
                    <a:pt x="303756" y="64683"/>
                  </a:lnTo>
                  <a:lnTo>
                    <a:pt x="300783" y="68518"/>
                  </a:lnTo>
                  <a:lnTo>
                    <a:pt x="297479" y="78424"/>
                  </a:lnTo>
                  <a:lnTo>
                    <a:pt x="294865" y="126042"/>
                  </a:lnTo>
                  <a:lnTo>
                    <a:pt x="294835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508"/>
            <p:cNvSpPr/>
            <p:nvPr>
              <p:custDataLst>
                <p:tags r:id="rId376"/>
              </p:custDataLst>
            </p:nvPr>
          </p:nvSpPr>
          <p:spPr>
            <a:xfrm>
              <a:off x="9020175" y="14192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509"/>
            <p:cNvSpPr/>
            <p:nvPr>
              <p:custDataLst>
                <p:tags r:id="rId377"/>
              </p:custDataLst>
            </p:nvPr>
          </p:nvSpPr>
          <p:spPr>
            <a:xfrm>
              <a:off x="9020175" y="1419225"/>
              <a:ext cx="114301" cy="119758"/>
            </a:xfrm>
            <a:custGeom>
              <a:avLst/>
              <a:gdLst/>
              <a:ahLst/>
              <a:cxnLst/>
              <a:rect l="0" t="0" r="0" b="0"/>
              <a:pathLst>
                <a:path w="114301" h="119758">
                  <a:moveTo>
                    <a:pt x="0" y="0"/>
                  </a:moveTo>
                  <a:lnTo>
                    <a:pt x="0" y="0"/>
                  </a:lnTo>
                  <a:lnTo>
                    <a:pt x="45863" y="0"/>
                  </a:lnTo>
                  <a:lnTo>
                    <a:pt x="54881" y="6546"/>
                  </a:lnTo>
                  <a:lnTo>
                    <a:pt x="63769" y="8642"/>
                  </a:lnTo>
                  <a:lnTo>
                    <a:pt x="69969" y="9133"/>
                  </a:lnTo>
                  <a:lnTo>
                    <a:pt x="72045" y="10322"/>
                  </a:lnTo>
                  <a:lnTo>
                    <a:pt x="73430" y="12173"/>
                  </a:lnTo>
                  <a:lnTo>
                    <a:pt x="76027" y="17052"/>
                  </a:lnTo>
                  <a:lnTo>
                    <a:pt x="91978" y="35838"/>
                  </a:lnTo>
                  <a:lnTo>
                    <a:pt x="94280" y="44721"/>
                  </a:lnTo>
                  <a:lnTo>
                    <a:pt x="95248" y="91017"/>
                  </a:lnTo>
                  <a:lnTo>
                    <a:pt x="95250" y="114145"/>
                  </a:lnTo>
                  <a:lnTo>
                    <a:pt x="100307" y="119311"/>
                  </a:lnTo>
                  <a:lnTo>
                    <a:pt x="101796" y="119757"/>
                  </a:lnTo>
                  <a:lnTo>
                    <a:pt x="102790" y="118996"/>
                  </a:lnTo>
                  <a:lnTo>
                    <a:pt x="103451" y="117431"/>
                  </a:lnTo>
                  <a:lnTo>
                    <a:pt x="104951" y="116387"/>
                  </a:lnTo>
                  <a:lnTo>
                    <a:pt x="1143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510"/>
            <p:cNvSpPr/>
            <p:nvPr>
              <p:custDataLst>
                <p:tags r:id="rId378"/>
              </p:custDataLst>
            </p:nvPr>
          </p:nvSpPr>
          <p:spPr>
            <a:xfrm>
              <a:off x="9239250" y="1362075"/>
              <a:ext cx="142758" cy="19051"/>
            </a:xfrm>
            <a:custGeom>
              <a:avLst/>
              <a:gdLst/>
              <a:ahLst/>
              <a:cxnLst/>
              <a:rect l="0" t="0" r="0" b="0"/>
              <a:pathLst>
                <a:path w="142758" h="19051">
                  <a:moveTo>
                    <a:pt x="0" y="0"/>
                  </a:moveTo>
                  <a:lnTo>
                    <a:pt x="0" y="0"/>
                  </a:lnTo>
                  <a:lnTo>
                    <a:pt x="23714" y="0"/>
                  </a:lnTo>
                  <a:lnTo>
                    <a:pt x="25334" y="1058"/>
                  </a:lnTo>
                  <a:lnTo>
                    <a:pt x="26414" y="2822"/>
                  </a:lnTo>
                  <a:lnTo>
                    <a:pt x="27134" y="5057"/>
                  </a:lnTo>
                  <a:lnTo>
                    <a:pt x="28672" y="6546"/>
                  </a:lnTo>
                  <a:lnTo>
                    <a:pt x="36650" y="9133"/>
                  </a:lnTo>
                  <a:lnTo>
                    <a:pt x="83855" y="9525"/>
                  </a:lnTo>
                  <a:lnTo>
                    <a:pt x="118809" y="9525"/>
                  </a:lnTo>
                  <a:lnTo>
                    <a:pt x="124418" y="12347"/>
                  </a:lnTo>
                  <a:lnTo>
                    <a:pt x="133195" y="18934"/>
                  </a:lnTo>
                  <a:lnTo>
                    <a:pt x="142757" y="19049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511"/>
            <p:cNvSpPr/>
            <p:nvPr>
              <p:custDataLst>
                <p:tags r:id="rId379"/>
              </p:custDataLst>
            </p:nvPr>
          </p:nvSpPr>
          <p:spPr>
            <a:xfrm>
              <a:off x="9210675" y="1438275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0" y="19050"/>
                  </a:moveTo>
                  <a:lnTo>
                    <a:pt x="0" y="19050"/>
                  </a:lnTo>
                  <a:lnTo>
                    <a:pt x="44534" y="19050"/>
                  </a:lnTo>
                  <a:lnTo>
                    <a:pt x="60337" y="19050"/>
                  </a:lnTo>
                  <a:lnTo>
                    <a:pt x="66680" y="16228"/>
                  </a:lnTo>
                  <a:lnTo>
                    <a:pt x="73027" y="12504"/>
                  </a:lnTo>
                  <a:lnTo>
                    <a:pt x="83608" y="10408"/>
                  </a:lnTo>
                  <a:lnTo>
                    <a:pt x="131156" y="8474"/>
                  </a:lnTo>
                  <a:lnTo>
                    <a:pt x="157861" y="883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512"/>
            <p:cNvSpPr/>
            <p:nvPr>
              <p:custDataLst>
                <p:tags r:id="rId380"/>
              </p:custDataLst>
            </p:nvPr>
          </p:nvSpPr>
          <p:spPr>
            <a:xfrm>
              <a:off x="9553590" y="1304925"/>
              <a:ext cx="190486" cy="238126"/>
            </a:xfrm>
            <a:custGeom>
              <a:avLst/>
              <a:gdLst/>
              <a:ahLst/>
              <a:cxnLst/>
              <a:rect l="0" t="0" r="0" b="0"/>
              <a:pathLst>
                <a:path w="190486" h="238126">
                  <a:moveTo>
                    <a:pt x="95235" y="0"/>
                  </a:moveTo>
                  <a:lnTo>
                    <a:pt x="95235" y="0"/>
                  </a:lnTo>
                  <a:lnTo>
                    <a:pt x="95235" y="22666"/>
                  </a:lnTo>
                  <a:lnTo>
                    <a:pt x="94177" y="24636"/>
                  </a:lnTo>
                  <a:lnTo>
                    <a:pt x="92413" y="25949"/>
                  </a:lnTo>
                  <a:lnTo>
                    <a:pt x="90178" y="26824"/>
                  </a:lnTo>
                  <a:lnTo>
                    <a:pt x="88689" y="28466"/>
                  </a:lnTo>
                  <a:lnTo>
                    <a:pt x="87034" y="33113"/>
                  </a:lnTo>
                  <a:lnTo>
                    <a:pt x="84912" y="44719"/>
                  </a:lnTo>
                  <a:lnTo>
                    <a:pt x="69249" y="66691"/>
                  </a:lnTo>
                  <a:lnTo>
                    <a:pt x="66752" y="73032"/>
                  </a:lnTo>
                  <a:lnTo>
                    <a:pt x="44315" y="98425"/>
                  </a:lnTo>
                  <a:lnTo>
                    <a:pt x="38032" y="101953"/>
                  </a:lnTo>
                  <a:lnTo>
                    <a:pt x="31711" y="104579"/>
                  </a:lnTo>
                  <a:lnTo>
                    <a:pt x="25375" y="109274"/>
                  </a:lnTo>
                  <a:lnTo>
                    <a:pt x="21853" y="114888"/>
                  </a:lnTo>
                  <a:lnTo>
                    <a:pt x="20913" y="117867"/>
                  </a:lnTo>
                  <a:lnTo>
                    <a:pt x="19228" y="119853"/>
                  </a:lnTo>
                  <a:lnTo>
                    <a:pt x="0" y="133338"/>
                  </a:lnTo>
                  <a:lnTo>
                    <a:pt x="8187" y="125148"/>
                  </a:lnTo>
                  <a:lnTo>
                    <a:pt x="14176" y="124217"/>
                  </a:lnTo>
                  <a:lnTo>
                    <a:pt x="15795" y="123028"/>
                  </a:lnTo>
                  <a:lnTo>
                    <a:pt x="17596" y="118885"/>
                  </a:lnTo>
                  <a:lnTo>
                    <a:pt x="19133" y="117356"/>
                  </a:lnTo>
                  <a:lnTo>
                    <a:pt x="23664" y="115658"/>
                  </a:lnTo>
                  <a:lnTo>
                    <a:pt x="35198" y="113510"/>
                  </a:lnTo>
                  <a:lnTo>
                    <a:pt x="44519" y="107833"/>
                  </a:lnTo>
                  <a:lnTo>
                    <a:pt x="55265" y="105178"/>
                  </a:lnTo>
                  <a:lnTo>
                    <a:pt x="101990" y="104775"/>
                  </a:lnTo>
                  <a:lnTo>
                    <a:pt x="149615" y="104775"/>
                  </a:lnTo>
                  <a:lnTo>
                    <a:pt x="150539" y="104775"/>
                  </a:lnTo>
                  <a:lnTo>
                    <a:pt x="166836" y="90310"/>
                  </a:lnTo>
                  <a:lnTo>
                    <a:pt x="169391" y="84940"/>
                  </a:lnTo>
                  <a:lnTo>
                    <a:pt x="171031" y="77927"/>
                  </a:lnTo>
                  <a:lnTo>
                    <a:pt x="177900" y="68937"/>
                  </a:lnTo>
                  <a:lnTo>
                    <a:pt x="180558" y="58911"/>
                  </a:lnTo>
                  <a:lnTo>
                    <a:pt x="181750" y="58324"/>
                  </a:lnTo>
                  <a:lnTo>
                    <a:pt x="185897" y="57672"/>
                  </a:lnTo>
                  <a:lnTo>
                    <a:pt x="187427" y="56440"/>
                  </a:lnTo>
                  <a:lnTo>
                    <a:pt x="190450" y="47745"/>
                  </a:lnTo>
                  <a:lnTo>
                    <a:pt x="190485" y="47625"/>
                  </a:lnTo>
                  <a:lnTo>
                    <a:pt x="182284" y="55826"/>
                  </a:lnTo>
                  <a:lnTo>
                    <a:pt x="180162" y="64493"/>
                  </a:lnTo>
                  <a:lnTo>
                    <a:pt x="174491" y="73319"/>
                  </a:lnTo>
                  <a:lnTo>
                    <a:pt x="171283" y="82637"/>
                  </a:lnTo>
                  <a:lnTo>
                    <a:pt x="165157" y="92101"/>
                  </a:lnTo>
                  <a:lnTo>
                    <a:pt x="161815" y="101608"/>
                  </a:lnTo>
                  <a:lnTo>
                    <a:pt x="145492" y="123825"/>
                  </a:lnTo>
                  <a:lnTo>
                    <a:pt x="142971" y="130175"/>
                  </a:lnTo>
                  <a:lnTo>
                    <a:pt x="118440" y="165296"/>
                  </a:lnTo>
                  <a:lnTo>
                    <a:pt x="114458" y="176917"/>
                  </a:lnTo>
                  <a:lnTo>
                    <a:pt x="108105" y="187063"/>
                  </a:lnTo>
                  <a:lnTo>
                    <a:pt x="104692" y="196772"/>
                  </a:lnTo>
                  <a:lnTo>
                    <a:pt x="88342" y="219070"/>
                  </a:lnTo>
                  <a:lnTo>
                    <a:pt x="85822" y="225423"/>
                  </a:lnTo>
                  <a:lnTo>
                    <a:pt x="77663" y="236243"/>
                  </a:lnTo>
                  <a:lnTo>
                    <a:pt x="74020" y="237289"/>
                  </a:lnTo>
                  <a:lnTo>
                    <a:pt x="67091" y="238076"/>
                  </a:lnTo>
                  <a:lnTo>
                    <a:pt x="7618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513"/>
            <p:cNvSpPr/>
            <p:nvPr>
              <p:custDataLst>
                <p:tags r:id="rId381"/>
              </p:custDataLst>
            </p:nvPr>
          </p:nvSpPr>
          <p:spPr>
            <a:xfrm>
              <a:off x="9791700" y="1314450"/>
              <a:ext cx="123706" cy="218956"/>
            </a:xfrm>
            <a:custGeom>
              <a:avLst/>
              <a:gdLst/>
              <a:ahLst/>
              <a:cxnLst/>
              <a:rect l="0" t="0" r="0" b="0"/>
              <a:pathLst>
                <a:path w="123706" h="218956">
                  <a:moveTo>
                    <a:pt x="57150" y="0"/>
                  </a:moveTo>
                  <a:lnTo>
                    <a:pt x="57150" y="0"/>
                  </a:lnTo>
                  <a:lnTo>
                    <a:pt x="66284" y="9133"/>
                  </a:lnTo>
                  <a:lnTo>
                    <a:pt x="60051" y="17052"/>
                  </a:lnTo>
                  <a:lnTo>
                    <a:pt x="57532" y="26848"/>
                  </a:lnTo>
                  <a:lnTo>
                    <a:pt x="57184" y="41681"/>
                  </a:lnTo>
                  <a:lnTo>
                    <a:pt x="54343" y="47805"/>
                  </a:lnTo>
                  <a:lnTo>
                    <a:pt x="50611" y="54055"/>
                  </a:lnTo>
                  <a:lnTo>
                    <a:pt x="47451" y="63524"/>
                  </a:lnTo>
                  <a:lnTo>
                    <a:pt x="42962" y="69861"/>
                  </a:lnTo>
                  <a:lnTo>
                    <a:pt x="37439" y="73382"/>
                  </a:lnTo>
                  <a:lnTo>
                    <a:pt x="34484" y="74322"/>
                  </a:lnTo>
                  <a:lnTo>
                    <a:pt x="32515" y="76006"/>
                  </a:lnTo>
                  <a:lnTo>
                    <a:pt x="21267" y="95425"/>
                  </a:lnTo>
                  <a:lnTo>
                    <a:pt x="19487" y="102928"/>
                  </a:lnTo>
                  <a:lnTo>
                    <a:pt x="9528" y="114297"/>
                  </a:lnTo>
                  <a:lnTo>
                    <a:pt x="17727" y="106099"/>
                  </a:lnTo>
                  <a:lnTo>
                    <a:pt x="19848" y="97432"/>
                  </a:lnTo>
                  <a:lnTo>
                    <a:pt x="42729" y="71581"/>
                  </a:lnTo>
                  <a:lnTo>
                    <a:pt x="48272" y="68856"/>
                  </a:lnTo>
                  <a:lnTo>
                    <a:pt x="65197" y="66713"/>
                  </a:lnTo>
                  <a:lnTo>
                    <a:pt x="89330" y="66675"/>
                  </a:lnTo>
                  <a:lnTo>
                    <a:pt x="91304" y="67733"/>
                  </a:lnTo>
                  <a:lnTo>
                    <a:pt x="92618" y="69498"/>
                  </a:lnTo>
                  <a:lnTo>
                    <a:pt x="93495" y="71732"/>
                  </a:lnTo>
                  <a:lnTo>
                    <a:pt x="95138" y="73221"/>
                  </a:lnTo>
                  <a:lnTo>
                    <a:pt x="99787" y="74876"/>
                  </a:lnTo>
                  <a:lnTo>
                    <a:pt x="108353" y="75808"/>
                  </a:lnTo>
                  <a:lnTo>
                    <a:pt x="110335" y="76997"/>
                  </a:lnTo>
                  <a:lnTo>
                    <a:pt x="111656" y="78848"/>
                  </a:lnTo>
                  <a:lnTo>
                    <a:pt x="113125" y="83727"/>
                  </a:lnTo>
                  <a:lnTo>
                    <a:pt x="113778" y="89423"/>
                  </a:lnTo>
                  <a:lnTo>
                    <a:pt x="116890" y="95482"/>
                  </a:lnTo>
                  <a:lnTo>
                    <a:pt x="120743" y="101703"/>
                  </a:lnTo>
                  <a:lnTo>
                    <a:pt x="123215" y="114320"/>
                  </a:lnTo>
                  <a:lnTo>
                    <a:pt x="123705" y="127004"/>
                  </a:lnTo>
                  <a:lnTo>
                    <a:pt x="120950" y="133352"/>
                  </a:lnTo>
                  <a:lnTo>
                    <a:pt x="117256" y="139701"/>
                  </a:lnTo>
                  <a:lnTo>
                    <a:pt x="114884" y="152400"/>
                  </a:lnTo>
                  <a:lnTo>
                    <a:pt x="114690" y="155575"/>
                  </a:lnTo>
                  <a:lnTo>
                    <a:pt x="111650" y="161925"/>
                  </a:lnTo>
                  <a:lnTo>
                    <a:pt x="109358" y="165100"/>
                  </a:lnTo>
                  <a:lnTo>
                    <a:pt x="103990" y="168628"/>
                  </a:lnTo>
                  <a:lnTo>
                    <a:pt x="98075" y="171254"/>
                  </a:lnTo>
                  <a:lnTo>
                    <a:pt x="66669" y="197255"/>
                  </a:lnTo>
                  <a:lnTo>
                    <a:pt x="60322" y="199852"/>
                  </a:lnTo>
                  <a:lnTo>
                    <a:pt x="50799" y="206206"/>
                  </a:lnTo>
                  <a:lnTo>
                    <a:pt x="41275" y="208559"/>
                  </a:lnTo>
                  <a:lnTo>
                    <a:pt x="34925" y="209110"/>
                  </a:lnTo>
                  <a:lnTo>
                    <a:pt x="28575" y="212177"/>
                  </a:lnTo>
                  <a:lnTo>
                    <a:pt x="20931" y="217712"/>
                  </a:lnTo>
                  <a:lnTo>
                    <a:pt x="11014" y="218955"/>
                  </a:lnTo>
                  <a:lnTo>
                    <a:pt x="431" y="209939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514"/>
            <p:cNvSpPr/>
            <p:nvPr>
              <p:custDataLst>
                <p:tags r:id="rId382"/>
              </p:custDataLst>
            </p:nvPr>
          </p:nvSpPr>
          <p:spPr>
            <a:xfrm>
              <a:off x="9858410" y="1304960"/>
              <a:ext cx="266663" cy="85690"/>
            </a:xfrm>
            <a:custGeom>
              <a:avLst/>
              <a:gdLst/>
              <a:ahLst/>
              <a:cxnLst/>
              <a:rect l="0" t="0" r="0" b="0"/>
              <a:pathLst>
                <a:path w="266663" h="85690">
                  <a:moveTo>
                    <a:pt x="9490" y="38065"/>
                  </a:moveTo>
                  <a:lnTo>
                    <a:pt x="9490" y="38065"/>
                  </a:lnTo>
                  <a:lnTo>
                    <a:pt x="9490" y="28932"/>
                  </a:lnTo>
                  <a:lnTo>
                    <a:pt x="1288" y="28575"/>
                  </a:lnTo>
                  <a:lnTo>
                    <a:pt x="848" y="27505"/>
                  </a:lnTo>
                  <a:lnTo>
                    <a:pt x="0" y="19408"/>
                  </a:lnTo>
                  <a:lnTo>
                    <a:pt x="46140" y="19015"/>
                  </a:lnTo>
                  <a:lnTo>
                    <a:pt x="92065" y="19015"/>
                  </a:lnTo>
                  <a:lnTo>
                    <a:pt x="127161" y="20073"/>
                  </a:lnTo>
                  <a:lnTo>
                    <a:pt x="145622" y="27216"/>
                  </a:lnTo>
                  <a:lnTo>
                    <a:pt x="185438" y="28537"/>
                  </a:lnTo>
                  <a:lnTo>
                    <a:pt x="187114" y="29596"/>
                  </a:lnTo>
                  <a:lnTo>
                    <a:pt x="188230" y="31361"/>
                  </a:lnTo>
                  <a:lnTo>
                    <a:pt x="190170" y="38240"/>
                  </a:lnTo>
                  <a:lnTo>
                    <a:pt x="190465" y="85570"/>
                  </a:lnTo>
                  <a:lnTo>
                    <a:pt x="214063" y="85689"/>
                  </a:lnTo>
                  <a:lnTo>
                    <a:pt x="219650" y="82867"/>
                  </a:lnTo>
                  <a:lnTo>
                    <a:pt x="225661" y="79144"/>
                  </a:lnTo>
                  <a:lnTo>
                    <a:pt x="231860" y="77489"/>
                  </a:lnTo>
                  <a:lnTo>
                    <a:pt x="233938" y="75989"/>
                  </a:lnTo>
                  <a:lnTo>
                    <a:pt x="235321" y="73931"/>
                  </a:lnTo>
                  <a:lnTo>
                    <a:pt x="236244" y="71501"/>
                  </a:lnTo>
                  <a:lnTo>
                    <a:pt x="237916" y="69880"/>
                  </a:lnTo>
                  <a:lnTo>
                    <a:pt x="248208" y="64458"/>
                  </a:lnTo>
                  <a:lnTo>
                    <a:pt x="251186" y="62010"/>
                  </a:lnTo>
                  <a:lnTo>
                    <a:pt x="254494" y="56468"/>
                  </a:lnTo>
                  <a:lnTo>
                    <a:pt x="255375" y="53509"/>
                  </a:lnTo>
                  <a:lnTo>
                    <a:pt x="257022" y="51536"/>
                  </a:lnTo>
                  <a:lnTo>
                    <a:pt x="261673" y="49344"/>
                  </a:lnTo>
                  <a:lnTo>
                    <a:pt x="263337" y="47701"/>
                  </a:lnTo>
                  <a:lnTo>
                    <a:pt x="265186" y="43053"/>
                  </a:lnTo>
                  <a:lnTo>
                    <a:pt x="266662" y="14397"/>
                  </a:lnTo>
                  <a:lnTo>
                    <a:pt x="265605" y="12761"/>
                  </a:lnTo>
                  <a:lnTo>
                    <a:pt x="263841" y="11671"/>
                  </a:lnTo>
                  <a:lnTo>
                    <a:pt x="257531" y="9618"/>
                  </a:lnTo>
                  <a:lnTo>
                    <a:pt x="248017" y="361"/>
                  </a:lnTo>
                  <a:lnTo>
                    <a:pt x="239449" y="0"/>
                  </a:lnTo>
                  <a:lnTo>
                    <a:pt x="238995" y="1046"/>
                  </a:lnTo>
                  <a:lnTo>
                    <a:pt x="238492" y="5032"/>
                  </a:lnTo>
                  <a:lnTo>
                    <a:pt x="237299" y="6518"/>
                  </a:lnTo>
                  <a:lnTo>
                    <a:pt x="228967" y="9374"/>
                  </a:lnTo>
                  <a:lnTo>
                    <a:pt x="223627" y="9456"/>
                  </a:lnTo>
                  <a:lnTo>
                    <a:pt x="222098" y="10526"/>
                  </a:lnTo>
                  <a:lnTo>
                    <a:pt x="221079" y="12297"/>
                  </a:lnTo>
                  <a:lnTo>
                    <a:pt x="219442" y="17688"/>
                  </a:lnTo>
                  <a:lnTo>
                    <a:pt x="210874" y="27099"/>
                  </a:lnTo>
                  <a:lnTo>
                    <a:pt x="209515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SMARTInkShape-515"/>
          <p:cNvSpPr/>
          <p:nvPr>
            <p:custDataLst>
              <p:tags r:id="rId3"/>
            </p:custDataLst>
          </p:nvPr>
        </p:nvSpPr>
        <p:spPr>
          <a:xfrm>
            <a:off x="10172700" y="1524000"/>
            <a:ext cx="47623" cy="95251"/>
          </a:xfrm>
          <a:custGeom>
            <a:avLst/>
            <a:gdLst/>
            <a:ahLst/>
            <a:cxnLst/>
            <a:rect l="0" t="0" r="0" b="0"/>
            <a:pathLst>
              <a:path w="47623" h="95251">
                <a:moveTo>
                  <a:pt x="38100" y="0"/>
                </a:moveTo>
                <a:lnTo>
                  <a:pt x="38100" y="0"/>
                </a:lnTo>
                <a:lnTo>
                  <a:pt x="47234" y="0"/>
                </a:lnTo>
                <a:lnTo>
                  <a:pt x="47622" y="9409"/>
                </a:lnTo>
                <a:lnTo>
                  <a:pt x="39423" y="17716"/>
                </a:lnTo>
                <a:lnTo>
                  <a:pt x="37302" y="26391"/>
                </a:lnTo>
                <a:lnTo>
                  <a:pt x="31632" y="35218"/>
                </a:lnTo>
                <a:lnTo>
                  <a:pt x="28977" y="45782"/>
                </a:lnTo>
                <a:lnTo>
                  <a:pt x="22108" y="54865"/>
                </a:lnTo>
                <a:lnTo>
                  <a:pt x="18898" y="63764"/>
                </a:lnTo>
                <a:lnTo>
                  <a:pt x="12772" y="73103"/>
                </a:lnTo>
                <a:lnTo>
                  <a:pt x="9430" y="82573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SMARTInkShape-516"/>
          <p:cNvSpPr/>
          <p:nvPr>
            <p:custDataLst>
              <p:tags r:id="rId4"/>
            </p:custDataLst>
          </p:nvPr>
        </p:nvSpPr>
        <p:spPr>
          <a:xfrm>
            <a:off x="10468095" y="1362079"/>
            <a:ext cx="514216" cy="132916"/>
          </a:xfrm>
          <a:custGeom>
            <a:avLst/>
            <a:gdLst/>
            <a:ahLst/>
            <a:cxnLst/>
            <a:rect l="0" t="0" r="0" b="0"/>
            <a:pathLst>
              <a:path w="514216" h="132916">
                <a:moveTo>
                  <a:pt x="57030" y="19046"/>
                </a:moveTo>
                <a:lnTo>
                  <a:pt x="57030" y="19046"/>
                </a:lnTo>
                <a:lnTo>
                  <a:pt x="57030" y="28179"/>
                </a:lnTo>
                <a:lnTo>
                  <a:pt x="48828" y="36738"/>
                </a:lnTo>
                <a:lnTo>
                  <a:pt x="47896" y="42750"/>
                </a:lnTo>
                <a:lnTo>
                  <a:pt x="47620" y="51234"/>
                </a:lnTo>
                <a:lnTo>
                  <a:pt x="44734" y="57341"/>
                </a:lnTo>
                <a:lnTo>
                  <a:pt x="40982" y="63583"/>
                </a:lnTo>
                <a:lnTo>
                  <a:pt x="37812" y="73047"/>
                </a:lnTo>
                <a:lnTo>
                  <a:pt x="31698" y="82554"/>
                </a:lnTo>
                <a:lnTo>
                  <a:pt x="29415" y="92073"/>
                </a:lnTo>
                <a:lnTo>
                  <a:pt x="28882" y="98422"/>
                </a:lnTo>
                <a:lnTo>
                  <a:pt x="25823" y="104771"/>
                </a:lnTo>
                <a:lnTo>
                  <a:pt x="10848" y="122332"/>
                </a:lnTo>
                <a:lnTo>
                  <a:pt x="9833" y="128436"/>
                </a:lnTo>
                <a:lnTo>
                  <a:pt x="8632" y="130073"/>
                </a:lnTo>
                <a:lnTo>
                  <a:pt x="6773" y="131164"/>
                </a:lnTo>
                <a:lnTo>
                  <a:pt x="1241" y="132915"/>
                </a:lnTo>
                <a:lnTo>
                  <a:pt x="788" y="132000"/>
                </a:lnTo>
                <a:lnTo>
                  <a:pt x="0" y="125107"/>
                </a:lnTo>
                <a:lnTo>
                  <a:pt x="6449" y="116471"/>
                </a:lnTo>
                <a:lnTo>
                  <a:pt x="9588" y="107650"/>
                </a:lnTo>
                <a:lnTo>
                  <a:pt x="47523" y="63847"/>
                </a:lnTo>
                <a:lnTo>
                  <a:pt x="60209" y="45770"/>
                </a:lnTo>
                <a:lnTo>
                  <a:pt x="107715" y="6356"/>
                </a:lnTo>
                <a:lnTo>
                  <a:pt x="114128" y="2823"/>
                </a:lnTo>
                <a:lnTo>
                  <a:pt x="126870" y="554"/>
                </a:lnTo>
                <a:lnTo>
                  <a:pt x="150791" y="0"/>
                </a:lnTo>
                <a:lnTo>
                  <a:pt x="156896" y="5054"/>
                </a:lnTo>
                <a:lnTo>
                  <a:pt x="159625" y="10358"/>
                </a:lnTo>
                <a:lnTo>
                  <a:pt x="161677" y="23594"/>
                </a:lnTo>
                <a:lnTo>
                  <a:pt x="161804" y="60332"/>
                </a:lnTo>
                <a:lnTo>
                  <a:pt x="158981" y="66676"/>
                </a:lnTo>
                <a:lnTo>
                  <a:pt x="155259" y="73023"/>
                </a:lnTo>
                <a:lnTo>
                  <a:pt x="152868" y="85721"/>
                </a:lnTo>
                <a:lnTo>
                  <a:pt x="152280" y="104650"/>
                </a:lnTo>
                <a:lnTo>
                  <a:pt x="169147" y="88959"/>
                </a:lnTo>
                <a:lnTo>
                  <a:pt x="193838" y="78401"/>
                </a:lnTo>
                <a:lnTo>
                  <a:pt x="239822" y="44435"/>
                </a:lnTo>
                <a:lnTo>
                  <a:pt x="274214" y="11402"/>
                </a:lnTo>
                <a:lnTo>
                  <a:pt x="278087" y="10357"/>
                </a:lnTo>
                <a:lnTo>
                  <a:pt x="285190" y="9570"/>
                </a:lnTo>
                <a:lnTo>
                  <a:pt x="285629" y="41402"/>
                </a:lnTo>
                <a:lnTo>
                  <a:pt x="282806" y="47679"/>
                </a:lnTo>
                <a:lnTo>
                  <a:pt x="279084" y="53997"/>
                </a:lnTo>
                <a:lnTo>
                  <a:pt x="276693" y="66676"/>
                </a:lnTo>
                <a:lnTo>
                  <a:pt x="276114" y="98421"/>
                </a:lnTo>
                <a:lnTo>
                  <a:pt x="277169" y="100538"/>
                </a:lnTo>
                <a:lnTo>
                  <a:pt x="278932" y="101949"/>
                </a:lnTo>
                <a:lnTo>
                  <a:pt x="284307" y="104214"/>
                </a:lnTo>
                <a:lnTo>
                  <a:pt x="290296" y="109662"/>
                </a:lnTo>
                <a:lnTo>
                  <a:pt x="291915" y="110149"/>
                </a:lnTo>
                <a:lnTo>
                  <a:pt x="292994" y="109414"/>
                </a:lnTo>
                <a:lnTo>
                  <a:pt x="293714" y="107867"/>
                </a:lnTo>
                <a:lnTo>
                  <a:pt x="295252" y="106835"/>
                </a:lnTo>
                <a:lnTo>
                  <a:pt x="302475" y="105382"/>
                </a:lnTo>
                <a:lnTo>
                  <a:pt x="308287" y="105043"/>
                </a:lnTo>
                <a:lnTo>
                  <a:pt x="314395" y="102070"/>
                </a:lnTo>
                <a:lnTo>
                  <a:pt x="330105" y="89599"/>
                </a:lnTo>
                <a:lnTo>
                  <a:pt x="342784" y="83665"/>
                </a:lnTo>
                <a:lnTo>
                  <a:pt x="358655" y="70634"/>
                </a:lnTo>
                <a:lnTo>
                  <a:pt x="371355" y="64631"/>
                </a:lnTo>
                <a:lnTo>
                  <a:pt x="378999" y="58625"/>
                </a:lnTo>
                <a:lnTo>
                  <a:pt x="390274" y="57158"/>
                </a:lnTo>
                <a:lnTo>
                  <a:pt x="390405" y="104777"/>
                </a:lnTo>
                <a:lnTo>
                  <a:pt x="390405" y="117472"/>
                </a:lnTo>
                <a:lnTo>
                  <a:pt x="391463" y="119588"/>
                </a:lnTo>
                <a:lnTo>
                  <a:pt x="393229" y="120999"/>
                </a:lnTo>
                <a:lnTo>
                  <a:pt x="398011" y="122567"/>
                </a:lnTo>
                <a:lnTo>
                  <a:pt x="403662" y="123264"/>
                </a:lnTo>
                <a:lnTo>
                  <a:pt x="409701" y="126396"/>
                </a:lnTo>
                <a:lnTo>
                  <a:pt x="415914" y="130257"/>
                </a:lnTo>
                <a:lnTo>
                  <a:pt x="422205" y="131973"/>
                </a:lnTo>
                <a:lnTo>
                  <a:pt x="425363" y="131372"/>
                </a:lnTo>
                <a:lnTo>
                  <a:pt x="435922" y="126529"/>
                </a:lnTo>
                <a:lnTo>
                  <a:pt x="450928" y="123565"/>
                </a:lnTo>
                <a:lnTo>
                  <a:pt x="466017" y="116441"/>
                </a:lnTo>
                <a:lnTo>
                  <a:pt x="469387" y="115726"/>
                </a:lnTo>
                <a:lnTo>
                  <a:pt x="475956" y="109287"/>
                </a:lnTo>
                <a:lnTo>
                  <a:pt x="511406" y="66706"/>
                </a:lnTo>
                <a:lnTo>
                  <a:pt x="513673" y="53978"/>
                </a:lnTo>
                <a:lnTo>
                  <a:pt x="514215" y="33597"/>
                </a:lnTo>
                <a:lnTo>
                  <a:pt x="513163" y="31922"/>
                </a:lnTo>
                <a:lnTo>
                  <a:pt x="511401" y="30805"/>
                </a:lnTo>
                <a:lnTo>
                  <a:pt x="509169" y="30060"/>
                </a:lnTo>
                <a:lnTo>
                  <a:pt x="496895" y="20501"/>
                </a:lnTo>
                <a:lnTo>
                  <a:pt x="495264" y="21074"/>
                </a:lnTo>
                <a:lnTo>
                  <a:pt x="457080" y="571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SMARTInkShape-Group139"/>
          <p:cNvGrpSpPr/>
          <p:nvPr/>
        </p:nvGrpSpPr>
        <p:grpSpPr>
          <a:xfrm>
            <a:off x="2686454" y="1819313"/>
            <a:ext cx="437747" cy="238088"/>
            <a:chOff x="2686454" y="1819313"/>
            <a:chExt cx="437747" cy="238088"/>
          </a:xfrm>
        </p:grpSpPr>
        <p:sp>
          <p:nvSpPr>
            <p:cNvPr id="36" name="SMARTInkShape-517"/>
            <p:cNvSpPr/>
            <p:nvPr>
              <p:custDataLst>
                <p:tags r:id="rId361"/>
              </p:custDataLst>
            </p:nvPr>
          </p:nvSpPr>
          <p:spPr>
            <a:xfrm>
              <a:off x="2686454" y="1819313"/>
              <a:ext cx="342366" cy="218907"/>
            </a:xfrm>
            <a:custGeom>
              <a:avLst/>
              <a:gdLst/>
              <a:ahLst/>
              <a:cxnLst/>
              <a:rect l="0" t="0" r="0" b="0"/>
              <a:pathLst>
                <a:path w="342366" h="218907">
                  <a:moveTo>
                    <a:pt x="94846" y="19012"/>
                  </a:moveTo>
                  <a:lnTo>
                    <a:pt x="94846" y="19012"/>
                  </a:lnTo>
                  <a:lnTo>
                    <a:pt x="94846" y="28145"/>
                  </a:lnTo>
                  <a:lnTo>
                    <a:pt x="86645" y="36704"/>
                  </a:lnTo>
                  <a:lnTo>
                    <a:pt x="85713" y="42716"/>
                  </a:lnTo>
                  <a:lnTo>
                    <a:pt x="85321" y="66601"/>
                  </a:lnTo>
                  <a:lnTo>
                    <a:pt x="93522" y="58433"/>
                  </a:lnTo>
                  <a:lnTo>
                    <a:pt x="94454" y="52447"/>
                  </a:lnTo>
                  <a:lnTo>
                    <a:pt x="94811" y="39813"/>
                  </a:lnTo>
                  <a:lnTo>
                    <a:pt x="99892" y="33524"/>
                  </a:lnTo>
                  <a:lnTo>
                    <a:pt x="100327" y="30804"/>
                  </a:lnTo>
                  <a:lnTo>
                    <a:pt x="99558" y="27931"/>
                  </a:lnTo>
                  <a:lnTo>
                    <a:pt x="95777" y="20774"/>
                  </a:lnTo>
                  <a:lnTo>
                    <a:pt x="94928" y="10966"/>
                  </a:lnTo>
                  <a:lnTo>
                    <a:pt x="86652" y="1416"/>
                  </a:lnTo>
                  <a:lnTo>
                    <a:pt x="77237" y="90"/>
                  </a:lnTo>
                  <a:lnTo>
                    <a:pt x="71166" y="0"/>
                  </a:lnTo>
                  <a:lnTo>
                    <a:pt x="65625" y="2801"/>
                  </a:lnTo>
                  <a:lnTo>
                    <a:pt x="62665" y="5030"/>
                  </a:lnTo>
                  <a:lnTo>
                    <a:pt x="59377" y="10328"/>
                  </a:lnTo>
                  <a:lnTo>
                    <a:pt x="58500" y="13223"/>
                  </a:lnTo>
                  <a:lnTo>
                    <a:pt x="56857" y="15153"/>
                  </a:lnTo>
                  <a:lnTo>
                    <a:pt x="43642" y="23560"/>
                  </a:lnTo>
                  <a:lnTo>
                    <a:pt x="40339" y="29147"/>
                  </a:lnTo>
                  <a:lnTo>
                    <a:pt x="37812" y="35158"/>
                  </a:lnTo>
                  <a:lnTo>
                    <a:pt x="33162" y="41358"/>
                  </a:lnTo>
                  <a:lnTo>
                    <a:pt x="30389" y="50463"/>
                  </a:lnTo>
                  <a:lnTo>
                    <a:pt x="28098" y="60507"/>
                  </a:lnTo>
                  <a:lnTo>
                    <a:pt x="21917" y="73170"/>
                  </a:lnTo>
                  <a:lnTo>
                    <a:pt x="18557" y="88799"/>
                  </a:lnTo>
                  <a:lnTo>
                    <a:pt x="12387" y="101661"/>
                  </a:lnTo>
                  <a:lnTo>
                    <a:pt x="6490" y="140207"/>
                  </a:lnTo>
                  <a:lnTo>
                    <a:pt x="2660" y="149076"/>
                  </a:lnTo>
                  <a:lnTo>
                    <a:pt x="0" y="173109"/>
                  </a:lnTo>
                  <a:lnTo>
                    <a:pt x="2598" y="180280"/>
                  </a:lnTo>
                  <a:lnTo>
                    <a:pt x="6221" y="186995"/>
                  </a:lnTo>
                  <a:lnTo>
                    <a:pt x="8548" y="199929"/>
                  </a:lnTo>
                  <a:lnTo>
                    <a:pt x="8739" y="203124"/>
                  </a:lnTo>
                  <a:lnTo>
                    <a:pt x="9925" y="205253"/>
                  </a:lnTo>
                  <a:lnTo>
                    <a:pt x="11774" y="206673"/>
                  </a:lnTo>
                  <a:lnTo>
                    <a:pt x="16650" y="209309"/>
                  </a:lnTo>
                  <a:lnTo>
                    <a:pt x="26445" y="217547"/>
                  </a:lnTo>
                  <a:lnTo>
                    <a:pt x="32716" y="218595"/>
                  </a:lnTo>
                  <a:lnTo>
                    <a:pt x="41277" y="218906"/>
                  </a:lnTo>
                  <a:lnTo>
                    <a:pt x="47401" y="216157"/>
                  </a:lnTo>
                  <a:lnTo>
                    <a:pt x="53651" y="212465"/>
                  </a:lnTo>
                  <a:lnTo>
                    <a:pt x="79174" y="202167"/>
                  </a:lnTo>
                  <a:lnTo>
                    <a:pt x="125603" y="162458"/>
                  </a:lnTo>
                  <a:lnTo>
                    <a:pt x="162942" y="131494"/>
                  </a:lnTo>
                  <a:lnTo>
                    <a:pt x="183162" y="106902"/>
                  </a:lnTo>
                  <a:lnTo>
                    <a:pt x="192306" y="99349"/>
                  </a:lnTo>
                  <a:lnTo>
                    <a:pt x="216870" y="68530"/>
                  </a:lnTo>
                  <a:lnTo>
                    <a:pt x="217870" y="64656"/>
                  </a:lnTo>
                  <a:lnTo>
                    <a:pt x="218624" y="57554"/>
                  </a:lnTo>
                  <a:lnTo>
                    <a:pt x="218671" y="89017"/>
                  </a:lnTo>
                  <a:lnTo>
                    <a:pt x="209407" y="130937"/>
                  </a:lnTo>
                  <a:lnTo>
                    <a:pt x="209148" y="177683"/>
                  </a:lnTo>
                  <a:lnTo>
                    <a:pt x="209146" y="188570"/>
                  </a:lnTo>
                  <a:lnTo>
                    <a:pt x="217347" y="198497"/>
                  </a:lnTo>
                  <a:lnTo>
                    <a:pt x="220904" y="199325"/>
                  </a:lnTo>
                  <a:lnTo>
                    <a:pt x="231812" y="199856"/>
                  </a:lnTo>
                  <a:lnTo>
                    <a:pt x="237917" y="197107"/>
                  </a:lnTo>
                  <a:lnTo>
                    <a:pt x="283230" y="154469"/>
                  </a:lnTo>
                  <a:lnTo>
                    <a:pt x="320009" y="107998"/>
                  </a:lnTo>
                  <a:lnTo>
                    <a:pt x="328660" y="91122"/>
                  </a:lnTo>
                  <a:lnTo>
                    <a:pt x="334942" y="69279"/>
                  </a:lnTo>
                  <a:lnTo>
                    <a:pt x="339139" y="61461"/>
                  </a:lnTo>
                  <a:lnTo>
                    <a:pt x="341501" y="50052"/>
                  </a:lnTo>
                  <a:lnTo>
                    <a:pt x="342365" y="31789"/>
                  </a:lnTo>
                  <a:lnTo>
                    <a:pt x="339616" y="27160"/>
                  </a:lnTo>
                  <a:lnTo>
                    <a:pt x="337401" y="24444"/>
                  </a:lnTo>
                  <a:lnTo>
                    <a:pt x="332118" y="21426"/>
                  </a:lnTo>
                  <a:lnTo>
                    <a:pt x="326241" y="19027"/>
                  </a:lnTo>
                  <a:lnTo>
                    <a:pt x="316984" y="12784"/>
                  </a:lnTo>
                  <a:lnTo>
                    <a:pt x="307538" y="10464"/>
                  </a:lnTo>
                  <a:lnTo>
                    <a:pt x="291692" y="9615"/>
                  </a:lnTo>
                  <a:lnTo>
                    <a:pt x="285344" y="12366"/>
                  </a:lnTo>
                  <a:lnTo>
                    <a:pt x="269471" y="24683"/>
                  </a:lnTo>
                  <a:lnTo>
                    <a:pt x="256771" y="30598"/>
                  </a:lnTo>
                  <a:lnTo>
                    <a:pt x="244071" y="41644"/>
                  </a:lnTo>
                  <a:lnTo>
                    <a:pt x="222904" y="72128"/>
                  </a:lnTo>
                  <a:lnTo>
                    <a:pt x="219926" y="82258"/>
                  </a:lnTo>
                  <a:lnTo>
                    <a:pt x="218671" y="123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518"/>
            <p:cNvSpPr/>
            <p:nvPr>
              <p:custDataLst>
                <p:tags r:id="rId362"/>
              </p:custDataLst>
            </p:nvPr>
          </p:nvSpPr>
          <p:spPr>
            <a:xfrm>
              <a:off x="2962275" y="1943100"/>
              <a:ext cx="161926" cy="114301"/>
            </a:xfrm>
            <a:custGeom>
              <a:avLst/>
              <a:gdLst/>
              <a:ahLst/>
              <a:cxnLst/>
              <a:rect l="0" t="0" r="0" b="0"/>
              <a:pathLst>
                <a:path w="161926" h="114301">
                  <a:moveTo>
                    <a:pt x="0" y="0"/>
                  </a:moveTo>
                  <a:lnTo>
                    <a:pt x="0" y="0"/>
                  </a:lnTo>
                  <a:lnTo>
                    <a:pt x="36650" y="0"/>
                  </a:lnTo>
                  <a:lnTo>
                    <a:pt x="46174" y="8201"/>
                  </a:lnTo>
                  <a:lnTo>
                    <a:pt x="52252" y="9133"/>
                  </a:lnTo>
                  <a:lnTo>
                    <a:pt x="60755" y="9409"/>
                  </a:lnTo>
                  <a:lnTo>
                    <a:pt x="66866" y="12296"/>
                  </a:lnTo>
                  <a:lnTo>
                    <a:pt x="74356" y="17716"/>
                  </a:lnTo>
                  <a:lnTo>
                    <a:pt x="80710" y="18655"/>
                  </a:lnTo>
                  <a:lnTo>
                    <a:pt x="82382" y="19845"/>
                  </a:lnTo>
                  <a:lnTo>
                    <a:pt x="83496" y="21697"/>
                  </a:lnTo>
                  <a:lnTo>
                    <a:pt x="85431" y="28728"/>
                  </a:lnTo>
                  <a:lnTo>
                    <a:pt x="85595" y="33229"/>
                  </a:lnTo>
                  <a:lnTo>
                    <a:pt x="88489" y="38757"/>
                  </a:lnTo>
                  <a:lnTo>
                    <a:pt x="92246" y="44742"/>
                  </a:lnTo>
                  <a:lnTo>
                    <a:pt x="93915" y="50930"/>
                  </a:lnTo>
                  <a:lnTo>
                    <a:pt x="93301" y="54062"/>
                  </a:lnTo>
                  <a:lnTo>
                    <a:pt x="87535" y="66692"/>
                  </a:lnTo>
                  <a:lnTo>
                    <a:pt x="85725" y="114254"/>
                  </a:lnTo>
                  <a:lnTo>
                    <a:pt x="127039" y="114300"/>
                  </a:lnTo>
                  <a:lnTo>
                    <a:pt x="129143" y="113242"/>
                  </a:lnTo>
                  <a:lnTo>
                    <a:pt x="130545" y="111478"/>
                  </a:lnTo>
                  <a:lnTo>
                    <a:pt x="131480" y="109244"/>
                  </a:lnTo>
                  <a:lnTo>
                    <a:pt x="133162" y="107754"/>
                  </a:lnTo>
                  <a:lnTo>
                    <a:pt x="137852" y="106099"/>
                  </a:lnTo>
                  <a:lnTo>
                    <a:pt x="149488" y="103978"/>
                  </a:lnTo>
                  <a:lnTo>
                    <a:pt x="1619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140"/>
          <p:cNvGrpSpPr/>
          <p:nvPr/>
        </p:nvGrpSpPr>
        <p:grpSpPr>
          <a:xfrm>
            <a:off x="3448050" y="1724467"/>
            <a:ext cx="1171576" cy="294703"/>
            <a:chOff x="3448050" y="1724467"/>
            <a:chExt cx="1171576" cy="294703"/>
          </a:xfrm>
        </p:grpSpPr>
        <p:sp>
          <p:nvSpPr>
            <p:cNvPr id="39" name="SMARTInkShape-519"/>
            <p:cNvSpPr/>
            <p:nvPr>
              <p:custDataLst>
                <p:tags r:id="rId356"/>
              </p:custDataLst>
            </p:nvPr>
          </p:nvSpPr>
          <p:spPr>
            <a:xfrm>
              <a:off x="3448050" y="1895514"/>
              <a:ext cx="133351" cy="123656"/>
            </a:xfrm>
            <a:custGeom>
              <a:avLst/>
              <a:gdLst/>
              <a:ahLst/>
              <a:cxnLst/>
              <a:rect l="0" t="0" r="0" b="0"/>
              <a:pathLst>
                <a:path w="133351" h="123656">
                  <a:moveTo>
                    <a:pt x="9525" y="9486"/>
                  </a:moveTo>
                  <a:lnTo>
                    <a:pt x="9525" y="9486"/>
                  </a:lnTo>
                  <a:lnTo>
                    <a:pt x="9525" y="26820"/>
                  </a:lnTo>
                  <a:lnTo>
                    <a:pt x="2979" y="35801"/>
                  </a:lnTo>
                  <a:lnTo>
                    <a:pt x="883" y="44682"/>
                  </a:lnTo>
                  <a:lnTo>
                    <a:pt x="7" y="91777"/>
                  </a:lnTo>
                  <a:lnTo>
                    <a:pt x="0" y="107877"/>
                  </a:lnTo>
                  <a:lnTo>
                    <a:pt x="1058" y="110005"/>
                  </a:lnTo>
                  <a:lnTo>
                    <a:pt x="2823" y="111424"/>
                  </a:lnTo>
                  <a:lnTo>
                    <a:pt x="5057" y="112369"/>
                  </a:lnTo>
                  <a:lnTo>
                    <a:pt x="6546" y="114058"/>
                  </a:lnTo>
                  <a:lnTo>
                    <a:pt x="9132" y="122296"/>
                  </a:lnTo>
                  <a:lnTo>
                    <a:pt x="12173" y="123124"/>
                  </a:lnTo>
                  <a:lnTo>
                    <a:pt x="22748" y="123655"/>
                  </a:lnTo>
                  <a:lnTo>
                    <a:pt x="24690" y="122641"/>
                  </a:lnTo>
                  <a:lnTo>
                    <a:pt x="25985" y="120906"/>
                  </a:lnTo>
                  <a:lnTo>
                    <a:pt x="26848" y="118691"/>
                  </a:lnTo>
                  <a:lnTo>
                    <a:pt x="28482" y="117214"/>
                  </a:lnTo>
                  <a:lnTo>
                    <a:pt x="55344" y="104073"/>
                  </a:lnTo>
                  <a:lnTo>
                    <a:pt x="79269" y="82472"/>
                  </a:lnTo>
                  <a:lnTo>
                    <a:pt x="110065" y="41497"/>
                  </a:lnTo>
                  <a:lnTo>
                    <a:pt x="116286" y="28587"/>
                  </a:lnTo>
                  <a:lnTo>
                    <a:pt x="120474" y="22209"/>
                  </a:lnTo>
                  <a:lnTo>
                    <a:pt x="123384" y="11371"/>
                  </a:lnTo>
                  <a:lnTo>
                    <a:pt x="123824" y="0"/>
                  </a:lnTo>
                  <a:lnTo>
                    <a:pt x="123825" y="44491"/>
                  </a:lnTo>
                  <a:lnTo>
                    <a:pt x="123825" y="92006"/>
                  </a:lnTo>
                  <a:lnTo>
                    <a:pt x="123825" y="108187"/>
                  </a:lnTo>
                  <a:lnTo>
                    <a:pt x="124883" y="110212"/>
                  </a:lnTo>
                  <a:lnTo>
                    <a:pt x="126647" y="111561"/>
                  </a:lnTo>
                  <a:lnTo>
                    <a:pt x="133350" y="114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520"/>
            <p:cNvSpPr/>
            <p:nvPr>
              <p:custDataLst>
                <p:tags r:id="rId357"/>
              </p:custDataLst>
            </p:nvPr>
          </p:nvSpPr>
          <p:spPr>
            <a:xfrm>
              <a:off x="3839006" y="1735005"/>
              <a:ext cx="171009" cy="236660"/>
            </a:xfrm>
            <a:custGeom>
              <a:avLst/>
              <a:gdLst/>
              <a:ahLst/>
              <a:cxnLst/>
              <a:rect l="0" t="0" r="0" b="0"/>
              <a:pathLst>
                <a:path w="171009" h="236660">
                  <a:moveTo>
                    <a:pt x="123394" y="74745"/>
                  </a:moveTo>
                  <a:lnTo>
                    <a:pt x="123394" y="74745"/>
                  </a:lnTo>
                  <a:lnTo>
                    <a:pt x="131595" y="74745"/>
                  </a:lnTo>
                  <a:lnTo>
                    <a:pt x="124602" y="74745"/>
                  </a:lnTo>
                  <a:lnTo>
                    <a:pt x="123931" y="77567"/>
                  </a:lnTo>
                  <a:lnTo>
                    <a:pt x="123500" y="82946"/>
                  </a:lnTo>
                  <a:lnTo>
                    <a:pt x="115202" y="92355"/>
                  </a:lnTo>
                  <a:lnTo>
                    <a:pt x="114264" y="98425"/>
                  </a:lnTo>
                  <a:lnTo>
                    <a:pt x="113903" y="116148"/>
                  </a:lnTo>
                  <a:lnTo>
                    <a:pt x="111062" y="122427"/>
                  </a:lnTo>
                  <a:lnTo>
                    <a:pt x="107330" y="128745"/>
                  </a:lnTo>
                  <a:lnTo>
                    <a:pt x="104170" y="138253"/>
                  </a:lnTo>
                  <a:lnTo>
                    <a:pt x="70451" y="182891"/>
                  </a:lnTo>
                  <a:lnTo>
                    <a:pt x="66432" y="194512"/>
                  </a:lnTo>
                  <a:lnTo>
                    <a:pt x="34460" y="230310"/>
                  </a:lnTo>
                  <a:lnTo>
                    <a:pt x="28129" y="233843"/>
                  </a:lnTo>
                  <a:lnTo>
                    <a:pt x="18813" y="236298"/>
                  </a:lnTo>
                  <a:lnTo>
                    <a:pt x="4479" y="236655"/>
                  </a:lnTo>
                  <a:lnTo>
                    <a:pt x="2842" y="235602"/>
                  </a:lnTo>
                  <a:lnTo>
                    <a:pt x="1751" y="233841"/>
                  </a:lnTo>
                  <a:lnTo>
                    <a:pt x="216" y="226307"/>
                  </a:lnTo>
                  <a:lnTo>
                    <a:pt x="0" y="223411"/>
                  </a:lnTo>
                  <a:lnTo>
                    <a:pt x="2583" y="217372"/>
                  </a:lnTo>
                  <a:lnTo>
                    <a:pt x="7808" y="209927"/>
                  </a:lnTo>
                  <a:lnTo>
                    <a:pt x="8925" y="197975"/>
                  </a:lnTo>
                  <a:lnTo>
                    <a:pt x="8981" y="194998"/>
                  </a:lnTo>
                  <a:lnTo>
                    <a:pt x="11866" y="188869"/>
                  </a:lnTo>
                  <a:lnTo>
                    <a:pt x="15618" y="182617"/>
                  </a:lnTo>
                  <a:lnTo>
                    <a:pt x="17285" y="176310"/>
                  </a:lnTo>
                  <a:lnTo>
                    <a:pt x="18788" y="174205"/>
                  </a:lnTo>
                  <a:lnTo>
                    <a:pt x="20848" y="172802"/>
                  </a:lnTo>
                  <a:lnTo>
                    <a:pt x="23280" y="171866"/>
                  </a:lnTo>
                  <a:lnTo>
                    <a:pt x="24902" y="170184"/>
                  </a:lnTo>
                  <a:lnTo>
                    <a:pt x="26703" y="165493"/>
                  </a:lnTo>
                  <a:lnTo>
                    <a:pt x="28241" y="163819"/>
                  </a:lnTo>
                  <a:lnTo>
                    <a:pt x="36218" y="160911"/>
                  </a:lnTo>
                  <a:lnTo>
                    <a:pt x="42296" y="160600"/>
                  </a:lnTo>
                  <a:lnTo>
                    <a:pt x="43929" y="161615"/>
                  </a:lnTo>
                  <a:lnTo>
                    <a:pt x="45017" y="163350"/>
                  </a:lnTo>
                  <a:lnTo>
                    <a:pt x="45743" y="165565"/>
                  </a:lnTo>
                  <a:lnTo>
                    <a:pt x="47285" y="167042"/>
                  </a:lnTo>
                  <a:lnTo>
                    <a:pt x="51821" y="168682"/>
                  </a:lnTo>
                  <a:lnTo>
                    <a:pt x="53454" y="170178"/>
                  </a:lnTo>
                  <a:lnTo>
                    <a:pt x="57491" y="179619"/>
                  </a:lnTo>
                  <a:lnTo>
                    <a:pt x="63180" y="186840"/>
                  </a:lnTo>
                  <a:lnTo>
                    <a:pt x="66395" y="195683"/>
                  </a:lnTo>
                  <a:lnTo>
                    <a:pt x="82030" y="215335"/>
                  </a:lnTo>
                  <a:lnTo>
                    <a:pt x="83843" y="221191"/>
                  </a:lnTo>
                  <a:lnTo>
                    <a:pt x="85385" y="223175"/>
                  </a:lnTo>
                  <a:lnTo>
                    <a:pt x="89921" y="225381"/>
                  </a:lnTo>
                  <a:lnTo>
                    <a:pt x="91554" y="227027"/>
                  </a:lnTo>
                  <a:lnTo>
                    <a:pt x="93368" y="231679"/>
                  </a:lnTo>
                  <a:lnTo>
                    <a:pt x="94910" y="233342"/>
                  </a:lnTo>
                  <a:lnTo>
                    <a:pt x="103914" y="236540"/>
                  </a:lnTo>
                  <a:lnTo>
                    <a:pt x="112507" y="236659"/>
                  </a:lnTo>
                  <a:lnTo>
                    <a:pt x="128023" y="222480"/>
                  </a:lnTo>
                  <a:lnTo>
                    <a:pt x="147821" y="191957"/>
                  </a:lnTo>
                  <a:lnTo>
                    <a:pt x="153972" y="172138"/>
                  </a:lnTo>
                  <a:lnTo>
                    <a:pt x="156479" y="168249"/>
                  </a:lnTo>
                  <a:lnTo>
                    <a:pt x="169564" y="124093"/>
                  </a:lnTo>
                  <a:lnTo>
                    <a:pt x="170981" y="76558"/>
                  </a:lnTo>
                  <a:lnTo>
                    <a:pt x="171008" y="63523"/>
                  </a:lnTo>
                  <a:lnTo>
                    <a:pt x="168192" y="56352"/>
                  </a:lnTo>
                  <a:lnTo>
                    <a:pt x="164471" y="49637"/>
                  </a:lnTo>
                  <a:lnTo>
                    <a:pt x="161318" y="39906"/>
                  </a:lnTo>
                  <a:lnTo>
                    <a:pt x="148353" y="23956"/>
                  </a:lnTo>
                  <a:lnTo>
                    <a:pt x="142248" y="20422"/>
                  </a:lnTo>
                  <a:lnTo>
                    <a:pt x="136007" y="17793"/>
                  </a:lnTo>
                  <a:lnTo>
                    <a:pt x="126543" y="11421"/>
                  </a:lnTo>
                  <a:lnTo>
                    <a:pt x="92967" y="0"/>
                  </a:lnTo>
                  <a:lnTo>
                    <a:pt x="89351" y="573"/>
                  </a:lnTo>
                  <a:lnTo>
                    <a:pt x="66296" y="10361"/>
                  </a:lnTo>
                  <a:lnTo>
                    <a:pt x="59917" y="14380"/>
                  </a:lnTo>
                  <a:lnTo>
                    <a:pt x="50376" y="17701"/>
                  </a:lnTo>
                  <a:lnTo>
                    <a:pt x="44022" y="22228"/>
                  </a:lnTo>
                  <a:lnTo>
                    <a:pt x="40492" y="27768"/>
                  </a:lnTo>
                  <a:lnTo>
                    <a:pt x="37865" y="33758"/>
                  </a:lnTo>
                  <a:lnTo>
                    <a:pt x="31495" y="43080"/>
                  </a:lnTo>
                  <a:lnTo>
                    <a:pt x="28079" y="52545"/>
                  </a:lnTo>
                  <a:lnTo>
                    <a:pt x="21892" y="62053"/>
                  </a:lnTo>
                  <a:lnTo>
                    <a:pt x="19050" y="72865"/>
                  </a:lnTo>
                  <a:lnTo>
                    <a:pt x="18747" y="79244"/>
                  </a:lnTo>
                  <a:lnTo>
                    <a:pt x="21498" y="84859"/>
                  </a:lnTo>
                  <a:lnTo>
                    <a:pt x="25190" y="90882"/>
                  </a:lnTo>
                  <a:lnTo>
                    <a:pt x="26831" y="97086"/>
                  </a:lnTo>
                  <a:lnTo>
                    <a:pt x="28327" y="99164"/>
                  </a:lnTo>
                  <a:lnTo>
                    <a:pt x="30383" y="100549"/>
                  </a:lnTo>
                  <a:lnTo>
                    <a:pt x="38332" y="102499"/>
                  </a:lnTo>
                  <a:lnTo>
                    <a:pt x="59932" y="103272"/>
                  </a:lnTo>
                  <a:lnTo>
                    <a:pt x="66261" y="100477"/>
                  </a:lnTo>
                  <a:lnTo>
                    <a:pt x="94819" y="842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521"/>
            <p:cNvSpPr/>
            <p:nvPr>
              <p:custDataLst>
                <p:tags r:id="rId358"/>
              </p:custDataLst>
            </p:nvPr>
          </p:nvSpPr>
          <p:spPr>
            <a:xfrm>
              <a:off x="4095752" y="1724467"/>
              <a:ext cx="152385" cy="228110"/>
            </a:xfrm>
            <a:custGeom>
              <a:avLst/>
              <a:gdLst/>
              <a:ahLst/>
              <a:cxnLst/>
              <a:rect l="0" t="0" r="0" b="0"/>
              <a:pathLst>
                <a:path w="152385" h="228110">
                  <a:moveTo>
                    <a:pt x="38098" y="56708"/>
                  </a:moveTo>
                  <a:lnTo>
                    <a:pt x="38098" y="56708"/>
                  </a:lnTo>
                  <a:lnTo>
                    <a:pt x="47230" y="56708"/>
                  </a:lnTo>
                  <a:lnTo>
                    <a:pt x="47620" y="66117"/>
                  </a:lnTo>
                  <a:lnTo>
                    <a:pt x="42566" y="71255"/>
                  </a:lnTo>
                  <a:lnTo>
                    <a:pt x="40084" y="76579"/>
                  </a:lnTo>
                  <a:lnTo>
                    <a:pt x="39422" y="79480"/>
                  </a:lnTo>
                  <a:lnTo>
                    <a:pt x="29533" y="94644"/>
                  </a:lnTo>
                  <a:lnTo>
                    <a:pt x="27799" y="103108"/>
                  </a:lnTo>
                  <a:lnTo>
                    <a:pt x="16831" y="132372"/>
                  </a:lnTo>
                  <a:lnTo>
                    <a:pt x="3939" y="148712"/>
                  </a:lnTo>
                  <a:lnTo>
                    <a:pt x="1749" y="155102"/>
                  </a:lnTo>
                  <a:lnTo>
                    <a:pt x="12" y="202642"/>
                  </a:lnTo>
                  <a:lnTo>
                    <a:pt x="0" y="221798"/>
                  </a:lnTo>
                  <a:lnTo>
                    <a:pt x="1057" y="223918"/>
                  </a:lnTo>
                  <a:lnTo>
                    <a:pt x="2821" y="225331"/>
                  </a:lnTo>
                  <a:lnTo>
                    <a:pt x="7603" y="226902"/>
                  </a:lnTo>
                  <a:lnTo>
                    <a:pt x="31797" y="228109"/>
                  </a:lnTo>
                  <a:lnTo>
                    <a:pt x="38120" y="225314"/>
                  </a:lnTo>
                  <a:lnTo>
                    <a:pt x="78049" y="196359"/>
                  </a:lnTo>
                  <a:lnTo>
                    <a:pt x="97896" y="172988"/>
                  </a:lnTo>
                  <a:lnTo>
                    <a:pt x="108066" y="164480"/>
                  </a:lnTo>
                  <a:lnTo>
                    <a:pt x="139619" y="117142"/>
                  </a:lnTo>
                  <a:lnTo>
                    <a:pt x="148141" y="100250"/>
                  </a:lnTo>
                  <a:lnTo>
                    <a:pt x="152287" y="53685"/>
                  </a:lnTo>
                  <a:lnTo>
                    <a:pt x="152384" y="34921"/>
                  </a:lnTo>
                  <a:lnTo>
                    <a:pt x="149569" y="28328"/>
                  </a:lnTo>
                  <a:lnTo>
                    <a:pt x="145849" y="21870"/>
                  </a:lnTo>
                  <a:lnTo>
                    <a:pt x="144196" y="15472"/>
                  </a:lnTo>
                  <a:lnTo>
                    <a:pt x="142697" y="13342"/>
                  </a:lnTo>
                  <a:lnTo>
                    <a:pt x="140639" y="11922"/>
                  </a:lnTo>
                  <a:lnTo>
                    <a:pt x="135530" y="9287"/>
                  </a:lnTo>
                  <a:lnTo>
                    <a:pt x="126704" y="2911"/>
                  </a:lnTo>
                  <a:lnTo>
                    <a:pt x="117386" y="551"/>
                  </a:lnTo>
                  <a:lnTo>
                    <a:pt x="111085" y="0"/>
                  </a:lnTo>
                  <a:lnTo>
                    <a:pt x="108980" y="911"/>
                  </a:lnTo>
                  <a:lnTo>
                    <a:pt x="107578" y="2577"/>
                  </a:lnTo>
                  <a:lnTo>
                    <a:pt x="106643" y="4745"/>
                  </a:lnTo>
                  <a:lnTo>
                    <a:pt x="104961" y="6191"/>
                  </a:lnTo>
                  <a:lnTo>
                    <a:pt x="94658" y="11334"/>
                  </a:lnTo>
                  <a:lnTo>
                    <a:pt x="91680" y="13759"/>
                  </a:lnTo>
                  <a:lnTo>
                    <a:pt x="88371" y="19275"/>
                  </a:lnTo>
                  <a:lnTo>
                    <a:pt x="81190" y="36496"/>
                  </a:lnTo>
                  <a:lnTo>
                    <a:pt x="69317" y="56137"/>
                  </a:lnTo>
                  <a:lnTo>
                    <a:pt x="64083" y="83247"/>
                  </a:lnTo>
                  <a:lnTo>
                    <a:pt x="60230" y="91786"/>
                  </a:lnTo>
                  <a:lnTo>
                    <a:pt x="58518" y="102637"/>
                  </a:lnTo>
                  <a:lnTo>
                    <a:pt x="60579" y="111693"/>
                  </a:lnTo>
                  <a:lnTo>
                    <a:pt x="66673" y="123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522"/>
            <p:cNvSpPr/>
            <p:nvPr>
              <p:custDataLst>
                <p:tags r:id="rId359"/>
              </p:custDataLst>
            </p:nvPr>
          </p:nvSpPr>
          <p:spPr>
            <a:xfrm>
              <a:off x="4162425" y="1857375"/>
              <a:ext cx="123826" cy="104738"/>
            </a:xfrm>
            <a:custGeom>
              <a:avLst/>
              <a:gdLst/>
              <a:ahLst/>
              <a:cxnLst/>
              <a:rect l="0" t="0" r="0" b="0"/>
              <a:pathLst>
                <a:path w="123826" h="104738">
                  <a:moveTo>
                    <a:pt x="9525" y="19050"/>
                  </a:moveTo>
                  <a:lnTo>
                    <a:pt x="9525" y="19050"/>
                  </a:lnTo>
                  <a:lnTo>
                    <a:pt x="1324" y="19050"/>
                  </a:lnTo>
                  <a:lnTo>
                    <a:pt x="883" y="17992"/>
                  </a:lnTo>
                  <a:lnTo>
                    <a:pt x="0" y="9528"/>
                  </a:lnTo>
                  <a:lnTo>
                    <a:pt x="5057" y="9526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8201" y="4469"/>
                  </a:lnTo>
                  <a:lnTo>
                    <a:pt x="9701" y="2979"/>
                  </a:lnTo>
                  <a:lnTo>
                    <a:pt x="17610" y="392"/>
                  </a:lnTo>
                  <a:lnTo>
                    <a:pt x="56631" y="0"/>
                  </a:lnTo>
                  <a:lnTo>
                    <a:pt x="62052" y="5056"/>
                  </a:lnTo>
                  <a:lnTo>
                    <a:pt x="64621" y="10361"/>
                  </a:lnTo>
                  <a:lnTo>
                    <a:pt x="66622" y="29185"/>
                  </a:lnTo>
                  <a:lnTo>
                    <a:pt x="66675" y="76201"/>
                  </a:lnTo>
                  <a:lnTo>
                    <a:pt x="66675" y="103320"/>
                  </a:lnTo>
                  <a:lnTo>
                    <a:pt x="67733" y="103805"/>
                  </a:lnTo>
                  <a:lnTo>
                    <a:pt x="80864" y="104737"/>
                  </a:lnTo>
                  <a:lnTo>
                    <a:pt x="86387" y="101936"/>
                  </a:lnTo>
                  <a:lnTo>
                    <a:pt x="92369" y="98222"/>
                  </a:lnTo>
                  <a:lnTo>
                    <a:pt x="102933" y="95641"/>
                  </a:lnTo>
                  <a:lnTo>
                    <a:pt x="109285" y="95366"/>
                  </a:lnTo>
                  <a:lnTo>
                    <a:pt x="110957" y="94269"/>
                  </a:lnTo>
                  <a:lnTo>
                    <a:pt x="112071" y="92479"/>
                  </a:lnTo>
                  <a:lnTo>
                    <a:pt x="112814" y="90228"/>
                  </a:lnTo>
                  <a:lnTo>
                    <a:pt x="114368" y="88727"/>
                  </a:lnTo>
                  <a:lnTo>
                    <a:pt x="1238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523"/>
            <p:cNvSpPr/>
            <p:nvPr>
              <p:custDataLst>
                <p:tags r:id="rId360"/>
              </p:custDataLst>
            </p:nvPr>
          </p:nvSpPr>
          <p:spPr>
            <a:xfrm>
              <a:off x="4438650" y="1829192"/>
              <a:ext cx="180976" cy="18659"/>
            </a:xfrm>
            <a:custGeom>
              <a:avLst/>
              <a:gdLst/>
              <a:ahLst/>
              <a:cxnLst/>
              <a:rect l="0" t="0" r="0" b="0"/>
              <a:pathLst>
                <a:path w="180976" h="18659">
                  <a:moveTo>
                    <a:pt x="0" y="18658"/>
                  </a:moveTo>
                  <a:lnTo>
                    <a:pt x="0" y="18658"/>
                  </a:lnTo>
                  <a:lnTo>
                    <a:pt x="27217" y="18658"/>
                  </a:lnTo>
                  <a:lnTo>
                    <a:pt x="36657" y="10457"/>
                  </a:lnTo>
                  <a:lnTo>
                    <a:pt x="42729" y="9525"/>
                  </a:lnTo>
                  <a:lnTo>
                    <a:pt x="88903" y="9134"/>
                  </a:lnTo>
                  <a:lnTo>
                    <a:pt x="107950" y="9133"/>
                  </a:lnTo>
                  <a:lnTo>
                    <a:pt x="114300" y="6311"/>
                  </a:lnTo>
                  <a:lnTo>
                    <a:pt x="120650" y="2587"/>
                  </a:lnTo>
                  <a:lnTo>
                    <a:pt x="133350" y="197"/>
                  </a:lnTo>
                  <a:lnTo>
                    <a:pt x="136525" y="0"/>
                  </a:lnTo>
                  <a:lnTo>
                    <a:pt x="138642" y="928"/>
                  </a:lnTo>
                  <a:lnTo>
                    <a:pt x="140053" y="2605"/>
                  </a:lnTo>
                  <a:lnTo>
                    <a:pt x="140994" y="4781"/>
                  </a:lnTo>
                  <a:lnTo>
                    <a:pt x="142679" y="6232"/>
                  </a:lnTo>
                  <a:lnTo>
                    <a:pt x="147374" y="7844"/>
                  </a:lnTo>
                  <a:lnTo>
                    <a:pt x="180975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SMARTInkShape-524"/>
          <p:cNvSpPr/>
          <p:nvPr>
            <p:custDataLst>
              <p:tags r:id="rId5"/>
            </p:custDataLst>
          </p:nvPr>
        </p:nvSpPr>
        <p:spPr>
          <a:xfrm>
            <a:off x="4762896" y="1724157"/>
            <a:ext cx="2057005" cy="361388"/>
          </a:xfrm>
          <a:custGeom>
            <a:avLst/>
            <a:gdLst/>
            <a:ahLst/>
            <a:cxnLst/>
            <a:rect l="0" t="0" r="0" b="0"/>
            <a:pathLst>
              <a:path w="2057005" h="361388">
                <a:moveTo>
                  <a:pt x="161529" y="66543"/>
                </a:moveTo>
                <a:lnTo>
                  <a:pt x="161529" y="66543"/>
                </a:lnTo>
                <a:lnTo>
                  <a:pt x="180347" y="66543"/>
                </a:lnTo>
                <a:lnTo>
                  <a:pt x="175454" y="66543"/>
                </a:lnTo>
                <a:lnTo>
                  <a:pt x="173988" y="65485"/>
                </a:lnTo>
                <a:lnTo>
                  <a:pt x="171169" y="57410"/>
                </a:lnTo>
                <a:lnTo>
                  <a:pt x="171088" y="52078"/>
                </a:lnTo>
                <a:lnTo>
                  <a:pt x="170018" y="50550"/>
                </a:lnTo>
                <a:lnTo>
                  <a:pt x="168247" y="49531"/>
                </a:lnTo>
                <a:lnTo>
                  <a:pt x="166008" y="48851"/>
                </a:lnTo>
                <a:lnTo>
                  <a:pt x="164515" y="47340"/>
                </a:lnTo>
                <a:lnTo>
                  <a:pt x="162856" y="42839"/>
                </a:lnTo>
                <a:lnTo>
                  <a:pt x="161355" y="41215"/>
                </a:lnTo>
                <a:lnTo>
                  <a:pt x="151906" y="37195"/>
                </a:lnTo>
                <a:lnTo>
                  <a:pt x="144684" y="31506"/>
                </a:lnTo>
                <a:lnTo>
                  <a:pt x="134707" y="28846"/>
                </a:lnTo>
                <a:lnTo>
                  <a:pt x="101168" y="28446"/>
                </a:lnTo>
                <a:lnTo>
                  <a:pt x="99063" y="29503"/>
                </a:lnTo>
                <a:lnTo>
                  <a:pt x="97660" y="31267"/>
                </a:lnTo>
                <a:lnTo>
                  <a:pt x="96725" y="33500"/>
                </a:lnTo>
                <a:lnTo>
                  <a:pt x="95043" y="34989"/>
                </a:lnTo>
                <a:lnTo>
                  <a:pt x="84740" y="40202"/>
                </a:lnTo>
                <a:lnTo>
                  <a:pt x="72513" y="51109"/>
                </a:lnTo>
                <a:lnTo>
                  <a:pt x="69049" y="57214"/>
                </a:lnTo>
                <a:lnTo>
                  <a:pt x="66451" y="63455"/>
                </a:lnTo>
                <a:lnTo>
                  <a:pt x="60098" y="72919"/>
                </a:lnTo>
                <a:lnTo>
                  <a:pt x="57745" y="82426"/>
                </a:lnTo>
                <a:lnTo>
                  <a:pt x="56754" y="121928"/>
                </a:lnTo>
                <a:lnTo>
                  <a:pt x="57813" y="122516"/>
                </a:lnTo>
                <a:lnTo>
                  <a:pt x="61811" y="123170"/>
                </a:lnTo>
                <a:lnTo>
                  <a:pt x="63300" y="124403"/>
                </a:lnTo>
                <a:lnTo>
                  <a:pt x="64955" y="128594"/>
                </a:lnTo>
                <a:lnTo>
                  <a:pt x="66455" y="129077"/>
                </a:lnTo>
                <a:lnTo>
                  <a:pt x="75902" y="124305"/>
                </a:lnTo>
                <a:lnTo>
                  <a:pt x="80434" y="123965"/>
                </a:lnTo>
                <a:lnTo>
                  <a:pt x="85976" y="120992"/>
                </a:lnTo>
                <a:lnTo>
                  <a:pt x="131500" y="77522"/>
                </a:lnTo>
                <a:lnTo>
                  <a:pt x="137580" y="76499"/>
                </a:lnTo>
                <a:lnTo>
                  <a:pt x="139213" y="75297"/>
                </a:lnTo>
                <a:lnTo>
                  <a:pt x="141834" y="68586"/>
                </a:lnTo>
                <a:lnTo>
                  <a:pt x="142476" y="66553"/>
                </a:lnTo>
                <a:lnTo>
                  <a:pt x="151888" y="66543"/>
                </a:lnTo>
                <a:lnTo>
                  <a:pt x="161529" y="57018"/>
                </a:lnTo>
                <a:lnTo>
                  <a:pt x="161529" y="66427"/>
                </a:lnTo>
                <a:lnTo>
                  <a:pt x="153328" y="66533"/>
                </a:lnTo>
                <a:lnTo>
                  <a:pt x="152887" y="67594"/>
                </a:lnTo>
                <a:lnTo>
                  <a:pt x="152004" y="95002"/>
                </a:lnTo>
                <a:lnTo>
                  <a:pt x="143803" y="95108"/>
                </a:lnTo>
                <a:lnTo>
                  <a:pt x="143362" y="96169"/>
                </a:lnTo>
                <a:lnTo>
                  <a:pt x="141421" y="139653"/>
                </a:lnTo>
                <a:lnTo>
                  <a:pt x="134940" y="152285"/>
                </a:lnTo>
                <a:lnTo>
                  <a:pt x="130306" y="178858"/>
                </a:lnTo>
                <a:lnTo>
                  <a:pt x="126485" y="187369"/>
                </a:lnTo>
                <a:lnTo>
                  <a:pt x="113808" y="234709"/>
                </a:lnTo>
                <a:lnTo>
                  <a:pt x="94965" y="281268"/>
                </a:lnTo>
                <a:lnTo>
                  <a:pt x="69048" y="323109"/>
                </a:lnTo>
                <a:lnTo>
                  <a:pt x="66451" y="329797"/>
                </a:lnTo>
                <a:lnTo>
                  <a:pt x="61769" y="336298"/>
                </a:lnTo>
                <a:lnTo>
                  <a:pt x="56161" y="339892"/>
                </a:lnTo>
                <a:lnTo>
                  <a:pt x="50140" y="342548"/>
                </a:lnTo>
                <a:lnTo>
                  <a:pt x="30465" y="358544"/>
                </a:lnTo>
                <a:lnTo>
                  <a:pt x="20418" y="361387"/>
                </a:lnTo>
                <a:lnTo>
                  <a:pt x="10608" y="353579"/>
                </a:lnTo>
                <a:lnTo>
                  <a:pt x="9786" y="350042"/>
                </a:lnTo>
                <a:lnTo>
                  <a:pt x="9259" y="344205"/>
                </a:lnTo>
                <a:lnTo>
                  <a:pt x="2608" y="335447"/>
                </a:lnTo>
                <a:lnTo>
                  <a:pt x="494" y="326605"/>
                </a:lnTo>
                <a:lnTo>
                  <a:pt x="0" y="320415"/>
                </a:lnTo>
                <a:lnTo>
                  <a:pt x="2602" y="314136"/>
                </a:lnTo>
                <a:lnTo>
                  <a:pt x="6228" y="307818"/>
                </a:lnTo>
                <a:lnTo>
                  <a:pt x="8556" y="295138"/>
                </a:lnTo>
                <a:lnTo>
                  <a:pt x="8747" y="291965"/>
                </a:lnTo>
                <a:lnTo>
                  <a:pt x="11782" y="285616"/>
                </a:lnTo>
                <a:lnTo>
                  <a:pt x="15600" y="279267"/>
                </a:lnTo>
                <a:lnTo>
                  <a:pt x="18807" y="269743"/>
                </a:lnTo>
                <a:lnTo>
                  <a:pt x="50442" y="234818"/>
                </a:lnTo>
                <a:lnTo>
                  <a:pt x="93169" y="201187"/>
                </a:lnTo>
                <a:lnTo>
                  <a:pt x="136216" y="173696"/>
                </a:lnTo>
                <a:lnTo>
                  <a:pt x="180584" y="140525"/>
                </a:lnTo>
                <a:lnTo>
                  <a:pt x="194339" y="130115"/>
                </a:lnTo>
                <a:lnTo>
                  <a:pt x="240022" y="101557"/>
                </a:lnTo>
                <a:lnTo>
                  <a:pt x="285302" y="76259"/>
                </a:lnTo>
                <a:lnTo>
                  <a:pt x="305687" y="63406"/>
                </a:lnTo>
                <a:lnTo>
                  <a:pt x="330745" y="42781"/>
                </a:lnTo>
                <a:lnTo>
                  <a:pt x="334664" y="41177"/>
                </a:lnTo>
                <a:lnTo>
                  <a:pt x="337278" y="39049"/>
                </a:lnTo>
                <a:lnTo>
                  <a:pt x="350502" y="20718"/>
                </a:lnTo>
                <a:lnTo>
                  <a:pt x="352027" y="9419"/>
                </a:lnTo>
                <a:lnTo>
                  <a:pt x="352029" y="9396"/>
                </a:lnTo>
                <a:lnTo>
                  <a:pt x="352029" y="9394"/>
                </a:lnTo>
                <a:lnTo>
                  <a:pt x="352029" y="22651"/>
                </a:lnTo>
                <a:lnTo>
                  <a:pt x="350971" y="24581"/>
                </a:lnTo>
                <a:lnTo>
                  <a:pt x="349207" y="25869"/>
                </a:lnTo>
                <a:lnTo>
                  <a:pt x="346973" y="26727"/>
                </a:lnTo>
                <a:lnTo>
                  <a:pt x="345484" y="28357"/>
                </a:lnTo>
                <a:lnTo>
                  <a:pt x="343828" y="32991"/>
                </a:lnTo>
                <a:lnTo>
                  <a:pt x="341523" y="53923"/>
                </a:lnTo>
                <a:lnTo>
                  <a:pt x="335982" y="64450"/>
                </a:lnTo>
                <a:lnTo>
                  <a:pt x="333002" y="110916"/>
                </a:lnTo>
                <a:lnTo>
                  <a:pt x="332979" y="147242"/>
                </a:lnTo>
                <a:lnTo>
                  <a:pt x="334037" y="148917"/>
                </a:lnTo>
                <a:lnTo>
                  <a:pt x="335801" y="150034"/>
                </a:lnTo>
                <a:lnTo>
                  <a:pt x="343340" y="151606"/>
                </a:lnTo>
                <a:lnTo>
                  <a:pt x="356577" y="152229"/>
                </a:lnTo>
                <a:lnTo>
                  <a:pt x="370192" y="147200"/>
                </a:lnTo>
                <a:lnTo>
                  <a:pt x="373663" y="144656"/>
                </a:lnTo>
                <a:lnTo>
                  <a:pt x="380664" y="136019"/>
                </a:lnTo>
                <a:lnTo>
                  <a:pt x="426844" y="96407"/>
                </a:lnTo>
                <a:lnTo>
                  <a:pt x="446679" y="73834"/>
                </a:lnTo>
                <a:lnTo>
                  <a:pt x="454421" y="63433"/>
                </a:lnTo>
                <a:lnTo>
                  <a:pt x="468563" y="50570"/>
                </a:lnTo>
                <a:lnTo>
                  <a:pt x="479950" y="26718"/>
                </a:lnTo>
                <a:lnTo>
                  <a:pt x="488827" y="16173"/>
                </a:lnTo>
                <a:lnTo>
                  <a:pt x="495025" y="12406"/>
                </a:lnTo>
                <a:lnTo>
                  <a:pt x="498160" y="11402"/>
                </a:lnTo>
                <a:lnTo>
                  <a:pt x="500249" y="9674"/>
                </a:lnTo>
                <a:lnTo>
                  <a:pt x="504381" y="0"/>
                </a:lnTo>
                <a:lnTo>
                  <a:pt x="504428" y="14061"/>
                </a:lnTo>
                <a:lnTo>
                  <a:pt x="501606" y="19581"/>
                </a:lnTo>
                <a:lnTo>
                  <a:pt x="497882" y="25563"/>
                </a:lnTo>
                <a:lnTo>
                  <a:pt x="494728" y="34880"/>
                </a:lnTo>
                <a:lnTo>
                  <a:pt x="479793" y="60397"/>
                </a:lnTo>
                <a:lnTo>
                  <a:pt x="475963" y="72013"/>
                </a:lnTo>
                <a:lnTo>
                  <a:pt x="469654" y="83215"/>
                </a:lnTo>
                <a:lnTo>
                  <a:pt x="466256" y="98412"/>
                </a:lnTo>
                <a:lnTo>
                  <a:pt x="458984" y="113564"/>
                </a:lnTo>
                <a:lnTo>
                  <a:pt x="456032" y="129964"/>
                </a:lnTo>
                <a:lnTo>
                  <a:pt x="451874" y="136358"/>
                </a:lnTo>
                <a:lnTo>
                  <a:pt x="451401" y="138486"/>
                </a:lnTo>
                <a:lnTo>
                  <a:pt x="452144" y="139905"/>
                </a:lnTo>
                <a:lnTo>
                  <a:pt x="453697" y="140851"/>
                </a:lnTo>
                <a:lnTo>
                  <a:pt x="454733" y="142540"/>
                </a:lnTo>
                <a:lnTo>
                  <a:pt x="455884" y="147239"/>
                </a:lnTo>
                <a:lnTo>
                  <a:pt x="457249" y="148915"/>
                </a:lnTo>
                <a:lnTo>
                  <a:pt x="464924" y="151826"/>
                </a:lnTo>
                <a:lnTo>
                  <a:pt x="470969" y="152137"/>
                </a:lnTo>
                <a:lnTo>
                  <a:pt x="476506" y="149388"/>
                </a:lnTo>
                <a:lnTo>
                  <a:pt x="522896" y="114146"/>
                </a:lnTo>
                <a:lnTo>
                  <a:pt x="539278" y="97232"/>
                </a:lnTo>
                <a:lnTo>
                  <a:pt x="568281" y="57192"/>
                </a:lnTo>
                <a:lnTo>
                  <a:pt x="569222" y="53959"/>
                </a:lnTo>
                <a:lnTo>
                  <a:pt x="570908" y="51804"/>
                </a:lnTo>
                <a:lnTo>
                  <a:pt x="577278" y="47712"/>
                </a:lnTo>
                <a:lnTo>
                  <a:pt x="580590" y="38099"/>
                </a:lnTo>
                <a:lnTo>
                  <a:pt x="580629" y="61648"/>
                </a:lnTo>
                <a:lnTo>
                  <a:pt x="577807" y="67190"/>
                </a:lnTo>
                <a:lnTo>
                  <a:pt x="574084" y="73180"/>
                </a:lnTo>
                <a:lnTo>
                  <a:pt x="571987" y="83562"/>
                </a:lnTo>
                <a:lnTo>
                  <a:pt x="571138" y="116954"/>
                </a:lnTo>
                <a:lnTo>
                  <a:pt x="573941" y="123520"/>
                </a:lnTo>
                <a:lnTo>
                  <a:pt x="588714" y="141251"/>
                </a:lnTo>
                <a:lnTo>
                  <a:pt x="594784" y="142301"/>
                </a:lnTo>
                <a:lnTo>
                  <a:pt x="612507" y="142704"/>
                </a:lnTo>
                <a:lnTo>
                  <a:pt x="618786" y="139904"/>
                </a:lnTo>
                <a:lnTo>
                  <a:pt x="636497" y="129482"/>
                </a:lnTo>
                <a:lnTo>
                  <a:pt x="659320" y="122720"/>
                </a:lnTo>
                <a:lnTo>
                  <a:pt x="698059" y="82499"/>
                </a:lnTo>
                <a:lnTo>
                  <a:pt x="701612" y="73282"/>
                </a:lnTo>
                <a:lnTo>
                  <a:pt x="704440" y="34711"/>
                </a:lnTo>
                <a:lnTo>
                  <a:pt x="703385" y="32622"/>
                </a:lnTo>
                <a:lnTo>
                  <a:pt x="701625" y="31229"/>
                </a:lnTo>
                <a:lnTo>
                  <a:pt x="696847" y="28623"/>
                </a:lnTo>
                <a:lnTo>
                  <a:pt x="688207" y="22264"/>
                </a:lnTo>
                <a:lnTo>
                  <a:pt x="678944" y="19909"/>
                </a:lnTo>
                <a:lnTo>
                  <a:pt x="653649" y="18957"/>
                </a:lnTo>
                <a:lnTo>
                  <a:pt x="647302" y="21757"/>
                </a:lnTo>
                <a:lnTo>
                  <a:pt x="644127" y="23986"/>
                </a:lnTo>
                <a:lnTo>
                  <a:pt x="620715" y="30678"/>
                </a:lnTo>
                <a:lnTo>
                  <a:pt x="596620" y="50799"/>
                </a:lnTo>
                <a:lnTo>
                  <a:pt x="593028" y="57076"/>
                </a:lnTo>
                <a:lnTo>
                  <a:pt x="592070" y="60232"/>
                </a:lnTo>
                <a:lnTo>
                  <a:pt x="590373" y="62336"/>
                </a:lnTo>
                <a:lnTo>
                  <a:pt x="582928" y="67413"/>
                </a:lnTo>
                <a:lnTo>
                  <a:pt x="575077" y="80324"/>
                </a:lnTo>
                <a:lnTo>
                  <a:pt x="571889" y="94704"/>
                </a:lnTo>
                <a:lnTo>
                  <a:pt x="571105" y="131452"/>
                </a:lnTo>
                <a:lnTo>
                  <a:pt x="572163" y="132041"/>
                </a:lnTo>
                <a:lnTo>
                  <a:pt x="585294" y="133172"/>
                </a:lnTo>
                <a:lnTo>
                  <a:pt x="590816" y="130375"/>
                </a:lnTo>
                <a:lnTo>
                  <a:pt x="596797" y="126663"/>
                </a:lnTo>
                <a:lnTo>
                  <a:pt x="606116" y="123515"/>
                </a:lnTo>
                <a:lnTo>
                  <a:pt x="637780" y="97882"/>
                </a:lnTo>
                <a:lnTo>
                  <a:pt x="644129" y="95288"/>
                </a:lnTo>
                <a:lnTo>
                  <a:pt x="673998" y="68390"/>
                </a:lnTo>
                <a:lnTo>
                  <a:pt x="677865" y="67364"/>
                </a:lnTo>
                <a:lnTo>
                  <a:pt x="685393" y="66544"/>
                </a:lnTo>
                <a:lnTo>
                  <a:pt x="685404" y="111003"/>
                </a:lnTo>
                <a:lnTo>
                  <a:pt x="685404" y="117347"/>
                </a:lnTo>
                <a:lnTo>
                  <a:pt x="688226" y="123695"/>
                </a:lnTo>
                <a:lnTo>
                  <a:pt x="691949" y="130044"/>
                </a:lnTo>
                <a:lnTo>
                  <a:pt x="694537" y="140862"/>
                </a:lnTo>
                <a:lnTo>
                  <a:pt x="703096" y="150779"/>
                </a:lnTo>
                <a:lnTo>
                  <a:pt x="706672" y="151606"/>
                </a:lnTo>
                <a:lnTo>
                  <a:pt x="727199" y="152265"/>
                </a:lnTo>
                <a:lnTo>
                  <a:pt x="733260" y="149444"/>
                </a:lnTo>
                <a:lnTo>
                  <a:pt x="755268" y="129878"/>
                </a:lnTo>
                <a:lnTo>
                  <a:pt x="758788" y="123620"/>
                </a:lnTo>
                <a:lnTo>
                  <a:pt x="759727" y="120469"/>
                </a:lnTo>
                <a:lnTo>
                  <a:pt x="766414" y="114146"/>
                </a:lnTo>
                <a:lnTo>
                  <a:pt x="793078" y="91942"/>
                </a:lnTo>
                <a:lnTo>
                  <a:pt x="831452" y="44434"/>
                </a:lnTo>
                <a:lnTo>
                  <a:pt x="854973" y="20803"/>
                </a:lnTo>
                <a:lnTo>
                  <a:pt x="858840" y="19756"/>
                </a:lnTo>
                <a:lnTo>
                  <a:pt x="874449" y="18933"/>
                </a:lnTo>
                <a:lnTo>
                  <a:pt x="874934" y="19986"/>
                </a:lnTo>
                <a:lnTo>
                  <a:pt x="875473" y="23979"/>
                </a:lnTo>
                <a:lnTo>
                  <a:pt x="878534" y="29281"/>
                </a:lnTo>
                <a:lnTo>
                  <a:pt x="880833" y="32177"/>
                </a:lnTo>
                <a:lnTo>
                  <a:pt x="881307" y="35166"/>
                </a:lnTo>
                <a:lnTo>
                  <a:pt x="880564" y="38216"/>
                </a:lnTo>
                <a:lnTo>
                  <a:pt x="877975" y="44428"/>
                </a:lnTo>
                <a:lnTo>
                  <a:pt x="875028" y="63378"/>
                </a:lnTo>
                <a:lnTo>
                  <a:pt x="860732" y="83477"/>
                </a:lnTo>
                <a:lnTo>
                  <a:pt x="854798" y="102657"/>
                </a:lnTo>
                <a:lnTo>
                  <a:pt x="831047" y="133166"/>
                </a:lnTo>
                <a:lnTo>
                  <a:pt x="828451" y="139545"/>
                </a:lnTo>
                <a:lnTo>
                  <a:pt x="822098" y="149086"/>
                </a:lnTo>
                <a:lnTo>
                  <a:pt x="818793" y="161628"/>
                </a:lnTo>
                <a:lnTo>
                  <a:pt x="823822" y="156687"/>
                </a:lnTo>
                <a:lnTo>
                  <a:pt x="829120" y="154232"/>
                </a:lnTo>
                <a:lnTo>
                  <a:pt x="832015" y="153577"/>
                </a:lnTo>
                <a:lnTo>
                  <a:pt x="838053" y="147206"/>
                </a:lnTo>
                <a:lnTo>
                  <a:pt x="844264" y="139435"/>
                </a:lnTo>
                <a:lnTo>
                  <a:pt x="853712" y="132943"/>
                </a:lnTo>
                <a:lnTo>
                  <a:pt x="864272" y="119614"/>
                </a:lnTo>
                <a:lnTo>
                  <a:pt x="883445" y="102269"/>
                </a:lnTo>
                <a:lnTo>
                  <a:pt x="923513" y="57073"/>
                </a:lnTo>
                <a:lnTo>
                  <a:pt x="942574" y="37972"/>
                </a:lnTo>
                <a:lnTo>
                  <a:pt x="942579" y="84338"/>
                </a:lnTo>
                <a:lnTo>
                  <a:pt x="942579" y="126834"/>
                </a:lnTo>
                <a:lnTo>
                  <a:pt x="945401" y="133203"/>
                </a:lnTo>
                <a:lnTo>
                  <a:pt x="949124" y="139561"/>
                </a:lnTo>
                <a:lnTo>
                  <a:pt x="950780" y="145915"/>
                </a:lnTo>
                <a:lnTo>
                  <a:pt x="952280" y="148033"/>
                </a:lnTo>
                <a:lnTo>
                  <a:pt x="954338" y="149445"/>
                </a:lnTo>
                <a:lnTo>
                  <a:pt x="960188" y="151710"/>
                </a:lnTo>
                <a:lnTo>
                  <a:pt x="974760" y="152219"/>
                </a:lnTo>
                <a:lnTo>
                  <a:pt x="980871" y="149424"/>
                </a:lnTo>
                <a:lnTo>
                  <a:pt x="1027718" y="114146"/>
                </a:lnTo>
                <a:lnTo>
                  <a:pt x="1033335" y="107808"/>
                </a:lnTo>
                <a:lnTo>
                  <a:pt x="1039763" y="95116"/>
                </a:lnTo>
                <a:lnTo>
                  <a:pt x="1042294" y="91942"/>
                </a:lnTo>
                <a:lnTo>
                  <a:pt x="1045105" y="82770"/>
                </a:lnTo>
                <a:lnTo>
                  <a:pt x="1047343" y="43028"/>
                </a:lnTo>
                <a:lnTo>
                  <a:pt x="1046289" y="41342"/>
                </a:lnTo>
                <a:lnTo>
                  <a:pt x="1044527" y="40217"/>
                </a:lnTo>
                <a:lnTo>
                  <a:pt x="1042294" y="39467"/>
                </a:lnTo>
                <a:lnTo>
                  <a:pt x="1040806" y="37909"/>
                </a:lnTo>
                <a:lnTo>
                  <a:pt x="1039152" y="33356"/>
                </a:lnTo>
                <a:lnTo>
                  <a:pt x="1037653" y="31718"/>
                </a:lnTo>
                <a:lnTo>
                  <a:pt x="1033164" y="29899"/>
                </a:lnTo>
                <a:lnTo>
                  <a:pt x="1006040" y="28481"/>
                </a:lnTo>
                <a:lnTo>
                  <a:pt x="1003937" y="29527"/>
                </a:lnTo>
                <a:lnTo>
                  <a:pt x="1002534" y="31282"/>
                </a:lnTo>
                <a:lnTo>
                  <a:pt x="1001599" y="33511"/>
                </a:lnTo>
                <a:lnTo>
                  <a:pt x="999917" y="34996"/>
                </a:lnTo>
                <a:lnTo>
                  <a:pt x="989615" y="40203"/>
                </a:lnTo>
                <a:lnTo>
                  <a:pt x="983592" y="44253"/>
                </a:lnTo>
                <a:lnTo>
                  <a:pt x="974251" y="47591"/>
                </a:lnTo>
                <a:lnTo>
                  <a:pt x="967945" y="52123"/>
                </a:lnTo>
                <a:lnTo>
                  <a:pt x="964436" y="57665"/>
                </a:lnTo>
                <a:lnTo>
                  <a:pt x="961819" y="63655"/>
                </a:lnTo>
                <a:lnTo>
                  <a:pt x="955453" y="72978"/>
                </a:lnTo>
                <a:lnTo>
                  <a:pt x="952545" y="83723"/>
                </a:lnTo>
                <a:lnTo>
                  <a:pt x="945645" y="92828"/>
                </a:lnTo>
                <a:lnTo>
                  <a:pt x="943487" y="101730"/>
                </a:lnTo>
                <a:lnTo>
                  <a:pt x="942615" y="126878"/>
                </a:lnTo>
                <a:lnTo>
                  <a:pt x="943661" y="128992"/>
                </a:lnTo>
                <a:lnTo>
                  <a:pt x="945417" y="130400"/>
                </a:lnTo>
                <a:lnTo>
                  <a:pt x="947647" y="131340"/>
                </a:lnTo>
                <a:lnTo>
                  <a:pt x="949132" y="133024"/>
                </a:lnTo>
                <a:lnTo>
                  <a:pt x="950783" y="137718"/>
                </a:lnTo>
                <a:lnTo>
                  <a:pt x="951713" y="146310"/>
                </a:lnTo>
                <a:lnTo>
                  <a:pt x="952902" y="148296"/>
                </a:lnTo>
                <a:lnTo>
                  <a:pt x="954753" y="149620"/>
                </a:lnTo>
                <a:lnTo>
                  <a:pt x="960271" y="151745"/>
                </a:lnTo>
                <a:lnTo>
                  <a:pt x="983984" y="152254"/>
                </a:lnTo>
                <a:lnTo>
                  <a:pt x="990261" y="149440"/>
                </a:lnTo>
                <a:lnTo>
                  <a:pt x="1006086" y="137079"/>
                </a:lnTo>
                <a:lnTo>
                  <a:pt x="1035843" y="123083"/>
                </a:lnTo>
                <a:lnTo>
                  <a:pt x="1083453" y="82766"/>
                </a:lnTo>
                <a:lnTo>
                  <a:pt x="1097759" y="64691"/>
                </a:lnTo>
                <a:lnTo>
                  <a:pt x="1139161" y="32699"/>
                </a:lnTo>
                <a:lnTo>
                  <a:pt x="1152076" y="26462"/>
                </a:lnTo>
                <a:lnTo>
                  <a:pt x="1167997" y="13365"/>
                </a:lnTo>
                <a:lnTo>
                  <a:pt x="1178822" y="9916"/>
                </a:lnTo>
                <a:lnTo>
                  <a:pt x="1185203" y="9548"/>
                </a:lnTo>
                <a:lnTo>
                  <a:pt x="1186878" y="8438"/>
                </a:lnTo>
                <a:lnTo>
                  <a:pt x="1187995" y="6640"/>
                </a:lnTo>
                <a:lnTo>
                  <a:pt x="1189788" y="1206"/>
                </a:lnTo>
                <a:lnTo>
                  <a:pt x="1190191" y="8186"/>
                </a:lnTo>
                <a:lnTo>
                  <a:pt x="1190229" y="26695"/>
                </a:lnTo>
                <a:lnTo>
                  <a:pt x="1183684" y="36760"/>
                </a:lnTo>
                <a:lnTo>
                  <a:pt x="1180528" y="51133"/>
                </a:lnTo>
                <a:lnTo>
                  <a:pt x="1174419" y="63623"/>
                </a:lnTo>
                <a:lnTo>
                  <a:pt x="1171081" y="79201"/>
                </a:lnTo>
                <a:lnTo>
                  <a:pt x="1163859" y="90990"/>
                </a:lnTo>
                <a:lnTo>
                  <a:pt x="1146752" y="110909"/>
                </a:lnTo>
                <a:lnTo>
                  <a:pt x="1143833" y="120493"/>
                </a:lnTo>
                <a:lnTo>
                  <a:pt x="1143151" y="126857"/>
                </a:lnTo>
                <a:lnTo>
                  <a:pt x="1140024" y="133213"/>
                </a:lnTo>
                <a:lnTo>
                  <a:pt x="1136166" y="139566"/>
                </a:lnTo>
                <a:lnTo>
                  <a:pt x="1133485" y="150386"/>
                </a:lnTo>
                <a:lnTo>
                  <a:pt x="1123673" y="161662"/>
                </a:lnTo>
                <a:lnTo>
                  <a:pt x="1123589" y="156698"/>
                </a:lnTo>
                <a:lnTo>
                  <a:pt x="1124636" y="155221"/>
                </a:lnTo>
                <a:lnTo>
                  <a:pt x="1126392" y="154237"/>
                </a:lnTo>
                <a:lnTo>
                  <a:pt x="1128622" y="153581"/>
                </a:lnTo>
                <a:lnTo>
                  <a:pt x="1130107" y="152085"/>
                </a:lnTo>
                <a:lnTo>
                  <a:pt x="1131758" y="147600"/>
                </a:lnTo>
                <a:lnTo>
                  <a:pt x="1133877" y="136098"/>
                </a:lnTo>
                <a:lnTo>
                  <a:pt x="1139548" y="126781"/>
                </a:lnTo>
                <a:lnTo>
                  <a:pt x="1142756" y="117317"/>
                </a:lnTo>
                <a:lnTo>
                  <a:pt x="1148882" y="107810"/>
                </a:lnTo>
                <a:lnTo>
                  <a:pt x="1151167" y="98291"/>
                </a:lnTo>
                <a:lnTo>
                  <a:pt x="1151701" y="91942"/>
                </a:lnTo>
                <a:lnTo>
                  <a:pt x="1154761" y="85592"/>
                </a:lnTo>
                <a:lnTo>
                  <a:pt x="1158591" y="79243"/>
                </a:lnTo>
                <a:lnTo>
                  <a:pt x="1161651" y="66558"/>
                </a:lnTo>
                <a:lnTo>
                  <a:pt x="1161654" y="90141"/>
                </a:lnTo>
                <a:lnTo>
                  <a:pt x="1162712" y="91800"/>
                </a:lnTo>
                <a:lnTo>
                  <a:pt x="1164476" y="92906"/>
                </a:lnTo>
                <a:lnTo>
                  <a:pt x="1166710" y="93643"/>
                </a:lnTo>
                <a:lnTo>
                  <a:pt x="1168199" y="95193"/>
                </a:lnTo>
                <a:lnTo>
                  <a:pt x="1173413" y="105285"/>
                </a:lnTo>
                <a:lnTo>
                  <a:pt x="1179264" y="112413"/>
                </a:lnTo>
                <a:lnTo>
                  <a:pt x="1182886" y="113388"/>
                </a:lnTo>
                <a:lnTo>
                  <a:pt x="1188778" y="114014"/>
                </a:lnTo>
                <a:lnTo>
                  <a:pt x="1197548" y="107591"/>
                </a:lnTo>
                <a:lnTo>
                  <a:pt x="1206391" y="104458"/>
                </a:lnTo>
                <a:lnTo>
                  <a:pt x="1216772" y="98356"/>
                </a:lnTo>
                <a:lnTo>
                  <a:pt x="1230667" y="95019"/>
                </a:lnTo>
                <a:lnTo>
                  <a:pt x="1233062" y="92935"/>
                </a:lnTo>
                <a:lnTo>
                  <a:pt x="1234659" y="90488"/>
                </a:lnTo>
                <a:lnTo>
                  <a:pt x="1279037" y="53832"/>
                </a:lnTo>
                <a:lnTo>
                  <a:pt x="1282616" y="44666"/>
                </a:lnTo>
                <a:lnTo>
                  <a:pt x="1283571" y="39258"/>
                </a:lnTo>
                <a:lnTo>
                  <a:pt x="1285265" y="35653"/>
                </a:lnTo>
                <a:lnTo>
                  <a:pt x="1287453" y="33250"/>
                </a:lnTo>
                <a:lnTo>
                  <a:pt x="1302763" y="20524"/>
                </a:lnTo>
                <a:lnTo>
                  <a:pt x="1303744" y="16809"/>
                </a:lnTo>
                <a:lnTo>
                  <a:pt x="1304525" y="9431"/>
                </a:lnTo>
                <a:lnTo>
                  <a:pt x="1304528" y="14461"/>
                </a:lnTo>
                <a:lnTo>
                  <a:pt x="1301706" y="19759"/>
                </a:lnTo>
                <a:lnTo>
                  <a:pt x="1290339" y="38048"/>
                </a:lnTo>
                <a:lnTo>
                  <a:pt x="1286919" y="49751"/>
                </a:lnTo>
                <a:lnTo>
                  <a:pt x="1282847" y="69244"/>
                </a:lnTo>
                <a:lnTo>
                  <a:pt x="1267873" y="115901"/>
                </a:lnTo>
                <a:lnTo>
                  <a:pt x="1266466" y="140824"/>
                </a:lnTo>
                <a:lnTo>
                  <a:pt x="1274633" y="150776"/>
                </a:lnTo>
                <a:lnTo>
                  <a:pt x="1278190" y="151605"/>
                </a:lnTo>
                <a:lnTo>
                  <a:pt x="1298310" y="152229"/>
                </a:lnTo>
                <a:lnTo>
                  <a:pt x="1304587" y="149429"/>
                </a:lnTo>
                <a:lnTo>
                  <a:pt x="1339632" y="127816"/>
                </a:lnTo>
                <a:lnTo>
                  <a:pt x="1350469" y="125525"/>
                </a:lnTo>
                <a:lnTo>
                  <a:pt x="1355264" y="122798"/>
                </a:lnTo>
                <a:lnTo>
                  <a:pt x="1396579" y="80356"/>
                </a:lnTo>
                <a:lnTo>
                  <a:pt x="1409299" y="74093"/>
                </a:lnTo>
                <a:lnTo>
                  <a:pt x="1416947" y="68034"/>
                </a:lnTo>
                <a:lnTo>
                  <a:pt x="1417992" y="64384"/>
                </a:lnTo>
                <a:lnTo>
                  <a:pt x="1418781" y="57449"/>
                </a:lnTo>
                <a:lnTo>
                  <a:pt x="1418829" y="93252"/>
                </a:lnTo>
                <a:lnTo>
                  <a:pt x="1410628" y="116413"/>
                </a:lnTo>
                <a:lnTo>
                  <a:pt x="1409420" y="131255"/>
                </a:lnTo>
                <a:lnTo>
                  <a:pt x="1416858" y="143321"/>
                </a:lnTo>
                <a:lnTo>
                  <a:pt x="1418439" y="150501"/>
                </a:lnTo>
                <a:lnTo>
                  <a:pt x="1419627" y="151090"/>
                </a:lnTo>
                <a:lnTo>
                  <a:pt x="1433008" y="152222"/>
                </a:lnTo>
                <a:lnTo>
                  <a:pt x="1438536" y="149425"/>
                </a:lnTo>
                <a:lnTo>
                  <a:pt x="1444521" y="145713"/>
                </a:lnTo>
                <a:lnTo>
                  <a:pt x="1453840" y="142565"/>
                </a:lnTo>
                <a:lnTo>
                  <a:pt x="1479157" y="120387"/>
                </a:lnTo>
                <a:lnTo>
                  <a:pt x="1482684" y="111288"/>
                </a:lnTo>
                <a:lnTo>
                  <a:pt x="1485308" y="101246"/>
                </a:lnTo>
                <a:lnTo>
                  <a:pt x="1495617" y="86176"/>
                </a:lnTo>
                <a:lnTo>
                  <a:pt x="1507846" y="73008"/>
                </a:lnTo>
                <a:lnTo>
                  <a:pt x="1511308" y="63772"/>
                </a:lnTo>
                <a:lnTo>
                  <a:pt x="1514031" y="33586"/>
                </a:lnTo>
                <a:lnTo>
                  <a:pt x="1511235" y="27906"/>
                </a:lnTo>
                <a:lnTo>
                  <a:pt x="1505874" y="20694"/>
                </a:lnTo>
                <a:lnTo>
                  <a:pt x="1502318" y="19707"/>
                </a:lnTo>
                <a:lnTo>
                  <a:pt x="1499889" y="19444"/>
                </a:lnTo>
                <a:lnTo>
                  <a:pt x="1498269" y="18210"/>
                </a:lnTo>
                <a:lnTo>
                  <a:pt x="1496469" y="14017"/>
                </a:lnTo>
                <a:lnTo>
                  <a:pt x="1494931" y="12476"/>
                </a:lnTo>
                <a:lnTo>
                  <a:pt x="1490399" y="10763"/>
                </a:lnTo>
                <a:lnTo>
                  <a:pt x="1487709" y="11365"/>
                </a:lnTo>
                <a:lnTo>
                  <a:pt x="1475787" y="17112"/>
                </a:lnTo>
                <a:lnTo>
                  <a:pt x="1460079" y="19739"/>
                </a:lnTo>
                <a:lnTo>
                  <a:pt x="1444226" y="32144"/>
                </a:lnTo>
                <a:lnTo>
                  <a:pt x="1397928" y="77923"/>
                </a:lnTo>
                <a:lnTo>
                  <a:pt x="1385224" y="98228"/>
                </a:lnTo>
                <a:lnTo>
                  <a:pt x="1381003" y="110033"/>
                </a:lnTo>
                <a:lnTo>
                  <a:pt x="1374577" y="120234"/>
                </a:lnTo>
                <a:lnTo>
                  <a:pt x="1372204" y="129959"/>
                </a:lnTo>
                <a:lnTo>
                  <a:pt x="1371647" y="136355"/>
                </a:lnTo>
                <a:lnTo>
                  <a:pt x="1372558" y="138485"/>
                </a:lnTo>
                <a:lnTo>
                  <a:pt x="1374224" y="139904"/>
                </a:lnTo>
                <a:lnTo>
                  <a:pt x="1376392" y="140850"/>
                </a:lnTo>
                <a:lnTo>
                  <a:pt x="1377838" y="142540"/>
                </a:lnTo>
                <a:lnTo>
                  <a:pt x="1379444" y="147239"/>
                </a:lnTo>
                <a:lnTo>
                  <a:pt x="1380931" y="148915"/>
                </a:lnTo>
                <a:lnTo>
                  <a:pt x="1385405" y="150778"/>
                </a:lnTo>
                <a:lnTo>
                  <a:pt x="1388079" y="150216"/>
                </a:lnTo>
                <a:lnTo>
                  <a:pt x="1399976" y="144533"/>
                </a:lnTo>
                <a:lnTo>
                  <a:pt x="1412186" y="140451"/>
                </a:lnTo>
                <a:lnTo>
                  <a:pt x="1426386" y="132539"/>
                </a:lnTo>
                <a:lnTo>
                  <a:pt x="1473354" y="104625"/>
                </a:lnTo>
                <a:lnTo>
                  <a:pt x="1516816" y="72893"/>
                </a:lnTo>
                <a:lnTo>
                  <a:pt x="1520587" y="66543"/>
                </a:lnTo>
                <a:lnTo>
                  <a:pt x="1523321" y="60193"/>
                </a:lnTo>
                <a:lnTo>
                  <a:pt x="1532997" y="47658"/>
                </a:lnTo>
                <a:lnTo>
                  <a:pt x="1533126" y="38364"/>
                </a:lnTo>
                <a:lnTo>
                  <a:pt x="1533129" y="52167"/>
                </a:lnTo>
                <a:lnTo>
                  <a:pt x="1530307" y="57684"/>
                </a:lnTo>
                <a:lnTo>
                  <a:pt x="1526584" y="63664"/>
                </a:lnTo>
                <a:lnTo>
                  <a:pt x="1524192" y="76127"/>
                </a:lnTo>
                <a:lnTo>
                  <a:pt x="1522568" y="102529"/>
                </a:lnTo>
                <a:lnTo>
                  <a:pt x="1515406" y="125544"/>
                </a:lnTo>
                <a:lnTo>
                  <a:pt x="1516022" y="129160"/>
                </a:lnTo>
                <a:lnTo>
                  <a:pt x="1522799" y="142470"/>
                </a:lnTo>
                <a:lnTo>
                  <a:pt x="1523497" y="150769"/>
                </a:lnTo>
                <a:lnTo>
                  <a:pt x="1528629" y="156880"/>
                </a:lnTo>
                <a:lnTo>
                  <a:pt x="1533951" y="159610"/>
                </a:lnTo>
                <a:lnTo>
                  <a:pt x="1552251" y="161601"/>
                </a:lnTo>
                <a:lnTo>
                  <a:pt x="1555402" y="161665"/>
                </a:lnTo>
                <a:lnTo>
                  <a:pt x="1561725" y="158914"/>
                </a:lnTo>
                <a:lnTo>
                  <a:pt x="1578463" y="145981"/>
                </a:lnTo>
                <a:lnTo>
                  <a:pt x="1587366" y="142644"/>
                </a:lnTo>
                <a:lnTo>
                  <a:pt x="1596707" y="136481"/>
                </a:lnTo>
                <a:lnTo>
                  <a:pt x="1607458" y="133648"/>
                </a:lnTo>
                <a:lnTo>
                  <a:pt x="1618723" y="133221"/>
                </a:lnTo>
                <a:lnTo>
                  <a:pt x="1618851" y="150552"/>
                </a:lnTo>
                <a:lnTo>
                  <a:pt x="1633319" y="166720"/>
                </a:lnTo>
                <a:lnTo>
                  <a:pt x="1638688" y="169275"/>
                </a:lnTo>
                <a:lnTo>
                  <a:pt x="1641602" y="169956"/>
                </a:lnTo>
                <a:lnTo>
                  <a:pt x="1644602" y="169352"/>
                </a:lnTo>
                <a:lnTo>
                  <a:pt x="1657023" y="163600"/>
                </a:lnTo>
                <a:lnTo>
                  <a:pt x="1660174" y="162997"/>
                </a:lnTo>
                <a:lnTo>
                  <a:pt x="1662276" y="161538"/>
                </a:lnTo>
                <a:lnTo>
                  <a:pt x="1663677" y="159506"/>
                </a:lnTo>
                <a:lnTo>
                  <a:pt x="1664611" y="157093"/>
                </a:lnTo>
                <a:lnTo>
                  <a:pt x="1710875" y="116277"/>
                </a:lnTo>
                <a:lnTo>
                  <a:pt x="1749028" y="69795"/>
                </a:lnTo>
                <a:lnTo>
                  <a:pt x="1757496" y="60216"/>
                </a:lnTo>
                <a:lnTo>
                  <a:pt x="1760475" y="50675"/>
                </a:lnTo>
                <a:lnTo>
                  <a:pt x="1761719" y="32590"/>
                </a:lnTo>
                <a:lnTo>
                  <a:pt x="1761728" y="37051"/>
                </a:lnTo>
                <a:lnTo>
                  <a:pt x="1745920" y="54820"/>
                </a:lnTo>
                <a:lnTo>
                  <a:pt x="1742581" y="63657"/>
                </a:lnTo>
                <a:lnTo>
                  <a:pt x="1736417" y="72979"/>
                </a:lnTo>
                <a:lnTo>
                  <a:pt x="1734121" y="82443"/>
                </a:lnTo>
                <a:lnTo>
                  <a:pt x="1733157" y="121812"/>
                </a:lnTo>
                <a:lnTo>
                  <a:pt x="1741355" y="131729"/>
                </a:lnTo>
                <a:lnTo>
                  <a:pt x="1744914" y="132556"/>
                </a:lnTo>
                <a:lnTo>
                  <a:pt x="1755820" y="133087"/>
                </a:lnTo>
                <a:lnTo>
                  <a:pt x="1757790" y="132073"/>
                </a:lnTo>
                <a:lnTo>
                  <a:pt x="1759103" y="130338"/>
                </a:lnTo>
                <a:lnTo>
                  <a:pt x="1759978" y="128123"/>
                </a:lnTo>
                <a:lnTo>
                  <a:pt x="1761620" y="126646"/>
                </a:lnTo>
                <a:lnTo>
                  <a:pt x="1788497" y="113505"/>
                </a:lnTo>
                <a:lnTo>
                  <a:pt x="1834748" y="69716"/>
                </a:lnTo>
                <a:lnTo>
                  <a:pt x="1852745" y="50668"/>
                </a:lnTo>
                <a:lnTo>
                  <a:pt x="1858966" y="37968"/>
                </a:lnTo>
                <a:lnTo>
                  <a:pt x="1863154" y="31618"/>
                </a:lnTo>
                <a:lnTo>
                  <a:pt x="1865512" y="22093"/>
                </a:lnTo>
                <a:lnTo>
                  <a:pt x="1866496" y="4015"/>
                </a:lnTo>
                <a:lnTo>
                  <a:pt x="1866504" y="22570"/>
                </a:lnTo>
                <a:lnTo>
                  <a:pt x="1863682" y="28655"/>
                </a:lnTo>
                <a:lnTo>
                  <a:pt x="1861448" y="31759"/>
                </a:lnTo>
                <a:lnTo>
                  <a:pt x="1858304" y="46241"/>
                </a:lnTo>
                <a:lnTo>
                  <a:pt x="1855943" y="92042"/>
                </a:lnTo>
                <a:lnTo>
                  <a:pt x="1851933" y="102923"/>
                </a:lnTo>
                <a:lnTo>
                  <a:pt x="1851498" y="107730"/>
                </a:lnTo>
                <a:lnTo>
                  <a:pt x="1857853" y="139483"/>
                </a:lnTo>
                <a:lnTo>
                  <a:pt x="1861954" y="145880"/>
                </a:lnTo>
                <a:lnTo>
                  <a:pt x="1867304" y="149429"/>
                </a:lnTo>
                <a:lnTo>
                  <a:pt x="1876266" y="151427"/>
                </a:lnTo>
                <a:lnTo>
                  <a:pt x="1879363" y="151707"/>
                </a:lnTo>
                <a:lnTo>
                  <a:pt x="1885625" y="149196"/>
                </a:lnTo>
                <a:lnTo>
                  <a:pt x="1891935" y="145611"/>
                </a:lnTo>
                <a:lnTo>
                  <a:pt x="1901438" y="142534"/>
                </a:lnTo>
                <a:lnTo>
                  <a:pt x="1935031" y="120386"/>
                </a:lnTo>
                <a:lnTo>
                  <a:pt x="1954878" y="97087"/>
                </a:lnTo>
                <a:lnTo>
                  <a:pt x="1965048" y="88585"/>
                </a:lnTo>
                <a:lnTo>
                  <a:pt x="1995542" y="50952"/>
                </a:lnTo>
                <a:lnTo>
                  <a:pt x="2001824" y="38024"/>
                </a:lnTo>
                <a:lnTo>
                  <a:pt x="2006021" y="31643"/>
                </a:lnTo>
                <a:lnTo>
                  <a:pt x="2009368" y="18967"/>
                </a:lnTo>
                <a:lnTo>
                  <a:pt x="2009379" y="33109"/>
                </a:lnTo>
                <a:lnTo>
                  <a:pt x="2006557" y="38630"/>
                </a:lnTo>
                <a:lnTo>
                  <a:pt x="2002834" y="44613"/>
                </a:lnTo>
                <a:lnTo>
                  <a:pt x="2000737" y="54989"/>
                </a:lnTo>
                <a:lnTo>
                  <a:pt x="1999970" y="77930"/>
                </a:lnTo>
                <a:lnTo>
                  <a:pt x="1997083" y="85010"/>
                </a:lnTo>
                <a:lnTo>
                  <a:pt x="1994832" y="88379"/>
                </a:lnTo>
                <a:lnTo>
                  <a:pt x="1991663" y="103234"/>
                </a:lnTo>
                <a:lnTo>
                  <a:pt x="1990332" y="147232"/>
                </a:lnTo>
                <a:lnTo>
                  <a:pt x="1991389" y="148910"/>
                </a:lnTo>
                <a:lnTo>
                  <a:pt x="1993153" y="150030"/>
                </a:lnTo>
                <a:lnTo>
                  <a:pt x="1998530" y="151826"/>
                </a:lnTo>
                <a:lnTo>
                  <a:pt x="2012995" y="152229"/>
                </a:lnTo>
                <a:lnTo>
                  <a:pt x="2019100" y="149429"/>
                </a:lnTo>
                <a:lnTo>
                  <a:pt x="2035670" y="136458"/>
                </a:lnTo>
                <a:lnTo>
                  <a:pt x="2041525" y="134658"/>
                </a:lnTo>
                <a:lnTo>
                  <a:pt x="2043509" y="133120"/>
                </a:lnTo>
                <a:lnTo>
                  <a:pt x="2046957" y="125143"/>
                </a:lnTo>
                <a:lnTo>
                  <a:pt x="2050069" y="124338"/>
                </a:lnTo>
                <a:lnTo>
                  <a:pt x="2052380" y="124123"/>
                </a:lnTo>
                <a:lnTo>
                  <a:pt x="2053921" y="122921"/>
                </a:lnTo>
                <a:lnTo>
                  <a:pt x="2057004" y="11416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SMARTInkShape-525"/>
          <p:cNvSpPr/>
          <p:nvPr>
            <p:custDataLst>
              <p:tags r:id="rId6"/>
            </p:custDataLst>
          </p:nvPr>
        </p:nvSpPr>
        <p:spPr>
          <a:xfrm>
            <a:off x="7105650" y="1695450"/>
            <a:ext cx="200026" cy="161495"/>
          </a:xfrm>
          <a:custGeom>
            <a:avLst/>
            <a:gdLst/>
            <a:ahLst/>
            <a:cxnLst/>
            <a:rect l="0" t="0" r="0" b="0"/>
            <a:pathLst>
              <a:path w="200026" h="161495">
                <a:moveTo>
                  <a:pt x="28575" y="9525"/>
                </a:moveTo>
                <a:lnTo>
                  <a:pt x="28575" y="9525"/>
                </a:lnTo>
                <a:lnTo>
                  <a:pt x="28575" y="0"/>
                </a:lnTo>
                <a:lnTo>
                  <a:pt x="28575" y="9133"/>
                </a:lnTo>
                <a:lnTo>
                  <a:pt x="19084" y="19015"/>
                </a:lnTo>
                <a:lnTo>
                  <a:pt x="19050" y="28575"/>
                </a:lnTo>
                <a:lnTo>
                  <a:pt x="19050" y="19050"/>
                </a:lnTo>
                <a:lnTo>
                  <a:pt x="19050" y="63771"/>
                </a:lnTo>
                <a:lnTo>
                  <a:pt x="19050" y="97112"/>
                </a:lnTo>
                <a:lnTo>
                  <a:pt x="16228" y="104191"/>
                </a:lnTo>
                <a:lnTo>
                  <a:pt x="12505" y="110866"/>
                </a:lnTo>
                <a:lnTo>
                  <a:pt x="10113" y="123774"/>
                </a:lnTo>
                <a:lnTo>
                  <a:pt x="9641" y="136515"/>
                </a:lnTo>
                <a:lnTo>
                  <a:pt x="8544" y="138635"/>
                </a:lnTo>
                <a:lnTo>
                  <a:pt x="6754" y="140048"/>
                </a:lnTo>
                <a:lnTo>
                  <a:pt x="4503" y="140990"/>
                </a:lnTo>
                <a:lnTo>
                  <a:pt x="3001" y="142677"/>
                </a:lnTo>
                <a:lnTo>
                  <a:pt x="395" y="150911"/>
                </a:lnTo>
                <a:lnTo>
                  <a:pt x="10" y="161494"/>
                </a:lnTo>
                <a:lnTo>
                  <a:pt x="0" y="147725"/>
                </a:lnTo>
                <a:lnTo>
                  <a:pt x="2822" y="142208"/>
                </a:lnTo>
                <a:lnTo>
                  <a:pt x="6545" y="136229"/>
                </a:lnTo>
                <a:lnTo>
                  <a:pt x="9701" y="126912"/>
                </a:lnTo>
                <a:lnTo>
                  <a:pt x="33954" y="88722"/>
                </a:lnTo>
                <a:lnTo>
                  <a:pt x="36257" y="77885"/>
                </a:lnTo>
                <a:lnTo>
                  <a:pt x="38988" y="73090"/>
                </a:lnTo>
                <a:lnTo>
                  <a:pt x="79294" y="25830"/>
                </a:lnTo>
                <a:lnTo>
                  <a:pt x="111676" y="6388"/>
                </a:lnTo>
                <a:lnTo>
                  <a:pt x="125282" y="1893"/>
                </a:lnTo>
                <a:lnTo>
                  <a:pt x="171255" y="22"/>
                </a:lnTo>
                <a:lnTo>
                  <a:pt x="174496" y="15"/>
                </a:lnTo>
                <a:lnTo>
                  <a:pt x="176655" y="1068"/>
                </a:lnTo>
                <a:lnTo>
                  <a:pt x="178095" y="2829"/>
                </a:lnTo>
                <a:lnTo>
                  <a:pt x="179055" y="5061"/>
                </a:lnTo>
                <a:lnTo>
                  <a:pt x="180753" y="6549"/>
                </a:lnTo>
                <a:lnTo>
                  <a:pt x="191083" y="11759"/>
                </a:lnTo>
                <a:lnTo>
                  <a:pt x="198258" y="17610"/>
                </a:lnTo>
                <a:lnTo>
                  <a:pt x="199240" y="21232"/>
                </a:lnTo>
                <a:lnTo>
                  <a:pt x="200025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SMARTInkShape-Group143"/>
          <p:cNvGrpSpPr/>
          <p:nvPr/>
        </p:nvGrpSpPr>
        <p:grpSpPr>
          <a:xfrm>
            <a:off x="7191385" y="1581164"/>
            <a:ext cx="2143116" cy="514336"/>
            <a:chOff x="7191385" y="1581164"/>
            <a:chExt cx="2143116" cy="514336"/>
          </a:xfrm>
        </p:grpSpPr>
        <p:sp>
          <p:nvSpPr>
            <p:cNvPr id="47" name="SMARTInkShape-526"/>
            <p:cNvSpPr/>
            <p:nvPr>
              <p:custDataLst>
                <p:tags r:id="rId353"/>
              </p:custDataLst>
            </p:nvPr>
          </p:nvSpPr>
          <p:spPr>
            <a:xfrm>
              <a:off x="7191385" y="1581164"/>
              <a:ext cx="1866855" cy="514336"/>
            </a:xfrm>
            <a:custGeom>
              <a:avLst/>
              <a:gdLst/>
              <a:ahLst/>
              <a:cxnLst/>
              <a:rect l="0" t="0" r="0" b="0"/>
              <a:pathLst>
                <a:path w="1866855" h="514336">
                  <a:moveTo>
                    <a:pt x="9515" y="180961"/>
                  </a:moveTo>
                  <a:lnTo>
                    <a:pt x="9515" y="180961"/>
                  </a:lnTo>
                  <a:lnTo>
                    <a:pt x="383" y="190094"/>
                  </a:lnTo>
                  <a:lnTo>
                    <a:pt x="0" y="204665"/>
                  </a:lnTo>
                  <a:lnTo>
                    <a:pt x="1055" y="206289"/>
                  </a:lnTo>
                  <a:lnTo>
                    <a:pt x="2817" y="207371"/>
                  </a:lnTo>
                  <a:lnTo>
                    <a:pt x="5050" y="208093"/>
                  </a:lnTo>
                  <a:lnTo>
                    <a:pt x="6538" y="209632"/>
                  </a:lnTo>
                  <a:lnTo>
                    <a:pt x="8192" y="214165"/>
                  </a:lnTo>
                  <a:lnTo>
                    <a:pt x="9691" y="215797"/>
                  </a:lnTo>
                  <a:lnTo>
                    <a:pt x="26814" y="227135"/>
                  </a:lnTo>
                  <a:lnTo>
                    <a:pt x="35824" y="234845"/>
                  </a:lnTo>
                  <a:lnTo>
                    <a:pt x="45853" y="237681"/>
                  </a:lnTo>
                  <a:lnTo>
                    <a:pt x="54871" y="244572"/>
                  </a:lnTo>
                  <a:lnTo>
                    <a:pt x="63759" y="246728"/>
                  </a:lnTo>
                  <a:lnTo>
                    <a:pt x="79400" y="247516"/>
                  </a:lnTo>
                  <a:lnTo>
                    <a:pt x="85731" y="244761"/>
                  </a:lnTo>
                  <a:lnTo>
                    <a:pt x="92072" y="241066"/>
                  </a:lnTo>
                  <a:lnTo>
                    <a:pt x="135575" y="226403"/>
                  </a:lnTo>
                  <a:lnTo>
                    <a:pt x="147033" y="220208"/>
                  </a:lnTo>
                  <a:lnTo>
                    <a:pt x="187726" y="188195"/>
                  </a:lnTo>
                  <a:lnTo>
                    <a:pt x="196670" y="177826"/>
                  </a:lnTo>
                  <a:lnTo>
                    <a:pt x="238291" y="142213"/>
                  </a:lnTo>
                  <a:lnTo>
                    <a:pt x="282575" y="98373"/>
                  </a:lnTo>
                  <a:lnTo>
                    <a:pt x="303955" y="74195"/>
                  </a:lnTo>
                  <a:lnTo>
                    <a:pt x="311828" y="63659"/>
                  </a:lnTo>
                  <a:lnTo>
                    <a:pt x="326043" y="51778"/>
                  </a:lnTo>
                  <a:lnTo>
                    <a:pt x="349714" y="19053"/>
                  </a:lnTo>
                  <a:lnTo>
                    <a:pt x="352256" y="1868"/>
                  </a:lnTo>
                  <a:lnTo>
                    <a:pt x="351252" y="1241"/>
                  </a:lnTo>
                  <a:lnTo>
                    <a:pt x="340650" y="60"/>
                  </a:lnTo>
                  <a:lnTo>
                    <a:pt x="334804" y="0"/>
                  </a:lnTo>
                  <a:lnTo>
                    <a:pt x="310710" y="22652"/>
                  </a:lnTo>
                  <a:lnTo>
                    <a:pt x="282554" y="64987"/>
                  </a:lnTo>
                  <a:lnTo>
                    <a:pt x="260340" y="108024"/>
                  </a:lnTo>
                  <a:lnTo>
                    <a:pt x="238115" y="152391"/>
                  </a:lnTo>
                  <a:lnTo>
                    <a:pt x="223298" y="184137"/>
                  </a:lnTo>
                  <a:lnTo>
                    <a:pt x="219261" y="202128"/>
                  </a:lnTo>
                  <a:lnTo>
                    <a:pt x="211773" y="218225"/>
                  </a:lnTo>
                  <a:lnTo>
                    <a:pt x="209671" y="236181"/>
                  </a:lnTo>
                  <a:lnTo>
                    <a:pt x="210686" y="236824"/>
                  </a:lnTo>
                  <a:lnTo>
                    <a:pt x="225794" y="237998"/>
                  </a:lnTo>
                  <a:lnTo>
                    <a:pt x="231933" y="238061"/>
                  </a:lnTo>
                  <a:lnTo>
                    <a:pt x="233994" y="237019"/>
                  </a:lnTo>
                  <a:lnTo>
                    <a:pt x="235367" y="235266"/>
                  </a:lnTo>
                  <a:lnTo>
                    <a:pt x="237952" y="230497"/>
                  </a:lnTo>
                  <a:lnTo>
                    <a:pt x="272005" y="192593"/>
                  </a:lnTo>
                  <a:lnTo>
                    <a:pt x="278206" y="173420"/>
                  </a:lnTo>
                  <a:lnTo>
                    <a:pt x="282391" y="165968"/>
                  </a:lnTo>
                  <a:lnTo>
                    <a:pt x="285079" y="152560"/>
                  </a:lnTo>
                  <a:lnTo>
                    <a:pt x="285737" y="133778"/>
                  </a:lnTo>
                  <a:lnTo>
                    <a:pt x="294872" y="124215"/>
                  </a:lnTo>
                  <a:lnTo>
                    <a:pt x="320957" y="122755"/>
                  </a:lnTo>
                  <a:lnTo>
                    <a:pt x="331335" y="117266"/>
                  </a:lnTo>
                  <a:lnTo>
                    <a:pt x="368895" y="111638"/>
                  </a:lnTo>
                  <a:lnTo>
                    <a:pt x="377731" y="107818"/>
                  </a:lnTo>
                  <a:lnTo>
                    <a:pt x="419271" y="102118"/>
                  </a:lnTo>
                  <a:lnTo>
                    <a:pt x="439469" y="96595"/>
                  </a:lnTo>
                  <a:lnTo>
                    <a:pt x="469841" y="95271"/>
                  </a:lnTo>
                  <a:lnTo>
                    <a:pt x="471974" y="96318"/>
                  </a:lnTo>
                  <a:lnTo>
                    <a:pt x="473396" y="98074"/>
                  </a:lnTo>
                  <a:lnTo>
                    <a:pt x="474343" y="100303"/>
                  </a:lnTo>
                  <a:lnTo>
                    <a:pt x="476035" y="101789"/>
                  </a:lnTo>
                  <a:lnTo>
                    <a:pt x="484274" y="104370"/>
                  </a:lnTo>
                  <a:lnTo>
                    <a:pt x="485102" y="107409"/>
                  </a:lnTo>
                  <a:lnTo>
                    <a:pt x="485765" y="123811"/>
                  </a:lnTo>
                  <a:lnTo>
                    <a:pt x="485765" y="105156"/>
                  </a:lnTo>
                  <a:lnTo>
                    <a:pt x="476633" y="104771"/>
                  </a:lnTo>
                  <a:lnTo>
                    <a:pt x="462061" y="118951"/>
                  </a:lnTo>
                  <a:lnTo>
                    <a:pt x="459355" y="124473"/>
                  </a:lnTo>
                  <a:lnTo>
                    <a:pt x="458633" y="127427"/>
                  </a:lnTo>
                  <a:lnTo>
                    <a:pt x="452562" y="136642"/>
                  </a:lnTo>
                  <a:lnTo>
                    <a:pt x="442086" y="149237"/>
                  </a:lnTo>
                  <a:lnTo>
                    <a:pt x="430093" y="182813"/>
                  </a:lnTo>
                  <a:lnTo>
                    <a:pt x="428616" y="218895"/>
                  </a:lnTo>
                  <a:lnTo>
                    <a:pt x="433671" y="219012"/>
                  </a:lnTo>
                  <a:lnTo>
                    <a:pt x="438976" y="216217"/>
                  </a:lnTo>
                  <a:lnTo>
                    <a:pt x="485767" y="171430"/>
                  </a:lnTo>
                  <a:lnTo>
                    <a:pt x="519632" y="136511"/>
                  </a:lnTo>
                  <a:lnTo>
                    <a:pt x="523850" y="123860"/>
                  </a:lnTo>
                  <a:lnTo>
                    <a:pt x="523865" y="147409"/>
                  </a:lnTo>
                  <a:lnTo>
                    <a:pt x="511692" y="193150"/>
                  </a:lnTo>
                  <a:lnTo>
                    <a:pt x="505217" y="216778"/>
                  </a:lnTo>
                  <a:lnTo>
                    <a:pt x="507816" y="220868"/>
                  </a:lnTo>
                  <a:lnTo>
                    <a:pt x="513052" y="227061"/>
                  </a:lnTo>
                  <a:lnTo>
                    <a:pt x="516589" y="227909"/>
                  </a:lnTo>
                  <a:lnTo>
                    <a:pt x="522428" y="228452"/>
                  </a:lnTo>
                  <a:lnTo>
                    <a:pt x="541086" y="213390"/>
                  </a:lnTo>
                  <a:lnTo>
                    <a:pt x="560036" y="207475"/>
                  </a:lnTo>
                  <a:lnTo>
                    <a:pt x="574284" y="196429"/>
                  </a:lnTo>
                  <a:lnTo>
                    <a:pt x="578024" y="190305"/>
                  </a:lnTo>
                  <a:lnTo>
                    <a:pt x="580744" y="184056"/>
                  </a:lnTo>
                  <a:lnTo>
                    <a:pt x="585481" y="177750"/>
                  </a:lnTo>
                  <a:lnTo>
                    <a:pt x="591113" y="174242"/>
                  </a:lnTo>
                  <a:lnTo>
                    <a:pt x="594097" y="173307"/>
                  </a:lnTo>
                  <a:lnTo>
                    <a:pt x="596086" y="171625"/>
                  </a:lnTo>
                  <a:lnTo>
                    <a:pt x="598297" y="166934"/>
                  </a:lnTo>
                  <a:lnTo>
                    <a:pt x="599945" y="165259"/>
                  </a:lnTo>
                  <a:lnTo>
                    <a:pt x="609461" y="161950"/>
                  </a:lnTo>
                  <a:lnTo>
                    <a:pt x="609589" y="184577"/>
                  </a:lnTo>
                  <a:lnTo>
                    <a:pt x="612412" y="190682"/>
                  </a:lnTo>
                  <a:lnTo>
                    <a:pt x="616135" y="196923"/>
                  </a:lnTo>
                  <a:lnTo>
                    <a:pt x="618722" y="207666"/>
                  </a:lnTo>
                  <a:lnTo>
                    <a:pt x="618999" y="214038"/>
                  </a:lnTo>
                  <a:lnTo>
                    <a:pt x="620096" y="215713"/>
                  </a:lnTo>
                  <a:lnTo>
                    <a:pt x="621886" y="216829"/>
                  </a:lnTo>
                  <a:lnTo>
                    <a:pt x="629461" y="218400"/>
                  </a:lnTo>
                  <a:lnTo>
                    <a:pt x="650913" y="219022"/>
                  </a:lnTo>
                  <a:lnTo>
                    <a:pt x="657236" y="216222"/>
                  </a:lnTo>
                  <a:lnTo>
                    <a:pt x="703155" y="182205"/>
                  </a:lnTo>
                  <a:lnTo>
                    <a:pt x="733225" y="149736"/>
                  </a:lnTo>
                  <a:lnTo>
                    <a:pt x="739681" y="140625"/>
                  </a:lnTo>
                  <a:lnTo>
                    <a:pt x="746078" y="136576"/>
                  </a:lnTo>
                  <a:lnTo>
                    <a:pt x="748207" y="133379"/>
                  </a:lnTo>
                  <a:lnTo>
                    <a:pt x="751904" y="117219"/>
                  </a:lnTo>
                  <a:lnTo>
                    <a:pt x="752416" y="106342"/>
                  </a:lnTo>
                  <a:lnTo>
                    <a:pt x="744260" y="96699"/>
                  </a:lnTo>
                  <a:lnTo>
                    <a:pt x="742762" y="97270"/>
                  </a:lnTo>
                  <a:lnTo>
                    <a:pt x="735596" y="102071"/>
                  </a:lnTo>
                  <a:lnTo>
                    <a:pt x="723694" y="104230"/>
                  </a:lnTo>
                  <a:lnTo>
                    <a:pt x="720584" y="104407"/>
                  </a:lnTo>
                  <a:lnTo>
                    <a:pt x="714307" y="107426"/>
                  </a:lnTo>
                  <a:lnTo>
                    <a:pt x="711151" y="109713"/>
                  </a:lnTo>
                  <a:lnTo>
                    <a:pt x="707645" y="115076"/>
                  </a:lnTo>
                  <a:lnTo>
                    <a:pt x="705028" y="120987"/>
                  </a:lnTo>
                  <a:lnTo>
                    <a:pt x="688438" y="142882"/>
                  </a:lnTo>
                  <a:lnTo>
                    <a:pt x="685909" y="149220"/>
                  </a:lnTo>
                  <a:lnTo>
                    <a:pt x="679593" y="158739"/>
                  </a:lnTo>
                  <a:lnTo>
                    <a:pt x="676703" y="169555"/>
                  </a:lnTo>
                  <a:lnTo>
                    <a:pt x="685409" y="180520"/>
                  </a:lnTo>
                  <a:lnTo>
                    <a:pt x="719292" y="180961"/>
                  </a:lnTo>
                  <a:lnTo>
                    <a:pt x="720825" y="182019"/>
                  </a:lnTo>
                  <a:lnTo>
                    <a:pt x="721847" y="183783"/>
                  </a:lnTo>
                  <a:lnTo>
                    <a:pt x="723621" y="190662"/>
                  </a:lnTo>
                  <a:lnTo>
                    <a:pt x="723889" y="222364"/>
                  </a:lnTo>
                  <a:lnTo>
                    <a:pt x="721068" y="228643"/>
                  </a:lnTo>
                  <a:lnTo>
                    <a:pt x="718834" y="231799"/>
                  </a:lnTo>
                  <a:lnTo>
                    <a:pt x="715690" y="246354"/>
                  </a:lnTo>
                  <a:lnTo>
                    <a:pt x="713384" y="273833"/>
                  </a:lnTo>
                  <a:lnTo>
                    <a:pt x="706174" y="297078"/>
                  </a:lnTo>
                  <a:lnTo>
                    <a:pt x="704045" y="317414"/>
                  </a:lnTo>
                  <a:lnTo>
                    <a:pt x="697353" y="335542"/>
                  </a:lnTo>
                  <a:lnTo>
                    <a:pt x="692672" y="364114"/>
                  </a:lnTo>
                  <a:lnTo>
                    <a:pt x="687149" y="382710"/>
                  </a:lnTo>
                  <a:lnTo>
                    <a:pt x="685000" y="403120"/>
                  </a:lnTo>
                  <a:lnTo>
                    <a:pt x="668905" y="445618"/>
                  </a:lnTo>
                  <a:lnTo>
                    <a:pt x="666645" y="453103"/>
                  </a:lnTo>
                  <a:lnTo>
                    <a:pt x="659391" y="466532"/>
                  </a:lnTo>
                  <a:lnTo>
                    <a:pt x="658666" y="469766"/>
                  </a:lnTo>
                  <a:lnTo>
                    <a:pt x="643064" y="498458"/>
                  </a:lnTo>
                  <a:lnTo>
                    <a:pt x="634560" y="507985"/>
                  </a:lnTo>
                  <a:lnTo>
                    <a:pt x="628449" y="511513"/>
                  </a:lnTo>
                  <a:lnTo>
                    <a:pt x="619286" y="513964"/>
                  </a:lnTo>
                  <a:lnTo>
                    <a:pt x="586963" y="514335"/>
                  </a:lnTo>
                  <a:lnTo>
                    <a:pt x="584980" y="513277"/>
                  </a:lnTo>
                  <a:lnTo>
                    <a:pt x="583658" y="511513"/>
                  </a:lnTo>
                  <a:lnTo>
                    <a:pt x="581132" y="506732"/>
                  </a:lnTo>
                  <a:lnTo>
                    <a:pt x="574818" y="498089"/>
                  </a:lnTo>
                  <a:lnTo>
                    <a:pt x="572476" y="488826"/>
                  </a:lnTo>
                  <a:lnTo>
                    <a:pt x="571501" y="454010"/>
                  </a:lnTo>
                  <a:lnTo>
                    <a:pt x="574317" y="447660"/>
                  </a:lnTo>
                  <a:lnTo>
                    <a:pt x="603289" y="401722"/>
                  </a:lnTo>
                  <a:lnTo>
                    <a:pt x="645073" y="355155"/>
                  </a:lnTo>
                  <a:lnTo>
                    <a:pt x="686902" y="311111"/>
                  </a:lnTo>
                  <a:lnTo>
                    <a:pt x="708461" y="293137"/>
                  </a:lnTo>
                  <a:lnTo>
                    <a:pt x="755762" y="262628"/>
                  </a:lnTo>
                  <a:lnTo>
                    <a:pt x="803359" y="225333"/>
                  </a:lnTo>
                  <a:lnTo>
                    <a:pt x="849923" y="188362"/>
                  </a:lnTo>
                  <a:lnTo>
                    <a:pt x="896597" y="150700"/>
                  </a:lnTo>
                  <a:lnTo>
                    <a:pt x="920628" y="128131"/>
                  </a:lnTo>
                  <a:lnTo>
                    <a:pt x="927040" y="125731"/>
                  </a:lnTo>
                  <a:lnTo>
                    <a:pt x="929174" y="124033"/>
                  </a:lnTo>
                  <a:lnTo>
                    <a:pt x="932878" y="115779"/>
                  </a:lnTo>
                  <a:lnTo>
                    <a:pt x="936013" y="114949"/>
                  </a:lnTo>
                  <a:lnTo>
                    <a:pt x="941591" y="114417"/>
                  </a:lnTo>
                  <a:lnTo>
                    <a:pt x="937501" y="114325"/>
                  </a:lnTo>
                  <a:lnTo>
                    <a:pt x="936148" y="115370"/>
                  </a:lnTo>
                  <a:lnTo>
                    <a:pt x="933797" y="122490"/>
                  </a:lnTo>
                  <a:lnTo>
                    <a:pt x="933472" y="136952"/>
                  </a:lnTo>
                  <a:lnTo>
                    <a:pt x="930632" y="143057"/>
                  </a:lnTo>
                  <a:lnTo>
                    <a:pt x="926901" y="149298"/>
                  </a:lnTo>
                  <a:lnTo>
                    <a:pt x="924505" y="161928"/>
                  </a:lnTo>
                  <a:lnTo>
                    <a:pt x="923119" y="169327"/>
                  </a:lnTo>
                  <a:lnTo>
                    <a:pt x="916428" y="191324"/>
                  </a:lnTo>
                  <a:lnTo>
                    <a:pt x="912172" y="209784"/>
                  </a:lnTo>
                  <a:lnTo>
                    <a:pt x="907030" y="228659"/>
                  </a:lnTo>
                  <a:lnTo>
                    <a:pt x="897516" y="274231"/>
                  </a:lnTo>
                  <a:lnTo>
                    <a:pt x="893163" y="294675"/>
                  </a:lnTo>
                  <a:lnTo>
                    <a:pt x="876099" y="340849"/>
                  </a:lnTo>
                  <a:lnTo>
                    <a:pt x="869531" y="361332"/>
                  </a:lnTo>
                  <a:lnTo>
                    <a:pt x="864762" y="380807"/>
                  </a:lnTo>
                  <a:lnTo>
                    <a:pt x="855078" y="408709"/>
                  </a:lnTo>
                  <a:lnTo>
                    <a:pt x="842139" y="425324"/>
                  </a:lnTo>
                  <a:lnTo>
                    <a:pt x="836148" y="438114"/>
                  </a:lnTo>
                  <a:lnTo>
                    <a:pt x="830143" y="445775"/>
                  </a:lnTo>
                  <a:lnTo>
                    <a:pt x="826499" y="446823"/>
                  </a:lnTo>
                  <a:lnTo>
                    <a:pt x="824046" y="447102"/>
                  </a:lnTo>
                  <a:lnTo>
                    <a:pt x="822410" y="446230"/>
                  </a:lnTo>
                  <a:lnTo>
                    <a:pt x="821320" y="444590"/>
                  </a:lnTo>
                  <a:lnTo>
                    <a:pt x="820594" y="442439"/>
                  </a:lnTo>
                  <a:lnTo>
                    <a:pt x="811792" y="428341"/>
                  </a:lnTo>
                  <a:lnTo>
                    <a:pt x="809742" y="401314"/>
                  </a:lnTo>
                  <a:lnTo>
                    <a:pt x="817827" y="359888"/>
                  </a:lnTo>
                  <a:lnTo>
                    <a:pt x="824082" y="312807"/>
                  </a:lnTo>
                  <a:lnTo>
                    <a:pt x="833319" y="270287"/>
                  </a:lnTo>
                  <a:lnTo>
                    <a:pt x="845088" y="238167"/>
                  </a:lnTo>
                  <a:lnTo>
                    <a:pt x="849759" y="219077"/>
                  </a:lnTo>
                  <a:lnTo>
                    <a:pt x="855024" y="200016"/>
                  </a:lnTo>
                  <a:lnTo>
                    <a:pt x="857314" y="188371"/>
                  </a:lnTo>
                  <a:lnTo>
                    <a:pt x="876480" y="154620"/>
                  </a:lnTo>
                  <a:lnTo>
                    <a:pt x="883783" y="147029"/>
                  </a:lnTo>
                  <a:lnTo>
                    <a:pt x="897677" y="136805"/>
                  </a:lnTo>
                  <a:lnTo>
                    <a:pt x="904852" y="127073"/>
                  </a:lnTo>
                  <a:lnTo>
                    <a:pt x="930625" y="109002"/>
                  </a:lnTo>
                  <a:lnTo>
                    <a:pt x="950366" y="102776"/>
                  </a:lnTo>
                  <a:lnTo>
                    <a:pt x="954249" y="100263"/>
                  </a:lnTo>
                  <a:lnTo>
                    <a:pt x="969828" y="96725"/>
                  </a:lnTo>
                  <a:lnTo>
                    <a:pt x="1012296" y="95275"/>
                  </a:lnTo>
                  <a:lnTo>
                    <a:pt x="1018934" y="98075"/>
                  </a:lnTo>
                  <a:lnTo>
                    <a:pt x="1025412" y="101790"/>
                  </a:lnTo>
                  <a:lnTo>
                    <a:pt x="1035010" y="104939"/>
                  </a:lnTo>
                  <a:lnTo>
                    <a:pt x="1041377" y="109426"/>
                  </a:lnTo>
                  <a:lnTo>
                    <a:pt x="1044911" y="114948"/>
                  </a:lnTo>
                  <a:lnTo>
                    <a:pt x="1047182" y="127117"/>
                  </a:lnTo>
                  <a:lnTo>
                    <a:pt x="1047725" y="155564"/>
                  </a:lnTo>
                  <a:lnTo>
                    <a:pt x="1044911" y="161913"/>
                  </a:lnTo>
                  <a:lnTo>
                    <a:pt x="1041192" y="168262"/>
                  </a:lnTo>
                  <a:lnTo>
                    <a:pt x="1038039" y="177786"/>
                  </a:lnTo>
                  <a:lnTo>
                    <a:pt x="1031931" y="187311"/>
                  </a:lnTo>
                  <a:lnTo>
                    <a:pt x="1030130" y="193661"/>
                  </a:lnTo>
                  <a:lnTo>
                    <a:pt x="1028592" y="195778"/>
                  </a:lnTo>
                  <a:lnTo>
                    <a:pt x="1026508" y="197189"/>
                  </a:lnTo>
                  <a:lnTo>
                    <a:pt x="1020615" y="199454"/>
                  </a:lnTo>
                  <a:lnTo>
                    <a:pt x="1011091" y="208163"/>
                  </a:lnTo>
                  <a:lnTo>
                    <a:pt x="1010607" y="207562"/>
                  </a:lnTo>
                  <a:lnTo>
                    <a:pt x="1010070" y="204073"/>
                  </a:lnTo>
                  <a:lnTo>
                    <a:pt x="1010985" y="202719"/>
                  </a:lnTo>
                  <a:lnTo>
                    <a:pt x="1012653" y="201816"/>
                  </a:lnTo>
                  <a:lnTo>
                    <a:pt x="1014824" y="201214"/>
                  </a:lnTo>
                  <a:lnTo>
                    <a:pt x="1016271" y="199755"/>
                  </a:lnTo>
                  <a:lnTo>
                    <a:pt x="1021416" y="189808"/>
                  </a:lnTo>
                  <a:lnTo>
                    <a:pt x="1041523" y="168221"/>
                  </a:lnTo>
                  <a:lnTo>
                    <a:pt x="1060662" y="154495"/>
                  </a:lnTo>
                  <a:lnTo>
                    <a:pt x="1078554" y="135320"/>
                  </a:lnTo>
                  <a:lnTo>
                    <a:pt x="1104251" y="117283"/>
                  </a:lnTo>
                  <a:lnTo>
                    <a:pt x="1142525" y="105057"/>
                  </a:lnTo>
                  <a:lnTo>
                    <a:pt x="1166571" y="104764"/>
                  </a:lnTo>
                  <a:lnTo>
                    <a:pt x="1168236" y="105822"/>
                  </a:lnTo>
                  <a:lnTo>
                    <a:pt x="1169346" y="107585"/>
                  </a:lnTo>
                  <a:lnTo>
                    <a:pt x="1171127" y="112962"/>
                  </a:lnTo>
                  <a:lnTo>
                    <a:pt x="1174192" y="113698"/>
                  </a:lnTo>
                  <a:lnTo>
                    <a:pt x="1190580" y="114286"/>
                  </a:lnTo>
                  <a:lnTo>
                    <a:pt x="1190615" y="87152"/>
                  </a:lnTo>
                  <a:lnTo>
                    <a:pt x="1189557" y="86672"/>
                  </a:lnTo>
                  <a:lnTo>
                    <a:pt x="1163791" y="85714"/>
                  </a:lnTo>
                  <a:lnTo>
                    <a:pt x="1154781" y="92257"/>
                  </a:lnTo>
                  <a:lnTo>
                    <a:pt x="1148936" y="93912"/>
                  </a:lnTo>
                  <a:lnTo>
                    <a:pt x="1146954" y="95412"/>
                  </a:lnTo>
                  <a:lnTo>
                    <a:pt x="1143105" y="101521"/>
                  </a:lnTo>
                  <a:lnTo>
                    <a:pt x="1129887" y="109391"/>
                  </a:lnTo>
                  <a:lnTo>
                    <a:pt x="1120646" y="117892"/>
                  </a:lnTo>
                  <a:lnTo>
                    <a:pt x="1117185" y="124003"/>
                  </a:lnTo>
                  <a:lnTo>
                    <a:pt x="1109906" y="141605"/>
                  </a:lnTo>
                  <a:lnTo>
                    <a:pt x="1098011" y="161328"/>
                  </a:lnTo>
                  <a:lnTo>
                    <a:pt x="1087210" y="201852"/>
                  </a:lnTo>
                  <a:lnTo>
                    <a:pt x="1087811" y="205472"/>
                  </a:lnTo>
                  <a:lnTo>
                    <a:pt x="1094161" y="217062"/>
                  </a:lnTo>
                  <a:lnTo>
                    <a:pt x="1100064" y="223525"/>
                  </a:lnTo>
                  <a:lnTo>
                    <a:pt x="1105567" y="226337"/>
                  </a:lnTo>
                  <a:lnTo>
                    <a:pt x="1108517" y="227086"/>
                  </a:lnTo>
                  <a:lnTo>
                    <a:pt x="1111542" y="226528"/>
                  </a:lnTo>
                  <a:lnTo>
                    <a:pt x="1124000" y="220849"/>
                  </a:lnTo>
                  <a:lnTo>
                    <a:pt x="1127155" y="220253"/>
                  </a:lnTo>
                  <a:lnTo>
                    <a:pt x="1160056" y="199810"/>
                  </a:lnTo>
                  <a:lnTo>
                    <a:pt x="1206206" y="165084"/>
                  </a:lnTo>
                  <a:lnTo>
                    <a:pt x="1214872" y="155560"/>
                  </a:lnTo>
                  <a:lnTo>
                    <a:pt x="1221160" y="142861"/>
                  </a:lnTo>
                  <a:lnTo>
                    <a:pt x="1238112" y="123942"/>
                  </a:lnTo>
                  <a:lnTo>
                    <a:pt x="1233146" y="123850"/>
                  </a:lnTo>
                  <a:lnTo>
                    <a:pt x="1231668" y="124895"/>
                  </a:lnTo>
                  <a:lnTo>
                    <a:pt x="1230684" y="126650"/>
                  </a:lnTo>
                  <a:lnTo>
                    <a:pt x="1230027" y="128879"/>
                  </a:lnTo>
                  <a:lnTo>
                    <a:pt x="1221349" y="143110"/>
                  </a:lnTo>
                  <a:lnTo>
                    <a:pt x="1220629" y="146202"/>
                  </a:lnTo>
                  <a:lnTo>
                    <a:pt x="1211841" y="161933"/>
                  </a:lnTo>
                  <a:lnTo>
                    <a:pt x="1207033" y="188502"/>
                  </a:lnTo>
                  <a:lnTo>
                    <a:pt x="1203204" y="197013"/>
                  </a:lnTo>
                  <a:lnTo>
                    <a:pt x="1200260" y="231334"/>
                  </a:lnTo>
                  <a:lnTo>
                    <a:pt x="1203015" y="237921"/>
                  </a:lnTo>
                  <a:lnTo>
                    <a:pt x="1208352" y="245717"/>
                  </a:lnTo>
                  <a:lnTo>
                    <a:pt x="1211904" y="246783"/>
                  </a:lnTo>
                  <a:lnTo>
                    <a:pt x="1227863" y="247468"/>
                  </a:lnTo>
                  <a:lnTo>
                    <a:pt x="1236450" y="244739"/>
                  </a:lnTo>
                  <a:lnTo>
                    <a:pt x="1279817" y="222123"/>
                  </a:lnTo>
                  <a:lnTo>
                    <a:pt x="1304975" y="206691"/>
                  </a:lnTo>
                  <a:lnTo>
                    <a:pt x="1349367" y="173121"/>
                  </a:lnTo>
                  <a:lnTo>
                    <a:pt x="1392757" y="139774"/>
                  </a:lnTo>
                  <a:lnTo>
                    <a:pt x="1425455" y="109079"/>
                  </a:lnTo>
                  <a:lnTo>
                    <a:pt x="1436368" y="105330"/>
                  </a:lnTo>
                  <a:lnTo>
                    <a:pt x="1447348" y="104776"/>
                  </a:lnTo>
                  <a:lnTo>
                    <a:pt x="1455952" y="112963"/>
                  </a:lnTo>
                  <a:lnTo>
                    <a:pt x="1456911" y="118951"/>
                  </a:lnTo>
                  <a:lnTo>
                    <a:pt x="1457279" y="136642"/>
                  </a:lnTo>
                  <a:lnTo>
                    <a:pt x="1446992" y="184073"/>
                  </a:lnTo>
                  <a:lnTo>
                    <a:pt x="1430905" y="226544"/>
                  </a:lnTo>
                  <a:lnTo>
                    <a:pt x="1429168" y="235826"/>
                  </a:lnTo>
                  <a:lnTo>
                    <a:pt x="1419335" y="247502"/>
                  </a:lnTo>
                  <a:lnTo>
                    <a:pt x="1419226" y="239423"/>
                  </a:lnTo>
                  <a:lnTo>
                    <a:pt x="1424275" y="233443"/>
                  </a:lnTo>
                  <a:lnTo>
                    <a:pt x="1426756" y="225100"/>
                  </a:lnTo>
                  <a:lnTo>
                    <a:pt x="1428916" y="215395"/>
                  </a:lnTo>
                  <a:lnTo>
                    <a:pt x="1441881" y="192133"/>
                  </a:lnTo>
                  <a:lnTo>
                    <a:pt x="1450808" y="183104"/>
                  </a:lnTo>
                  <a:lnTo>
                    <a:pt x="1468729" y="168684"/>
                  </a:lnTo>
                  <a:lnTo>
                    <a:pt x="1488543" y="144903"/>
                  </a:lnTo>
                  <a:lnTo>
                    <a:pt x="1513861" y="126813"/>
                  </a:lnTo>
                  <a:lnTo>
                    <a:pt x="1520546" y="124087"/>
                  </a:lnTo>
                  <a:lnTo>
                    <a:pt x="1530262" y="117660"/>
                  </a:lnTo>
                  <a:lnTo>
                    <a:pt x="1539841" y="115286"/>
                  </a:lnTo>
                  <a:lnTo>
                    <a:pt x="1546205" y="114730"/>
                  </a:lnTo>
                  <a:lnTo>
                    <a:pt x="1548324" y="115641"/>
                  </a:lnTo>
                  <a:lnTo>
                    <a:pt x="1549738" y="117306"/>
                  </a:lnTo>
                  <a:lnTo>
                    <a:pt x="1550681" y="119474"/>
                  </a:lnTo>
                  <a:lnTo>
                    <a:pt x="1552367" y="120920"/>
                  </a:lnTo>
                  <a:lnTo>
                    <a:pt x="1557063" y="122526"/>
                  </a:lnTo>
                  <a:lnTo>
                    <a:pt x="1558738" y="124013"/>
                  </a:lnTo>
                  <a:lnTo>
                    <a:pt x="1560601" y="128487"/>
                  </a:lnTo>
                  <a:lnTo>
                    <a:pt x="1562855" y="139982"/>
                  </a:lnTo>
                  <a:lnTo>
                    <a:pt x="1568549" y="149299"/>
                  </a:lnTo>
                  <a:lnTo>
                    <a:pt x="1570253" y="155600"/>
                  </a:lnTo>
                  <a:lnTo>
                    <a:pt x="1569648" y="158762"/>
                  </a:lnTo>
                  <a:lnTo>
                    <a:pt x="1563897" y="171441"/>
                  </a:lnTo>
                  <a:lnTo>
                    <a:pt x="1561269" y="187312"/>
                  </a:lnTo>
                  <a:lnTo>
                    <a:pt x="1545628" y="209536"/>
                  </a:lnTo>
                  <a:lnTo>
                    <a:pt x="1543132" y="215886"/>
                  </a:lnTo>
                  <a:lnTo>
                    <a:pt x="1533527" y="228571"/>
                  </a:lnTo>
                  <a:lnTo>
                    <a:pt x="1533518" y="223525"/>
                  </a:lnTo>
                  <a:lnTo>
                    <a:pt x="1536339" y="218223"/>
                  </a:lnTo>
                  <a:lnTo>
                    <a:pt x="1571637" y="172018"/>
                  </a:lnTo>
                  <a:lnTo>
                    <a:pt x="1617358" y="125693"/>
                  </a:lnTo>
                  <a:lnTo>
                    <a:pt x="1628322" y="114727"/>
                  </a:lnTo>
                  <a:lnTo>
                    <a:pt x="1628765" y="161965"/>
                  </a:lnTo>
                  <a:lnTo>
                    <a:pt x="1627707" y="193859"/>
                  </a:lnTo>
                  <a:lnTo>
                    <a:pt x="1620564" y="212319"/>
                  </a:lnTo>
                  <a:lnTo>
                    <a:pt x="1619243" y="237669"/>
                  </a:lnTo>
                  <a:lnTo>
                    <a:pt x="1636851" y="238108"/>
                  </a:lnTo>
                  <a:lnTo>
                    <a:pt x="1645610" y="231565"/>
                  </a:lnTo>
                  <a:lnTo>
                    <a:pt x="1651421" y="229910"/>
                  </a:lnTo>
                  <a:lnTo>
                    <a:pt x="1653394" y="228410"/>
                  </a:lnTo>
                  <a:lnTo>
                    <a:pt x="1657229" y="222301"/>
                  </a:lnTo>
                  <a:lnTo>
                    <a:pt x="1666427" y="219188"/>
                  </a:lnTo>
                  <a:lnTo>
                    <a:pt x="1666865" y="260464"/>
                  </a:lnTo>
                  <a:lnTo>
                    <a:pt x="1667923" y="262538"/>
                  </a:lnTo>
                  <a:lnTo>
                    <a:pt x="1669687" y="263920"/>
                  </a:lnTo>
                  <a:lnTo>
                    <a:pt x="1671922" y="264842"/>
                  </a:lnTo>
                  <a:lnTo>
                    <a:pt x="1673411" y="266515"/>
                  </a:lnTo>
                  <a:lnTo>
                    <a:pt x="1675066" y="271196"/>
                  </a:lnTo>
                  <a:lnTo>
                    <a:pt x="1676566" y="272868"/>
                  </a:lnTo>
                  <a:lnTo>
                    <a:pt x="1684476" y="275771"/>
                  </a:lnTo>
                  <a:lnTo>
                    <a:pt x="1690544" y="276081"/>
                  </a:lnTo>
                  <a:lnTo>
                    <a:pt x="1696087" y="273331"/>
                  </a:lnTo>
                  <a:lnTo>
                    <a:pt x="1742895" y="238089"/>
                  </a:lnTo>
                  <a:lnTo>
                    <a:pt x="1752540" y="225757"/>
                  </a:lnTo>
                  <a:lnTo>
                    <a:pt x="1784339" y="179226"/>
                  </a:lnTo>
                  <a:lnTo>
                    <a:pt x="1795982" y="158824"/>
                  </a:lnTo>
                  <a:lnTo>
                    <a:pt x="1799379" y="143506"/>
                  </a:lnTo>
                  <a:lnTo>
                    <a:pt x="1800166" y="125730"/>
                  </a:lnTo>
                  <a:lnTo>
                    <a:pt x="1790511" y="114223"/>
                  </a:lnTo>
                  <a:lnTo>
                    <a:pt x="1782604" y="106216"/>
                  </a:lnTo>
                  <a:lnTo>
                    <a:pt x="1776535" y="105192"/>
                  </a:lnTo>
                  <a:lnTo>
                    <a:pt x="1768034" y="104889"/>
                  </a:lnTo>
                  <a:lnTo>
                    <a:pt x="1766061" y="105905"/>
                  </a:lnTo>
                  <a:lnTo>
                    <a:pt x="1764745" y="107640"/>
                  </a:lnTo>
                  <a:lnTo>
                    <a:pt x="1763868" y="109855"/>
                  </a:lnTo>
                  <a:lnTo>
                    <a:pt x="1762226" y="111332"/>
                  </a:lnTo>
                  <a:lnTo>
                    <a:pt x="1754068" y="113897"/>
                  </a:lnTo>
                  <a:lnTo>
                    <a:pt x="1739462" y="127509"/>
                  </a:lnTo>
                  <a:lnTo>
                    <a:pt x="1736172" y="133569"/>
                  </a:lnTo>
                  <a:lnTo>
                    <a:pt x="1733652" y="139789"/>
                  </a:lnTo>
                  <a:lnTo>
                    <a:pt x="1717134" y="161917"/>
                  </a:lnTo>
                  <a:lnTo>
                    <a:pt x="1714838" y="177787"/>
                  </a:lnTo>
                  <a:lnTo>
                    <a:pt x="1714645" y="184136"/>
                  </a:lnTo>
                  <a:lnTo>
                    <a:pt x="1711737" y="190486"/>
                  </a:lnTo>
                  <a:lnTo>
                    <a:pt x="1707975" y="196836"/>
                  </a:lnTo>
                  <a:lnTo>
                    <a:pt x="1705361" y="207655"/>
                  </a:lnTo>
                  <a:lnTo>
                    <a:pt x="1705083" y="214035"/>
                  </a:lnTo>
                  <a:lnTo>
                    <a:pt x="1706102" y="215710"/>
                  </a:lnTo>
                  <a:lnTo>
                    <a:pt x="1707840" y="216827"/>
                  </a:lnTo>
                  <a:lnTo>
                    <a:pt x="1710057" y="217572"/>
                  </a:lnTo>
                  <a:lnTo>
                    <a:pt x="1711534" y="219126"/>
                  </a:lnTo>
                  <a:lnTo>
                    <a:pt x="1714100" y="227131"/>
                  </a:lnTo>
                  <a:lnTo>
                    <a:pt x="1714456" y="236659"/>
                  </a:lnTo>
                  <a:lnTo>
                    <a:pt x="1722688" y="246185"/>
                  </a:lnTo>
                  <a:lnTo>
                    <a:pt x="1723900" y="255710"/>
                  </a:lnTo>
                  <a:lnTo>
                    <a:pt x="1732204" y="265235"/>
                  </a:lnTo>
                  <a:lnTo>
                    <a:pt x="1741624" y="266558"/>
                  </a:lnTo>
                  <a:lnTo>
                    <a:pt x="1766652" y="266685"/>
                  </a:lnTo>
                  <a:lnTo>
                    <a:pt x="1772245" y="263863"/>
                  </a:lnTo>
                  <a:lnTo>
                    <a:pt x="1778259" y="260140"/>
                  </a:lnTo>
                  <a:lnTo>
                    <a:pt x="1787595" y="256985"/>
                  </a:lnTo>
                  <a:lnTo>
                    <a:pt x="1797064" y="250876"/>
                  </a:lnTo>
                  <a:lnTo>
                    <a:pt x="1806572" y="247538"/>
                  </a:lnTo>
                  <a:lnTo>
                    <a:pt x="1851015" y="206350"/>
                  </a:lnTo>
                  <a:lnTo>
                    <a:pt x="1854543" y="200006"/>
                  </a:lnTo>
                  <a:lnTo>
                    <a:pt x="1858053" y="184135"/>
                  </a:lnTo>
                  <a:lnTo>
                    <a:pt x="1864831" y="171436"/>
                  </a:lnTo>
                  <a:lnTo>
                    <a:pt x="1866854" y="147887"/>
                  </a:lnTo>
                  <a:lnTo>
                    <a:pt x="1865808" y="146212"/>
                  </a:lnTo>
                  <a:lnTo>
                    <a:pt x="1864052" y="145095"/>
                  </a:lnTo>
                  <a:lnTo>
                    <a:pt x="1861823" y="144350"/>
                  </a:lnTo>
                  <a:lnTo>
                    <a:pt x="1860338" y="142796"/>
                  </a:lnTo>
                  <a:lnTo>
                    <a:pt x="1858686" y="138246"/>
                  </a:lnTo>
                  <a:lnTo>
                    <a:pt x="1857186" y="136609"/>
                  </a:lnTo>
                  <a:lnTo>
                    <a:pt x="1849279" y="133767"/>
                  </a:lnTo>
                  <a:lnTo>
                    <a:pt x="1843210" y="133464"/>
                  </a:lnTo>
                  <a:lnTo>
                    <a:pt x="1837668" y="136215"/>
                  </a:lnTo>
                  <a:lnTo>
                    <a:pt x="1831677" y="139907"/>
                  </a:lnTo>
                  <a:lnTo>
                    <a:pt x="1822356" y="143044"/>
                  </a:lnTo>
                  <a:lnTo>
                    <a:pt x="1812889" y="149148"/>
                  </a:lnTo>
                  <a:lnTo>
                    <a:pt x="1806553" y="150947"/>
                  </a:lnTo>
                  <a:lnTo>
                    <a:pt x="1800210" y="157391"/>
                  </a:lnTo>
                  <a:lnTo>
                    <a:pt x="1764937" y="199976"/>
                  </a:lnTo>
                  <a:lnTo>
                    <a:pt x="1762279" y="217178"/>
                  </a:lnTo>
                  <a:lnTo>
                    <a:pt x="1762115" y="2285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527"/>
            <p:cNvSpPr/>
            <p:nvPr>
              <p:custDataLst>
                <p:tags r:id="rId354"/>
              </p:custDataLst>
            </p:nvPr>
          </p:nvSpPr>
          <p:spPr>
            <a:xfrm>
              <a:off x="9011974" y="1781175"/>
              <a:ext cx="132027" cy="95247"/>
            </a:xfrm>
            <a:custGeom>
              <a:avLst/>
              <a:gdLst/>
              <a:ahLst/>
              <a:cxnLst/>
              <a:rect l="0" t="0" r="0" b="0"/>
              <a:pathLst>
                <a:path w="132027" h="95247">
                  <a:moveTo>
                    <a:pt x="8201" y="0"/>
                  </a:moveTo>
                  <a:lnTo>
                    <a:pt x="8201" y="0"/>
                  </a:lnTo>
                  <a:lnTo>
                    <a:pt x="8201" y="42610"/>
                  </a:lnTo>
                  <a:lnTo>
                    <a:pt x="5379" y="48219"/>
                  </a:lnTo>
                  <a:lnTo>
                    <a:pt x="1655" y="54239"/>
                  </a:lnTo>
                  <a:lnTo>
                    <a:pt x="0" y="60442"/>
                  </a:lnTo>
                  <a:lnTo>
                    <a:pt x="616" y="63578"/>
                  </a:lnTo>
                  <a:lnTo>
                    <a:pt x="7397" y="76011"/>
                  </a:lnTo>
                  <a:lnTo>
                    <a:pt x="7844" y="80702"/>
                  </a:lnTo>
                  <a:lnTo>
                    <a:pt x="10864" y="86315"/>
                  </a:lnTo>
                  <a:lnTo>
                    <a:pt x="16371" y="93485"/>
                  </a:lnTo>
                  <a:lnTo>
                    <a:pt x="19946" y="94466"/>
                  </a:lnTo>
                  <a:lnTo>
                    <a:pt x="59013" y="95246"/>
                  </a:lnTo>
                  <a:lnTo>
                    <a:pt x="65356" y="92426"/>
                  </a:lnTo>
                  <a:lnTo>
                    <a:pt x="81226" y="80062"/>
                  </a:lnTo>
                  <a:lnTo>
                    <a:pt x="90751" y="77344"/>
                  </a:lnTo>
                  <a:lnTo>
                    <a:pt x="97101" y="76708"/>
                  </a:lnTo>
                  <a:lnTo>
                    <a:pt x="103451" y="73604"/>
                  </a:lnTo>
                  <a:lnTo>
                    <a:pt x="109801" y="69754"/>
                  </a:lnTo>
                  <a:lnTo>
                    <a:pt x="119326" y="66529"/>
                  </a:lnTo>
                  <a:lnTo>
                    <a:pt x="132026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528"/>
            <p:cNvSpPr/>
            <p:nvPr>
              <p:custDataLst>
                <p:tags r:id="rId355"/>
              </p:custDataLst>
            </p:nvPr>
          </p:nvSpPr>
          <p:spPr>
            <a:xfrm>
              <a:off x="9324975" y="18669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144"/>
          <p:cNvGrpSpPr/>
          <p:nvPr/>
        </p:nvGrpSpPr>
        <p:grpSpPr>
          <a:xfrm>
            <a:off x="9629775" y="1638300"/>
            <a:ext cx="1533526" cy="238126"/>
            <a:chOff x="9629775" y="1638300"/>
            <a:chExt cx="1533526" cy="238126"/>
          </a:xfrm>
        </p:grpSpPr>
        <p:sp>
          <p:nvSpPr>
            <p:cNvPr id="51" name="SMARTInkShape-529"/>
            <p:cNvSpPr/>
            <p:nvPr>
              <p:custDataLst>
                <p:tags r:id="rId344"/>
              </p:custDataLst>
            </p:nvPr>
          </p:nvSpPr>
          <p:spPr>
            <a:xfrm>
              <a:off x="9629775" y="1638300"/>
              <a:ext cx="171451" cy="236799"/>
            </a:xfrm>
            <a:custGeom>
              <a:avLst/>
              <a:gdLst/>
              <a:ahLst/>
              <a:cxnLst/>
              <a:rect l="0" t="0" r="0" b="0"/>
              <a:pathLst>
                <a:path w="171451" h="236799">
                  <a:moveTo>
                    <a:pt x="171450" y="9525"/>
                  </a:moveTo>
                  <a:lnTo>
                    <a:pt x="171450" y="9525"/>
                  </a:lnTo>
                  <a:lnTo>
                    <a:pt x="171450" y="34"/>
                  </a:lnTo>
                  <a:lnTo>
                    <a:pt x="161925" y="0"/>
                  </a:lnTo>
                  <a:lnTo>
                    <a:pt x="161925" y="5056"/>
                  </a:lnTo>
                  <a:lnTo>
                    <a:pt x="160867" y="6546"/>
                  </a:lnTo>
                  <a:lnTo>
                    <a:pt x="159101" y="7539"/>
                  </a:lnTo>
                  <a:lnTo>
                    <a:pt x="152791" y="9409"/>
                  </a:lnTo>
                  <a:lnTo>
                    <a:pt x="126030" y="34836"/>
                  </a:lnTo>
                  <a:lnTo>
                    <a:pt x="117187" y="38191"/>
                  </a:lnTo>
                  <a:lnTo>
                    <a:pt x="72908" y="79495"/>
                  </a:lnTo>
                  <a:lnTo>
                    <a:pt x="61361" y="98645"/>
                  </a:lnTo>
                  <a:lnTo>
                    <a:pt x="57339" y="110249"/>
                  </a:lnTo>
                  <a:lnTo>
                    <a:pt x="42071" y="131156"/>
                  </a:lnTo>
                  <a:lnTo>
                    <a:pt x="36062" y="150399"/>
                  </a:lnTo>
                  <a:lnTo>
                    <a:pt x="31903" y="157861"/>
                  </a:lnTo>
                  <a:lnTo>
                    <a:pt x="28503" y="168012"/>
                  </a:lnTo>
                  <a:lnTo>
                    <a:pt x="22321" y="177722"/>
                  </a:lnTo>
                  <a:lnTo>
                    <a:pt x="18961" y="187302"/>
                  </a:lnTo>
                  <a:lnTo>
                    <a:pt x="12792" y="196843"/>
                  </a:lnTo>
                  <a:lnTo>
                    <a:pt x="10493" y="206373"/>
                  </a:lnTo>
                  <a:lnTo>
                    <a:pt x="9956" y="212724"/>
                  </a:lnTo>
                  <a:lnTo>
                    <a:pt x="8754" y="214841"/>
                  </a:lnTo>
                  <a:lnTo>
                    <a:pt x="6893" y="216252"/>
                  </a:lnTo>
                  <a:lnTo>
                    <a:pt x="4596" y="217193"/>
                  </a:lnTo>
                  <a:lnTo>
                    <a:pt x="3063" y="218879"/>
                  </a:lnTo>
                  <a:lnTo>
                    <a:pt x="10" y="228561"/>
                  </a:lnTo>
                  <a:lnTo>
                    <a:pt x="1" y="236798"/>
                  </a:lnTo>
                  <a:lnTo>
                    <a:pt x="0" y="232675"/>
                  </a:lnTo>
                  <a:lnTo>
                    <a:pt x="1058" y="231317"/>
                  </a:lnTo>
                  <a:lnTo>
                    <a:pt x="95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530"/>
            <p:cNvSpPr/>
            <p:nvPr>
              <p:custDataLst>
                <p:tags r:id="rId345"/>
              </p:custDataLst>
            </p:nvPr>
          </p:nvSpPr>
          <p:spPr>
            <a:xfrm>
              <a:off x="9772650" y="1676400"/>
              <a:ext cx="28576" cy="200026"/>
            </a:xfrm>
            <a:custGeom>
              <a:avLst/>
              <a:gdLst/>
              <a:ahLst/>
              <a:cxnLst/>
              <a:rect l="0" t="0" r="0" b="0"/>
              <a:pathLst>
                <a:path w="28576" h="200026">
                  <a:moveTo>
                    <a:pt x="28575" y="0"/>
                  </a:moveTo>
                  <a:lnTo>
                    <a:pt x="28575" y="0"/>
                  </a:lnTo>
                  <a:lnTo>
                    <a:pt x="20373" y="8201"/>
                  </a:lnTo>
                  <a:lnTo>
                    <a:pt x="19441" y="14189"/>
                  </a:lnTo>
                  <a:lnTo>
                    <a:pt x="17999" y="45534"/>
                  </a:lnTo>
                  <a:lnTo>
                    <a:pt x="10850" y="68529"/>
                  </a:lnTo>
                  <a:lnTo>
                    <a:pt x="9560" y="112580"/>
                  </a:lnTo>
                  <a:lnTo>
                    <a:pt x="8474" y="135754"/>
                  </a:lnTo>
                  <a:lnTo>
                    <a:pt x="1325" y="155055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531"/>
            <p:cNvSpPr/>
            <p:nvPr>
              <p:custDataLst>
                <p:tags r:id="rId346"/>
              </p:custDataLst>
            </p:nvPr>
          </p:nvSpPr>
          <p:spPr>
            <a:xfrm>
              <a:off x="9648825" y="180975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31881" y="9525"/>
                  </a:lnTo>
                  <a:lnTo>
                    <a:pt x="38158" y="6703"/>
                  </a:lnTo>
                  <a:lnTo>
                    <a:pt x="44476" y="2979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532"/>
            <p:cNvSpPr/>
            <p:nvPr>
              <p:custDataLst>
                <p:tags r:id="rId347"/>
              </p:custDataLst>
            </p:nvPr>
          </p:nvSpPr>
          <p:spPr>
            <a:xfrm>
              <a:off x="9906003" y="1676403"/>
              <a:ext cx="123788" cy="200023"/>
            </a:xfrm>
            <a:custGeom>
              <a:avLst/>
              <a:gdLst/>
              <a:ahLst/>
              <a:cxnLst/>
              <a:rect l="0" t="0" r="0" b="0"/>
              <a:pathLst>
                <a:path w="123788" h="200023">
                  <a:moveTo>
                    <a:pt x="114297" y="38097"/>
                  </a:moveTo>
                  <a:lnTo>
                    <a:pt x="114297" y="38097"/>
                  </a:lnTo>
                  <a:lnTo>
                    <a:pt x="123787" y="28606"/>
                  </a:lnTo>
                  <a:lnTo>
                    <a:pt x="114332" y="38063"/>
                  </a:lnTo>
                  <a:lnTo>
                    <a:pt x="114300" y="46295"/>
                  </a:lnTo>
                  <a:lnTo>
                    <a:pt x="113240" y="46737"/>
                  </a:lnTo>
                  <a:lnTo>
                    <a:pt x="104807" y="47619"/>
                  </a:lnTo>
                  <a:lnTo>
                    <a:pt x="104772" y="20490"/>
                  </a:lnTo>
                  <a:lnTo>
                    <a:pt x="96570" y="10973"/>
                  </a:lnTo>
                  <a:lnTo>
                    <a:pt x="95638" y="4895"/>
                  </a:lnTo>
                  <a:lnTo>
                    <a:pt x="94449" y="3262"/>
                  </a:lnTo>
                  <a:lnTo>
                    <a:pt x="92599" y="2174"/>
                  </a:lnTo>
                  <a:lnTo>
                    <a:pt x="85570" y="284"/>
                  </a:lnTo>
                  <a:lnTo>
                    <a:pt x="68122" y="0"/>
                  </a:lnTo>
                  <a:lnTo>
                    <a:pt x="58598" y="8198"/>
                  </a:lnTo>
                  <a:lnTo>
                    <a:pt x="56375" y="16865"/>
                  </a:lnTo>
                  <a:lnTo>
                    <a:pt x="50685" y="25691"/>
                  </a:lnTo>
                  <a:lnTo>
                    <a:pt x="47471" y="35009"/>
                  </a:lnTo>
                  <a:lnTo>
                    <a:pt x="32514" y="60526"/>
                  </a:lnTo>
                  <a:lnTo>
                    <a:pt x="28681" y="72142"/>
                  </a:lnTo>
                  <a:lnTo>
                    <a:pt x="22373" y="83344"/>
                  </a:lnTo>
                  <a:lnTo>
                    <a:pt x="18973" y="98541"/>
                  </a:lnTo>
                  <a:lnTo>
                    <a:pt x="12793" y="111275"/>
                  </a:lnTo>
                  <a:lnTo>
                    <a:pt x="9432" y="126925"/>
                  </a:lnTo>
                  <a:lnTo>
                    <a:pt x="2174" y="142231"/>
                  </a:lnTo>
                  <a:lnTo>
                    <a:pt x="0" y="184538"/>
                  </a:lnTo>
                  <a:lnTo>
                    <a:pt x="1057" y="186525"/>
                  </a:lnTo>
                  <a:lnTo>
                    <a:pt x="2821" y="187849"/>
                  </a:lnTo>
                  <a:lnTo>
                    <a:pt x="5055" y="188731"/>
                  </a:lnTo>
                  <a:lnTo>
                    <a:pt x="6543" y="190378"/>
                  </a:lnTo>
                  <a:lnTo>
                    <a:pt x="8199" y="195030"/>
                  </a:lnTo>
                  <a:lnTo>
                    <a:pt x="9699" y="196694"/>
                  </a:lnTo>
                  <a:lnTo>
                    <a:pt x="17606" y="199584"/>
                  </a:lnTo>
                  <a:lnTo>
                    <a:pt x="57147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533"/>
            <p:cNvSpPr/>
            <p:nvPr>
              <p:custDataLst>
                <p:tags r:id="rId348"/>
              </p:custDataLst>
            </p:nvPr>
          </p:nvSpPr>
          <p:spPr>
            <a:xfrm>
              <a:off x="10134600" y="1685928"/>
              <a:ext cx="200026" cy="180973"/>
            </a:xfrm>
            <a:custGeom>
              <a:avLst/>
              <a:gdLst/>
              <a:ahLst/>
              <a:cxnLst/>
              <a:rect l="0" t="0" r="0" b="0"/>
              <a:pathLst>
                <a:path w="200026" h="180973">
                  <a:moveTo>
                    <a:pt x="0" y="180972"/>
                  </a:moveTo>
                  <a:lnTo>
                    <a:pt x="0" y="180972"/>
                  </a:lnTo>
                  <a:lnTo>
                    <a:pt x="0" y="158224"/>
                  </a:lnTo>
                  <a:lnTo>
                    <a:pt x="1058" y="156282"/>
                  </a:lnTo>
                  <a:lnTo>
                    <a:pt x="2824" y="154987"/>
                  </a:lnTo>
                  <a:lnTo>
                    <a:pt x="5057" y="154123"/>
                  </a:lnTo>
                  <a:lnTo>
                    <a:pt x="6546" y="152490"/>
                  </a:lnTo>
                  <a:lnTo>
                    <a:pt x="8202" y="147852"/>
                  </a:lnTo>
                  <a:lnTo>
                    <a:pt x="12296" y="120946"/>
                  </a:lnTo>
                  <a:lnTo>
                    <a:pt x="21279" y="95831"/>
                  </a:lnTo>
                  <a:lnTo>
                    <a:pt x="25332" y="89156"/>
                  </a:lnTo>
                  <a:lnTo>
                    <a:pt x="28672" y="79449"/>
                  </a:lnTo>
                  <a:lnTo>
                    <a:pt x="54384" y="47623"/>
                  </a:lnTo>
                  <a:lnTo>
                    <a:pt x="56979" y="41272"/>
                  </a:lnTo>
                  <a:lnTo>
                    <a:pt x="71291" y="24073"/>
                  </a:lnTo>
                  <a:lnTo>
                    <a:pt x="76841" y="21281"/>
                  </a:lnTo>
                  <a:lnTo>
                    <a:pt x="79802" y="20536"/>
                  </a:lnTo>
                  <a:lnTo>
                    <a:pt x="95307" y="11704"/>
                  </a:lnTo>
                  <a:lnTo>
                    <a:pt x="111134" y="8751"/>
                  </a:lnTo>
                  <a:lnTo>
                    <a:pt x="123826" y="2040"/>
                  </a:lnTo>
                  <a:lnTo>
                    <a:pt x="171450" y="2"/>
                  </a:lnTo>
                  <a:lnTo>
                    <a:pt x="174625" y="0"/>
                  </a:lnTo>
                  <a:lnTo>
                    <a:pt x="176742" y="1057"/>
                  </a:lnTo>
                  <a:lnTo>
                    <a:pt x="178151" y="2821"/>
                  </a:lnTo>
                  <a:lnTo>
                    <a:pt x="179094" y="5054"/>
                  </a:lnTo>
                  <a:lnTo>
                    <a:pt x="180779" y="6543"/>
                  </a:lnTo>
                  <a:lnTo>
                    <a:pt x="189011" y="9130"/>
                  </a:lnTo>
                  <a:lnTo>
                    <a:pt x="198571" y="17689"/>
                  </a:lnTo>
                  <a:lnTo>
                    <a:pt x="199897" y="27129"/>
                  </a:lnTo>
                  <a:lnTo>
                    <a:pt x="200025" y="73030"/>
                  </a:lnTo>
                  <a:lnTo>
                    <a:pt x="200025" y="120647"/>
                  </a:lnTo>
                  <a:lnTo>
                    <a:pt x="200025" y="126997"/>
                  </a:lnTo>
                  <a:lnTo>
                    <a:pt x="197201" y="133347"/>
                  </a:lnTo>
                  <a:lnTo>
                    <a:pt x="193479" y="139697"/>
                  </a:lnTo>
                  <a:lnTo>
                    <a:pt x="191088" y="152397"/>
                  </a:lnTo>
                  <a:lnTo>
                    <a:pt x="190501" y="171316"/>
                  </a:lnTo>
                  <a:lnTo>
                    <a:pt x="200025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534"/>
            <p:cNvSpPr/>
            <p:nvPr>
              <p:custDataLst>
                <p:tags r:id="rId349"/>
              </p:custDataLst>
            </p:nvPr>
          </p:nvSpPr>
          <p:spPr>
            <a:xfrm>
              <a:off x="10458450" y="1657350"/>
              <a:ext cx="152398" cy="219073"/>
            </a:xfrm>
            <a:custGeom>
              <a:avLst/>
              <a:gdLst/>
              <a:ahLst/>
              <a:cxnLst/>
              <a:rect l="0" t="0" r="0" b="0"/>
              <a:pathLst>
                <a:path w="152398" h="219073">
                  <a:moveTo>
                    <a:pt x="19050" y="28575"/>
                  </a:moveTo>
                  <a:lnTo>
                    <a:pt x="19050" y="28575"/>
                  </a:lnTo>
                  <a:lnTo>
                    <a:pt x="28540" y="28575"/>
                  </a:lnTo>
                  <a:lnTo>
                    <a:pt x="28574" y="19442"/>
                  </a:lnTo>
                  <a:lnTo>
                    <a:pt x="37709" y="19060"/>
                  </a:lnTo>
                  <a:lnTo>
                    <a:pt x="38100" y="51238"/>
                  </a:lnTo>
                  <a:lnTo>
                    <a:pt x="35276" y="57345"/>
                  </a:lnTo>
                  <a:lnTo>
                    <a:pt x="31554" y="63587"/>
                  </a:lnTo>
                  <a:lnTo>
                    <a:pt x="29163" y="76217"/>
                  </a:lnTo>
                  <a:lnTo>
                    <a:pt x="28966" y="79386"/>
                  </a:lnTo>
                  <a:lnTo>
                    <a:pt x="25927" y="85730"/>
                  </a:lnTo>
                  <a:lnTo>
                    <a:pt x="23635" y="88903"/>
                  </a:lnTo>
                  <a:lnTo>
                    <a:pt x="20409" y="103482"/>
                  </a:lnTo>
                  <a:lnTo>
                    <a:pt x="18259" y="119767"/>
                  </a:lnTo>
                  <a:lnTo>
                    <a:pt x="11563" y="133176"/>
                  </a:lnTo>
                  <a:lnTo>
                    <a:pt x="190" y="180799"/>
                  </a:lnTo>
                  <a:lnTo>
                    <a:pt x="0" y="208214"/>
                  </a:lnTo>
                  <a:lnTo>
                    <a:pt x="0" y="201232"/>
                  </a:lnTo>
                  <a:lnTo>
                    <a:pt x="6546" y="192659"/>
                  </a:lnTo>
                  <a:lnTo>
                    <a:pt x="9134" y="182723"/>
                  </a:lnTo>
                  <a:lnTo>
                    <a:pt x="10507" y="167170"/>
                  </a:lnTo>
                  <a:lnTo>
                    <a:pt x="16048" y="155130"/>
                  </a:lnTo>
                  <a:lnTo>
                    <a:pt x="18972" y="111207"/>
                  </a:lnTo>
                  <a:lnTo>
                    <a:pt x="19049" y="63930"/>
                  </a:lnTo>
                  <a:lnTo>
                    <a:pt x="19050" y="18515"/>
                  </a:lnTo>
                  <a:lnTo>
                    <a:pt x="19050" y="15518"/>
                  </a:lnTo>
                  <a:lnTo>
                    <a:pt x="20108" y="13520"/>
                  </a:lnTo>
                  <a:lnTo>
                    <a:pt x="21874" y="12189"/>
                  </a:lnTo>
                  <a:lnTo>
                    <a:pt x="27252" y="10051"/>
                  </a:lnTo>
                  <a:lnTo>
                    <a:pt x="35917" y="3083"/>
                  </a:lnTo>
                  <a:lnTo>
                    <a:pt x="44744" y="914"/>
                  </a:lnTo>
                  <a:lnTo>
                    <a:pt x="92153" y="1"/>
                  </a:lnTo>
                  <a:lnTo>
                    <a:pt x="98459" y="0"/>
                  </a:lnTo>
                  <a:lnTo>
                    <a:pt x="104790" y="2823"/>
                  </a:lnTo>
                  <a:lnTo>
                    <a:pt x="112422" y="8201"/>
                  </a:lnTo>
                  <a:lnTo>
                    <a:pt x="113465" y="11759"/>
                  </a:lnTo>
                  <a:lnTo>
                    <a:pt x="114135" y="22666"/>
                  </a:lnTo>
                  <a:lnTo>
                    <a:pt x="115248" y="24636"/>
                  </a:lnTo>
                  <a:lnTo>
                    <a:pt x="117049" y="25949"/>
                  </a:lnTo>
                  <a:lnTo>
                    <a:pt x="119307" y="26824"/>
                  </a:lnTo>
                  <a:lnTo>
                    <a:pt x="119755" y="28466"/>
                  </a:lnTo>
                  <a:lnTo>
                    <a:pt x="114575" y="45863"/>
                  </a:lnTo>
                  <a:lnTo>
                    <a:pt x="114383" y="52159"/>
                  </a:lnTo>
                  <a:lnTo>
                    <a:pt x="111513" y="57754"/>
                  </a:lnTo>
                  <a:lnTo>
                    <a:pt x="107770" y="63768"/>
                  </a:lnTo>
                  <a:lnTo>
                    <a:pt x="104604" y="73104"/>
                  </a:lnTo>
                  <a:lnTo>
                    <a:pt x="77678" y="103286"/>
                  </a:lnTo>
                  <a:lnTo>
                    <a:pt x="68128" y="104645"/>
                  </a:lnTo>
                  <a:lnTo>
                    <a:pt x="67645" y="105746"/>
                  </a:lnTo>
                  <a:lnTo>
                    <a:pt x="66803" y="112964"/>
                  </a:lnTo>
                  <a:lnTo>
                    <a:pt x="66713" y="108848"/>
                  </a:lnTo>
                  <a:lnTo>
                    <a:pt x="67758" y="107490"/>
                  </a:lnTo>
                  <a:lnTo>
                    <a:pt x="74880" y="105133"/>
                  </a:lnTo>
                  <a:lnTo>
                    <a:pt x="80866" y="104881"/>
                  </a:lnTo>
                  <a:lnTo>
                    <a:pt x="86388" y="102000"/>
                  </a:lnTo>
                  <a:lnTo>
                    <a:pt x="92369" y="98250"/>
                  </a:lnTo>
                  <a:lnTo>
                    <a:pt x="102932" y="95645"/>
                  </a:lnTo>
                  <a:lnTo>
                    <a:pt x="131504" y="95253"/>
                  </a:lnTo>
                  <a:lnTo>
                    <a:pt x="150946" y="112860"/>
                  </a:lnTo>
                  <a:lnTo>
                    <a:pt x="151969" y="118930"/>
                  </a:lnTo>
                  <a:lnTo>
                    <a:pt x="152397" y="155586"/>
                  </a:lnTo>
                  <a:lnTo>
                    <a:pt x="149576" y="161930"/>
                  </a:lnTo>
                  <a:lnTo>
                    <a:pt x="145854" y="168277"/>
                  </a:lnTo>
                  <a:lnTo>
                    <a:pt x="142698" y="177801"/>
                  </a:lnTo>
                  <a:lnTo>
                    <a:pt x="109763" y="214083"/>
                  </a:lnTo>
                  <a:lnTo>
                    <a:pt x="104170" y="216857"/>
                  </a:lnTo>
                  <a:lnTo>
                    <a:pt x="78070" y="219036"/>
                  </a:lnTo>
                  <a:lnTo>
                    <a:pt x="68163" y="219072"/>
                  </a:lnTo>
                  <a:lnTo>
                    <a:pt x="67667" y="218014"/>
                  </a:lnTo>
                  <a:lnTo>
                    <a:pt x="6667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535"/>
            <p:cNvSpPr/>
            <p:nvPr>
              <p:custDataLst>
                <p:tags r:id="rId350"/>
              </p:custDataLst>
            </p:nvPr>
          </p:nvSpPr>
          <p:spPr>
            <a:xfrm>
              <a:off x="10687054" y="1657351"/>
              <a:ext cx="219072" cy="190461"/>
            </a:xfrm>
            <a:custGeom>
              <a:avLst/>
              <a:gdLst/>
              <a:ahLst/>
              <a:cxnLst/>
              <a:rect l="0" t="0" r="0" b="0"/>
              <a:pathLst>
                <a:path w="219072" h="190461">
                  <a:moveTo>
                    <a:pt x="133346" y="28574"/>
                  </a:moveTo>
                  <a:lnTo>
                    <a:pt x="133346" y="28574"/>
                  </a:lnTo>
                  <a:lnTo>
                    <a:pt x="125144" y="36775"/>
                  </a:lnTo>
                  <a:lnTo>
                    <a:pt x="123023" y="45442"/>
                  </a:lnTo>
                  <a:lnTo>
                    <a:pt x="117353" y="54268"/>
                  </a:lnTo>
                  <a:lnTo>
                    <a:pt x="114144" y="63586"/>
                  </a:lnTo>
                  <a:lnTo>
                    <a:pt x="80403" y="108146"/>
                  </a:lnTo>
                  <a:lnTo>
                    <a:pt x="76384" y="119766"/>
                  </a:lnTo>
                  <a:lnTo>
                    <a:pt x="44412" y="164697"/>
                  </a:lnTo>
                  <a:lnTo>
                    <a:pt x="24071" y="185463"/>
                  </a:lnTo>
                  <a:lnTo>
                    <a:pt x="18458" y="188261"/>
                  </a:lnTo>
                  <a:lnTo>
                    <a:pt x="544" y="190460"/>
                  </a:lnTo>
                  <a:lnTo>
                    <a:pt x="0" y="167833"/>
                  </a:lnTo>
                  <a:lnTo>
                    <a:pt x="2821" y="161728"/>
                  </a:lnTo>
                  <a:lnTo>
                    <a:pt x="15183" y="146023"/>
                  </a:lnTo>
                  <a:lnTo>
                    <a:pt x="21105" y="133344"/>
                  </a:lnTo>
                  <a:lnTo>
                    <a:pt x="32152" y="120648"/>
                  </a:lnTo>
                  <a:lnTo>
                    <a:pt x="38278" y="117121"/>
                  </a:lnTo>
                  <a:lnTo>
                    <a:pt x="44527" y="114495"/>
                  </a:lnTo>
                  <a:lnTo>
                    <a:pt x="53995" y="108125"/>
                  </a:lnTo>
                  <a:lnTo>
                    <a:pt x="63505" y="105767"/>
                  </a:lnTo>
                  <a:lnTo>
                    <a:pt x="80696" y="104813"/>
                  </a:lnTo>
                  <a:lnTo>
                    <a:pt x="86309" y="107613"/>
                  </a:lnTo>
                  <a:lnTo>
                    <a:pt x="109389" y="128454"/>
                  </a:lnTo>
                  <a:lnTo>
                    <a:pt x="112116" y="133996"/>
                  </a:lnTo>
                  <a:lnTo>
                    <a:pt x="115067" y="149309"/>
                  </a:lnTo>
                  <a:lnTo>
                    <a:pt x="121778" y="161941"/>
                  </a:lnTo>
                  <a:lnTo>
                    <a:pt x="123818" y="189044"/>
                  </a:lnTo>
                  <a:lnTo>
                    <a:pt x="124878" y="189529"/>
                  </a:lnTo>
                  <a:lnTo>
                    <a:pt x="132022" y="190371"/>
                  </a:lnTo>
                  <a:lnTo>
                    <a:pt x="132463" y="189355"/>
                  </a:lnTo>
                  <a:lnTo>
                    <a:pt x="132955" y="185405"/>
                  </a:lnTo>
                  <a:lnTo>
                    <a:pt x="134144" y="183928"/>
                  </a:lnTo>
                  <a:lnTo>
                    <a:pt x="146569" y="176307"/>
                  </a:lnTo>
                  <a:lnTo>
                    <a:pt x="149807" y="170786"/>
                  </a:lnTo>
                  <a:lnTo>
                    <a:pt x="150670" y="167832"/>
                  </a:lnTo>
                  <a:lnTo>
                    <a:pt x="152304" y="165863"/>
                  </a:lnTo>
                  <a:lnTo>
                    <a:pt x="165502" y="157386"/>
                  </a:lnTo>
                  <a:lnTo>
                    <a:pt x="200025" y="111635"/>
                  </a:lnTo>
                  <a:lnTo>
                    <a:pt x="206725" y="97282"/>
                  </a:lnTo>
                  <a:lnTo>
                    <a:pt x="209351" y="89803"/>
                  </a:lnTo>
                  <a:lnTo>
                    <a:pt x="215720" y="79642"/>
                  </a:lnTo>
                  <a:lnTo>
                    <a:pt x="218078" y="68870"/>
                  </a:lnTo>
                  <a:lnTo>
                    <a:pt x="219031" y="35320"/>
                  </a:lnTo>
                  <a:lnTo>
                    <a:pt x="217988" y="33071"/>
                  </a:lnTo>
                  <a:lnTo>
                    <a:pt x="216232" y="31572"/>
                  </a:lnTo>
                  <a:lnTo>
                    <a:pt x="211459" y="28848"/>
                  </a:lnTo>
                  <a:lnTo>
                    <a:pt x="193559" y="13503"/>
                  </a:lnTo>
                  <a:lnTo>
                    <a:pt x="180949" y="7488"/>
                  </a:lnTo>
                  <a:lnTo>
                    <a:pt x="174612" y="3327"/>
                  </a:lnTo>
                  <a:lnTo>
                    <a:pt x="165093" y="985"/>
                  </a:lnTo>
                  <a:lnTo>
                    <a:pt x="118529" y="1"/>
                  </a:lnTo>
                  <a:lnTo>
                    <a:pt x="116177" y="0"/>
                  </a:lnTo>
                  <a:lnTo>
                    <a:pt x="96700" y="17609"/>
                  </a:lnTo>
                  <a:lnTo>
                    <a:pt x="95374" y="27124"/>
                  </a:lnTo>
                  <a:lnTo>
                    <a:pt x="103459" y="36648"/>
                  </a:lnTo>
                  <a:lnTo>
                    <a:pt x="107010" y="37454"/>
                  </a:lnTo>
                  <a:lnTo>
                    <a:pt x="109440" y="37669"/>
                  </a:lnTo>
                  <a:lnTo>
                    <a:pt x="111059" y="38871"/>
                  </a:lnTo>
                  <a:lnTo>
                    <a:pt x="112857" y="43028"/>
                  </a:lnTo>
                  <a:lnTo>
                    <a:pt x="114395" y="44560"/>
                  </a:lnTo>
                  <a:lnTo>
                    <a:pt x="118926" y="46262"/>
                  </a:lnTo>
                  <a:lnTo>
                    <a:pt x="154284" y="47589"/>
                  </a:lnTo>
                  <a:lnTo>
                    <a:pt x="200219" y="38686"/>
                  </a:lnTo>
                  <a:lnTo>
                    <a:pt x="219071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536"/>
            <p:cNvSpPr/>
            <p:nvPr>
              <p:custDataLst>
                <p:tags r:id="rId351"/>
              </p:custDataLst>
            </p:nvPr>
          </p:nvSpPr>
          <p:spPr>
            <a:xfrm>
              <a:off x="11001375" y="17335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5488" y="19050"/>
                  </a:lnTo>
                  <a:lnTo>
                    <a:pt x="277" y="19050"/>
                  </a:lnTo>
                  <a:lnTo>
                    <a:pt x="17611" y="19050"/>
                  </a:lnTo>
                  <a:lnTo>
                    <a:pt x="26370" y="12504"/>
                  </a:lnTo>
                  <a:lnTo>
                    <a:pt x="35213" y="10408"/>
                  </a:lnTo>
                  <a:lnTo>
                    <a:pt x="82628" y="9526"/>
                  </a:lnTo>
                  <a:lnTo>
                    <a:pt x="88934" y="9525"/>
                  </a:lnTo>
                  <a:lnTo>
                    <a:pt x="95265" y="6703"/>
                  </a:lnTo>
                  <a:lnTo>
                    <a:pt x="101606" y="2979"/>
                  </a:lnTo>
                  <a:lnTo>
                    <a:pt x="114301" y="589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537"/>
            <p:cNvSpPr/>
            <p:nvPr>
              <p:custDataLst>
                <p:tags r:id="rId352"/>
              </p:custDataLst>
            </p:nvPr>
          </p:nvSpPr>
          <p:spPr>
            <a:xfrm>
              <a:off x="10991850" y="1800225"/>
              <a:ext cx="152401" cy="19050"/>
            </a:xfrm>
            <a:custGeom>
              <a:avLst/>
              <a:gdLst/>
              <a:ahLst/>
              <a:cxnLst/>
              <a:rect l="0" t="0" r="0" b="0"/>
              <a:pathLst>
                <a:path w="152401" h="19050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8202" y="9409"/>
                  </a:lnTo>
                  <a:lnTo>
                    <a:pt x="8937" y="12296"/>
                  </a:lnTo>
                  <a:lnTo>
                    <a:pt x="9134" y="14547"/>
                  </a:lnTo>
                  <a:lnTo>
                    <a:pt x="10323" y="16048"/>
                  </a:lnTo>
                  <a:lnTo>
                    <a:pt x="17691" y="18655"/>
                  </a:lnTo>
                  <a:lnTo>
                    <a:pt x="59989" y="19049"/>
                  </a:lnTo>
                  <a:lnTo>
                    <a:pt x="88216" y="17992"/>
                  </a:lnTo>
                  <a:lnTo>
                    <a:pt x="106836" y="11511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SMARTInkShape-Group145"/>
          <p:cNvGrpSpPr/>
          <p:nvPr/>
        </p:nvGrpSpPr>
        <p:grpSpPr>
          <a:xfrm>
            <a:off x="11420478" y="1581280"/>
            <a:ext cx="238123" cy="266571"/>
            <a:chOff x="11420478" y="1581280"/>
            <a:chExt cx="238123" cy="266571"/>
          </a:xfrm>
        </p:grpSpPr>
        <p:sp>
          <p:nvSpPr>
            <p:cNvPr id="61" name="SMARTInkShape-538"/>
            <p:cNvSpPr/>
            <p:nvPr>
              <p:custDataLst>
                <p:tags r:id="rId342"/>
              </p:custDataLst>
            </p:nvPr>
          </p:nvSpPr>
          <p:spPr>
            <a:xfrm>
              <a:off x="11420478" y="1581280"/>
              <a:ext cx="218917" cy="209382"/>
            </a:xfrm>
            <a:custGeom>
              <a:avLst/>
              <a:gdLst/>
              <a:ahLst/>
              <a:cxnLst/>
              <a:rect l="0" t="0" r="0" b="0"/>
              <a:pathLst>
                <a:path w="218917" h="209382">
                  <a:moveTo>
                    <a:pt x="85722" y="66545"/>
                  </a:moveTo>
                  <a:lnTo>
                    <a:pt x="85722" y="66545"/>
                  </a:lnTo>
                  <a:lnTo>
                    <a:pt x="85722" y="58344"/>
                  </a:lnTo>
                  <a:lnTo>
                    <a:pt x="84664" y="57903"/>
                  </a:lnTo>
                  <a:lnTo>
                    <a:pt x="71175" y="57023"/>
                  </a:lnTo>
                  <a:lnTo>
                    <a:pt x="69674" y="58080"/>
                  </a:lnTo>
                  <a:lnTo>
                    <a:pt x="68674" y="59844"/>
                  </a:lnTo>
                  <a:lnTo>
                    <a:pt x="67067" y="65221"/>
                  </a:lnTo>
                  <a:lnTo>
                    <a:pt x="64026" y="65957"/>
                  </a:lnTo>
                  <a:lnTo>
                    <a:pt x="61733" y="66153"/>
                  </a:lnTo>
                  <a:lnTo>
                    <a:pt x="60205" y="67342"/>
                  </a:lnTo>
                  <a:lnTo>
                    <a:pt x="58506" y="71485"/>
                  </a:lnTo>
                  <a:lnTo>
                    <a:pt x="56995" y="73013"/>
                  </a:lnTo>
                  <a:lnTo>
                    <a:pt x="52494" y="74712"/>
                  </a:lnTo>
                  <a:lnTo>
                    <a:pt x="50869" y="76223"/>
                  </a:lnTo>
                  <a:lnTo>
                    <a:pt x="42993" y="89208"/>
                  </a:lnTo>
                  <a:lnTo>
                    <a:pt x="34490" y="98425"/>
                  </a:lnTo>
                  <a:lnTo>
                    <a:pt x="28382" y="101880"/>
                  </a:lnTo>
                  <a:lnTo>
                    <a:pt x="22138" y="104474"/>
                  </a:lnTo>
                  <a:lnTo>
                    <a:pt x="15835" y="109155"/>
                  </a:lnTo>
                  <a:lnTo>
                    <a:pt x="12327" y="114764"/>
                  </a:lnTo>
                  <a:lnTo>
                    <a:pt x="8833" y="130123"/>
                  </a:lnTo>
                  <a:lnTo>
                    <a:pt x="3085" y="139593"/>
                  </a:lnTo>
                  <a:lnTo>
                    <a:pt x="607" y="152275"/>
                  </a:lnTo>
                  <a:lnTo>
                    <a:pt x="0" y="193545"/>
                  </a:lnTo>
                  <a:lnTo>
                    <a:pt x="1057" y="195662"/>
                  </a:lnTo>
                  <a:lnTo>
                    <a:pt x="2821" y="197073"/>
                  </a:lnTo>
                  <a:lnTo>
                    <a:pt x="5055" y="198014"/>
                  </a:lnTo>
                  <a:lnTo>
                    <a:pt x="6543" y="199699"/>
                  </a:lnTo>
                  <a:lnTo>
                    <a:pt x="8199" y="204394"/>
                  </a:lnTo>
                  <a:lnTo>
                    <a:pt x="9699" y="206069"/>
                  </a:lnTo>
                  <a:lnTo>
                    <a:pt x="14188" y="207931"/>
                  </a:lnTo>
                  <a:lnTo>
                    <a:pt x="41312" y="209381"/>
                  </a:lnTo>
                  <a:lnTo>
                    <a:pt x="47640" y="206581"/>
                  </a:lnTo>
                  <a:lnTo>
                    <a:pt x="50809" y="204352"/>
                  </a:lnTo>
                  <a:lnTo>
                    <a:pt x="95496" y="189708"/>
                  </a:lnTo>
                  <a:lnTo>
                    <a:pt x="137415" y="164944"/>
                  </a:lnTo>
                  <a:lnTo>
                    <a:pt x="154778" y="154379"/>
                  </a:lnTo>
                  <a:lnTo>
                    <a:pt x="173485" y="135205"/>
                  </a:lnTo>
                  <a:lnTo>
                    <a:pt x="183995" y="126694"/>
                  </a:lnTo>
                  <a:lnTo>
                    <a:pt x="194803" y="111060"/>
                  </a:lnTo>
                  <a:lnTo>
                    <a:pt x="210077" y="78246"/>
                  </a:lnTo>
                  <a:lnTo>
                    <a:pt x="215073" y="70687"/>
                  </a:lnTo>
                  <a:lnTo>
                    <a:pt x="217888" y="60482"/>
                  </a:lnTo>
                  <a:lnTo>
                    <a:pt x="218916" y="39301"/>
                  </a:lnTo>
                  <a:lnTo>
                    <a:pt x="217909" y="35683"/>
                  </a:lnTo>
                  <a:lnTo>
                    <a:pt x="216181" y="33270"/>
                  </a:lnTo>
                  <a:lnTo>
                    <a:pt x="213971" y="31662"/>
                  </a:lnTo>
                  <a:lnTo>
                    <a:pt x="212496" y="29531"/>
                  </a:lnTo>
                  <a:lnTo>
                    <a:pt x="209362" y="21476"/>
                  </a:lnTo>
                  <a:lnTo>
                    <a:pt x="204878" y="15470"/>
                  </a:lnTo>
                  <a:lnTo>
                    <a:pt x="199358" y="12095"/>
                  </a:lnTo>
                  <a:lnTo>
                    <a:pt x="193377" y="9537"/>
                  </a:lnTo>
                  <a:lnTo>
                    <a:pt x="184060" y="3205"/>
                  </a:lnTo>
                  <a:lnTo>
                    <a:pt x="174597" y="858"/>
                  </a:lnTo>
                  <a:lnTo>
                    <a:pt x="158744" y="0"/>
                  </a:lnTo>
                  <a:lnTo>
                    <a:pt x="152396" y="2750"/>
                  </a:lnTo>
                  <a:lnTo>
                    <a:pt x="146047" y="6442"/>
                  </a:lnTo>
                  <a:lnTo>
                    <a:pt x="120451" y="16740"/>
                  </a:lnTo>
                  <a:lnTo>
                    <a:pt x="72849" y="54911"/>
                  </a:lnTo>
                  <a:lnTo>
                    <a:pt x="38150" y="102485"/>
                  </a:lnTo>
                  <a:lnTo>
                    <a:pt x="23288" y="120236"/>
                  </a:lnTo>
                  <a:lnTo>
                    <a:pt x="20304" y="129961"/>
                  </a:lnTo>
                  <a:lnTo>
                    <a:pt x="19047" y="1427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39"/>
            <p:cNvSpPr/>
            <p:nvPr>
              <p:custDataLst>
                <p:tags r:id="rId343"/>
              </p:custDataLst>
            </p:nvPr>
          </p:nvSpPr>
          <p:spPr>
            <a:xfrm>
              <a:off x="11506200" y="1743075"/>
              <a:ext cx="152401" cy="104776"/>
            </a:xfrm>
            <a:custGeom>
              <a:avLst/>
              <a:gdLst/>
              <a:ahLst/>
              <a:cxnLst/>
              <a:rect l="0" t="0" r="0" b="0"/>
              <a:pathLst>
                <a:path w="152401" h="104776">
                  <a:moveTo>
                    <a:pt x="0" y="0"/>
                  </a:moveTo>
                  <a:lnTo>
                    <a:pt x="0" y="0"/>
                  </a:lnTo>
                  <a:lnTo>
                    <a:pt x="17691" y="0"/>
                  </a:lnTo>
                  <a:lnTo>
                    <a:pt x="26386" y="6546"/>
                  </a:lnTo>
                  <a:lnTo>
                    <a:pt x="35217" y="8642"/>
                  </a:lnTo>
                  <a:lnTo>
                    <a:pt x="41404" y="9133"/>
                  </a:lnTo>
                  <a:lnTo>
                    <a:pt x="47683" y="12173"/>
                  </a:lnTo>
                  <a:lnTo>
                    <a:pt x="54000" y="15993"/>
                  </a:lnTo>
                  <a:lnTo>
                    <a:pt x="60335" y="17692"/>
                  </a:lnTo>
                  <a:lnTo>
                    <a:pt x="62449" y="19203"/>
                  </a:lnTo>
                  <a:lnTo>
                    <a:pt x="63857" y="21268"/>
                  </a:lnTo>
                  <a:lnTo>
                    <a:pt x="64797" y="23704"/>
                  </a:lnTo>
                  <a:lnTo>
                    <a:pt x="66480" y="25328"/>
                  </a:lnTo>
                  <a:lnTo>
                    <a:pt x="71175" y="27132"/>
                  </a:lnTo>
                  <a:lnTo>
                    <a:pt x="72849" y="28671"/>
                  </a:lnTo>
                  <a:lnTo>
                    <a:pt x="76964" y="38191"/>
                  </a:lnTo>
                  <a:lnTo>
                    <a:pt x="84363" y="46174"/>
                  </a:lnTo>
                  <a:lnTo>
                    <a:pt x="85606" y="55699"/>
                  </a:lnTo>
                  <a:lnTo>
                    <a:pt x="85689" y="61776"/>
                  </a:lnTo>
                  <a:lnTo>
                    <a:pt x="84643" y="63409"/>
                  </a:lnTo>
                  <a:lnTo>
                    <a:pt x="82887" y="64498"/>
                  </a:lnTo>
                  <a:lnTo>
                    <a:pt x="80658" y="65224"/>
                  </a:lnTo>
                  <a:lnTo>
                    <a:pt x="79173" y="66766"/>
                  </a:lnTo>
                  <a:lnTo>
                    <a:pt x="76591" y="74749"/>
                  </a:lnTo>
                  <a:lnTo>
                    <a:pt x="76200" y="100179"/>
                  </a:lnTo>
                  <a:lnTo>
                    <a:pt x="77258" y="101711"/>
                  </a:lnTo>
                  <a:lnTo>
                    <a:pt x="79024" y="102732"/>
                  </a:lnTo>
                  <a:lnTo>
                    <a:pt x="86561" y="104170"/>
                  </a:lnTo>
                  <a:lnTo>
                    <a:pt x="133235" y="104775"/>
                  </a:lnTo>
                  <a:lnTo>
                    <a:pt x="1524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SMARTInkShape-Group146"/>
          <p:cNvGrpSpPr/>
          <p:nvPr/>
        </p:nvGrpSpPr>
        <p:grpSpPr>
          <a:xfrm>
            <a:off x="2619378" y="2171711"/>
            <a:ext cx="1571623" cy="295265"/>
            <a:chOff x="2619378" y="2171711"/>
            <a:chExt cx="1571623" cy="295265"/>
          </a:xfrm>
        </p:grpSpPr>
        <p:sp>
          <p:nvSpPr>
            <p:cNvPr id="64" name="SMARTInkShape-540"/>
            <p:cNvSpPr/>
            <p:nvPr>
              <p:custDataLst>
                <p:tags r:id="rId328"/>
              </p:custDataLst>
            </p:nvPr>
          </p:nvSpPr>
          <p:spPr>
            <a:xfrm>
              <a:off x="2619378" y="2200275"/>
              <a:ext cx="114298" cy="257176"/>
            </a:xfrm>
            <a:custGeom>
              <a:avLst/>
              <a:gdLst/>
              <a:ahLst/>
              <a:cxnLst/>
              <a:rect l="0" t="0" r="0" b="0"/>
              <a:pathLst>
                <a:path w="114298" h="257176">
                  <a:moveTo>
                    <a:pt x="114297" y="0"/>
                  </a:moveTo>
                  <a:lnTo>
                    <a:pt x="114297" y="0"/>
                  </a:lnTo>
                  <a:lnTo>
                    <a:pt x="104772" y="0"/>
                  </a:lnTo>
                  <a:lnTo>
                    <a:pt x="104772" y="5056"/>
                  </a:lnTo>
                  <a:lnTo>
                    <a:pt x="103714" y="6546"/>
                  </a:lnTo>
                  <a:lnTo>
                    <a:pt x="101950" y="7539"/>
                  </a:lnTo>
                  <a:lnTo>
                    <a:pt x="96571" y="9133"/>
                  </a:lnTo>
                  <a:lnTo>
                    <a:pt x="95836" y="12173"/>
                  </a:lnTo>
                  <a:lnTo>
                    <a:pt x="95363" y="17692"/>
                  </a:lnTo>
                  <a:lnTo>
                    <a:pt x="59789" y="57330"/>
                  </a:lnTo>
                  <a:lnTo>
                    <a:pt x="52612" y="74942"/>
                  </a:lnTo>
                  <a:lnTo>
                    <a:pt x="40740" y="94666"/>
                  </a:lnTo>
                  <a:lnTo>
                    <a:pt x="38213" y="101341"/>
                  </a:lnTo>
                  <a:lnTo>
                    <a:pt x="23012" y="127173"/>
                  </a:lnTo>
                  <a:lnTo>
                    <a:pt x="10179" y="170810"/>
                  </a:lnTo>
                  <a:lnTo>
                    <a:pt x="9960" y="174198"/>
                  </a:lnTo>
                  <a:lnTo>
                    <a:pt x="6894" y="180785"/>
                  </a:lnTo>
                  <a:lnTo>
                    <a:pt x="4595" y="184023"/>
                  </a:lnTo>
                  <a:lnTo>
                    <a:pt x="1360" y="198694"/>
                  </a:lnTo>
                  <a:lnTo>
                    <a:pt x="0" y="245758"/>
                  </a:lnTo>
                  <a:lnTo>
                    <a:pt x="9522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541"/>
            <p:cNvSpPr/>
            <p:nvPr>
              <p:custDataLst>
                <p:tags r:id="rId329"/>
              </p:custDataLst>
            </p:nvPr>
          </p:nvSpPr>
          <p:spPr>
            <a:xfrm>
              <a:off x="2724150" y="2238375"/>
              <a:ext cx="28576" cy="200026"/>
            </a:xfrm>
            <a:custGeom>
              <a:avLst/>
              <a:gdLst/>
              <a:ahLst/>
              <a:cxnLst/>
              <a:rect l="0" t="0" r="0" b="0"/>
              <a:pathLst>
                <a:path w="28576" h="200026">
                  <a:moveTo>
                    <a:pt x="28575" y="0"/>
                  </a:moveTo>
                  <a:lnTo>
                    <a:pt x="28575" y="0"/>
                  </a:lnTo>
                  <a:lnTo>
                    <a:pt x="23519" y="5056"/>
                  </a:lnTo>
                  <a:lnTo>
                    <a:pt x="21036" y="10361"/>
                  </a:lnTo>
                  <a:lnTo>
                    <a:pt x="18015" y="44459"/>
                  </a:lnTo>
                  <a:lnTo>
                    <a:pt x="11516" y="57152"/>
                  </a:lnTo>
                  <a:lnTo>
                    <a:pt x="9540" y="104187"/>
                  </a:lnTo>
                  <a:lnTo>
                    <a:pt x="8467" y="136698"/>
                  </a:lnTo>
                  <a:lnTo>
                    <a:pt x="1324" y="155180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542"/>
            <p:cNvSpPr/>
            <p:nvPr>
              <p:custDataLst>
                <p:tags r:id="rId330"/>
              </p:custDataLst>
            </p:nvPr>
          </p:nvSpPr>
          <p:spPr>
            <a:xfrm>
              <a:off x="2628910" y="2219339"/>
              <a:ext cx="342877" cy="228548"/>
            </a:xfrm>
            <a:custGeom>
              <a:avLst/>
              <a:gdLst/>
              <a:ahLst/>
              <a:cxnLst/>
              <a:rect l="0" t="0" r="0" b="0"/>
              <a:pathLst>
                <a:path w="342877" h="228548">
                  <a:moveTo>
                    <a:pt x="9515" y="190486"/>
                  </a:moveTo>
                  <a:lnTo>
                    <a:pt x="9515" y="190486"/>
                  </a:lnTo>
                  <a:lnTo>
                    <a:pt x="1314" y="190486"/>
                  </a:lnTo>
                  <a:lnTo>
                    <a:pt x="0" y="162260"/>
                  </a:lnTo>
                  <a:lnTo>
                    <a:pt x="5050" y="162014"/>
                  </a:lnTo>
                  <a:lnTo>
                    <a:pt x="6538" y="160921"/>
                  </a:lnTo>
                  <a:lnTo>
                    <a:pt x="8192" y="156885"/>
                  </a:lnTo>
                  <a:lnTo>
                    <a:pt x="9692" y="155386"/>
                  </a:lnTo>
                  <a:lnTo>
                    <a:pt x="14180" y="153719"/>
                  </a:lnTo>
                  <a:lnTo>
                    <a:pt x="51012" y="151351"/>
                  </a:lnTo>
                  <a:lnTo>
                    <a:pt x="68904" y="144852"/>
                  </a:lnTo>
                  <a:lnTo>
                    <a:pt x="79302" y="142687"/>
                  </a:lnTo>
                  <a:lnTo>
                    <a:pt x="92164" y="136577"/>
                  </a:lnTo>
                  <a:lnTo>
                    <a:pt x="107852" y="133238"/>
                  </a:lnTo>
                  <a:lnTo>
                    <a:pt x="123170" y="125987"/>
                  </a:lnTo>
                  <a:lnTo>
                    <a:pt x="141444" y="119184"/>
                  </a:lnTo>
                  <a:lnTo>
                    <a:pt x="161310" y="107392"/>
                  </a:lnTo>
                  <a:lnTo>
                    <a:pt x="167996" y="104872"/>
                  </a:lnTo>
                  <a:lnTo>
                    <a:pt x="177710" y="98562"/>
                  </a:lnTo>
                  <a:lnTo>
                    <a:pt x="187291" y="95163"/>
                  </a:lnTo>
                  <a:lnTo>
                    <a:pt x="196833" y="88982"/>
                  </a:lnTo>
                  <a:lnTo>
                    <a:pt x="208982" y="85839"/>
                  </a:lnTo>
                  <a:lnTo>
                    <a:pt x="217692" y="85722"/>
                  </a:lnTo>
                  <a:lnTo>
                    <a:pt x="218150" y="86777"/>
                  </a:lnTo>
                  <a:lnTo>
                    <a:pt x="218945" y="93913"/>
                  </a:lnTo>
                  <a:lnTo>
                    <a:pt x="227255" y="103321"/>
                  </a:lnTo>
                  <a:lnTo>
                    <a:pt x="228194" y="109391"/>
                  </a:lnTo>
                  <a:lnTo>
                    <a:pt x="228590" y="155596"/>
                  </a:lnTo>
                  <a:lnTo>
                    <a:pt x="228590" y="165097"/>
                  </a:lnTo>
                  <a:lnTo>
                    <a:pt x="231412" y="171441"/>
                  </a:lnTo>
                  <a:lnTo>
                    <a:pt x="235136" y="177788"/>
                  </a:lnTo>
                  <a:lnTo>
                    <a:pt x="237526" y="190486"/>
                  </a:lnTo>
                  <a:lnTo>
                    <a:pt x="238105" y="217180"/>
                  </a:lnTo>
                  <a:lnTo>
                    <a:pt x="247247" y="228145"/>
                  </a:lnTo>
                  <a:lnTo>
                    <a:pt x="255807" y="228547"/>
                  </a:lnTo>
                  <a:lnTo>
                    <a:pt x="289042" y="196705"/>
                  </a:lnTo>
                  <a:lnTo>
                    <a:pt x="317494" y="154069"/>
                  </a:lnTo>
                  <a:lnTo>
                    <a:pt x="333954" y="107525"/>
                  </a:lnTo>
                  <a:lnTo>
                    <a:pt x="336932" y="103429"/>
                  </a:lnTo>
                  <a:lnTo>
                    <a:pt x="340243" y="93233"/>
                  </a:lnTo>
                  <a:lnTo>
                    <a:pt x="342844" y="45890"/>
                  </a:lnTo>
                  <a:lnTo>
                    <a:pt x="342876" y="35342"/>
                  </a:lnTo>
                  <a:lnTo>
                    <a:pt x="340062" y="28752"/>
                  </a:lnTo>
                  <a:lnTo>
                    <a:pt x="327080" y="11811"/>
                  </a:lnTo>
                  <a:lnTo>
                    <a:pt x="325280" y="5947"/>
                  </a:lnTo>
                  <a:lnTo>
                    <a:pt x="323742" y="3960"/>
                  </a:lnTo>
                  <a:lnTo>
                    <a:pt x="315765" y="509"/>
                  </a:lnTo>
                  <a:lnTo>
                    <a:pt x="297019" y="0"/>
                  </a:lnTo>
                  <a:lnTo>
                    <a:pt x="288007" y="6535"/>
                  </a:lnTo>
                  <a:lnTo>
                    <a:pt x="282161" y="8188"/>
                  </a:lnTo>
                  <a:lnTo>
                    <a:pt x="280179" y="9688"/>
                  </a:lnTo>
                  <a:lnTo>
                    <a:pt x="270017" y="25680"/>
                  </a:lnTo>
                  <a:lnTo>
                    <a:pt x="266617" y="34998"/>
                  </a:lnTo>
                  <a:lnTo>
                    <a:pt x="260436" y="44462"/>
                  </a:lnTo>
                  <a:lnTo>
                    <a:pt x="249092" y="78038"/>
                  </a:lnTo>
                  <a:lnTo>
                    <a:pt x="247640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543"/>
            <p:cNvSpPr/>
            <p:nvPr>
              <p:custDataLst>
                <p:tags r:id="rId331"/>
              </p:custDataLst>
            </p:nvPr>
          </p:nvSpPr>
          <p:spPr>
            <a:xfrm>
              <a:off x="2905125" y="23717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544"/>
            <p:cNvSpPr/>
            <p:nvPr>
              <p:custDataLst>
                <p:tags r:id="rId332"/>
              </p:custDataLst>
            </p:nvPr>
          </p:nvSpPr>
          <p:spPr>
            <a:xfrm>
              <a:off x="2905125" y="2352675"/>
              <a:ext cx="123826" cy="114301"/>
            </a:xfrm>
            <a:custGeom>
              <a:avLst/>
              <a:gdLst/>
              <a:ahLst/>
              <a:cxnLst/>
              <a:rect l="0" t="0" r="0" b="0"/>
              <a:pathLst>
                <a:path w="123826" h="11430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8201" y="9917"/>
                  </a:lnTo>
                  <a:lnTo>
                    <a:pt x="17610" y="1358"/>
                  </a:lnTo>
                  <a:lnTo>
                    <a:pt x="23680" y="402"/>
                  </a:lnTo>
                  <a:lnTo>
                    <a:pt x="70243" y="0"/>
                  </a:lnTo>
                  <a:lnTo>
                    <a:pt x="72229" y="1058"/>
                  </a:lnTo>
                  <a:lnTo>
                    <a:pt x="73553" y="2822"/>
                  </a:lnTo>
                  <a:lnTo>
                    <a:pt x="74435" y="5056"/>
                  </a:lnTo>
                  <a:lnTo>
                    <a:pt x="76082" y="6546"/>
                  </a:lnTo>
                  <a:lnTo>
                    <a:pt x="80734" y="8201"/>
                  </a:lnTo>
                  <a:lnTo>
                    <a:pt x="82397" y="9701"/>
                  </a:lnTo>
                  <a:lnTo>
                    <a:pt x="84246" y="14189"/>
                  </a:lnTo>
                  <a:lnTo>
                    <a:pt x="85798" y="15809"/>
                  </a:lnTo>
                  <a:lnTo>
                    <a:pt x="90344" y="17610"/>
                  </a:lnTo>
                  <a:lnTo>
                    <a:pt x="91979" y="19148"/>
                  </a:lnTo>
                  <a:lnTo>
                    <a:pt x="93796" y="23680"/>
                  </a:lnTo>
                  <a:lnTo>
                    <a:pt x="95246" y="69853"/>
                  </a:lnTo>
                  <a:lnTo>
                    <a:pt x="95250" y="98425"/>
                  </a:lnTo>
                  <a:lnTo>
                    <a:pt x="96308" y="100542"/>
                  </a:lnTo>
                  <a:lnTo>
                    <a:pt x="98072" y="101953"/>
                  </a:lnTo>
                  <a:lnTo>
                    <a:pt x="100306" y="102894"/>
                  </a:lnTo>
                  <a:lnTo>
                    <a:pt x="101796" y="104579"/>
                  </a:lnTo>
                  <a:lnTo>
                    <a:pt x="104659" y="113859"/>
                  </a:lnTo>
                  <a:lnTo>
                    <a:pt x="1238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545"/>
            <p:cNvSpPr/>
            <p:nvPr>
              <p:custDataLst>
                <p:tags r:id="rId333"/>
              </p:custDataLst>
            </p:nvPr>
          </p:nvSpPr>
          <p:spPr>
            <a:xfrm>
              <a:off x="3171825" y="22860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0"/>
                  </a:moveTo>
                  <a:lnTo>
                    <a:pt x="0" y="0"/>
                  </a:lnTo>
                  <a:lnTo>
                    <a:pt x="46149" y="0"/>
                  </a:lnTo>
                  <a:lnTo>
                    <a:pt x="55696" y="0"/>
                  </a:lnTo>
                  <a:lnTo>
                    <a:pt x="65223" y="8201"/>
                  </a:lnTo>
                  <a:lnTo>
                    <a:pt x="71301" y="9133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546"/>
            <p:cNvSpPr/>
            <p:nvPr>
              <p:custDataLst>
                <p:tags r:id="rId334"/>
              </p:custDataLst>
            </p:nvPr>
          </p:nvSpPr>
          <p:spPr>
            <a:xfrm>
              <a:off x="3154109" y="2352675"/>
              <a:ext cx="93917" cy="19051"/>
            </a:xfrm>
            <a:custGeom>
              <a:avLst/>
              <a:gdLst/>
              <a:ahLst/>
              <a:cxnLst/>
              <a:rect l="0" t="0" r="0" b="0"/>
              <a:pathLst>
                <a:path w="93917" h="19051">
                  <a:moveTo>
                    <a:pt x="17716" y="9525"/>
                  </a:moveTo>
                  <a:lnTo>
                    <a:pt x="17716" y="9525"/>
                  </a:lnTo>
                  <a:lnTo>
                    <a:pt x="0" y="9525"/>
                  </a:lnTo>
                  <a:lnTo>
                    <a:pt x="7833" y="9525"/>
                  </a:lnTo>
                  <a:lnTo>
                    <a:pt x="16360" y="17726"/>
                  </a:lnTo>
                  <a:lnTo>
                    <a:pt x="25798" y="18934"/>
                  </a:lnTo>
                  <a:lnTo>
                    <a:pt x="59118" y="19050"/>
                  </a:lnTo>
                  <a:lnTo>
                    <a:pt x="61193" y="17992"/>
                  </a:lnTo>
                  <a:lnTo>
                    <a:pt x="62575" y="16228"/>
                  </a:lnTo>
                  <a:lnTo>
                    <a:pt x="63497" y="13994"/>
                  </a:lnTo>
                  <a:lnTo>
                    <a:pt x="65170" y="12504"/>
                  </a:lnTo>
                  <a:lnTo>
                    <a:pt x="69851" y="10849"/>
                  </a:lnTo>
                  <a:lnTo>
                    <a:pt x="82627" y="9641"/>
                  </a:lnTo>
                  <a:lnTo>
                    <a:pt x="939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547"/>
            <p:cNvSpPr/>
            <p:nvPr>
              <p:custDataLst>
                <p:tags r:id="rId335"/>
              </p:custDataLst>
            </p:nvPr>
          </p:nvSpPr>
          <p:spPr>
            <a:xfrm>
              <a:off x="3486150" y="2171711"/>
              <a:ext cx="152270" cy="228551"/>
            </a:xfrm>
            <a:custGeom>
              <a:avLst/>
              <a:gdLst/>
              <a:ahLst/>
              <a:cxnLst/>
              <a:rect l="0" t="0" r="0" b="0"/>
              <a:pathLst>
                <a:path w="152270" h="228551">
                  <a:moveTo>
                    <a:pt x="47625" y="28564"/>
                  </a:moveTo>
                  <a:lnTo>
                    <a:pt x="47625" y="28564"/>
                  </a:lnTo>
                  <a:lnTo>
                    <a:pt x="38134" y="19073"/>
                  </a:lnTo>
                  <a:lnTo>
                    <a:pt x="38100" y="28173"/>
                  </a:lnTo>
                  <a:lnTo>
                    <a:pt x="33044" y="28448"/>
                  </a:lnTo>
                  <a:lnTo>
                    <a:pt x="31554" y="29545"/>
                  </a:lnTo>
                  <a:lnTo>
                    <a:pt x="27778" y="38258"/>
                  </a:lnTo>
                  <a:lnTo>
                    <a:pt x="22106" y="45430"/>
                  </a:lnTo>
                  <a:lnTo>
                    <a:pt x="19955" y="54258"/>
                  </a:lnTo>
                  <a:lnTo>
                    <a:pt x="19452" y="60444"/>
                  </a:lnTo>
                  <a:lnTo>
                    <a:pt x="16406" y="66722"/>
                  </a:lnTo>
                  <a:lnTo>
                    <a:pt x="12583" y="73040"/>
                  </a:lnTo>
                  <a:lnTo>
                    <a:pt x="10432" y="83605"/>
                  </a:lnTo>
                  <a:lnTo>
                    <a:pt x="8735" y="98612"/>
                  </a:lnTo>
                  <a:lnTo>
                    <a:pt x="1360" y="117072"/>
                  </a:lnTo>
                  <a:lnTo>
                    <a:pt x="10" y="164694"/>
                  </a:lnTo>
                  <a:lnTo>
                    <a:pt x="0" y="193654"/>
                  </a:lnTo>
                  <a:lnTo>
                    <a:pt x="2822" y="200009"/>
                  </a:lnTo>
                  <a:lnTo>
                    <a:pt x="6546" y="206362"/>
                  </a:lnTo>
                  <a:lnTo>
                    <a:pt x="8201" y="212713"/>
                  </a:lnTo>
                  <a:lnTo>
                    <a:pt x="9701" y="214830"/>
                  </a:lnTo>
                  <a:lnTo>
                    <a:pt x="11759" y="216241"/>
                  </a:lnTo>
                  <a:lnTo>
                    <a:pt x="14189" y="217182"/>
                  </a:lnTo>
                  <a:lnTo>
                    <a:pt x="15809" y="218868"/>
                  </a:lnTo>
                  <a:lnTo>
                    <a:pt x="17610" y="223563"/>
                  </a:lnTo>
                  <a:lnTo>
                    <a:pt x="19148" y="225238"/>
                  </a:lnTo>
                  <a:lnTo>
                    <a:pt x="23680" y="227100"/>
                  </a:lnTo>
                  <a:lnTo>
                    <a:pt x="45781" y="228550"/>
                  </a:lnTo>
                  <a:lnTo>
                    <a:pt x="91837" y="193631"/>
                  </a:lnTo>
                  <a:lnTo>
                    <a:pt x="120643" y="164030"/>
                  </a:lnTo>
                  <a:lnTo>
                    <a:pt x="138641" y="136338"/>
                  </a:lnTo>
                  <a:lnTo>
                    <a:pt x="144861" y="116449"/>
                  </a:lnTo>
                  <a:lnTo>
                    <a:pt x="147374" y="112554"/>
                  </a:lnTo>
                  <a:lnTo>
                    <a:pt x="150911" y="96959"/>
                  </a:lnTo>
                  <a:lnTo>
                    <a:pt x="152269" y="73444"/>
                  </a:lnTo>
                  <a:lnTo>
                    <a:pt x="142076" y="32008"/>
                  </a:lnTo>
                  <a:lnTo>
                    <a:pt x="133197" y="19259"/>
                  </a:lnTo>
                  <a:lnTo>
                    <a:pt x="119196" y="4900"/>
                  </a:lnTo>
                  <a:lnTo>
                    <a:pt x="113654" y="2172"/>
                  </a:lnTo>
                  <a:lnTo>
                    <a:pt x="95421" y="74"/>
                  </a:lnTo>
                  <a:lnTo>
                    <a:pt x="82155" y="0"/>
                  </a:lnTo>
                  <a:lnTo>
                    <a:pt x="80170" y="1055"/>
                  </a:lnTo>
                  <a:lnTo>
                    <a:pt x="78846" y="2816"/>
                  </a:lnTo>
                  <a:lnTo>
                    <a:pt x="77964" y="5049"/>
                  </a:lnTo>
                  <a:lnTo>
                    <a:pt x="76318" y="6537"/>
                  </a:lnTo>
                  <a:lnTo>
                    <a:pt x="71666" y="8191"/>
                  </a:lnTo>
                  <a:lnTo>
                    <a:pt x="60057" y="10311"/>
                  </a:lnTo>
                  <a:lnTo>
                    <a:pt x="53856" y="14454"/>
                  </a:lnTo>
                  <a:lnTo>
                    <a:pt x="50394" y="19823"/>
                  </a:lnTo>
                  <a:lnTo>
                    <a:pt x="47797" y="25738"/>
                  </a:lnTo>
                  <a:lnTo>
                    <a:pt x="32545" y="45528"/>
                  </a:lnTo>
                  <a:lnTo>
                    <a:pt x="26537" y="64684"/>
                  </a:lnTo>
                  <a:lnTo>
                    <a:pt x="24041" y="68519"/>
                  </a:lnTo>
                  <a:lnTo>
                    <a:pt x="10979" y="112569"/>
                  </a:lnTo>
                  <a:lnTo>
                    <a:pt x="9525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548"/>
            <p:cNvSpPr/>
            <p:nvPr>
              <p:custDataLst>
                <p:tags r:id="rId336"/>
              </p:custDataLst>
            </p:nvPr>
          </p:nvSpPr>
          <p:spPr>
            <a:xfrm>
              <a:off x="3533775" y="23145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549"/>
            <p:cNvSpPr/>
            <p:nvPr>
              <p:custDataLst>
                <p:tags r:id="rId337"/>
              </p:custDataLst>
            </p:nvPr>
          </p:nvSpPr>
          <p:spPr>
            <a:xfrm>
              <a:off x="3552825" y="2305050"/>
              <a:ext cx="123826" cy="95237"/>
            </a:xfrm>
            <a:custGeom>
              <a:avLst/>
              <a:gdLst/>
              <a:ahLst/>
              <a:cxnLst/>
              <a:rect l="0" t="0" r="0" b="0"/>
              <a:pathLst>
                <a:path w="123826" h="95237">
                  <a:moveTo>
                    <a:pt x="0" y="0"/>
                  </a:moveTo>
                  <a:lnTo>
                    <a:pt x="0" y="0"/>
                  </a:lnTo>
                  <a:lnTo>
                    <a:pt x="46146" y="0"/>
                  </a:lnTo>
                  <a:lnTo>
                    <a:pt x="55696" y="8201"/>
                  </a:lnTo>
                  <a:lnTo>
                    <a:pt x="56719" y="14189"/>
                  </a:lnTo>
                  <a:lnTo>
                    <a:pt x="57150" y="60442"/>
                  </a:lnTo>
                  <a:lnTo>
                    <a:pt x="57150" y="69885"/>
                  </a:lnTo>
                  <a:lnTo>
                    <a:pt x="58208" y="71990"/>
                  </a:lnTo>
                  <a:lnTo>
                    <a:pt x="59972" y="73393"/>
                  </a:lnTo>
                  <a:lnTo>
                    <a:pt x="62207" y="74329"/>
                  </a:lnTo>
                  <a:lnTo>
                    <a:pt x="63696" y="76011"/>
                  </a:lnTo>
                  <a:lnTo>
                    <a:pt x="65351" y="80702"/>
                  </a:lnTo>
                  <a:lnTo>
                    <a:pt x="66558" y="93485"/>
                  </a:lnTo>
                  <a:lnTo>
                    <a:pt x="67656" y="94073"/>
                  </a:lnTo>
                  <a:lnTo>
                    <a:pt x="89340" y="95236"/>
                  </a:lnTo>
                  <a:lnTo>
                    <a:pt x="91310" y="94182"/>
                  </a:lnTo>
                  <a:lnTo>
                    <a:pt x="92623" y="92422"/>
                  </a:lnTo>
                  <a:lnTo>
                    <a:pt x="93499" y="90190"/>
                  </a:lnTo>
                  <a:lnTo>
                    <a:pt x="95141" y="88701"/>
                  </a:lnTo>
                  <a:lnTo>
                    <a:pt x="99788" y="87048"/>
                  </a:lnTo>
                  <a:lnTo>
                    <a:pt x="108354" y="86117"/>
                  </a:lnTo>
                  <a:lnTo>
                    <a:pt x="110336" y="84928"/>
                  </a:lnTo>
                  <a:lnTo>
                    <a:pt x="111657" y="83077"/>
                  </a:lnTo>
                  <a:lnTo>
                    <a:pt x="114184" y="78198"/>
                  </a:lnTo>
                  <a:lnTo>
                    <a:pt x="1238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550"/>
            <p:cNvSpPr/>
            <p:nvPr>
              <p:custDataLst>
                <p:tags r:id="rId338"/>
              </p:custDataLst>
            </p:nvPr>
          </p:nvSpPr>
          <p:spPr>
            <a:xfrm>
              <a:off x="3876675" y="22383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551"/>
            <p:cNvSpPr/>
            <p:nvPr>
              <p:custDataLst>
                <p:tags r:id="rId339"/>
              </p:custDataLst>
            </p:nvPr>
          </p:nvSpPr>
          <p:spPr>
            <a:xfrm>
              <a:off x="3781427" y="2200276"/>
              <a:ext cx="114299" cy="199905"/>
            </a:xfrm>
            <a:custGeom>
              <a:avLst/>
              <a:gdLst/>
              <a:ahLst/>
              <a:cxnLst/>
              <a:rect l="0" t="0" r="0" b="0"/>
              <a:pathLst>
                <a:path w="114299" h="199905">
                  <a:moveTo>
                    <a:pt x="114298" y="28574"/>
                  </a:moveTo>
                  <a:lnTo>
                    <a:pt x="114298" y="28574"/>
                  </a:lnTo>
                  <a:lnTo>
                    <a:pt x="114298" y="19441"/>
                  </a:lnTo>
                  <a:lnTo>
                    <a:pt x="96606" y="1358"/>
                  </a:lnTo>
                  <a:lnTo>
                    <a:pt x="90594" y="402"/>
                  </a:lnTo>
                  <a:lnTo>
                    <a:pt x="62054" y="0"/>
                  </a:lnTo>
                  <a:lnTo>
                    <a:pt x="56506" y="2822"/>
                  </a:lnTo>
                  <a:lnTo>
                    <a:pt x="50513" y="6545"/>
                  </a:lnTo>
                  <a:lnTo>
                    <a:pt x="41189" y="9700"/>
                  </a:lnTo>
                  <a:lnTo>
                    <a:pt x="24071" y="23679"/>
                  </a:lnTo>
                  <a:lnTo>
                    <a:pt x="21280" y="29221"/>
                  </a:lnTo>
                  <a:lnTo>
                    <a:pt x="20536" y="32180"/>
                  </a:lnTo>
                  <a:lnTo>
                    <a:pt x="14432" y="41402"/>
                  </a:lnTo>
                  <a:lnTo>
                    <a:pt x="3947" y="53999"/>
                  </a:lnTo>
                  <a:lnTo>
                    <a:pt x="1753" y="60335"/>
                  </a:lnTo>
                  <a:lnTo>
                    <a:pt x="12" y="107833"/>
                  </a:lnTo>
                  <a:lnTo>
                    <a:pt x="0" y="135190"/>
                  </a:lnTo>
                  <a:lnTo>
                    <a:pt x="2821" y="142281"/>
                  </a:lnTo>
                  <a:lnTo>
                    <a:pt x="6544" y="148960"/>
                  </a:lnTo>
                  <a:lnTo>
                    <a:pt x="9699" y="158671"/>
                  </a:lnTo>
                  <a:lnTo>
                    <a:pt x="25947" y="180969"/>
                  </a:lnTo>
                  <a:lnTo>
                    <a:pt x="26822" y="184146"/>
                  </a:lnTo>
                  <a:lnTo>
                    <a:pt x="28464" y="186264"/>
                  </a:lnTo>
                  <a:lnTo>
                    <a:pt x="33111" y="188616"/>
                  </a:lnTo>
                  <a:lnTo>
                    <a:pt x="76806" y="199753"/>
                  </a:lnTo>
                  <a:lnTo>
                    <a:pt x="85640" y="199904"/>
                  </a:lnTo>
                  <a:lnTo>
                    <a:pt x="93800" y="197148"/>
                  </a:lnTo>
                  <a:lnTo>
                    <a:pt x="104773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552"/>
            <p:cNvSpPr/>
            <p:nvPr>
              <p:custDataLst>
                <p:tags r:id="rId340"/>
              </p:custDataLst>
            </p:nvPr>
          </p:nvSpPr>
          <p:spPr>
            <a:xfrm>
              <a:off x="4086225" y="22574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5488" y="0"/>
                  </a:lnTo>
                  <a:lnTo>
                    <a:pt x="7" y="0"/>
                  </a:lnTo>
                  <a:lnTo>
                    <a:pt x="36349" y="0"/>
                  </a:lnTo>
                  <a:lnTo>
                    <a:pt x="45358" y="6546"/>
                  </a:lnTo>
                  <a:lnTo>
                    <a:pt x="54244" y="8642"/>
                  </a:lnTo>
                  <a:lnTo>
                    <a:pt x="101431" y="9525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553"/>
            <p:cNvSpPr/>
            <p:nvPr>
              <p:custDataLst>
                <p:tags r:id="rId341"/>
              </p:custDataLst>
            </p:nvPr>
          </p:nvSpPr>
          <p:spPr>
            <a:xfrm>
              <a:off x="4057650" y="23336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0" y="9525"/>
                  </a:lnTo>
                  <a:lnTo>
                    <a:pt x="44535" y="9525"/>
                  </a:lnTo>
                  <a:lnTo>
                    <a:pt x="61652" y="9525"/>
                  </a:lnTo>
                  <a:lnTo>
                    <a:pt x="67265" y="6703"/>
                  </a:lnTo>
                  <a:lnTo>
                    <a:pt x="73287" y="2979"/>
                  </a:lnTo>
                  <a:lnTo>
                    <a:pt x="85777" y="588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9" name="SMARTInkShape-Group147"/>
          <p:cNvGrpSpPr/>
          <p:nvPr/>
        </p:nvGrpSpPr>
        <p:grpSpPr>
          <a:xfrm>
            <a:off x="4448175" y="2086014"/>
            <a:ext cx="1352551" cy="304358"/>
            <a:chOff x="4448175" y="2086014"/>
            <a:chExt cx="1352551" cy="304358"/>
          </a:xfrm>
        </p:grpSpPr>
        <p:sp>
          <p:nvSpPr>
            <p:cNvPr id="79" name="SMARTInkShape-554"/>
            <p:cNvSpPr/>
            <p:nvPr>
              <p:custDataLst>
                <p:tags r:id="rId318"/>
              </p:custDataLst>
            </p:nvPr>
          </p:nvSpPr>
          <p:spPr>
            <a:xfrm>
              <a:off x="4448175" y="2171703"/>
              <a:ext cx="66676" cy="200023"/>
            </a:xfrm>
            <a:custGeom>
              <a:avLst/>
              <a:gdLst/>
              <a:ahLst/>
              <a:cxnLst/>
              <a:rect l="0" t="0" r="0" b="0"/>
              <a:pathLst>
                <a:path w="66676" h="200023">
                  <a:moveTo>
                    <a:pt x="66675" y="9522"/>
                  </a:moveTo>
                  <a:lnTo>
                    <a:pt x="66675" y="9522"/>
                  </a:lnTo>
                  <a:lnTo>
                    <a:pt x="57153" y="0"/>
                  </a:lnTo>
                  <a:lnTo>
                    <a:pt x="57150" y="40386"/>
                  </a:lnTo>
                  <a:lnTo>
                    <a:pt x="54328" y="47228"/>
                  </a:lnTo>
                  <a:lnTo>
                    <a:pt x="50604" y="53797"/>
                  </a:lnTo>
                  <a:lnTo>
                    <a:pt x="48508" y="64503"/>
                  </a:lnTo>
                  <a:lnTo>
                    <a:pt x="46829" y="79552"/>
                  </a:lnTo>
                  <a:lnTo>
                    <a:pt x="41157" y="92243"/>
                  </a:lnTo>
                  <a:lnTo>
                    <a:pt x="29537" y="139588"/>
                  </a:lnTo>
                  <a:lnTo>
                    <a:pt x="27801" y="155422"/>
                  </a:lnTo>
                  <a:lnTo>
                    <a:pt x="16833" y="180777"/>
                  </a:lnTo>
                  <a:lnTo>
                    <a:pt x="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555"/>
            <p:cNvSpPr/>
            <p:nvPr>
              <p:custDataLst>
                <p:tags r:id="rId319"/>
              </p:custDataLst>
            </p:nvPr>
          </p:nvSpPr>
          <p:spPr>
            <a:xfrm>
              <a:off x="4457700" y="2162186"/>
              <a:ext cx="132923" cy="228186"/>
            </a:xfrm>
            <a:custGeom>
              <a:avLst/>
              <a:gdLst/>
              <a:ahLst/>
              <a:cxnLst/>
              <a:rect l="0" t="0" r="0" b="0"/>
              <a:pathLst>
                <a:path w="132923" h="228186">
                  <a:moveTo>
                    <a:pt x="0" y="76189"/>
                  </a:moveTo>
                  <a:lnTo>
                    <a:pt x="0" y="76189"/>
                  </a:lnTo>
                  <a:lnTo>
                    <a:pt x="0" y="30319"/>
                  </a:lnTo>
                  <a:lnTo>
                    <a:pt x="1058" y="29734"/>
                  </a:lnTo>
                  <a:lnTo>
                    <a:pt x="5057" y="29084"/>
                  </a:lnTo>
                  <a:lnTo>
                    <a:pt x="6546" y="27852"/>
                  </a:lnTo>
                  <a:lnTo>
                    <a:pt x="8201" y="23662"/>
                  </a:lnTo>
                  <a:lnTo>
                    <a:pt x="9701" y="22121"/>
                  </a:lnTo>
                  <a:lnTo>
                    <a:pt x="14189" y="20408"/>
                  </a:lnTo>
                  <a:lnTo>
                    <a:pt x="15810" y="18894"/>
                  </a:lnTo>
                  <a:lnTo>
                    <a:pt x="17610" y="14388"/>
                  </a:lnTo>
                  <a:lnTo>
                    <a:pt x="19148" y="12763"/>
                  </a:lnTo>
                  <a:lnTo>
                    <a:pt x="23680" y="10958"/>
                  </a:lnTo>
                  <a:lnTo>
                    <a:pt x="25312" y="9418"/>
                  </a:lnTo>
                  <a:lnTo>
                    <a:pt x="27124" y="4885"/>
                  </a:lnTo>
                  <a:lnTo>
                    <a:pt x="28666" y="3253"/>
                  </a:lnTo>
                  <a:lnTo>
                    <a:pt x="33201" y="1440"/>
                  </a:lnTo>
                  <a:lnTo>
                    <a:pt x="55672" y="0"/>
                  </a:lnTo>
                  <a:lnTo>
                    <a:pt x="65221" y="8191"/>
                  </a:lnTo>
                  <a:lnTo>
                    <a:pt x="66029" y="11748"/>
                  </a:lnTo>
                  <a:lnTo>
                    <a:pt x="66675" y="55883"/>
                  </a:lnTo>
                  <a:lnTo>
                    <a:pt x="63852" y="64695"/>
                  </a:lnTo>
                  <a:lnTo>
                    <a:pt x="60129" y="72139"/>
                  </a:lnTo>
                  <a:lnTo>
                    <a:pt x="56974" y="82280"/>
                  </a:lnTo>
                  <a:lnTo>
                    <a:pt x="50865" y="91987"/>
                  </a:lnTo>
                  <a:lnTo>
                    <a:pt x="48585" y="101566"/>
                  </a:lnTo>
                  <a:lnTo>
                    <a:pt x="48052" y="107929"/>
                  </a:lnTo>
                  <a:lnTo>
                    <a:pt x="44993" y="114284"/>
                  </a:lnTo>
                  <a:lnTo>
                    <a:pt x="41163" y="120637"/>
                  </a:lnTo>
                  <a:lnTo>
                    <a:pt x="39462" y="126988"/>
                  </a:lnTo>
                  <a:lnTo>
                    <a:pt x="37950" y="129105"/>
                  </a:lnTo>
                  <a:lnTo>
                    <a:pt x="35883" y="130516"/>
                  </a:lnTo>
                  <a:lnTo>
                    <a:pt x="33447" y="131457"/>
                  </a:lnTo>
                  <a:lnTo>
                    <a:pt x="31823" y="133143"/>
                  </a:lnTo>
                  <a:lnTo>
                    <a:pt x="28613" y="142733"/>
                  </a:lnTo>
                  <a:lnTo>
                    <a:pt x="28586" y="137769"/>
                  </a:lnTo>
                  <a:lnTo>
                    <a:pt x="29640" y="136292"/>
                  </a:lnTo>
                  <a:lnTo>
                    <a:pt x="33635" y="134652"/>
                  </a:lnTo>
                  <a:lnTo>
                    <a:pt x="35123" y="133156"/>
                  </a:lnTo>
                  <a:lnTo>
                    <a:pt x="38897" y="123715"/>
                  </a:lnTo>
                  <a:lnTo>
                    <a:pt x="43040" y="119184"/>
                  </a:lnTo>
                  <a:lnTo>
                    <a:pt x="48409" y="116465"/>
                  </a:lnTo>
                  <a:lnTo>
                    <a:pt x="51323" y="115739"/>
                  </a:lnTo>
                  <a:lnTo>
                    <a:pt x="53265" y="114198"/>
                  </a:lnTo>
                  <a:lnTo>
                    <a:pt x="55423" y="109662"/>
                  </a:lnTo>
                  <a:lnTo>
                    <a:pt x="57057" y="108029"/>
                  </a:lnTo>
                  <a:lnTo>
                    <a:pt x="65200" y="105194"/>
                  </a:lnTo>
                  <a:lnTo>
                    <a:pt x="98855" y="104764"/>
                  </a:lnTo>
                  <a:lnTo>
                    <a:pt x="104966" y="107586"/>
                  </a:lnTo>
                  <a:lnTo>
                    <a:pt x="112456" y="112965"/>
                  </a:lnTo>
                  <a:lnTo>
                    <a:pt x="113480" y="116523"/>
                  </a:lnTo>
                  <a:lnTo>
                    <a:pt x="113753" y="118953"/>
                  </a:lnTo>
                  <a:lnTo>
                    <a:pt x="114994" y="120573"/>
                  </a:lnTo>
                  <a:lnTo>
                    <a:pt x="119194" y="122374"/>
                  </a:lnTo>
                  <a:lnTo>
                    <a:pt x="120738" y="123912"/>
                  </a:lnTo>
                  <a:lnTo>
                    <a:pt x="126037" y="133986"/>
                  </a:lnTo>
                  <a:lnTo>
                    <a:pt x="131906" y="141110"/>
                  </a:lnTo>
                  <a:lnTo>
                    <a:pt x="132922" y="147401"/>
                  </a:lnTo>
                  <a:lnTo>
                    <a:pt x="130338" y="152994"/>
                  </a:lnTo>
                  <a:lnTo>
                    <a:pt x="126720" y="159008"/>
                  </a:lnTo>
                  <a:lnTo>
                    <a:pt x="123625" y="168344"/>
                  </a:lnTo>
                  <a:lnTo>
                    <a:pt x="91947" y="203306"/>
                  </a:lnTo>
                  <a:lnTo>
                    <a:pt x="85668" y="206769"/>
                  </a:lnTo>
                  <a:lnTo>
                    <a:pt x="79350" y="209366"/>
                  </a:lnTo>
                  <a:lnTo>
                    <a:pt x="68554" y="217578"/>
                  </a:lnTo>
                  <a:lnTo>
                    <a:pt x="59442" y="219829"/>
                  </a:lnTo>
                  <a:lnTo>
                    <a:pt x="49390" y="227226"/>
                  </a:lnTo>
                  <a:lnTo>
                    <a:pt x="43092" y="228185"/>
                  </a:lnTo>
                  <a:lnTo>
                    <a:pt x="41427" y="227261"/>
                  </a:lnTo>
                  <a:lnTo>
                    <a:pt x="40318" y="225587"/>
                  </a:lnTo>
                  <a:lnTo>
                    <a:pt x="38100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556"/>
            <p:cNvSpPr/>
            <p:nvPr>
              <p:custDataLst>
                <p:tags r:id="rId320"/>
              </p:custDataLst>
            </p:nvPr>
          </p:nvSpPr>
          <p:spPr>
            <a:xfrm>
              <a:off x="4638675" y="2171831"/>
              <a:ext cx="171320" cy="189929"/>
            </a:xfrm>
            <a:custGeom>
              <a:avLst/>
              <a:gdLst/>
              <a:ahLst/>
              <a:cxnLst/>
              <a:rect l="0" t="0" r="0" b="0"/>
              <a:pathLst>
                <a:path w="171320" h="189929">
                  <a:moveTo>
                    <a:pt x="0" y="47494"/>
                  </a:moveTo>
                  <a:lnTo>
                    <a:pt x="0" y="47494"/>
                  </a:lnTo>
                  <a:lnTo>
                    <a:pt x="0" y="42438"/>
                  </a:lnTo>
                  <a:lnTo>
                    <a:pt x="1058" y="40948"/>
                  </a:lnTo>
                  <a:lnTo>
                    <a:pt x="2822" y="39955"/>
                  </a:lnTo>
                  <a:lnTo>
                    <a:pt x="9491" y="37979"/>
                  </a:lnTo>
                  <a:lnTo>
                    <a:pt x="9525" y="82690"/>
                  </a:lnTo>
                  <a:lnTo>
                    <a:pt x="9525" y="129785"/>
                  </a:lnTo>
                  <a:lnTo>
                    <a:pt x="9525" y="145885"/>
                  </a:lnTo>
                  <a:lnTo>
                    <a:pt x="12347" y="152254"/>
                  </a:lnTo>
                  <a:lnTo>
                    <a:pt x="16071" y="158612"/>
                  </a:lnTo>
                  <a:lnTo>
                    <a:pt x="18461" y="171318"/>
                  </a:lnTo>
                  <a:lnTo>
                    <a:pt x="18658" y="174493"/>
                  </a:lnTo>
                  <a:lnTo>
                    <a:pt x="19846" y="176610"/>
                  </a:lnTo>
                  <a:lnTo>
                    <a:pt x="21698" y="178021"/>
                  </a:lnTo>
                  <a:lnTo>
                    <a:pt x="23990" y="178962"/>
                  </a:lnTo>
                  <a:lnTo>
                    <a:pt x="25518" y="180648"/>
                  </a:lnTo>
                  <a:lnTo>
                    <a:pt x="27217" y="185343"/>
                  </a:lnTo>
                  <a:lnTo>
                    <a:pt x="28727" y="187018"/>
                  </a:lnTo>
                  <a:lnTo>
                    <a:pt x="33229" y="188880"/>
                  </a:lnTo>
                  <a:lnTo>
                    <a:pt x="41713" y="189928"/>
                  </a:lnTo>
                  <a:lnTo>
                    <a:pt x="47820" y="187351"/>
                  </a:lnTo>
                  <a:lnTo>
                    <a:pt x="50930" y="185182"/>
                  </a:lnTo>
                  <a:lnTo>
                    <a:pt x="74231" y="178593"/>
                  </a:lnTo>
                  <a:lnTo>
                    <a:pt x="95078" y="164419"/>
                  </a:lnTo>
                  <a:lnTo>
                    <a:pt x="98310" y="163544"/>
                  </a:lnTo>
                  <a:lnTo>
                    <a:pt x="125666" y="140489"/>
                  </a:lnTo>
                  <a:lnTo>
                    <a:pt x="155541" y="96829"/>
                  </a:lnTo>
                  <a:lnTo>
                    <a:pt x="169215" y="63912"/>
                  </a:lnTo>
                  <a:lnTo>
                    <a:pt x="171319" y="35197"/>
                  </a:lnTo>
                  <a:lnTo>
                    <a:pt x="168570" y="28623"/>
                  </a:lnTo>
                  <a:lnTo>
                    <a:pt x="164878" y="22174"/>
                  </a:lnTo>
                  <a:lnTo>
                    <a:pt x="163238" y="15779"/>
                  </a:lnTo>
                  <a:lnTo>
                    <a:pt x="161742" y="13651"/>
                  </a:lnTo>
                  <a:lnTo>
                    <a:pt x="159686" y="12232"/>
                  </a:lnTo>
                  <a:lnTo>
                    <a:pt x="154580" y="9597"/>
                  </a:lnTo>
                  <a:lnTo>
                    <a:pt x="145755" y="3222"/>
                  </a:lnTo>
                  <a:lnTo>
                    <a:pt x="136438" y="863"/>
                  </a:lnTo>
                  <a:lnTo>
                    <a:pt x="120639" y="0"/>
                  </a:lnTo>
                  <a:lnTo>
                    <a:pt x="114295" y="2749"/>
                  </a:lnTo>
                  <a:lnTo>
                    <a:pt x="107948" y="6441"/>
                  </a:lnTo>
                  <a:lnTo>
                    <a:pt x="95250" y="8811"/>
                  </a:lnTo>
                  <a:lnTo>
                    <a:pt x="92075" y="9005"/>
                  </a:lnTo>
                  <a:lnTo>
                    <a:pt x="85725" y="12043"/>
                  </a:lnTo>
                  <a:lnTo>
                    <a:pt x="82550" y="14335"/>
                  </a:lnTo>
                  <a:lnTo>
                    <a:pt x="79022" y="19704"/>
                  </a:lnTo>
                  <a:lnTo>
                    <a:pt x="76396" y="25618"/>
                  </a:lnTo>
                  <a:lnTo>
                    <a:pt x="59798" y="47514"/>
                  </a:lnTo>
                  <a:lnTo>
                    <a:pt x="57269" y="53853"/>
                  </a:lnTo>
                  <a:lnTo>
                    <a:pt x="50952" y="64430"/>
                  </a:lnTo>
                  <a:lnTo>
                    <a:pt x="47625" y="951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557"/>
            <p:cNvSpPr/>
            <p:nvPr>
              <p:custDataLst>
                <p:tags r:id="rId321"/>
              </p:custDataLst>
            </p:nvPr>
          </p:nvSpPr>
          <p:spPr>
            <a:xfrm>
              <a:off x="4714875" y="22860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558"/>
            <p:cNvSpPr/>
            <p:nvPr>
              <p:custDataLst>
                <p:tags r:id="rId322"/>
              </p:custDataLst>
            </p:nvPr>
          </p:nvSpPr>
          <p:spPr>
            <a:xfrm>
              <a:off x="4733925" y="2276591"/>
              <a:ext cx="123826" cy="104649"/>
            </a:xfrm>
            <a:custGeom>
              <a:avLst/>
              <a:gdLst/>
              <a:ahLst/>
              <a:cxnLst/>
              <a:rect l="0" t="0" r="0" b="0"/>
              <a:pathLst>
                <a:path w="123826" h="104649">
                  <a:moveTo>
                    <a:pt x="0" y="9409"/>
                  </a:moveTo>
                  <a:lnTo>
                    <a:pt x="0" y="9409"/>
                  </a:lnTo>
                  <a:lnTo>
                    <a:pt x="5057" y="9409"/>
                  </a:lnTo>
                  <a:lnTo>
                    <a:pt x="6546" y="8351"/>
                  </a:lnTo>
                  <a:lnTo>
                    <a:pt x="7539" y="6587"/>
                  </a:lnTo>
                  <a:lnTo>
                    <a:pt x="8201" y="4353"/>
                  </a:lnTo>
                  <a:lnTo>
                    <a:pt x="9701" y="2863"/>
                  </a:lnTo>
                  <a:lnTo>
                    <a:pt x="14189" y="1208"/>
                  </a:lnTo>
                  <a:lnTo>
                    <a:pt x="26824" y="0"/>
                  </a:lnTo>
                  <a:lnTo>
                    <a:pt x="36623" y="8095"/>
                  </a:lnTo>
                  <a:lnTo>
                    <a:pt x="46172" y="9294"/>
                  </a:lnTo>
                  <a:lnTo>
                    <a:pt x="52251" y="14431"/>
                  </a:lnTo>
                  <a:lnTo>
                    <a:pt x="54973" y="19755"/>
                  </a:lnTo>
                  <a:lnTo>
                    <a:pt x="55699" y="22656"/>
                  </a:lnTo>
                  <a:lnTo>
                    <a:pt x="57241" y="24590"/>
                  </a:lnTo>
                  <a:lnTo>
                    <a:pt x="61776" y="26740"/>
                  </a:lnTo>
                  <a:lnTo>
                    <a:pt x="63409" y="28371"/>
                  </a:lnTo>
                  <a:lnTo>
                    <a:pt x="65224" y="33006"/>
                  </a:lnTo>
                  <a:lnTo>
                    <a:pt x="67732" y="73794"/>
                  </a:lnTo>
                  <a:lnTo>
                    <a:pt x="73221" y="82696"/>
                  </a:lnTo>
                  <a:lnTo>
                    <a:pt x="75808" y="93287"/>
                  </a:lnTo>
                  <a:lnTo>
                    <a:pt x="76083" y="99643"/>
                  </a:lnTo>
                  <a:lnTo>
                    <a:pt x="77181" y="101315"/>
                  </a:lnTo>
                  <a:lnTo>
                    <a:pt x="78970" y="102430"/>
                  </a:lnTo>
                  <a:lnTo>
                    <a:pt x="85894" y="104365"/>
                  </a:lnTo>
                  <a:lnTo>
                    <a:pt x="108081" y="104648"/>
                  </a:lnTo>
                  <a:lnTo>
                    <a:pt x="110154" y="103593"/>
                  </a:lnTo>
                  <a:lnTo>
                    <a:pt x="111536" y="101832"/>
                  </a:lnTo>
                  <a:lnTo>
                    <a:pt x="112457" y="99599"/>
                  </a:lnTo>
                  <a:lnTo>
                    <a:pt x="114130" y="98111"/>
                  </a:lnTo>
                  <a:lnTo>
                    <a:pt x="123825" y="951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559"/>
            <p:cNvSpPr/>
            <p:nvPr>
              <p:custDataLst>
                <p:tags r:id="rId323"/>
              </p:custDataLst>
            </p:nvPr>
          </p:nvSpPr>
          <p:spPr>
            <a:xfrm>
              <a:off x="4981575" y="22288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32188" y="9525"/>
                  </a:lnTo>
                  <a:lnTo>
                    <a:pt x="38295" y="6703"/>
                  </a:lnTo>
                  <a:lnTo>
                    <a:pt x="44536" y="2979"/>
                  </a:lnTo>
                  <a:lnTo>
                    <a:pt x="57167" y="588"/>
                  </a:lnTo>
                  <a:lnTo>
                    <a:pt x="104775" y="1"/>
                  </a:lnTo>
                  <a:lnTo>
                    <a:pt x="131585" y="0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560"/>
            <p:cNvSpPr/>
            <p:nvPr>
              <p:custDataLst>
                <p:tags r:id="rId324"/>
              </p:custDataLst>
            </p:nvPr>
          </p:nvSpPr>
          <p:spPr>
            <a:xfrm>
              <a:off x="5000625" y="22955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9525"/>
                  </a:moveTo>
                  <a:lnTo>
                    <a:pt x="0" y="9525"/>
                  </a:lnTo>
                  <a:lnTo>
                    <a:pt x="0" y="19016"/>
                  </a:lnTo>
                  <a:lnTo>
                    <a:pt x="41289" y="19050"/>
                  </a:lnTo>
                  <a:lnTo>
                    <a:pt x="47631" y="16228"/>
                  </a:lnTo>
                  <a:lnTo>
                    <a:pt x="50804" y="13994"/>
                  </a:lnTo>
                  <a:lnTo>
                    <a:pt x="74214" y="7291"/>
                  </a:lnTo>
                  <a:lnTo>
                    <a:pt x="81668" y="3241"/>
                  </a:lnTo>
                  <a:lnTo>
                    <a:pt x="95075" y="64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561"/>
            <p:cNvSpPr/>
            <p:nvPr>
              <p:custDataLst>
                <p:tags r:id="rId325"/>
              </p:custDataLst>
            </p:nvPr>
          </p:nvSpPr>
          <p:spPr>
            <a:xfrm>
              <a:off x="5286779" y="2114681"/>
              <a:ext cx="190055" cy="208979"/>
            </a:xfrm>
            <a:custGeom>
              <a:avLst/>
              <a:gdLst/>
              <a:ahLst/>
              <a:cxnLst/>
              <a:rect l="0" t="0" r="0" b="0"/>
              <a:pathLst>
                <a:path w="190055" h="208979">
                  <a:moveTo>
                    <a:pt x="66271" y="37969"/>
                  </a:moveTo>
                  <a:lnTo>
                    <a:pt x="66271" y="37969"/>
                  </a:lnTo>
                  <a:lnTo>
                    <a:pt x="56862" y="37969"/>
                  </a:lnTo>
                  <a:lnTo>
                    <a:pt x="56780" y="43025"/>
                  </a:lnTo>
                  <a:lnTo>
                    <a:pt x="55710" y="44515"/>
                  </a:lnTo>
                  <a:lnTo>
                    <a:pt x="48548" y="47102"/>
                  </a:lnTo>
                  <a:lnTo>
                    <a:pt x="47810" y="50142"/>
                  </a:lnTo>
                  <a:lnTo>
                    <a:pt x="47614" y="52434"/>
                  </a:lnTo>
                  <a:lnTo>
                    <a:pt x="44573" y="57803"/>
                  </a:lnTo>
                  <a:lnTo>
                    <a:pt x="40752" y="63718"/>
                  </a:lnTo>
                  <a:lnTo>
                    <a:pt x="37544" y="72997"/>
                  </a:lnTo>
                  <a:lnTo>
                    <a:pt x="21273" y="95125"/>
                  </a:lnTo>
                  <a:lnTo>
                    <a:pt x="9778" y="135453"/>
                  </a:lnTo>
                  <a:lnTo>
                    <a:pt x="8355" y="145854"/>
                  </a:lnTo>
                  <a:lnTo>
                    <a:pt x="959" y="164542"/>
                  </a:lnTo>
                  <a:lnTo>
                    <a:pt x="0" y="174367"/>
                  </a:lnTo>
                  <a:lnTo>
                    <a:pt x="2599" y="180788"/>
                  </a:lnTo>
                  <a:lnTo>
                    <a:pt x="6222" y="187169"/>
                  </a:lnTo>
                  <a:lnTo>
                    <a:pt x="7833" y="193533"/>
                  </a:lnTo>
                  <a:lnTo>
                    <a:pt x="9321" y="195653"/>
                  </a:lnTo>
                  <a:lnTo>
                    <a:pt x="11370" y="197067"/>
                  </a:lnTo>
                  <a:lnTo>
                    <a:pt x="16471" y="199696"/>
                  </a:lnTo>
                  <a:lnTo>
                    <a:pt x="25292" y="206067"/>
                  </a:lnTo>
                  <a:lnTo>
                    <a:pt x="34609" y="208426"/>
                  </a:lnTo>
                  <a:lnTo>
                    <a:pt x="40910" y="208978"/>
                  </a:lnTo>
                  <a:lnTo>
                    <a:pt x="47238" y="206401"/>
                  </a:lnTo>
                  <a:lnTo>
                    <a:pt x="53578" y="202786"/>
                  </a:lnTo>
                  <a:lnTo>
                    <a:pt x="74503" y="195218"/>
                  </a:lnTo>
                  <a:lnTo>
                    <a:pt x="94258" y="180647"/>
                  </a:lnTo>
                  <a:lnTo>
                    <a:pt x="139882" y="144725"/>
                  </a:lnTo>
                  <a:lnTo>
                    <a:pt x="151229" y="130984"/>
                  </a:lnTo>
                  <a:lnTo>
                    <a:pt x="159064" y="120584"/>
                  </a:lnTo>
                  <a:lnTo>
                    <a:pt x="173258" y="107721"/>
                  </a:lnTo>
                  <a:lnTo>
                    <a:pt x="188487" y="73324"/>
                  </a:lnTo>
                  <a:lnTo>
                    <a:pt x="190054" y="35197"/>
                  </a:lnTo>
                  <a:lnTo>
                    <a:pt x="187255" y="28623"/>
                  </a:lnTo>
                  <a:lnTo>
                    <a:pt x="176835" y="15779"/>
                  </a:lnTo>
                  <a:lnTo>
                    <a:pt x="170797" y="12232"/>
                  </a:lnTo>
                  <a:lnTo>
                    <a:pt x="133528" y="531"/>
                  </a:lnTo>
                  <a:lnTo>
                    <a:pt x="115305" y="0"/>
                  </a:lnTo>
                  <a:lnTo>
                    <a:pt x="106408" y="2749"/>
                  </a:lnTo>
                  <a:lnTo>
                    <a:pt x="98926" y="6441"/>
                  </a:lnTo>
                  <a:lnTo>
                    <a:pt x="88764" y="9577"/>
                  </a:lnTo>
                  <a:lnTo>
                    <a:pt x="53574" y="41183"/>
                  </a:lnTo>
                  <a:lnTo>
                    <a:pt x="41930" y="60397"/>
                  </a:lnTo>
                  <a:lnTo>
                    <a:pt x="28171" y="951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562"/>
            <p:cNvSpPr/>
            <p:nvPr>
              <p:custDataLst>
                <p:tags r:id="rId326"/>
              </p:custDataLst>
            </p:nvPr>
          </p:nvSpPr>
          <p:spPr>
            <a:xfrm>
              <a:off x="5400675" y="2266950"/>
              <a:ext cx="76201" cy="85687"/>
            </a:xfrm>
            <a:custGeom>
              <a:avLst/>
              <a:gdLst/>
              <a:ahLst/>
              <a:cxnLst/>
              <a:rect l="0" t="0" r="0" b="0"/>
              <a:pathLst>
                <a:path w="76201" h="85687">
                  <a:moveTo>
                    <a:pt x="0" y="0"/>
                  </a:moveTo>
                  <a:lnTo>
                    <a:pt x="0" y="0"/>
                  </a:lnTo>
                  <a:lnTo>
                    <a:pt x="33088" y="0"/>
                  </a:lnTo>
                  <a:lnTo>
                    <a:pt x="34759" y="1058"/>
                  </a:lnTo>
                  <a:lnTo>
                    <a:pt x="35872" y="2822"/>
                  </a:lnTo>
                  <a:lnTo>
                    <a:pt x="36615" y="5056"/>
                  </a:lnTo>
                  <a:lnTo>
                    <a:pt x="38168" y="6546"/>
                  </a:lnTo>
                  <a:lnTo>
                    <a:pt x="46170" y="9133"/>
                  </a:lnTo>
                  <a:lnTo>
                    <a:pt x="46978" y="12173"/>
                  </a:lnTo>
                  <a:lnTo>
                    <a:pt x="47624" y="57156"/>
                  </a:lnTo>
                  <a:lnTo>
                    <a:pt x="47625" y="84236"/>
                  </a:lnTo>
                  <a:lnTo>
                    <a:pt x="48683" y="84732"/>
                  </a:lnTo>
                  <a:lnTo>
                    <a:pt x="64958" y="85686"/>
                  </a:lnTo>
                  <a:lnTo>
                    <a:pt x="7620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563"/>
            <p:cNvSpPr/>
            <p:nvPr>
              <p:custDataLst>
                <p:tags r:id="rId327"/>
              </p:custDataLst>
            </p:nvPr>
          </p:nvSpPr>
          <p:spPr>
            <a:xfrm>
              <a:off x="5610235" y="2086014"/>
              <a:ext cx="190491" cy="209474"/>
            </a:xfrm>
            <a:custGeom>
              <a:avLst/>
              <a:gdLst/>
              <a:ahLst/>
              <a:cxnLst/>
              <a:rect l="0" t="0" r="0" b="0"/>
              <a:pathLst>
                <a:path w="190491" h="209474">
                  <a:moveTo>
                    <a:pt x="95240" y="38061"/>
                  </a:moveTo>
                  <a:lnTo>
                    <a:pt x="95240" y="38061"/>
                  </a:lnTo>
                  <a:lnTo>
                    <a:pt x="95240" y="55395"/>
                  </a:lnTo>
                  <a:lnTo>
                    <a:pt x="88695" y="64376"/>
                  </a:lnTo>
                  <a:lnTo>
                    <a:pt x="86598" y="73257"/>
                  </a:lnTo>
                  <a:lnTo>
                    <a:pt x="84919" y="83650"/>
                  </a:lnTo>
                  <a:lnTo>
                    <a:pt x="73972" y="113677"/>
                  </a:lnTo>
                  <a:lnTo>
                    <a:pt x="63052" y="131902"/>
                  </a:lnTo>
                  <a:lnTo>
                    <a:pt x="55096" y="151757"/>
                  </a:lnTo>
                  <a:lnTo>
                    <a:pt x="42054" y="168156"/>
                  </a:lnTo>
                  <a:lnTo>
                    <a:pt x="36051" y="180920"/>
                  </a:lnTo>
                  <a:lnTo>
                    <a:pt x="24987" y="193633"/>
                  </a:lnTo>
                  <a:lnTo>
                    <a:pt x="18861" y="197162"/>
                  </a:lnTo>
                  <a:lnTo>
                    <a:pt x="15746" y="198103"/>
                  </a:lnTo>
                  <a:lnTo>
                    <a:pt x="13669" y="199789"/>
                  </a:lnTo>
                  <a:lnTo>
                    <a:pt x="10062" y="208022"/>
                  </a:lnTo>
                  <a:lnTo>
                    <a:pt x="6936" y="208849"/>
                  </a:lnTo>
                  <a:lnTo>
                    <a:pt x="396" y="209472"/>
                  </a:lnTo>
                  <a:lnTo>
                    <a:pt x="0" y="195321"/>
                  </a:lnTo>
                  <a:lnTo>
                    <a:pt x="1055" y="193701"/>
                  </a:lnTo>
                  <a:lnTo>
                    <a:pt x="2817" y="192621"/>
                  </a:lnTo>
                  <a:lnTo>
                    <a:pt x="5050" y="191901"/>
                  </a:lnTo>
                  <a:lnTo>
                    <a:pt x="6538" y="190363"/>
                  </a:lnTo>
                  <a:lnTo>
                    <a:pt x="8192" y="185831"/>
                  </a:lnTo>
                  <a:lnTo>
                    <a:pt x="9123" y="177330"/>
                  </a:lnTo>
                  <a:lnTo>
                    <a:pt x="10312" y="175357"/>
                  </a:lnTo>
                  <a:lnTo>
                    <a:pt x="12164" y="174042"/>
                  </a:lnTo>
                  <a:lnTo>
                    <a:pt x="14455" y="173165"/>
                  </a:lnTo>
                  <a:lnTo>
                    <a:pt x="15984" y="171522"/>
                  </a:lnTo>
                  <a:lnTo>
                    <a:pt x="21258" y="161281"/>
                  </a:lnTo>
                  <a:lnTo>
                    <a:pt x="23694" y="158307"/>
                  </a:lnTo>
                  <a:lnTo>
                    <a:pt x="29222" y="155004"/>
                  </a:lnTo>
                  <a:lnTo>
                    <a:pt x="32178" y="154123"/>
                  </a:lnTo>
                  <a:lnTo>
                    <a:pt x="34149" y="152477"/>
                  </a:lnTo>
                  <a:lnTo>
                    <a:pt x="36338" y="147827"/>
                  </a:lnTo>
                  <a:lnTo>
                    <a:pt x="37980" y="146163"/>
                  </a:lnTo>
                  <a:lnTo>
                    <a:pt x="47177" y="142966"/>
                  </a:lnTo>
                  <a:lnTo>
                    <a:pt x="52541" y="142874"/>
                  </a:lnTo>
                  <a:lnTo>
                    <a:pt x="54075" y="143920"/>
                  </a:lnTo>
                  <a:lnTo>
                    <a:pt x="55096" y="145675"/>
                  </a:lnTo>
                  <a:lnTo>
                    <a:pt x="56736" y="151040"/>
                  </a:lnTo>
                  <a:lnTo>
                    <a:pt x="72943" y="169206"/>
                  </a:lnTo>
                  <a:lnTo>
                    <a:pt x="75228" y="178049"/>
                  </a:lnTo>
                  <a:lnTo>
                    <a:pt x="75762" y="184239"/>
                  </a:lnTo>
                  <a:lnTo>
                    <a:pt x="76963" y="186313"/>
                  </a:lnTo>
                  <a:lnTo>
                    <a:pt x="78822" y="187695"/>
                  </a:lnTo>
                  <a:lnTo>
                    <a:pt x="81120" y="188618"/>
                  </a:lnTo>
                  <a:lnTo>
                    <a:pt x="82652" y="190290"/>
                  </a:lnTo>
                  <a:lnTo>
                    <a:pt x="86504" y="200054"/>
                  </a:lnTo>
                  <a:lnTo>
                    <a:pt x="93880" y="208057"/>
                  </a:lnTo>
                  <a:lnTo>
                    <a:pt x="103322" y="209383"/>
                  </a:lnTo>
                  <a:lnTo>
                    <a:pt x="109393" y="209473"/>
                  </a:lnTo>
                  <a:lnTo>
                    <a:pt x="114936" y="206672"/>
                  </a:lnTo>
                  <a:lnTo>
                    <a:pt x="120927" y="202957"/>
                  </a:lnTo>
                  <a:lnTo>
                    <a:pt x="127118" y="201307"/>
                  </a:lnTo>
                  <a:lnTo>
                    <a:pt x="129191" y="199808"/>
                  </a:lnTo>
                  <a:lnTo>
                    <a:pt x="130574" y="197751"/>
                  </a:lnTo>
                  <a:lnTo>
                    <a:pt x="133169" y="192642"/>
                  </a:lnTo>
                  <a:lnTo>
                    <a:pt x="157760" y="156393"/>
                  </a:lnTo>
                  <a:lnTo>
                    <a:pt x="173602" y="112042"/>
                  </a:lnTo>
                  <a:lnTo>
                    <a:pt x="178783" y="97376"/>
                  </a:lnTo>
                  <a:lnTo>
                    <a:pt x="180534" y="77882"/>
                  </a:lnTo>
                  <a:lnTo>
                    <a:pt x="177951" y="68812"/>
                  </a:lnTo>
                  <a:lnTo>
                    <a:pt x="174334" y="60195"/>
                  </a:lnTo>
                  <a:lnTo>
                    <a:pt x="171239" y="44501"/>
                  </a:lnTo>
                  <a:lnTo>
                    <a:pt x="164071" y="29181"/>
                  </a:lnTo>
                  <a:lnTo>
                    <a:pt x="163352" y="25791"/>
                  </a:lnTo>
                  <a:lnTo>
                    <a:pt x="157284" y="15964"/>
                  </a:lnTo>
                  <a:lnTo>
                    <a:pt x="151743" y="12365"/>
                  </a:lnTo>
                  <a:lnTo>
                    <a:pt x="145753" y="9707"/>
                  </a:lnTo>
                  <a:lnTo>
                    <a:pt x="139562" y="4998"/>
                  </a:lnTo>
                  <a:lnTo>
                    <a:pt x="130461" y="2200"/>
                  </a:lnTo>
                  <a:lnTo>
                    <a:pt x="92180" y="0"/>
                  </a:lnTo>
                  <a:lnTo>
                    <a:pt x="85767" y="2800"/>
                  </a:lnTo>
                  <a:lnTo>
                    <a:pt x="79388" y="6514"/>
                  </a:lnTo>
                  <a:lnTo>
                    <a:pt x="66670" y="8899"/>
                  </a:lnTo>
                  <a:lnTo>
                    <a:pt x="63493" y="9095"/>
                  </a:lnTo>
                  <a:lnTo>
                    <a:pt x="57141" y="12134"/>
                  </a:lnTo>
                  <a:lnTo>
                    <a:pt x="34915" y="31866"/>
                  </a:lnTo>
                  <a:lnTo>
                    <a:pt x="31387" y="38130"/>
                  </a:lnTo>
                  <a:lnTo>
                    <a:pt x="28761" y="44442"/>
                  </a:lnTo>
                  <a:lnTo>
                    <a:pt x="22390" y="53945"/>
                  </a:lnTo>
                  <a:lnTo>
                    <a:pt x="18975" y="63464"/>
                  </a:lnTo>
                  <a:lnTo>
                    <a:pt x="10970" y="74280"/>
                  </a:lnTo>
                  <a:lnTo>
                    <a:pt x="9946" y="80660"/>
                  </a:lnTo>
                  <a:lnTo>
                    <a:pt x="12529" y="86275"/>
                  </a:lnTo>
                  <a:lnTo>
                    <a:pt x="23716" y="99745"/>
                  </a:lnTo>
                  <a:lnTo>
                    <a:pt x="29233" y="102518"/>
                  </a:lnTo>
                  <a:lnTo>
                    <a:pt x="44528" y="105502"/>
                  </a:lnTo>
                  <a:lnTo>
                    <a:pt x="55270" y="112898"/>
                  </a:lnTo>
                  <a:lnTo>
                    <a:pt x="66699" y="113857"/>
                  </a:lnTo>
                  <a:lnTo>
                    <a:pt x="74794" y="111259"/>
                  </a:lnTo>
                  <a:lnTo>
                    <a:pt x="78434" y="109085"/>
                  </a:lnTo>
                  <a:lnTo>
                    <a:pt x="98427" y="105595"/>
                  </a:lnTo>
                  <a:lnTo>
                    <a:pt x="106534" y="105118"/>
                  </a:lnTo>
                  <a:lnTo>
                    <a:pt x="113665" y="102083"/>
                  </a:lnTo>
                  <a:lnTo>
                    <a:pt x="117048" y="99793"/>
                  </a:lnTo>
                  <a:lnTo>
                    <a:pt x="140824" y="92992"/>
                  </a:lnTo>
                  <a:lnTo>
                    <a:pt x="144679" y="90556"/>
                  </a:lnTo>
                  <a:lnTo>
                    <a:pt x="190490" y="761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0" name="SMARTInkShape-564"/>
          <p:cNvSpPr/>
          <p:nvPr>
            <p:custDataLst>
              <p:tags r:id="rId7"/>
            </p:custDataLst>
          </p:nvPr>
        </p:nvSpPr>
        <p:spPr>
          <a:xfrm>
            <a:off x="5876925" y="2276475"/>
            <a:ext cx="28576" cy="114301"/>
          </a:xfrm>
          <a:custGeom>
            <a:avLst/>
            <a:gdLst/>
            <a:ahLst/>
            <a:cxnLst/>
            <a:rect l="0" t="0" r="0" b="0"/>
            <a:pathLst>
              <a:path w="28576" h="114301">
                <a:moveTo>
                  <a:pt x="28575" y="0"/>
                </a:moveTo>
                <a:lnTo>
                  <a:pt x="28575" y="0"/>
                </a:lnTo>
                <a:lnTo>
                  <a:pt x="28575" y="45358"/>
                </a:lnTo>
                <a:lnTo>
                  <a:pt x="28575" y="61684"/>
                </a:lnTo>
                <a:lnTo>
                  <a:pt x="25753" y="67279"/>
                </a:lnTo>
                <a:lnTo>
                  <a:pt x="22030" y="73293"/>
                </a:lnTo>
                <a:lnTo>
                  <a:pt x="19443" y="83879"/>
                </a:lnTo>
                <a:lnTo>
                  <a:pt x="12581" y="92965"/>
                </a:lnTo>
                <a:lnTo>
                  <a:pt x="10883" y="98821"/>
                </a:lnTo>
                <a:lnTo>
                  <a:pt x="9373" y="100805"/>
                </a:lnTo>
                <a:lnTo>
                  <a:pt x="3247" y="104657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5" name="SMARTInkShape-Group149"/>
          <p:cNvGrpSpPr/>
          <p:nvPr/>
        </p:nvGrpSpPr>
        <p:grpSpPr>
          <a:xfrm>
            <a:off x="6240199" y="2028825"/>
            <a:ext cx="446352" cy="257137"/>
            <a:chOff x="6240199" y="2028825"/>
            <a:chExt cx="446352" cy="257137"/>
          </a:xfrm>
        </p:grpSpPr>
        <p:sp>
          <p:nvSpPr>
            <p:cNvPr id="91" name="SMARTInkShape-565"/>
            <p:cNvSpPr/>
            <p:nvPr>
              <p:custDataLst>
                <p:tags r:id="rId314"/>
              </p:custDataLst>
            </p:nvPr>
          </p:nvSpPr>
          <p:spPr>
            <a:xfrm>
              <a:off x="6257925" y="2028825"/>
              <a:ext cx="104776" cy="209423"/>
            </a:xfrm>
            <a:custGeom>
              <a:avLst/>
              <a:gdLst/>
              <a:ahLst/>
              <a:cxnLst/>
              <a:rect l="0" t="0" r="0" b="0"/>
              <a:pathLst>
                <a:path w="104776" h="209423">
                  <a:moveTo>
                    <a:pt x="104775" y="0"/>
                  </a:moveTo>
                  <a:lnTo>
                    <a:pt x="104775" y="0"/>
                  </a:lnTo>
                  <a:lnTo>
                    <a:pt x="80819" y="0"/>
                  </a:lnTo>
                  <a:lnTo>
                    <a:pt x="79279" y="1058"/>
                  </a:lnTo>
                  <a:lnTo>
                    <a:pt x="78254" y="2822"/>
                  </a:lnTo>
                  <a:lnTo>
                    <a:pt x="76320" y="9133"/>
                  </a:lnTo>
                  <a:lnTo>
                    <a:pt x="71179" y="9409"/>
                  </a:lnTo>
                  <a:lnTo>
                    <a:pt x="69678" y="10506"/>
                  </a:lnTo>
                  <a:lnTo>
                    <a:pt x="64029" y="21279"/>
                  </a:lnTo>
                  <a:lnTo>
                    <a:pt x="50872" y="35895"/>
                  </a:lnTo>
                  <a:lnTo>
                    <a:pt x="47529" y="44737"/>
                  </a:lnTo>
                  <a:lnTo>
                    <a:pt x="41365" y="54060"/>
                  </a:lnTo>
                  <a:lnTo>
                    <a:pt x="39067" y="64583"/>
                  </a:lnTo>
                  <a:lnTo>
                    <a:pt x="37328" y="79578"/>
                  </a:lnTo>
                  <a:lnTo>
                    <a:pt x="21216" y="121788"/>
                  </a:lnTo>
                  <a:lnTo>
                    <a:pt x="18277" y="139432"/>
                  </a:lnTo>
                  <a:lnTo>
                    <a:pt x="11567" y="152347"/>
                  </a:lnTo>
                  <a:lnTo>
                    <a:pt x="8736" y="168268"/>
                  </a:lnTo>
                  <a:lnTo>
                    <a:pt x="2039" y="180974"/>
                  </a:lnTo>
                  <a:lnTo>
                    <a:pt x="0" y="209422"/>
                  </a:lnTo>
                  <a:lnTo>
                    <a:pt x="0" y="204456"/>
                  </a:lnTo>
                  <a:lnTo>
                    <a:pt x="1058" y="202979"/>
                  </a:lnTo>
                  <a:lnTo>
                    <a:pt x="5056" y="201338"/>
                  </a:lnTo>
                  <a:lnTo>
                    <a:pt x="6545" y="199842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566"/>
            <p:cNvSpPr/>
            <p:nvPr>
              <p:custDataLst>
                <p:tags r:id="rId315"/>
              </p:custDataLst>
            </p:nvPr>
          </p:nvSpPr>
          <p:spPr>
            <a:xfrm>
              <a:off x="6343650" y="2038350"/>
              <a:ext cx="9526" cy="228601"/>
            </a:xfrm>
            <a:custGeom>
              <a:avLst/>
              <a:gdLst/>
              <a:ahLst/>
              <a:cxnLst/>
              <a:rect l="0" t="0" r="0" b="0"/>
              <a:pathLst>
                <a:path w="9526" h="228601">
                  <a:moveTo>
                    <a:pt x="9525" y="0"/>
                  </a:moveTo>
                  <a:lnTo>
                    <a:pt x="9525" y="0"/>
                  </a:lnTo>
                  <a:lnTo>
                    <a:pt x="9525" y="47454"/>
                  </a:lnTo>
                  <a:lnTo>
                    <a:pt x="9525" y="80341"/>
                  </a:lnTo>
                  <a:lnTo>
                    <a:pt x="6703" y="86154"/>
                  </a:lnTo>
                  <a:lnTo>
                    <a:pt x="2980" y="92266"/>
                  </a:lnTo>
                  <a:lnTo>
                    <a:pt x="883" y="102715"/>
                  </a:lnTo>
                  <a:lnTo>
                    <a:pt x="7" y="149148"/>
                  </a:lnTo>
                  <a:lnTo>
                    <a:pt x="0" y="195792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567"/>
            <p:cNvSpPr/>
            <p:nvPr>
              <p:custDataLst>
                <p:tags r:id="rId316"/>
              </p:custDataLst>
            </p:nvPr>
          </p:nvSpPr>
          <p:spPr>
            <a:xfrm>
              <a:off x="6240199" y="2171700"/>
              <a:ext cx="122502" cy="38101"/>
            </a:xfrm>
            <a:custGeom>
              <a:avLst/>
              <a:gdLst/>
              <a:ahLst/>
              <a:cxnLst/>
              <a:rect l="0" t="0" r="0" b="0"/>
              <a:pathLst>
                <a:path w="122502" h="38101">
                  <a:moveTo>
                    <a:pt x="8201" y="38100"/>
                  </a:moveTo>
                  <a:lnTo>
                    <a:pt x="8201" y="38100"/>
                  </a:lnTo>
                  <a:lnTo>
                    <a:pt x="8201" y="28967"/>
                  </a:lnTo>
                  <a:lnTo>
                    <a:pt x="0" y="28609"/>
                  </a:lnTo>
                  <a:lnTo>
                    <a:pt x="4125" y="23529"/>
                  </a:lnTo>
                  <a:lnTo>
                    <a:pt x="9212" y="21041"/>
                  </a:lnTo>
                  <a:lnTo>
                    <a:pt x="36802" y="19102"/>
                  </a:lnTo>
                  <a:lnTo>
                    <a:pt x="49482" y="19060"/>
                  </a:lnTo>
                  <a:lnTo>
                    <a:pt x="92241" y="4861"/>
                  </a:lnTo>
                  <a:lnTo>
                    <a:pt x="12250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568"/>
            <p:cNvSpPr/>
            <p:nvPr>
              <p:custDataLst>
                <p:tags r:id="rId317"/>
              </p:custDataLst>
            </p:nvPr>
          </p:nvSpPr>
          <p:spPr>
            <a:xfrm>
              <a:off x="6477117" y="2076450"/>
              <a:ext cx="209434" cy="209512"/>
            </a:xfrm>
            <a:custGeom>
              <a:avLst/>
              <a:gdLst/>
              <a:ahLst/>
              <a:cxnLst/>
              <a:rect l="0" t="0" r="0" b="0"/>
              <a:pathLst>
                <a:path w="209434" h="209512">
                  <a:moveTo>
                    <a:pt x="104658" y="9525"/>
                  </a:moveTo>
                  <a:lnTo>
                    <a:pt x="104658" y="9525"/>
                  </a:lnTo>
                  <a:lnTo>
                    <a:pt x="112858" y="17726"/>
                  </a:lnTo>
                  <a:lnTo>
                    <a:pt x="114149" y="28148"/>
                  </a:lnTo>
                  <a:lnTo>
                    <a:pt x="123705" y="38097"/>
                  </a:lnTo>
                  <a:lnTo>
                    <a:pt x="131908" y="38100"/>
                  </a:lnTo>
                  <a:lnTo>
                    <a:pt x="132350" y="37042"/>
                  </a:lnTo>
                  <a:lnTo>
                    <a:pt x="132840" y="33043"/>
                  </a:lnTo>
                  <a:lnTo>
                    <a:pt x="131913" y="31554"/>
                  </a:lnTo>
                  <a:lnTo>
                    <a:pt x="130236" y="30561"/>
                  </a:lnTo>
                  <a:lnTo>
                    <a:pt x="124998" y="28967"/>
                  </a:lnTo>
                  <a:lnTo>
                    <a:pt x="124281" y="25927"/>
                  </a:lnTo>
                  <a:lnTo>
                    <a:pt x="123820" y="20408"/>
                  </a:lnTo>
                  <a:lnTo>
                    <a:pt x="115517" y="10968"/>
                  </a:lnTo>
                  <a:lnTo>
                    <a:pt x="109522" y="9953"/>
                  </a:lnTo>
                  <a:lnTo>
                    <a:pt x="107900" y="8752"/>
                  </a:lnTo>
                  <a:lnTo>
                    <a:pt x="106099" y="4595"/>
                  </a:lnTo>
                  <a:lnTo>
                    <a:pt x="104560" y="3063"/>
                  </a:lnTo>
                  <a:lnTo>
                    <a:pt x="95563" y="120"/>
                  </a:lnTo>
                  <a:lnTo>
                    <a:pt x="68310" y="0"/>
                  </a:lnTo>
                  <a:lnTo>
                    <a:pt x="59299" y="6546"/>
                  </a:lnTo>
                  <a:lnTo>
                    <a:pt x="53454" y="8201"/>
                  </a:lnTo>
                  <a:lnTo>
                    <a:pt x="51472" y="9701"/>
                  </a:lnTo>
                  <a:lnTo>
                    <a:pt x="47624" y="15810"/>
                  </a:lnTo>
                  <a:lnTo>
                    <a:pt x="42973" y="17610"/>
                  </a:lnTo>
                  <a:lnTo>
                    <a:pt x="41309" y="19148"/>
                  </a:lnTo>
                  <a:lnTo>
                    <a:pt x="30638" y="38292"/>
                  </a:lnTo>
                  <a:lnTo>
                    <a:pt x="29912" y="41403"/>
                  </a:lnTo>
                  <a:lnTo>
                    <a:pt x="21110" y="57167"/>
                  </a:lnTo>
                  <a:lnTo>
                    <a:pt x="20384" y="60336"/>
                  </a:lnTo>
                  <a:lnTo>
                    <a:pt x="11585" y="76202"/>
                  </a:lnTo>
                  <a:lnTo>
                    <a:pt x="8435" y="101600"/>
                  </a:lnTo>
                  <a:lnTo>
                    <a:pt x="1886" y="114300"/>
                  </a:lnTo>
                  <a:lnTo>
                    <a:pt x="0" y="136525"/>
                  </a:lnTo>
                  <a:lnTo>
                    <a:pt x="2757" y="142875"/>
                  </a:lnTo>
                  <a:lnTo>
                    <a:pt x="6452" y="149225"/>
                  </a:lnTo>
                  <a:lnTo>
                    <a:pt x="8824" y="161925"/>
                  </a:lnTo>
                  <a:lnTo>
                    <a:pt x="9018" y="165100"/>
                  </a:lnTo>
                  <a:lnTo>
                    <a:pt x="12057" y="171450"/>
                  </a:lnTo>
                  <a:lnTo>
                    <a:pt x="15877" y="177800"/>
                  </a:lnTo>
                  <a:lnTo>
                    <a:pt x="19086" y="187325"/>
                  </a:lnTo>
                  <a:lnTo>
                    <a:pt x="23587" y="193675"/>
                  </a:lnTo>
                  <a:lnTo>
                    <a:pt x="29115" y="197203"/>
                  </a:lnTo>
                  <a:lnTo>
                    <a:pt x="35100" y="199829"/>
                  </a:lnTo>
                  <a:lnTo>
                    <a:pt x="44419" y="206199"/>
                  </a:lnTo>
                  <a:lnTo>
                    <a:pt x="53884" y="208557"/>
                  </a:lnTo>
                  <a:lnTo>
                    <a:pt x="84316" y="209511"/>
                  </a:lnTo>
                  <a:lnTo>
                    <a:pt x="93148" y="206711"/>
                  </a:lnTo>
                  <a:lnTo>
                    <a:pt x="100601" y="202996"/>
                  </a:lnTo>
                  <a:lnTo>
                    <a:pt x="144976" y="188318"/>
                  </a:lnTo>
                  <a:lnTo>
                    <a:pt x="159643" y="180328"/>
                  </a:lnTo>
                  <a:lnTo>
                    <a:pt x="177398" y="166073"/>
                  </a:lnTo>
                  <a:lnTo>
                    <a:pt x="209433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0" name="SMARTInkShape-Group150"/>
          <p:cNvGrpSpPr/>
          <p:nvPr/>
        </p:nvGrpSpPr>
        <p:grpSpPr>
          <a:xfrm>
            <a:off x="6819911" y="2019704"/>
            <a:ext cx="723890" cy="228197"/>
            <a:chOff x="6819911" y="2019704"/>
            <a:chExt cx="723890" cy="228197"/>
          </a:xfrm>
        </p:grpSpPr>
        <p:sp>
          <p:nvSpPr>
            <p:cNvPr id="96" name="SMARTInkShape-569"/>
            <p:cNvSpPr/>
            <p:nvPr>
              <p:custDataLst>
                <p:tags r:id="rId310"/>
              </p:custDataLst>
            </p:nvPr>
          </p:nvSpPr>
          <p:spPr>
            <a:xfrm>
              <a:off x="6819911" y="2057516"/>
              <a:ext cx="190490" cy="190385"/>
            </a:xfrm>
            <a:custGeom>
              <a:avLst/>
              <a:gdLst/>
              <a:ahLst/>
              <a:cxnLst/>
              <a:rect l="0" t="0" r="0" b="0"/>
              <a:pathLst>
                <a:path w="190490" h="190385">
                  <a:moveTo>
                    <a:pt x="95239" y="9409"/>
                  </a:moveTo>
                  <a:lnTo>
                    <a:pt x="95239" y="9409"/>
                  </a:lnTo>
                  <a:lnTo>
                    <a:pt x="104648" y="0"/>
                  </a:lnTo>
                  <a:lnTo>
                    <a:pt x="104764" y="45320"/>
                  </a:lnTo>
                  <a:lnTo>
                    <a:pt x="104764" y="91961"/>
                  </a:lnTo>
                  <a:lnTo>
                    <a:pt x="104764" y="109158"/>
                  </a:lnTo>
                  <a:lnTo>
                    <a:pt x="101942" y="114773"/>
                  </a:lnTo>
                  <a:lnTo>
                    <a:pt x="98219" y="120796"/>
                  </a:lnTo>
                  <a:lnTo>
                    <a:pt x="95632" y="131387"/>
                  </a:lnTo>
                  <a:lnTo>
                    <a:pt x="95239" y="152283"/>
                  </a:lnTo>
                  <a:lnTo>
                    <a:pt x="77523" y="152284"/>
                  </a:lnTo>
                  <a:lnTo>
                    <a:pt x="68105" y="160485"/>
                  </a:lnTo>
                  <a:lnTo>
                    <a:pt x="62035" y="161417"/>
                  </a:lnTo>
                  <a:lnTo>
                    <a:pt x="44311" y="161775"/>
                  </a:lnTo>
                  <a:lnTo>
                    <a:pt x="42237" y="162844"/>
                  </a:lnTo>
                  <a:lnTo>
                    <a:pt x="40854" y="164616"/>
                  </a:lnTo>
                  <a:lnTo>
                    <a:pt x="39933" y="166855"/>
                  </a:lnTo>
                  <a:lnTo>
                    <a:pt x="38260" y="168348"/>
                  </a:lnTo>
                  <a:lnTo>
                    <a:pt x="27971" y="173566"/>
                  </a:lnTo>
                  <a:lnTo>
                    <a:pt x="21950" y="177618"/>
                  </a:lnTo>
                  <a:lnTo>
                    <a:pt x="10061" y="180733"/>
                  </a:lnTo>
                  <a:lnTo>
                    <a:pt x="395" y="180856"/>
                  </a:lnTo>
                  <a:lnTo>
                    <a:pt x="0" y="189992"/>
                  </a:lnTo>
                  <a:lnTo>
                    <a:pt x="44726" y="190384"/>
                  </a:lnTo>
                  <a:lnTo>
                    <a:pt x="92064" y="190384"/>
                  </a:lnTo>
                  <a:lnTo>
                    <a:pt x="138631" y="190384"/>
                  </a:lnTo>
                  <a:lnTo>
                    <a:pt x="186009" y="190384"/>
                  </a:lnTo>
                  <a:lnTo>
                    <a:pt x="190488" y="190384"/>
                  </a:lnTo>
                  <a:lnTo>
                    <a:pt x="190489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570"/>
            <p:cNvSpPr/>
            <p:nvPr>
              <p:custDataLst>
                <p:tags r:id="rId311"/>
              </p:custDataLst>
            </p:nvPr>
          </p:nvSpPr>
          <p:spPr>
            <a:xfrm>
              <a:off x="7134228" y="2038350"/>
              <a:ext cx="19048" cy="209551"/>
            </a:xfrm>
            <a:custGeom>
              <a:avLst/>
              <a:gdLst/>
              <a:ahLst/>
              <a:cxnLst/>
              <a:rect l="0" t="0" r="0" b="0"/>
              <a:pathLst>
                <a:path w="19048" h="209551">
                  <a:moveTo>
                    <a:pt x="19047" y="9525"/>
                  </a:moveTo>
                  <a:lnTo>
                    <a:pt x="19047" y="9525"/>
                  </a:lnTo>
                  <a:lnTo>
                    <a:pt x="19047" y="0"/>
                  </a:lnTo>
                  <a:lnTo>
                    <a:pt x="19047" y="17334"/>
                  </a:lnTo>
                  <a:lnTo>
                    <a:pt x="12502" y="26315"/>
                  </a:lnTo>
                  <a:lnTo>
                    <a:pt x="10405" y="35196"/>
                  </a:lnTo>
                  <a:lnTo>
                    <a:pt x="9532" y="78986"/>
                  </a:lnTo>
                  <a:lnTo>
                    <a:pt x="9522" y="126468"/>
                  </a:lnTo>
                  <a:lnTo>
                    <a:pt x="9522" y="144691"/>
                  </a:lnTo>
                  <a:lnTo>
                    <a:pt x="6700" y="151796"/>
                  </a:lnTo>
                  <a:lnTo>
                    <a:pt x="2977" y="158482"/>
                  </a:lnTo>
                  <a:lnTo>
                    <a:pt x="585" y="171397"/>
                  </a:lnTo>
                  <a:lnTo>
                    <a:pt x="0" y="198259"/>
                  </a:lnTo>
                  <a:lnTo>
                    <a:pt x="9522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571"/>
            <p:cNvSpPr/>
            <p:nvPr>
              <p:custDataLst>
                <p:tags r:id="rId312"/>
              </p:custDataLst>
            </p:nvPr>
          </p:nvSpPr>
          <p:spPr>
            <a:xfrm>
              <a:off x="7135550" y="2047876"/>
              <a:ext cx="122498" cy="200025"/>
            </a:xfrm>
            <a:custGeom>
              <a:avLst/>
              <a:gdLst/>
              <a:ahLst/>
              <a:cxnLst/>
              <a:rect l="0" t="0" r="0" b="0"/>
              <a:pathLst>
                <a:path w="122498" h="200025">
                  <a:moveTo>
                    <a:pt x="8200" y="38099"/>
                  </a:moveTo>
                  <a:lnTo>
                    <a:pt x="8200" y="38099"/>
                  </a:lnTo>
                  <a:lnTo>
                    <a:pt x="8200" y="29898"/>
                  </a:lnTo>
                  <a:lnTo>
                    <a:pt x="7142" y="29457"/>
                  </a:lnTo>
                  <a:lnTo>
                    <a:pt x="3144" y="28966"/>
                  </a:lnTo>
                  <a:lnTo>
                    <a:pt x="1655" y="27777"/>
                  </a:lnTo>
                  <a:lnTo>
                    <a:pt x="0" y="23634"/>
                  </a:lnTo>
                  <a:lnTo>
                    <a:pt x="616" y="22106"/>
                  </a:lnTo>
                  <a:lnTo>
                    <a:pt x="2086" y="21087"/>
                  </a:lnTo>
                  <a:lnTo>
                    <a:pt x="4124" y="20407"/>
                  </a:lnTo>
                  <a:lnTo>
                    <a:pt x="5483" y="18896"/>
                  </a:lnTo>
                  <a:lnTo>
                    <a:pt x="7843" y="10967"/>
                  </a:lnTo>
                  <a:lnTo>
                    <a:pt x="10863" y="10165"/>
                  </a:lnTo>
                  <a:lnTo>
                    <a:pt x="16369" y="9651"/>
                  </a:lnTo>
                  <a:lnTo>
                    <a:pt x="25062" y="3003"/>
                  </a:lnTo>
                  <a:lnTo>
                    <a:pt x="35023" y="395"/>
                  </a:lnTo>
                  <a:lnTo>
                    <a:pt x="63872" y="0"/>
                  </a:lnTo>
                  <a:lnTo>
                    <a:pt x="73421" y="8200"/>
                  </a:lnTo>
                  <a:lnTo>
                    <a:pt x="74229" y="11758"/>
                  </a:lnTo>
                  <a:lnTo>
                    <a:pt x="74748" y="22665"/>
                  </a:lnTo>
                  <a:lnTo>
                    <a:pt x="71997" y="28770"/>
                  </a:lnTo>
                  <a:lnTo>
                    <a:pt x="68304" y="35011"/>
                  </a:lnTo>
                  <a:lnTo>
                    <a:pt x="65934" y="47641"/>
                  </a:lnTo>
                  <a:lnTo>
                    <a:pt x="65738" y="50810"/>
                  </a:lnTo>
                  <a:lnTo>
                    <a:pt x="62701" y="57154"/>
                  </a:lnTo>
                  <a:lnTo>
                    <a:pt x="58881" y="63501"/>
                  </a:lnTo>
                  <a:lnTo>
                    <a:pt x="55672" y="73025"/>
                  </a:lnTo>
                  <a:lnTo>
                    <a:pt x="49547" y="82549"/>
                  </a:lnTo>
                  <a:lnTo>
                    <a:pt x="47743" y="88899"/>
                  </a:lnTo>
                  <a:lnTo>
                    <a:pt x="46204" y="91016"/>
                  </a:lnTo>
                  <a:lnTo>
                    <a:pt x="44120" y="92427"/>
                  </a:lnTo>
                  <a:lnTo>
                    <a:pt x="38980" y="95053"/>
                  </a:lnTo>
                  <a:lnTo>
                    <a:pt x="29004" y="103285"/>
                  </a:lnTo>
                  <a:lnTo>
                    <a:pt x="28030" y="106934"/>
                  </a:lnTo>
                  <a:lnTo>
                    <a:pt x="27770" y="109389"/>
                  </a:lnTo>
                  <a:lnTo>
                    <a:pt x="26538" y="111026"/>
                  </a:lnTo>
                  <a:lnTo>
                    <a:pt x="17761" y="114288"/>
                  </a:lnTo>
                  <a:lnTo>
                    <a:pt x="17736" y="114296"/>
                  </a:lnTo>
                  <a:lnTo>
                    <a:pt x="17728" y="109242"/>
                  </a:lnTo>
                  <a:lnTo>
                    <a:pt x="18785" y="107753"/>
                  </a:lnTo>
                  <a:lnTo>
                    <a:pt x="20549" y="106760"/>
                  </a:lnTo>
                  <a:lnTo>
                    <a:pt x="27426" y="105035"/>
                  </a:lnTo>
                  <a:lnTo>
                    <a:pt x="31915" y="104890"/>
                  </a:lnTo>
                  <a:lnTo>
                    <a:pt x="33534" y="103793"/>
                  </a:lnTo>
                  <a:lnTo>
                    <a:pt x="34615" y="102003"/>
                  </a:lnTo>
                  <a:lnTo>
                    <a:pt x="35335" y="99752"/>
                  </a:lnTo>
                  <a:lnTo>
                    <a:pt x="36873" y="98251"/>
                  </a:lnTo>
                  <a:lnTo>
                    <a:pt x="41405" y="96583"/>
                  </a:lnTo>
                  <a:lnTo>
                    <a:pt x="87611" y="95250"/>
                  </a:lnTo>
                  <a:lnTo>
                    <a:pt x="92054" y="95249"/>
                  </a:lnTo>
                  <a:lnTo>
                    <a:pt x="117600" y="118929"/>
                  </a:lnTo>
                  <a:lnTo>
                    <a:pt x="120322" y="124471"/>
                  </a:lnTo>
                  <a:lnTo>
                    <a:pt x="122463" y="141396"/>
                  </a:lnTo>
                  <a:lnTo>
                    <a:pt x="122497" y="156002"/>
                  </a:lnTo>
                  <a:lnTo>
                    <a:pt x="121440" y="157976"/>
                  </a:lnTo>
                  <a:lnTo>
                    <a:pt x="119676" y="159292"/>
                  </a:lnTo>
                  <a:lnTo>
                    <a:pt x="117443" y="160169"/>
                  </a:lnTo>
                  <a:lnTo>
                    <a:pt x="115953" y="161812"/>
                  </a:lnTo>
                  <a:lnTo>
                    <a:pt x="114299" y="166460"/>
                  </a:lnTo>
                  <a:lnTo>
                    <a:pt x="112799" y="168123"/>
                  </a:lnTo>
                  <a:lnTo>
                    <a:pt x="108310" y="169971"/>
                  </a:lnTo>
                  <a:lnTo>
                    <a:pt x="106691" y="171522"/>
                  </a:lnTo>
                  <a:lnTo>
                    <a:pt x="104890" y="176068"/>
                  </a:lnTo>
                  <a:lnTo>
                    <a:pt x="103877" y="184577"/>
                  </a:lnTo>
                  <a:lnTo>
                    <a:pt x="102676" y="186551"/>
                  </a:lnTo>
                  <a:lnTo>
                    <a:pt x="100818" y="187867"/>
                  </a:lnTo>
                  <a:lnTo>
                    <a:pt x="95930" y="189329"/>
                  </a:lnTo>
                  <a:lnTo>
                    <a:pt x="90230" y="189979"/>
                  </a:lnTo>
                  <a:lnTo>
                    <a:pt x="84168" y="193090"/>
                  </a:lnTo>
                  <a:lnTo>
                    <a:pt x="76711" y="198655"/>
                  </a:lnTo>
                  <a:lnTo>
                    <a:pt x="67633" y="199753"/>
                  </a:lnTo>
                  <a:lnTo>
                    <a:pt x="27379" y="200024"/>
                  </a:lnTo>
                  <a:lnTo>
                    <a:pt x="27250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572"/>
            <p:cNvSpPr/>
            <p:nvPr>
              <p:custDataLst>
                <p:tags r:id="rId313"/>
              </p:custDataLst>
            </p:nvPr>
          </p:nvSpPr>
          <p:spPr>
            <a:xfrm>
              <a:off x="7316536" y="2019704"/>
              <a:ext cx="227265" cy="199584"/>
            </a:xfrm>
            <a:custGeom>
              <a:avLst/>
              <a:gdLst/>
              <a:ahLst/>
              <a:cxnLst/>
              <a:rect l="0" t="0" r="0" b="0"/>
              <a:pathLst>
                <a:path w="227265" h="199584">
                  <a:moveTo>
                    <a:pt x="103439" y="47221"/>
                  </a:moveTo>
                  <a:lnTo>
                    <a:pt x="103439" y="47221"/>
                  </a:lnTo>
                  <a:lnTo>
                    <a:pt x="108495" y="52277"/>
                  </a:lnTo>
                  <a:lnTo>
                    <a:pt x="107867" y="53767"/>
                  </a:lnTo>
                  <a:lnTo>
                    <a:pt x="94583" y="56630"/>
                  </a:lnTo>
                  <a:lnTo>
                    <a:pt x="92859" y="73797"/>
                  </a:lnTo>
                  <a:lnTo>
                    <a:pt x="85714" y="83594"/>
                  </a:lnTo>
                  <a:lnTo>
                    <a:pt x="84650" y="92584"/>
                  </a:lnTo>
                  <a:lnTo>
                    <a:pt x="84505" y="98427"/>
                  </a:lnTo>
                  <a:lnTo>
                    <a:pt x="81618" y="104551"/>
                  </a:lnTo>
                  <a:lnTo>
                    <a:pt x="77865" y="110801"/>
                  </a:lnTo>
                  <a:lnTo>
                    <a:pt x="75457" y="123437"/>
                  </a:lnTo>
                  <a:lnTo>
                    <a:pt x="75259" y="126607"/>
                  </a:lnTo>
                  <a:lnTo>
                    <a:pt x="72218" y="132951"/>
                  </a:lnTo>
                  <a:lnTo>
                    <a:pt x="66698" y="140590"/>
                  </a:lnTo>
                  <a:lnTo>
                    <a:pt x="64549" y="149704"/>
                  </a:lnTo>
                  <a:lnTo>
                    <a:pt x="32251" y="185073"/>
                  </a:lnTo>
                  <a:lnTo>
                    <a:pt x="26644" y="187864"/>
                  </a:lnTo>
                  <a:lnTo>
                    <a:pt x="23667" y="188608"/>
                  </a:lnTo>
                  <a:lnTo>
                    <a:pt x="21683" y="190162"/>
                  </a:lnTo>
                  <a:lnTo>
                    <a:pt x="19477" y="194711"/>
                  </a:lnTo>
                  <a:lnTo>
                    <a:pt x="17831" y="196348"/>
                  </a:lnTo>
                  <a:lnTo>
                    <a:pt x="8318" y="199583"/>
                  </a:lnTo>
                  <a:lnTo>
                    <a:pt x="0" y="191417"/>
                  </a:lnTo>
                  <a:lnTo>
                    <a:pt x="613" y="190977"/>
                  </a:lnTo>
                  <a:lnTo>
                    <a:pt x="4116" y="190487"/>
                  </a:lnTo>
                  <a:lnTo>
                    <a:pt x="5474" y="189299"/>
                  </a:lnTo>
                  <a:lnTo>
                    <a:pt x="6982" y="185156"/>
                  </a:lnTo>
                  <a:lnTo>
                    <a:pt x="7832" y="176873"/>
                  </a:lnTo>
                  <a:lnTo>
                    <a:pt x="9008" y="174930"/>
                  </a:lnTo>
                  <a:lnTo>
                    <a:pt x="10852" y="173636"/>
                  </a:lnTo>
                  <a:lnTo>
                    <a:pt x="13138" y="172772"/>
                  </a:lnTo>
                  <a:lnTo>
                    <a:pt x="14664" y="171139"/>
                  </a:lnTo>
                  <a:lnTo>
                    <a:pt x="16358" y="166501"/>
                  </a:lnTo>
                  <a:lnTo>
                    <a:pt x="17868" y="164841"/>
                  </a:lnTo>
                  <a:lnTo>
                    <a:pt x="36959" y="154176"/>
                  </a:lnTo>
                  <a:lnTo>
                    <a:pt x="40068" y="153450"/>
                  </a:lnTo>
                  <a:lnTo>
                    <a:pt x="55831" y="144649"/>
                  </a:lnTo>
                  <a:lnTo>
                    <a:pt x="69839" y="142599"/>
                  </a:lnTo>
                  <a:lnTo>
                    <a:pt x="75453" y="145350"/>
                  </a:lnTo>
                  <a:lnTo>
                    <a:pt x="82624" y="150683"/>
                  </a:lnTo>
                  <a:lnTo>
                    <a:pt x="88923" y="151607"/>
                  </a:lnTo>
                  <a:lnTo>
                    <a:pt x="90586" y="152795"/>
                  </a:lnTo>
                  <a:lnTo>
                    <a:pt x="91696" y="154645"/>
                  </a:lnTo>
                  <a:lnTo>
                    <a:pt x="92436" y="156937"/>
                  </a:lnTo>
                  <a:lnTo>
                    <a:pt x="93987" y="158465"/>
                  </a:lnTo>
                  <a:lnTo>
                    <a:pt x="98532" y="160163"/>
                  </a:lnTo>
                  <a:lnTo>
                    <a:pt x="100169" y="161674"/>
                  </a:lnTo>
                  <a:lnTo>
                    <a:pt x="104210" y="171142"/>
                  </a:lnTo>
                  <a:lnTo>
                    <a:pt x="111602" y="179120"/>
                  </a:lnTo>
                  <a:lnTo>
                    <a:pt x="112928" y="189666"/>
                  </a:lnTo>
                  <a:lnTo>
                    <a:pt x="121162" y="198259"/>
                  </a:lnTo>
                  <a:lnTo>
                    <a:pt x="127152" y="199217"/>
                  </a:lnTo>
                  <a:lnTo>
                    <a:pt x="128773" y="198294"/>
                  </a:lnTo>
                  <a:lnTo>
                    <a:pt x="129854" y="196619"/>
                  </a:lnTo>
                  <a:lnTo>
                    <a:pt x="130574" y="194445"/>
                  </a:lnTo>
                  <a:lnTo>
                    <a:pt x="132112" y="192995"/>
                  </a:lnTo>
                  <a:lnTo>
                    <a:pt x="141630" y="189292"/>
                  </a:lnTo>
                  <a:lnTo>
                    <a:pt x="165125" y="166501"/>
                  </a:lnTo>
                  <a:lnTo>
                    <a:pt x="167897" y="158090"/>
                  </a:lnTo>
                  <a:lnTo>
                    <a:pt x="170188" y="148354"/>
                  </a:lnTo>
                  <a:lnTo>
                    <a:pt x="177459" y="133481"/>
                  </a:lnTo>
                  <a:lnTo>
                    <a:pt x="188734" y="87016"/>
                  </a:lnTo>
                  <a:lnTo>
                    <a:pt x="189153" y="53698"/>
                  </a:lnTo>
                  <a:lnTo>
                    <a:pt x="186337" y="47277"/>
                  </a:lnTo>
                  <a:lnTo>
                    <a:pt x="173975" y="31353"/>
                  </a:lnTo>
                  <a:lnTo>
                    <a:pt x="171829" y="24999"/>
                  </a:lnTo>
                  <a:lnTo>
                    <a:pt x="170199" y="22882"/>
                  </a:lnTo>
                  <a:lnTo>
                    <a:pt x="153968" y="12472"/>
                  </a:lnTo>
                  <a:lnTo>
                    <a:pt x="147768" y="10610"/>
                  </a:lnTo>
                  <a:lnTo>
                    <a:pt x="128619" y="8357"/>
                  </a:lnTo>
                  <a:lnTo>
                    <a:pt x="110177" y="959"/>
                  </a:lnTo>
                  <a:lnTo>
                    <a:pt x="95322" y="0"/>
                  </a:lnTo>
                  <a:lnTo>
                    <a:pt x="86426" y="2598"/>
                  </a:lnTo>
                  <a:lnTo>
                    <a:pt x="78944" y="6222"/>
                  </a:lnTo>
                  <a:lnTo>
                    <a:pt x="62283" y="8739"/>
                  </a:lnTo>
                  <a:lnTo>
                    <a:pt x="52674" y="9008"/>
                  </a:lnTo>
                  <a:lnTo>
                    <a:pt x="46305" y="11893"/>
                  </a:lnTo>
                  <a:lnTo>
                    <a:pt x="39946" y="15645"/>
                  </a:lnTo>
                  <a:lnTo>
                    <a:pt x="33591" y="17312"/>
                  </a:lnTo>
                  <a:lnTo>
                    <a:pt x="31474" y="18815"/>
                  </a:lnTo>
                  <a:lnTo>
                    <a:pt x="30063" y="20875"/>
                  </a:lnTo>
                  <a:lnTo>
                    <a:pt x="29122" y="23307"/>
                  </a:lnTo>
                  <a:lnTo>
                    <a:pt x="27435" y="24928"/>
                  </a:lnTo>
                  <a:lnTo>
                    <a:pt x="22741" y="26730"/>
                  </a:lnTo>
                  <a:lnTo>
                    <a:pt x="21065" y="28269"/>
                  </a:lnTo>
                  <a:lnTo>
                    <a:pt x="19203" y="32801"/>
                  </a:lnTo>
                  <a:lnTo>
                    <a:pt x="16950" y="44333"/>
                  </a:lnTo>
                  <a:lnTo>
                    <a:pt x="11255" y="53656"/>
                  </a:lnTo>
                  <a:lnTo>
                    <a:pt x="8794" y="66288"/>
                  </a:lnTo>
                  <a:lnTo>
                    <a:pt x="8225" y="80296"/>
                  </a:lnTo>
                  <a:lnTo>
                    <a:pt x="11027" y="85910"/>
                  </a:lnTo>
                  <a:lnTo>
                    <a:pt x="25799" y="102892"/>
                  </a:lnTo>
                  <a:lnTo>
                    <a:pt x="31869" y="103933"/>
                  </a:lnTo>
                  <a:lnTo>
                    <a:pt x="68160" y="104360"/>
                  </a:lnTo>
                  <a:lnTo>
                    <a:pt x="114414" y="95238"/>
                  </a:lnTo>
                  <a:lnTo>
                    <a:pt x="162003" y="77522"/>
                  </a:lnTo>
                  <a:lnTo>
                    <a:pt x="182229" y="68484"/>
                  </a:lnTo>
                  <a:lnTo>
                    <a:pt x="192432" y="66196"/>
                  </a:lnTo>
                  <a:lnTo>
                    <a:pt x="205927" y="58200"/>
                  </a:lnTo>
                  <a:lnTo>
                    <a:pt x="216214" y="48673"/>
                  </a:lnTo>
                  <a:lnTo>
                    <a:pt x="227256" y="47222"/>
                  </a:lnTo>
                  <a:lnTo>
                    <a:pt x="227264" y="47221"/>
                  </a:lnTo>
                  <a:lnTo>
                    <a:pt x="227264" y="567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SMARTInkShape-Group151"/>
          <p:cNvGrpSpPr/>
          <p:nvPr/>
        </p:nvGrpSpPr>
        <p:grpSpPr>
          <a:xfrm>
            <a:off x="2590800" y="2648352"/>
            <a:ext cx="990598" cy="294874"/>
            <a:chOff x="2590800" y="2648352"/>
            <a:chExt cx="990598" cy="294874"/>
          </a:xfrm>
        </p:grpSpPr>
        <p:sp>
          <p:nvSpPr>
            <p:cNvPr id="101" name="SMARTInkShape-573"/>
            <p:cNvSpPr/>
            <p:nvPr>
              <p:custDataLst>
                <p:tags r:id="rId304"/>
              </p:custDataLst>
            </p:nvPr>
          </p:nvSpPr>
          <p:spPr>
            <a:xfrm>
              <a:off x="2590800" y="2676525"/>
              <a:ext cx="390516" cy="266700"/>
            </a:xfrm>
            <a:custGeom>
              <a:avLst/>
              <a:gdLst/>
              <a:ahLst/>
              <a:cxnLst/>
              <a:rect l="0" t="0" r="0" b="0"/>
              <a:pathLst>
                <a:path w="390516" h="266700">
                  <a:moveTo>
                    <a:pt x="0" y="200025"/>
                  </a:moveTo>
                  <a:lnTo>
                    <a:pt x="0" y="200025"/>
                  </a:lnTo>
                  <a:lnTo>
                    <a:pt x="8201" y="200025"/>
                  </a:lnTo>
                  <a:lnTo>
                    <a:pt x="8642" y="201083"/>
                  </a:lnTo>
                  <a:lnTo>
                    <a:pt x="9490" y="214214"/>
                  </a:lnTo>
                  <a:lnTo>
                    <a:pt x="10560" y="215834"/>
                  </a:lnTo>
                  <a:lnTo>
                    <a:pt x="12332" y="216915"/>
                  </a:lnTo>
                  <a:lnTo>
                    <a:pt x="14571" y="217635"/>
                  </a:lnTo>
                  <a:lnTo>
                    <a:pt x="16064" y="219173"/>
                  </a:lnTo>
                  <a:lnTo>
                    <a:pt x="17723" y="223705"/>
                  </a:lnTo>
                  <a:lnTo>
                    <a:pt x="18657" y="232207"/>
                  </a:lnTo>
                  <a:lnTo>
                    <a:pt x="19846" y="234179"/>
                  </a:lnTo>
                  <a:lnTo>
                    <a:pt x="21697" y="235494"/>
                  </a:lnTo>
                  <a:lnTo>
                    <a:pt x="23990" y="236371"/>
                  </a:lnTo>
                  <a:lnTo>
                    <a:pt x="25518" y="238014"/>
                  </a:lnTo>
                  <a:lnTo>
                    <a:pt x="27217" y="242662"/>
                  </a:lnTo>
                  <a:lnTo>
                    <a:pt x="28173" y="251229"/>
                  </a:lnTo>
                  <a:lnTo>
                    <a:pt x="29365" y="253211"/>
                  </a:lnTo>
                  <a:lnTo>
                    <a:pt x="31218" y="254532"/>
                  </a:lnTo>
                  <a:lnTo>
                    <a:pt x="33512" y="255413"/>
                  </a:lnTo>
                  <a:lnTo>
                    <a:pt x="35042" y="257059"/>
                  </a:lnTo>
                  <a:lnTo>
                    <a:pt x="36741" y="261709"/>
                  </a:lnTo>
                  <a:lnTo>
                    <a:pt x="38252" y="263373"/>
                  </a:lnTo>
                  <a:lnTo>
                    <a:pt x="46182" y="266262"/>
                  </a:lnTo>
                  <a:lnTo>
                    <a:pt x="79502" y="266699"/>
                  </a:lnTo>
                  <a:lnTo>
                    <a:pt x="85782" y="263877"/>
                  </a:lnTo>
                  <a:lnTo>
                    <a:pt x="88938" y="261644"/>
                  </a:lnTo>
                  <a:lnTo>
                    <a:pt x="92445" y="256339"/>
                  </a:lnTo>
                  <a:lnTo>
                    <a:pt x="95062" y="250454"/>
                  </a:lnTo>
                  <a:lnTo>
                    <a:pt x="130198" y="205118"/>
                  </a:lnTo>
                  <a:lnTo>
                    <a:pt x="158751" y="157835"/>
                  </a:lnTo>
                  <a:lnTo>
                    <a:pt x="180975" y="114247"/>
                  </a:lnTo>
                  <a:lnTo>
                    <a:pt x="193675" y="93946"/>
                  </a:lnTo>
                  <a:lnTo>
                    <a:pt x="211863" y="72140"/>
                  </a:lnTo>
                  <a:lnTo>
                    <a:pt x="223182" y="46215"/>
                  </a:lnTo>
                  <a:lnTo>
                    <a:pt x="234076" y="32099"/>
                  </a:lnTo>
                  <a:lnTo>
                    <a:pt x="240147" y="19119"/>
                  </a:lnTo>
                  <a:lnTo>
                    <a:pt x="242648" y="15921"/>
                  </a:lnTo>
                  <a:lnTo>
                    <a:pt x="248249" y="12368"/>
                  </a:lnTo>
                  <a:lnTo>
                    <a:pt x="251224" y="11420"/>
                  </a:lnTo>
                  <a:lnTo>
                    <a:pt x="253208" y="9730"/>
                  </a:lnTo>
                  <a:lnTo>
                    <a:pt x="257175" y="0"/>
                  </a:lnTo>
                  <a:lnTo>
                    <a:pt x="257175" y="33202"/>
                  </a:lnTo>
                  <a:lnTo>
                    <a:pt x="254353" y="38746"/>
                  </a:lnTo>
                  <a:lnTo>
                    <a:pt x="252119" y="41705"/>
                  </a:lnTo>
                  <a:lnTo>
                    <a:pt x="249636" y="50638"/>
                  </a:lnTo>
                  <a:lnTo>
                    <a:pt x="246669" y="82296"/>
                  </a:lnTo>
                  <a:lnTo>
                    <a:pt x="241127" y="93058"/>
                  </a:lnTo>
                  <a:lnTo>
                    <a:pt x="238148" y="139622"/>
                  </a:lnTo>
                  <a:lnTo>
                    <a:pt x="238135" y="146015"/>
                  </a:lnTo>
                  <a:lnTo>
                    <a:pt x="235307" y="152385"/>
                  </a:lnTo>
                  <a:lnTo>
                    <a:pt x="231581" y="158743"/>
                  </a:lnTo>
                  <a:lnTo>
                    <a:pt x="229189" y="171449"/>
                  </a:lnTo>
                  <a:lnTo>
                    <a:pt x="228601" y="207785"/>
                  </a:lnTo>
                  <a:lnTo>
                    <a:pt x="219467" y="218637"/>
                  </a:lnTo>
                  <a:lnTo>
                    <a:pt x="219078" y="228480"/>
                  </a:lnTo>
                  <a:lnTo>
                    <a:pt x="219075" y="220388"/>
                  </a:lnTo>
                  <a:lnTo>
                    <a:pt x="225621" y="211730"/>
                  </a:lnTo>
                  <a:lnTo>
                    <a:pt x="228208" y="201775"/>
                  </a:lnTo>
                  <a:lnTo>
                    <a:pt x="228599" y="155568"/>
                  </a:lnTo>
                  <a:lnTo>
                    <a:pt x="228600" y="130174"/>
                  </a:lnTo>
                  <a:lnTo>
                    <a:pt x="225778" y="123825"/>
                  </a:lnTo>
                  <a:lnTo>
                    <a:pt x="220399" y="116181"/>
                  </a:lnTo>
                  <a:lnTo>
                    <a:pt x="216842" y="115136"/>
                  </a:lnTo>
                  <a:lnTo>
                    <a:pt x="214411" y="114858"/>
                  </a:lnTo>
                  <a:lnTo>
                    <a:pt x="212791" y="113613"/>
                  </a:lnTo>
                  <a:lnTo>
                    <a:pt x="210990" y="109409"/>
                  </a:lnTo>
                  <a:lnTo>
                    <a:pt x="209452" y="107864"/>
                  </a:lnTo>
                  <a:lnTo>
                    <a:pt x="204920" y="106148"/>
                  </a:lnTo>
                  <a:lnTo>
                    <a:pt x="158747" y="104778"/>
                  </a:lnTo>
                  <a:lnTo>
                    <a:pt x="156631" y="105836"/>
                  </a:lnTo>
                  <a:lnTo>
                    <a:pt x="155221" y="107599"/>
                  </a:lnTo>
                  <a:lnTo>
                    <a:pt x="154281" y="109833"/>
                  </a:lnTo>
                  <a:lnTo>
                    <a:pt x="152595" y="111322"/>
                  </a:lnTo>
                  <a:lnTo>
                    <a:pt x="147900" y="112976"/>
                  </a:lnTo>
                  <a:lnTo>
                    <a:pt x="135115" y="114184"/>
                  </a:lnTo>
                  <a:lnTo>
                    <a:pt x="134527" y="115281"/>
                  </a:lnTo>
                  <a:lnTo>
                    <a:pt x="133364" y="123708"/>
                  </a:lnTo>
                  <a:lnTo>
                    <a:pt x="141552" y="132016"/>
                  </a:lnTo>
                  <a:lnTo>
                    <a:pt x="147540" y="132955"/>
                  </a:lnTo>
                  <a:lnTo>
                    <a:pt x="193327" y="133349"/>
                  </a:lnTo>
                  <a:lnTo>
                    <a:pt x="203398" y="132291"/>
                  </a:lnTo>
                  <a:lnTo>
                    <a:pt x="215018" y="125746"/>
                  </a:lnTo>
                  <a:lnTo>
                    <a:pt x="221858" y="120092"/>
                  </a:lnTo>
                  <a:lnTo>
                    <a:pt x="231248" y="116874"/>
                  </a:lnTo>
                  <a:lnTo>
                    <a:pt x="241418" y="114386"/>
                  </a:lnTo>
                  <a:lnTo>
                    <a:pt x="274060" y="97892"/>
                  </a:lnTo>
                  <a:lnTo>
                    <a:pt x="281613" y="95366"/>
                  </a:lnTo>
                  <a:lnTo>
                    <a:pt x="307028" y="79107"/>
                  </a:lnTo>
                  <a:lnTo>
                    <a:pt x="311082" y="72906"/>
                  </a:lnTo>
                  <a:lnTo>
                    <a:pt x="314279" y="70829"/>
                  </a:lnTo>
                  <a:lnTo>
                    <a:pt x="331798" y="64674"/>
                  </a:lnTo>
                  <a:lnTo>
                    <a:pt x="339024" y="60494"/>
                  </a:lnTo>
                  <a:lnTo>
                    <a:pt x="350451" y="57590"/>
                  </a:lnTo>
                  <a:lnTo>
                    <a:pt x="360453" y="48988"/>
                  </a:lnTo>
                  <a:lnTo>
                    <a:pt x="370020" y="47745"/>
                  </a:lnTo>
                  <a:lnTo>
                    <a:pt x="380872" y="47626"/>
                  </a:lnTo>
                  <a:lnTo>
                    <a:pt x="380962" y="52682"/>
                  </a:lnTo>
                  <a:lnTo>
                    <a:pt x="382033" y="54171"/>
                  </a:lnTo>
                  <a:lnTo>
                    <a:pt x="386045" y="55826"/>
                  </a:lnTo>
                  <a:lnTo>
                    <a:pt x="387538" y="57326"/>
                  </a:lnTo>
                  <a:lnTo>
                    <a:pt x="390132" y="65235"/>
                  </a:lnTo>
                  <a:lnTo>
                    <a:pt x="390515" y="89028"/>
                  </a:lnTo>
                  <a:lnTo>
                    <a:pt x="389460" y="91102"/>
                  </a:lnTo>
                  <a:lnTo>
                    <a:pt x="387698" y="92485"/>
                  </a:lnTo>
                  <a:lnTo>
                    <a:pt x="385465" y="93407"/>
                  </a:lnTo>
                  <a:lnTo>
                    <a:pt x="383977" y="95079"/>
                  </a:lnTo>
                  <a:lnTo>
                    <a:pt x="382323" y="99760"/>
                  </a:lnTo>
                  <a:lnTo>
                    <a:pt x="378229" y="126699"/>
                  </a:lnTo>
                  <a:lnTo>
                    <a:pt x="372809" y="144736"/>
                  </a:lnTo>
                  <a:lnTo>
                    <a:pt x="370495" y="168198"/>
                  </a:lnTo>
                  <a:lnTo>
                    <a:pt x="363951" y="180960"/>
                  </a:lnTo>
                  <a:lnTo>
                    <a:pt x="361965" y="228425"/>
                  </a:lnTo>
                  <a:lnTo>
                    <a:pt x="361960" y="231659"/>
                  </a:lnTo>
                  <a:lnTo>
                    <a:pt x="360899" y="233814"/>
                  </a:lnTo>
                  <a:lnTo>
                    <a:pt x="359132" y="235251"/>
                  </a:lnTo>
                  <a:lnTo>
                    <a:pt x="356897" y="236209"/>
                  </a:lnTo>
                  <a:lnTo>
                    <a:pt x="355406" y="237906"/>
                  </a:lnTo>
                  <a:lnTo>
                    <a:pt x="352426" y="247646"/>
                  </a:lnTo>
                  <a:lnTo>
                    <a:pt x="352425" y="247649"/>
                  </a:lnTo>
                  <a:lnTo>
                    <a:pt x="352425" y="242594"/>
                  </a:lnTo>
                  <a:lnTo>
                    <a:pt x="355247" y="237289"/>
                  </a:lnTo>
                  <a:lnTo>
                    <a:pt x="358971" y="231404"/>
                  </a:lnTo>
                  <a:lnTo>
                    <a:pt x="36195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574"/>
            <p:cNvSpPr/>
            <p:nvPr>
              <p:custDataLst>
                <p:tags r:id="rId305"/>
              </p:custDataLst>
            </p:nvPr>
          </p:nvSpPr>
          <p:spPr>
            <a:xfrm>
              <a:off x="2943341" y="2676528"/>
              <a:ext cx="113792" cy="133348"/>
            </a:xfrm>
            <a:custGeom>
              <a:avLst/>
              <a:gdLst/>
              <a:ahLst/>
              <a:cxnLst/>
              <a:rect l="0" t="0" r="0" b="0"/>
              <a:pathLst>
                <a:path w="113792" h="133348">
                  <a:moveTo>
                    <a:pt x="9409" y="104772"/>
                  </a:moveTo>
                  <a:lnTo>
                    <a:pt x="9409" y="104772"/>
                  </a:lnTo>
                  <a:lnTo>
                    <a:pt x="9409" y="99716"/>
                  </a:lnTo>
                  <a:lnTo>
                    <a:pt x="6587" y="94411"/>
                  </a:lnTo>
                  <a:lnTo>
                    <a:pt x="1208" y="87438"/>
                  </a:lnTo>
                  <a:lnTo>
                    <a:pt x="145" y="78457"/>
                  </a:lnTo>
                  <a:lnTo>
                    <a:pt x="0" y="72615"/>
                  </a:lnTo>
                  <a:lnTo>
                    <a:pt x="2758" y="66491"/>
                  </a:lnTo>
                  <a:lnTo>
                    <a:pt x="8095" y="58993"/>
                  </a:lnTo>
                  <a:lnTo>
                    <a:pt x="9149" y="49907"/>
                  </a:lnTo>
                  <a:lnTo>
                    <a:pt x="9294" y="44052"/>
                  </a:lnTo>
                  <a:lnTo>
                    <a:pt x="12180" y="37921"/>
                  </a:lnTo>
                  <a:lnTo>
                    <a:pt x="42611" y="4897"/>
                  </a:lnTo>
                  <a:lnTo>
                    <a:pt x="48155" y="2175"/>
                  </a:lnTo>
                  <a:lnTo>
                    <a:pt x="65081" y="35"/>
                  </a:lnTo>
                  <a:lnTo>
                    <a:pt x="74630" y="0"/>
                  </a:lnTo>
                  <a:lnTo>
                    <a:pt x="92926" y="15806"/>
                  </a:lnTo>
                  <a:lnTo>
                    <a:pt x="98739" y="17607"/>
                  </a:lnTo>
                  <a:lnTo>
                    <a:pt x="100713" y="19145"/>
                  </a:lnTo>
                  <a:lnTo>
                    <a:pt x="104140" y="27122"/>
                  </a:lnTo>
                  <a:lnTo>
                    <a:pt x="104613" y="41702"/>
                  </a:lnTo>
                  <a:lnTo>
                    <a:pt x="105687" y="43676"/>
                  </a:lnTo>
                  <a:lnTo>
                    <a:pt x="107461" y="44991"/>
                  </a:lnTo>
                  <a:lnTo>
                    <a:pt x="109702" y="45868"/>
                  </a:lnTo>
                  <a:lnTo>
                    <a:pt x="111196" y="47511"/>
                  </a:lnTo>
                  <a:lnTo>
                    <a:pt x="112856" y="52159"/>
                  </a:lnTo>
                  <a:lnTo>
                    <a:pt x="113791" y="60726"/>
                  </a:lnTo>
                  <a:lnTo>
                    <a:pt x="111187" y="66852"/>
                  </a:lnTo>
                  <a:lnTo>
                    <a:pt x="107560" y="73102"/>
                  </a:lnTo>
                  <a:lnTo>
                    <a:pt x="104914" y="85533"/>
                  </a:lnTo>
                  <a:lnTo>
                    <a:pt x="104668" y="108064"/>
                  </a:lnTo>
                  <a:lnTo>
                    <a:pt x="103607" y="110141"/>
                  </a:lnTo>
                  <a:lnTo>
                    <a:pt x="101841" y="111527"/>
                  </a:lnTo>
                  <a:lnTo>
                    <a:pt x="96459" y="113750"/>
                  </a:lnTo>
                  <a:lnTo>
                    <a:pt x="95723" y="116876"/>
                  </a:lnTo>
                  <a:lnTo>
                    <a:pt x="95527" y="119191"/>
                  </a:lnTo>
                  <a:lnTo>
                    <a:pt x="94338" y="120735"/>
                  </a:lnTo>
                  <a:lnTo>
                    <a:pt x="86011" y="123702"/>
                  </a:lnTo>
                  <a:lnTo>
                    <a:pt x="76486" y="123819"/>
                  </a:lnTo>
                  <a:lnTo>
                    <a:pt x="76094" y="132955"/>
                  </a:lnTo>
                  <a:lnTo>
                    <a:pt x="66559" y="133347"/>
                  </a:lnTo>
                  <a:lnTo>
                    <a:pt x="76084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575"/>
            <p:cNvSpPr/>
            <p:nvPr>
              <p:custDataLst>
                <p:tags r:id="rId306"/>
              </p:custDataLst>
            </p:nvPr>
          </p:nvSpPr>
          <p:spPr>
            <a:xfrm>
              <a:off x="3153168" y="2686446"/>
              <a:ext cx="180581" cy="227775"/>
            </a:xfrm>
            <a:custGeom>
              <a:avLst/>
              <a:gdLst/>
              <a:ahLst/>
              <a:cxnLst/>
              <a:rect l="0" t="0" r="0" b="0"/>
              <a:pathLst>
                <a:path w="180581" h="227775">
                  <a:moveTo>
                    <a:pt x="66282" y="18654"/>
                  </a:moveTo>
                  <a:lnTo>
                    <a:pt x="66282" y="18654"/>
                  </a:lnTo>
                  <a:lnTo>
                    <a:pt x="47235" y="18654"/>
                  </a:lnTo>
                  <a:lnTo>
                    <a:pt x="38099" y="27787"/>
                  </a:lnTo>
                  <a:lnTo>
                    <a:pt x="37823" y="33119"/>
                  </a:lnTo>
                  <a:lnTo>
                    <a:pt x="34937" y="38488"/>
                  </a:lnTo>
                  <a:lnTo>
                    <a:pt x="29516" y="45503"/>
                  </a:lnTo>
                  <a:lnTo>
                    <a:pt x="27387" y="54492"/>
                  </a:lnTo>
                  <a:lnTo>
                    <a:pt x="11297" y="76408"/>
                  </a:lnTo>
                  <a:lnTo>
                    <a:pt x="9259" y="98064"/>
                  </a:lnTo>
                  <a:lnTo>
                    <a:pt x="9143" y="117082"/>
                  </a:lnTo>
                  <a:lnTo>
                    <a:pt x="6315" y="123430"/>
                  </a:lnTo>
                  <a:lnTo>
                    <a:pt x="2588" y="129780"/>
                  </a:lnTo>
                  <a:lnTo>
                    <a:pt x="196" y="142479"/>
                  </a:lnTo>
                  <a:lnTo>
                    <a:pt x="0" y="145654"/>
                  </a:lnTo>
                  <a:lnTo>
                    <a:pt x="2604" y="152004"/>
                  </a:lnTo>
                  <a:lnTo>
                    <a:pt x="7843" y="159648"/>
                  </a:lnTo>
                  <a:lnTo>
                    <a:pt x="8962" y="171643"/>
                  </a:lnTo>
                  <a:lnTo>
                    <a:pt x="9019" y="174621"/>
                  </a:lnTo>
                  <a:lnTo>
                    <a:pt x="11904" y="180754"/>
                  </a:lnTo>
                  <a:lnTo>
                    <a:pt x="15656" y="187007"/>
                  </a:lnTo>
                  <a:lnTo>
                    <a:pt x="18261" y="197758"/>
                  </a:lnTo>
                  <a:lnTo>
                    <a:pt x="42336" y="223304"/>
                  </a:lnTo>
                  <a:lnTo>
                    <a:pt x="47878" y="226026"/>
                  </a:lnTo>
                  <a:lnTo>
                    <a:pt x="60059" y="227774"/>
                  </a:lnTo>
                  <a:lnTo>
                    <a:pt x="66339" y="225191"/>
                  </a:lnTo>
                  <a:lnTo>
                    <a:pt x="72657" y="221573"/>
                  </a:lnTo>
                  <a:lnTo>
                    <a:pt x="78993" y="219965"/>
                  </a:lnTo>
                  <a:lnTo>
                    <a:pt x="81106" y="218478"/>
                  </a:lnTo>
                  <a:lnTo>
                    <a:pt x="82515" y="216429"/>
                  </a:lnTo>
                  <a:lnTo>
                    <a:pt x="83454" y="214004"/>
                  </a:lnTo>
                  <a:lnTo>
                    <a:pt x="86196" y="212387"/>
                  </a:lnTo>
                  <a:lnTo>
                    <a:pt x="99111" y="209053"/>
                  </a:lnTo>
                  <a:lnTo>
                    <a:pt x="106626" y="204523"/>
                  </a:lnTo>
                  <a:lnTo>
                    <a:pt x="145650" y="158459"/>
                  </a:lnTo>
                  <a:lnTo>
                    <a:pt x="157297" y="139129"/>
                  </a:lnTo>
                  <a:lnTo>
                    <a:pt x="161336" y="127493"/>
                  </a:lnTo>
                  <a:lnTo>
                    <a:pt x="176610" y="101086"/>
                  </a:lnTo>
                  <a:lnTo>
                    <a:pt x="179798" y="85933"/>
                  </a:lnTo>
                  <a:lnTo>
                    <a:pt x="180579" y="40697"/>
                  </a:lnTo>
                  <a:lnTo>
                    <a:pt x="180580" y="34448"/>
                  </a:lnTo>
                  <a:lnTo>
                    <a:pt x="179523" y="32359"/>
                  </a:lnTo>
                  <a:lnTo>
                    <a:pt x="177759" y="30965"/>
                  </a:lnTo>
                  <a:lnTo>
                    <a:pt x="175525" y="30037"/>
                  </a:lnTo>
                  <a:lnTo>
                    <a:pt x="174036" y="28359"/>
                  </a:lnTo>
                  <a:lnTo>
                    <a:pt x="172381" y="23673"/>
                  </a:lnTo>
                  <a:lnTo>
                    <a:pt x="170881" y="22000"/>
                  </a:lnTo>
                  <a:lnTo>
                    <a:pt x="151811" y="11311"/>
                  </a:lnTo>
                  <a:lnTo>
                    <a:pt x="137972" y="9257"/>
                  </a:lnTo>
                  <a:lnTo>
                    <a:pt x="136300" y="8156"/>
                  </a:lnTo>
                  <a:lnTo>
                    <a:pt x="135186" y="6364"/>
                  </a:lnTo>
                  <a:lnTo>
                    <a:pt x="134443" y="4111"/>
                  </a:lnTo>
                  <a:lnTo>
                    <a:pt x="132889" y="2608"/>
                  </a:lnTo>
                  <a:lnTo>
                    <a:pt x="128341" y="939"/>
                  </a:lnTo>
                  <a:lnTo>
                    <a:pt x="119830" y="0"/>
                  </a:lnTo>
                  <a:lnTo>
                    <a:pt x="113717" y="2602"/>
                  </a:lnTo>
                  <a:lnTo>
                    <a:pt x="106226" y="7840"/>
                  </a:lnTo>
                  <a:lnTo>
                    <a:pt x="97142" y="9933"/>
                  </a:lnTo>
                  <a:lnTo>
                    <a:pt x="75203" y="26014"/>
                  </a:lnTo>
                  <a:lnTo>
                    <a:pt x="72230" y="26736"/>
                  </a:lnTo>
                  <a:lnTo>
                    <a:pt x="62988" y="32808"/>
                  </a:lnTo>
                  <a:lnTo>
                    <a:pt x="59526" y="38350"/>
                  </a:lnTo>
                  <a:lnTo>
                    <a:pt x="56929" y="44341"/>
                  </a:lnTo>
                  <a:lnTo>
                    <a:pt x="40353" y="66296"/>
                  </a:lnTo>
                  <a:lnTo>
                    <a:pt x="29095" y="110905"/>
                  </a:lnTo>
                  <a:lnTo>
                    <a:pt x="28182" y="142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576"/>
            <p:cNvSpPr/>
            <p:nvPr>
              <p:custDataLst>
                <p:tags r:id="rId307"/>
              </p:custDataLst>
            </p:nvPr>
          </p:nvSpPr>
          <p:spPr>
            <a:xfrm>
              <a:off x="3219450" y="2830259"/>
              <a:ext cx="133351" cy="112967"/>
            </a:xfrm>
            <a:custGeom>
              <a:avLst/>
              <a:gdLst/>
              <a:ahLst/>
              <a:cxnLst/>
              <a:rect l="0" t="0" r="0" b="0"/>
              <a:pathLst>
                <a:path w="133351" h="112967">
                  <a:moveTo>
                    <a:pt x="0" y="36766"/>
                  </a:moveTo>
                  <a:lnTo>
                    <a:pt x="0" y="36766"/>
                  </a:lnTo>
                  <a:lnTo>
                    <a:pt x="17716" y="19050"/>
                  </a:lnTo>
                  <a:lnTo>
                    <a:pt x="26391" y="16921"/>
                  </a:lnTo>
                  <a:lnTo>
                    <a:pt x="36349" y="9550"/>
                  </a:lnTo>
                  <a:lnTo>
                    <a:pt x="45358" y="8459"/>
                  </a:lnTo>
                  <a:lnTo>
                    <a:pt x="51204" y="8310"/>
                  </a:lnTo>
                  <a:lnTo>
                    <a:pt x="57329" y="5422"/>
                  </a:lnTo>
                  <a:lnTo>
                    <a:pt x="64829" y="0"/>
                  </a:lnTo>
                  <a:lnTo>
                    <a:pt x="66503" y="614"/>
                  </a:lnTo>
                  <a:lnTo>
                    <a:pt x="74714" y="6984"/>
                  </a:lnTo>
                  <a:lnTo>
                    <a:pt x="84270" y="8085"/>
                  </a:lnTo>
                  <a:lnTo>
                    <a:pt x="84755" y="9179"/>
                  </a:lnTo>
                  <a:lnTo>
                    <a:pt x="85294" y="13216"/>
                  </a:lnTo>
                  <a:lnTo>
                    <a:pt x="86496" y="14716"/>
                  </a:lnTo>
                  <a:lnTo>
                    <a:pt x="90653" y="16383"/>
                  </a:lnTo>
                  <a:lnTo>
                    <a:pt x="92185" y="17886"/>
                  </a:lnTo>
                  <a:lnTo>
                    <a:pt x="94847" y="25800"/>
                  </a:lnTo>
                  <a:lnTo>
                    <a:pt x="95250" y="73020"/>
                  </a:lnTo>
                  <a:lnTo>
                    <a:pt x="101796" y="82106"/>
                  </a:lnTo>
                  <a:lnTo>
                    <a:pt x="104382" y="92152"/>
                  </a:lnTo>
                  <a:lnTo>
                    <a:pt x="112942" y="101962"/>
                  </a:lnTo>
                  <a:lnTo>
                    <a:pt x="114181" y="111512"/>
                  </a:lnTo>
                  <a:lnTo>
                    <a:pt x="115279" y="111997"/>
                  </a:lnTo>
                  <a:lnTo>
                    <a:pt x="133350" y="1129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577"/>
            <p:cNvSpPr/>
            <p:nvPr>
              <p:custDataLst>
                <p:tags r:id="rId308"/>
              </p:custDataLst>
            </p:nvPr>
          </p:nvSpPr>
          <p:spPr>
            <a:xfrm>
              <a:off x="3457575" y="2676525"/>
              <a:ext cx="47626" cy="247651"/>
            </a:xfrm>
            <a:custGeom>
              <a:avLst/>
              <a:gdLst/>
              <a:ahLst/>
              <a:cxnLst/>
              <a:rect l="0" t="0" r="0" b="0"/>
              <a:pathLst>
                <a:path w="47626" h="247651">
                  <a:moveTo>
                    <a:pt x="47625" y="0"/>
                  </a:moveTo>
                  <a:lnTo>
                    <a:pt x="47625" y="0"/>
                  </a:lnTo>
                  <a:lnTo>
                    <a:pt x="47625" y="5056"/>
                  </a:lnTo>
                  <a:lnTo>
                    <a:pt x="46567" y="6546"/>
                  </a:lnTo>
                  <a:lnTo>
                    <a:pt x="44803" y="7539"/>
                  </a:lnTo>
                  <a:lnTo>
                    <a:pt x="42568" y="8201"/>
                  </a:lnTo>
                  <a:lnTo>
                    <a:pt x="41079" y="9701"/>
                  </a:lnTo>
                  <a:lnTo>
                    <a:pt x="39424" y="14189"/>
                  </a:lnTo>
                  <a:lnTo>
                    <a:pt x="35293" y="41528"/>
                  </a:lnTo>
                  <a:lnTo>
                    <a:pt x="30566" y="55344"/>
                  </a:lnTo>
                  <a:lnTo>
                    <a:pt x="19955" y="101755"/>
                  </a:lnTo>
                  <a:lnTo>
                    <a:pt x="19074" y="145961"/>
                  </a:lnTo>
                  <a:lnTo>
                    <a:pt x="19053" y="164670"/>
                  </a:lnTo>
                  <a:lnTo>
                    <a:pt x="16229" y="171259"/>
                  </a:lnTo>
                  <a:lnTo>
                    <a:pt x="13994" y="174497"/>
                  </a:lnTo>
                  <a:lnTo>
                    <a:pt x="10849" y="189169"/>
                  </a:lnTo>
                  <a:lnTo>
                    <a:pt x="9559" y="222133"/>
                  </a:lnTo>
                  <a:lnTo>
                    <a:pt x="8490" y="224289"/>
                  </a:lnTo>
                  <a:lnTo>
                    <a:pt x="6718" y="225726"/>
                  </a:lnTo>
                  <a:lnTo>
                    <a:pt x="4478" y="226684"/>
                  </a:lnTo>
                  <a:lnTo>
                    <a:pt x="2986" y="228381"/>
                  </a:lnTo>
                  <a:lnTo>
                    <a:pt x="393" y="236633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578"/>
            <p:cNvSpPr/>
            <p:nvPr>
              <p:custDataLst>
                <p:tags r:id="rId309"/>
              </p:custDataLst>
            </p:nvPr>
          </p:nvSpPr>
          <p:spPr>
            <a:xfrm>
              <a:off x="3486150" y="2648352"/>
              <a:ext cx="95248" cy="294873"/>
            </a:xfrm>
            <a:custGeom>
              <a:avLst/>
              <a:gdLst/>
              <a:ahLst/>
              <a:cxnLst/>
              <a:rect l="0" t="0" r="0" b="0"/>
              <a:pathLst>
                <a:path w="95248" h="294873">
                  <a:moveTo>
                    <a:pt x="0" y="66273"/>
                  </a:moveTo>
                  <a:lnTo>
                    <a:pt x="0" y="66273"/>
                  </a:lnTo>
                  <a:lnTo>
                    <a:pt x="0" y="29624"/>
                  </a:lnTo>
                  <a:lnTo>
                    <a:pt x="17692" y="10485"/>
                  </a:lnTo>
                  <a:lnTo>
                    <a:pt x="23704" y="9527"/>
                  </a:lnTo>
                  <a:lnTo>
                    <a:pt x="25328" y="8333"/>
                  </a:lnTo>
                  <a:lnTo>
                    <a:pt x="27131" y="4186"/>
                  </a:lnTo>
                  <a:lnTo>
                    <a:pt x="28671" y="2657"/>
                  </a:lnTo>
                  <a:lnTo>
                    <a:pt x="36649" y="0"/>
                  </a:lnTo>
                  <a:lnTo>
                    <a:pt x="37133" y="925"/>
                  </a:lnTo>
                  <a:lnTo>
                    <a:pt x="37670" y="4774"/>
                  </a:lnTo>
                  <a:lnTo>
                    <a:pt x="38872" y="6223"/>
                  </a:lnTo>
                  <a:lnTo>
                    <a:pt x="43030" y="7835"/>
                  </a:lnTo>
                  <a:lnTo>
                    <a:pt x="44561" y="9322"/>
                  </a:lnTo>
                  <a:lnTo>
                    <a:pt x="48414" y="18748"/>
                  </a:lnTo>
                  <a:lnTo>
                    <a:pt x="54091" y="25968"/>
                  </a:lnTo>
                  <a:lnTo>
                    <a:pt x="56243" y="34811"/>
                  </a:lnTo>
                  <a:lnTo>
                    <a:pt x="57148" y="82149"/>
                  </a:lnTo>
                  <a:lnTo>
                    <a:pt x="57150" y="98023"/>
                  </a:lnTo>
                  <a:lnTo>
                    <a:pt x="48949" y="120218"/>
                  </a:lnTo>
                  <a:lnTo>
                    <a:pt x="41341" y="130394"/>
                  </a:lnTo>
                  <a:lnTo>
                    <a:pt x="38526" y="140673"/>
                  </a:lnTo>
                  <a:lnTo>
                    <a:pt x="29937" y="150516"/>
                  </a:lnTo>
                  <a:lnTo>
                    <a:pt x="26358" y="151339"/>
                  </a:lnTo>
                  <a:lnTo>
                    <a:pt x="19177" y="151987"/>
                  </a:lnTo>
                  <a:lnTo>
                    <a:pt x="19088" y="146938"/>
                  </a:lnTo>
                  <a:lnTo>
                    <a:pt x="18017" y="145450"/>
                  </a:lnTo>
                  <a:lnTo>
                    <a:pt x="14004" y="143796"/>
                  </a:lnTo>
                  <a:lnTo>
                    <a:pt x="13569" y="143355"/>
                  </a:lnTo>
                  <a:lnTo>
                    <a:pt x="14338" y="143061"/>
                  </a:lnTo>
                  <a:lnTo>
                    <a:pt x="18119" y="142589"/>
                  </a:lnTo>
                  <a:lnTo>
                    <a:pt x="18968" y="134282"/>
                  </a:lnTo>
                  <a:lnTo>
                    <a:pt x="20054" y="133837"/>
                  </a:lnTo>
                  <a:lnTo>
                    <a:pt x="27244" y="133065"/>
                  </a:lnTo>
                  <a:lnTo>
                    <a:pt x="37673" y="123818"/>
                  </a:lnTo>
                  <a:lnTo>
                    <a:pt x="45620" y="130047"/>
                  </a:lnTo>
                  <a:lnTo>
                    <a:pt x="55423" y="132566"/>
                  </a:lnTo>
                  <a:lnTo>
                    <a:pt x="61695" y="132835"/>
                  </a:lnTo>
                  <a:lnTo>
                    <a:pt x="67284" y="135720"/>
                  </a:lnTo>
                  <a:lnTo>
                    <a:pt x="84246" y="150557"/>
                  </a:lnTo>
                  <a:lnTo>
                    <a:pt x="86491" y="159318"/>
                  </a:lnTo>
                  <a:lnTo>
                    <a:pt x="93888" y="169294"/>
                  </a:lnTo>
                  <a:lnTo>
                    <a:pt x="94981" y="178306"/>
                  </a:lnTo>
                  <a:lnTo>
                    <a:pt x="95247" y="212334"/>
                  </a:lnTo>
                  <a:lnTo>
                    <a:pt x="92426" y="218678"/>
                  </a:lnTo>
                  <a:lnTo>
                    <a:pt x="88704" y="225025"/>
                  </a:lnTo>
                  <a:lnTo>
                    <a:pt x="85549" y="234549"/>
                  </a:lnTo>
                  <a:lnTo>
                    <a:pt x="42070" y="281376"/>
                  </a:lnTo>
                  <a:lnTo>
                    <a:pt x="39864" y="283583"/>
                  </a:lnTo>
                  <a:lnTo>
                    <a:pt x="38884" y="287386"/>
                  </a:lnTo>
                  <a:lnTo>
                    <a:pt x="38623" y="289882"/>
                  </a:lnTo>
                  <a:lnTo>
                    <a:pt x="37390" y="291545"/>
                  </a:lnTo>
                  <a:lnTo>
                    <a:pt x="30630" y="294216"/>
                  </a:lnTo>
                  <a:lnTo>
                    <a:pt x="28430" y="294581"/>
                  </a:lnTo>
                  <a:lnTo>
                    <a:pt x="9955" y="294872"/>
                  </a:lnTo>
                  <a:lnTo>
                    <a:pt x="9563" y="286672"/>
                  </a:lnTo>
                  <a:lnTo>
                    <a:pt x="8492" y="286231"/>
                  </a:lnTo>
                  <a:lnTo>
                    <a:pt x="34" y="285351"/>
                  </a:lnTo>
                  <a:lnTo>
                    <a:pt x="9525" y="2853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8" name="SMARTInkShape-579"/>
          <p:cNvSpPr/>
          <p:nvPr>
            <p:custDataLst>
              <p:tags r:id="rId8"/>
            </p:custDataLst>
          </p:nvPr>
        </p:nvSpPr>
        <p:spPr>
          <a:xfrm>
            <a:off x="3733800" y="2809875"/>
            <a:ext cx="114301" cy="9526"/>
          </a:xfrm>
          <a:custGeom>
            <a:avLst/>
            <a:gdLst/>
            <a:ahLst/>
            <a:cxnLst/>
            <a:rect l="0" t="0" r="0" b="0"/>
            <a:pathLst>
              <a:path w="114301" h="9526">
                <a:moveTo>
                  <a:pt x="0" y="9525"/>
                </a:moveTo>
                <a:lnTo>
                  <a:pt x="0" y="9525"/>
                </a:lnTo>
                <a:lnTo>
                  <a:pt x="0" y="4469"/>
                </a:lnTo>
                <a:lnTo>
                  <a:pt x="1058" y="2979"/>
                </a:lnTo>
                <a:lnTo>
                  <a:pt x="2822" y="1986"/>
                </a:lnTo>
                <a:lnTo>
                  <a:pt x="9132" y="116"/>
                </a:lnTo>
                <a:lnTo>
                  <a:pt x="55306" y="0"/>
                </a:lnTo>
                <a:lnTo>
                  <a:pt x="102129" y="0"/>
                </a:lnTo>
                <a:lnTo>
                  <a:pt x="1143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SMARTInkShape-Group154"/>
          <p:cNvGrpSpPr/>
          <p:nvPr/>
        </p:nvGrpSpPr>
        <p:grpSpPr>
          <a:xfrm>
            <a:off x="3962400" y="2514600"/>
            <a:ext cx="2362201" cy="466687"/>
            <a:chOff x="3962400" y="2514600"/>
            <a:chExt cx="2362201" cy="466687"/>
          </a:xfrm>
        </p:grpSpPr>
        <p:sp>
          <p:nvSpPr>
            <p:cNvPr id="109" name="SMARTInkShape-580"/>
            <p:cNvSpPr/>
            <p:nvPr>
              <p:custDataLst>
                <p:tags r:id="rId300"/>
              </p:custDataLst>
            </p:nvPr>
          </p:nvSpPr>
          <p:spPr>
            <a:xfrm>
              <a:off x="3962400" y="2562236"/>
              <a:ext cx="1333384" cy="419051"/>
            </a:xfrm>
            <a:custGeom>
              <a:avLst/>
              <a:gdLst/>
              <a:ahLst/>
              <a:cxnLst/>
              <a:rect l="0" t="0" r="0" b="0"/>
              <a:pathLst>
                <a:path w="1333384" h="419051">
                  <a:moveTo>
                    <a:pt x="0" y="219064"/>
                  </a:moveTo>
                  <a:lnTo>
                    <a:pt x="0" y="219064"/>
                  </a:lnTo>
                  <a:lnTo>
                    <a:pt x="5057" y="219064"/>
                  </a:lnTo>
                  <a:lnTo>
                    <a:pt x="6546" y="218006"/>
                  </a:lnTo>
                  <a:lnTo>
                    <a:pt x="7539" y="216242"/>
                  </a:lnTo>
                  <a:lnTo>
                    <a:pt x="8201" y="214008"/>
                  </a:lnTo>
                  <a:lnTo>
                    <a:pt x="9701" y="212518"/>
                  </a:lnTo>
                  <a:lnTo>
                    <a:pt x="14189" y="210863"/>
                  </a:lnTo>
                  <a:lnTo>
                    <a:pt x="15809" y="209363"/>
                  </a:lnTo>
                  <a:lnTo>
                    <a:pt x="17610" y="204875"/>
                  </a:lnTo>
                  <a:lnTo>
                    <a:pt x="19148" y="203255"/>
                  </a:lnTo>
                  <a:lnTo>
                    <a:pt x="32181" y="195384"/>
                  </a:lnTo>
                  <a:lnTo>
                    <a:pt x="35470" y="189842"/>
                  </a:lnTo>
                  <a:lnTo>
                    <a:pt x="37989" y="183851"/>
                  </a:lnTo>
                  <a:lnTo>
                    <a:pt x="42637" y="177661"/>
                  </a:lnTo>
                  <a:lnTo>
                    <a:pt x="48230" y="174204"/>
                  </a:lnTo>
                  <a:lnTo>
                    <a:pt x="51203" y="173282"/>
                  </a:lnTo>
                  <a:lnTo>
                    <a:pt x="57329" y="166614"/>
                  </a:lnTo>
                  <a:lnTo>
                    <a:pt x="98074" y="121028"/>
                  </a:lnTo>
                  <a:lnTo>
                    <a:pt x="128855" y="89152"/>
                  </a:lnTo>
                  <a:lnTo>
                    <a:pt x="131352" y="82656"/>
                  </a:lnTo>
                  <a:lnTo>
                    <a:pt x="138107" y="76241"/>
                  </a:lnTo>
                  <a:lnTo>
                    <a:pt x="146047" y="69862"/>
                  </a:lnTo>
                  <a:lnTo>
                    <a:pt x="158388" y="50791"/>
                  </a:lnTo>
                  <a:lnTo>
                    <a:pt x="161935" y="41265"/>
                  </a:lnTo>
                  <a:lnTo>
                    <a:pt x="168160" y="31739"/>
                  </a:lnTo>
                  <a:lnTo>
                    <a:pt x="171322" y="19597"/>
                  </a:lnTo>
                  <a:lnTo>
                    <a:pt x="171412" y="14148"/>
                  </a:lnTo>
                  <a:lnTo>
                    <a:pt x="170366" y="12603"/>
                  </a:lnTo>
                  <a:lnTo>
                    <a:pt x="168611" y="11573"/>
                  </a:lnTo>
                  <a:lnTo>
                    <a:pt x="166382" y="10887"/>
                  </a:lnTo>
                  <a:lnTo>
                    <a:pt x="164897" y="9371"/>
                  </a:lnTo>
                  <a:lnTo>
                    <a:pt x="162316" y="1433"/>
                  </a:lnTo>
                  <a:lnTo>
                    <a:pt x="159277" y="631"/>
                  </a:lnTo>
                  <a:lnTo>
                    <a:pt x="144319" y="0"/>
                  </a:lnTo>
                  <a:lnTo>
                    <a:pt x="143837" y="1055"/>
                  </a:lnTo>
                  <a:lnTo>
                    <a:pt x="143303" y="5049"/>
                  </a:lnTo>
                  <a:lnTo>
                    <a:pt x="142102" y="6537"/>
                  </a:lnTo>
                  <a:lnTo>
                    <a:pt x="137945" y="8191"/>
                  </a:lnTo>
                  <a:lnTo>
                    <a:pt x="136413" y="9691"/>
                  </a:lnTo>
                  <a:lnTo>
                    <a:pt x="132561" y="19137"/>
                  </a:lnTo>
                  <a:lnTo>
                    <a:pt x="126884" y="26359"/>
                  </a:lnTo>
                  <a:lnTo>
                    <a:pt x="123673" y="35202"/>
                  </a:lnTo>
                  <a:lnTo>
                    <a:pt x="108039" y="55913"/>
                  </a:lnTo>
                  <a:lnTo>
                    <a:pt x="104684" y="69241"/>
                  </a:lnTo>
                  <a:lnTo>
                    <a:pt x="102598" y="71557"/>
                  </a:lnTo>
                  <a:lnTo>
                    <a:pt x="100148" y="73101"/>
                  </a:lnTo>
                  <a:lnTo>
                    <a:pt x="98515" y="75188"/>
                  </a:lnTo>
                  <a:lnTo>
                    <a:pt x="87902" y="102905"/>
                  </a:lnTo>
                  <a:lnTo>
                    <a:pt x="82920" y="150389"/>
                  </a:lnTo>
                  <a:lnTo>
                    <a:pt x="79187" y="157850"/>
                  </a:lnTo>
                  <a:lnTo>
                    <a:pt x="76593" y="174497"/>
                  </a:lnTo>
                  <a:lnTo>
                    <a:pt x="76210" y="217375"/>
                  </a:lnTo>
                  <a:lnTo>
                    <a:pt x="76200" y="240862"/>
                  </a:lnTo>
                  <a:lnTo>
                    <a:pt x="86521" y="273653"/>
                  </a:lnTo>
                  <a:lnTo>
                    <a:pt x="90665" y="279662"/>
                  </a:lnTo>
                  <a:lnTo>
                    <a:pt x="96034" y="283038"/>
                  </a:lnTo>
                  <a:lnTo>
                    <a:pt x="111228" y="286442"/>
                  </a:lnTo>
                  <a:lnTo>
                    <a:pt x="120681" y="292180"/>
                  </a:lnTo>
                  <a:lnTo>
                    <a:pt x="127014" y="293893"/>
                  </a:lnTo>
                  <a:lnTo>
                    <a:pt x="129126" y="293291"/>
                  </a:lnTo>
                  <a:lnTo>
                    <a:pt x="130534" y="291832"/>
                  </a:lnTo>
                  <a:lnTo>
                    <a:pt x="131473" y="289801"/>
                  </a:lnTo>
                  <a:lnTo>
                    <a:pt x="133157" y="288447"/>
                  </a:lnTo>
                  <a:lnTo>
                    <a:pt x="143464" y="283452"/>
                  </a:lnTo>
                  <a:lnTo>
                    <a:pt x="149487" y="279431"/>
                  </a:lnTo>
                  <a:lnTo>
                    <a:pt x="158828" y="276109"/>
                  </a:lnTo>
                  <a:lnTo>
                    <a:pt x="165134" y="271581"/>
                  </a:lnTo>
                  <a:lnTo>
                    <a:pt x="168643" y="266041"/>
                  </a:lnTo>
                  <a:lnTo>
                    <a:pt x="171261" y="260051"/>
                  </a:lnTo>
                  <a:lnTo>
                    <a:pt x="177626" y="250729"/>
                  </a:lnTo>
                  <a:lnTo>
                    <a:pt x="179983" y="241264"/>
                  </a:lnTo>
                  <a:lnTo>
                    <a:pt x="180972" y="205040"/>
                  </a:lnTo>
                  <a:lnTo>
                    <a:pt x="178151" y="199425"/>
                  </a:lnTo>
                  <a:lnTo>
                    <a:pt x="172774" y="192254"/>
                  </a:lnTo>
                  <a:lnTo>
                    <a:pt x="169216" y="191273"/>
                  </a:lnTo>
                  <a:lnTo>
                    <a:pt x="166786" y="191012"/>
                  </a:lnTo>
                  <a:lnTo>
                    <a:pt x="165165" y="189780"/>
                  </a:lnTo>
                  <a:lnTo>
                    <a:pt x="163365" y="185588"/>
                  </a:lnTo>
                  <a:lnTo>
                    <a:pt x="161827" y="184046"/>
                  </a:lnTo>
                  <a:lnTo>
                    <a:pt x="157295" y="182334"/>
                  </a:lnTo>
                  <a:lnTo>
                    <a:pt x="154605" y="182935"/>
                  </a:lnTo>
                  <a:lnTo>
                    <a:pt x="142683" y="188683"/>
                  </a:lnTo>
                  <a:lnTo>
                    <a:pt x="135194" y="190132"/>
                  </a:lnTo>
                  <a:lnTo>
                    <a:pt x="126110" y="196965"/>
                  </a:lnTo>
                  <a:lnTo>
                    <a:pt x="117211" y="200169"/>
                  </a:lnTo>
                  <a:lnTo>
                    <a:pt x="107872" y="206292"/>
                  </a:lnTo>
                  <a:lnTo>
                    <a:pt x="98402" y="209636"/>
                  </a:lnTo>
                  <a:lnTo>
                    <a:pt x="92065" y="214168"/>
                  </a:lnTo>
                  <a:lnTo>
                    <a:pt x="88543" y="219710"/>
                  </a:lnTo>
                  <a:lnTo>
                    <a:pt x="85919" y="225701"/>
                  </a:lnTo>
                  <a:lnTo>
                    <a:pt x="79550" y="235024"/>
                  </a:lnTo>
                  <a:lnTo>
                    <a:pt x="77193" y="244489"/>
                  </a:lnTo>
                  <a:lnTo>
                    <a:pt x="76641" y="250825"/>
                  </a:lnTo>
                  <a:lnTo>
                    <a:pt x="73574" y="257169"/>
                  </a:lnTo>
                  <a:lnTo>
                    <a:pt x="68038" y="264808"/>
                  </a:lnTo>
                  <a:lnTo>
                    <a:pt x="68642" y="266494"/>
                  </a:lnTo>
                  <a:lnTo>
                    <a:pt x="74996" y="274725"/>
                  </a:lnTo>
                  <a:lnTo>
                    <a:pt x="78487" y="275553"/>
                  </a:lnTo>
                  <a:lnTo>
                    <a:pt x="80900" y="275773"/>
                  </a:lnTo>
                  <a:lnTo>
                    <a:pt x="82509" y="276978"/>
                  </a:lnTo>
                  <a:lnTo>
                    <a:pt x="84295" y="281140"/>
                  </a:lnTo>
                  <a:lnTo>
                    <a:pt x="85830" y="281614"/>
                  </a:lnTo>
                  <a:lnTo>
                    <a:pt x="98720" y="277595"/>
                  </a:lnTo>
                  <a:lnTo>
                    <a:pt x="108434" y="275769"/>
                  </a:lnTo>
                  <a:lnTo>
                    <a:pt x="120911" y="269850"/>
                  </a:lnTo>
                  <a:lnTo>
                    <a:pt x="149677" y="262049"/>
                  </a:lnTo>
                  <a:lnTo>
                    <a:pt x="187156" y="231503"/>
                  </a:lnTo>
                  <a:lnTo>
                    <a:pt x="233774" y="187400"/>
                  </a:lnTo>
                  <a:lnTo>
                    <a:pt x="245185" y="175581"/>
                  </a:lnTo>
                  <a:lnTo>
                    <a:pt x="268505" y="158867"/>
                  </a:lnTo>
                  <a:lnTo>
                    <a:pt x="272794" y="152446"/>
                  </a:lnTo>
                  <a:lnTo>
                    <a:pt x="275758" y="146064"/>
                  </a:lnTo>
                  <a:lnTo>
                    <a:pt x="280604" y="139700"/>
                  </a:lnTo>
                  <a:lnTo>
                    <a:pt x="286285" y="136166"/>
                  </a:lnTo>
                  <a:lnTo>
                    <a:pt x="289282" y="135224"/>
                  </a:lnTo>
                  <a:lnTo>
                    <a:pt x="291280" y="133537"/>
                  </a:lnTo>
                  <a:lnTo>
                    <a:pt x="293500" y="128841"/>
                  </a:lnTo>
                  <a:lnTo>
                    <a:pt x="295150" y="127165"/>
                  </a:lnTo>
                  <a:lnTo>
                    <a:pt x="304670" y="123853"/>
                  </a:lnTo>
                  <a:lnTo>
                    <a:pt x="304761" y="128882"/>
                  </a:lnTo>
                  <a:lnTo>
                    <a:pt x="303716" y="130367"/>
                  </a:lnTo>
                  <a:lnTo>
                    <a:pt x="301961" y="131358"/>
                  </a:lnTo>
                  <a:lnTo>
                    <a:pt x="299732" y="132018"/>
                  </a:lnTo>
                  <a:lnTo>
                    <a:pt x="298247" y="133517"/>
                  </a:lnTo>
                  <a:lnTo>
                    <a:pt x="295666" y="141424"/>
                  </a:lnTo>
                  <a:lnTo>
                    <a:pt x="295391" y="147494"/>
                  </a:lnTo>
                  <a:lnTo>
                    <a:pt x="292504" y="153036"/>
                  </a:lnTo>
                  <a:lnTo>
                    <a:pt x="290252" y="155995"/>
                  </a:lnTo>
                  <a:lnTo>
                    <a:pt x="287751" y="164928"/>
                  </a:lnTo>
                  <a:lnTo>
                    <a:pt x="284955" y="186456"/>
                  </a:lnTo>
                  <a:lnTo>
                    <a:pt x="279283" y="197643"/>
                  </a:lnTo>
                  <a:lnTo>
                    <a:pt x="276249" y="244384"/>
                  </a:lnTo>
                  <a:lnTo>
                    <a:pt x="276225" y="264805"/>
                  </a:lnTo>
                  <a:lnTo>
                    <a:pt x="284426" y="274725"/>
                  </a:lnTo>
                  <a:lnTo>
                    <a:pt x="287984" y="275552"/>
                  </a:lnTo>
                  <a:lnTo>
                    <a:pt x="293835" y="276083"/>
                  </a:lnTo>
                  <a:lnTo>
                    <a:pt x="294315" y="275068"/>
                  </a:lnTo>
                  <a:lnTo>
                    <a:pt x="294849" y="271119"/>
                  </a:lnTo>
                  <a:lnTo>
                    <a:pt x="296049" y="269642"/>
                  </a:lnTo>
                  <a:lnTo>
                    <a:pt x="303438" y="267078"/>
                  </a:lnTo>
                  <a:lnTo>
                    <a:pt x="304195" y="264040"/>
                  </a:lnTo>
                  <a:lnTo>
                    <a:pt x="304680" y="253466"/>
                  </a:lnTo>
                  <a:lnTo>
                    <a:pt x="303662" y="251523"/>
                  </a:lnTo>
                  <a:lnTo>
                    <a:pt x="301925" y="250229"/>
                  </a:lnTo>
                  <a:lnTo>
                    <a:pt x="299708" y="249365"/>
                  </a:lnTo>
                  <a:lnTo>
                    <a:pt x="298230" y="247731"/>
                  </a:lnTo>
                  <a:lnTo>
                    <a:pt x="296588" y="243094"/>
                  </a:lnTo>
                  <a:lnTo>
                    <a:pt x="295390" y="230350"/>
                  </a:lnTo>
                  <a:lnTo>
                    <a:pt x="277666" y="210993"/>
                  </a:lnTo>
                  <a:lnTo>
                    <a:pt x="276263" y="200444"/>
                  </a:lnTo>
                  <a:lnTo>
                    <a:pt x="276228" y="191851"/>
                  </a:lnTo>
                  <a:lnTo>
                    <a:pt x="281282" y="185836"/>
                  </a:lnTo>
                  <a:lnTo>
                    <a:pt x="286587" y="183129"/>
                  </a:lnTo>
                  <a:lnTo>
                    <a:pt x="289483" y="182408"/>
                  </a:lnTo>
                  <a:lnTo>
                    <a:pt x="298615" y="176335"/>
                  </a:lnTo>
                  <a:lnTo>
                    <a:pt x="320685" y="156537"/>
                  </a:lnTo>
                  <a:lnTo>
                    <a:pt x="333377" y="150386"/>
                  </a:lnTo>
                  <a:lnTo>
                    <a:pt x="339726" y="146207"/>
                  </a:lnTo>
                  <a:lnTo>
                    <a:pt x="349250" y="142796"/>
                  </a:lnTo>
                  <a:lnTo>
                    <a:pt x="358775" y="136611"/>
                  </a:lnTo>
                  <a:lnTo>
                    <a:pt x="369593" y="133770"/>
                  </a:lnTo>
                  <a:lnTo>
                    <a:pt x="390094" y="133340"/>
                  </a:lnTo>
                  <a:lnTo>
                    <a:pt x="399647" y="142472"/>
                  </a:lnTo>
                  <a:lnTo>
                    <a:pt x="400050" y="187340"/>
                  </a:lnTo>
                  <a:lnTo>
                    <a:pt x="400050" y="233881"/>
                  </a:lnTo>
                  <a:lnTo>
                    <a:pt x="400050" y="236233"/>
                  </a:lnTo>
                  <a:lnTo>
                    <a:pt x="406596" y="245347"/>
                  </a:lnTo>
                  <a:lnTo>
                    <a:pt x="408251" y="251206"/>
                  </a:lnTo>
                  <a:lnTo>
                    <a:pt x="409751" y="253192"/>
                  </a:lnTo>
                  <a:lnTo>
                    <a:pt x="417660" y="256641"/>
                  </a:lnTo>
                  <a:lnTo>
                    <a:pt x="423730" y="257009"/>
                  </a:lnTo>
                  <a:lnTo>
                    <a:pt x="429272" y="254273"/>
                  </a:lnTo>
                  <a:lnTo>
                    <a:pt x="435263" y="250588"/>
                  </a:lnTo>
                  <a:lnTo>
                    <a:pt x="444585" y="247455"/>
                  </a:lnTo>
                  <a:lnTo>
                    <a:pt x="479623" y="221094"/>
                  </a:lnTo>
                  <a:lnTo>
                    <a:pt x="497534" y="201983"/>
                  </a:lnTo>
                  <a:lnTo>
                    <a:pt x="507935" y="193480"/>
                  </a:lnTo>
                  <a:lnTo>
                    <a:pt x="542869" y="149756"/>
                  </a:lnTo>
                  <a:lnTo>
                    <a:pt x="549250" y="140636"/>
                  </a:lnTo>
                  <a:lnTo>
                    <a:pt x="557735" y="134443"/>
                  </a:lnTo>
                  <a:lnTo>
                    <a:pt x="569207" y="117282"/>
                  </a:lnTo>
                  <a:lnTo>
                    <a:pt x="579260" y="106622"/>
                  </a:lnTo>
                  <a:lnTo>
                    <a:pt x="583062" y="105590"/>
                  </a:lnTo>
                  <a:lnTo>
                    <a:pt x="609170" y="104764"/>
                  </a:lnTo>
                  <a:lnTo>
                    <a:pt x="617763" y="112965"/>
                  </a:lnTo>
                  <a:lnTo>
                    <a:pt x="618722" y="118953"/>
                  </a:lnTo>
                  <a:lnTo>
                    <a:pt x="619122" y="163776"/>
                  </a:lnTo>
                  <a:lnTo>
                    <a:pt x="618067" y="193783"/>
                  </a:lnTo>
                  <a:lnTo>
                    <a:pt x="611586" y="211758"/>
                  </a:lnTo>
                  <a:lnTo>
                    <a:pt x="608804" y="233977"/>
                  </a:lnTo>
                  <a:lnTo>
                    <a:pt x="602112" y="247449"/>
                  </a:lnTo>
                  <a:lnTo>
                    <a:pt x="600478" y="260301"/>
                  </a:lnTo>
                  <a:lnTo>
                    <a:pt x="599285" y="262431"/>
                  </a:lnTo>
                  <a:lnTo>
                    <a:pt x="597432" y="263850"/>
                  </a:lnTo>
                  <a:lnTo>
                    <a:pt x="590669" y="266640"/>
                  </a:lnTo>
                  <a:lnTo>
                    <a:pt x="590586" y="261618"/>
                  </a:lnTo>
                  <a:lnTo>
                    <a:pt x="591632" y="260133"/>
                  </a:lnTo>
                  <a:lnTo>
                    <a:pt x="593388" y="259144"/>
                  </a:lnTo>
                  <a:lnTo>
                    <a:pt x="595618" y="258484"/>
                  </a:lnTo>
                  <a:lnTo>
                    <a:pt x="597103" y="255927"/>
                  </a:lnTo>
                  <a:lnTo>
                    <a:pt x="600253" y="243274"/>
                  </a:lnTo>
                  <a:lnTo>
                    <a:pt x="610262" y="228981"/>
                  </a:lnTo>
                  <a:lnTo>
                    <a:pt x="641361" y="182657"/>
                  </a:lnTo>
                  <a:lnTo>
                    <a:pt x="681567" y="136539"/>
                  </a:lnTo>
                  <a:lnTo>
                    <a:pt x="687786" y="123819"/>
                  </a:lnTo>
                  <a:lnTo>
                    <a:pt x="690299" y="120642"/>
                  </a:lnTo>
                  <a:lnTo>
                    <a:pt x="695914" y="117113"/>
                  </a:lnTo>
                  <a:lnTo>
                    <a:pt x="704731" y="114661"/>
                  </a:lnTo>
                  <a:lnTo>
                    <a:pt x="731946" y="114290"/>
                  </a:lnTo>
                  <a:lnTo>
                    <a:pt x="732439" y="115348"/>
                  </a:lnTo>
                  <a:lnTo>
                    <a:pt x="732987" y="119346"/>
                  </a:lnTo>
                  <a:lnTo>
                    <a:pt x="734191" y="120835"/>
                  </a:lnTo>
                  <a:lnTo>
                    <a:pt x="738351" y="122490"/>
                  </a:lnTo>
                  <a:lnTo>
                    <a:pt x="739884" y="123990"/>
                  </a:lnTo>
                  <a:lnTo>
                    <a:pt x="742547" y="131899"/>
                  </a:lnTo>
                  <a:lnTo>
                    <a:pt x="742914" y="146470"/>
                  </a:lnTo>
                  <a:lnTo>
                    <a:pt x="745756" y="152581"/>
                  </a:lnTo>
                  <a:lnTo>
                    <a:pt x="749489" y="158824"/>
                  </a:lnTo>
                  <a:lnTo>
                    <a:pt x="751886" y="171456"/>
                  </a:lnTo>
                  <a:lnTo>
                    <a:pt x="752465" y="203190"/>
                  </a:lnTo>
                  <a:lnTo>
                    <a:pt x="753526" y="205306"/>
                  </a:lnTo>
                  <a:lnTo>
                    <a:pt x="755292" y="206717"/>
                  </a:lnTo>
                  <a:lnTo>
                    <a:pt x="757528" y="207658"/>
                  </a:lnTo>
                  <a:lnTo>
                    <a:pt x="759019" y="209343"/>
                  </a:lnTo>
                  <a:lnTo>
                    <a:pt x="760675" y="214038"/>
                  </a:lnTo>
                  <a:lnTo>
                    <a:pt x="762175" y="215713"/>
                  </a:lnTo>
                  <a:lnTo>
                    <a:pt x="766664" y="217575"/>
                  </a:lnTo>
                  <a:lnTo>
                    <a:pt x="769343" y="217013"/>
                  </a:lnTo>
                  <a:lnTo>
                    <a:pt x="779299" y="210732"/>
                  </a:lnTo>
                  <a:lnTo>
                    <a:pt x="788308" y="208716"/>
                  </a:lnTo>
                  <a:lnTo>
                    <a:pt x="794154" y="204587"/>
                  </a:lnTo>
                  <a:lnTo>
                    <a:pt x="831853" y="158842"/>
                  </a:lnTo>
                  <a:lnTo>
                    <a:pt x="857250" y="130521"/>
                  </a:lnTo>
                  <a:lnTo>
                    <a:pt x="864894" y="117495"/>
                  </a:lnTo>
                  <a:lnTo>
                    <a:pt x="866217" y="110182"/>
                  </a:lnTo>
                  <a:lnTo>
                    <a:pt x="867462" y="108376"/>
                  </a:lnTo>
                  <a:lnTo>
                    <a:pt x="869350" y="107172"/>
                  </a:lnTo>
                  <a:lnTo>
                    <a:pt x="876179" y="104806"/>
                  </a:lnTo>
                  <a:lnTo>
                    <a:pt x="876300" y="152406"/>
                  </a:lnTo>
                  <a:lnTo>
                    <a:pt x="876300" y="155575"/>
                  </a:lnTo>
                  <a:lnTo>
                    <a:pt x="879122" y="161919"/>
                  </a:lnTo>
                  <a:lnTo>
                    <a:pt x="882846" y="168266"/>
                  </a:lnTo>
                  <a:lnTo>
                    <a:pt x="885236" y="180965"/>
                  </a:lnTo>
                  <a:lnTo>
                    <a:pt x="885433" y="184140"/>
                  </a:lnTo>
                  <a:lnTo>
                    <a:pt x="886621" y="186256"/>
                  </a:lnTo>
                  <a:lnTo>
                    <a:pt x="888473" y="187667"/>
                  </a:lnTo>
                  <a:lnTo>
                    <a:pt x="890765" y="188608"/>
                  </a:lnTo>
                  <a:lnTo>
                    <a:pt x="892293" y="190293"/>
                  </a:lnTo>
                  <a:lnTo>
                    <a:pt x="893992" y="194988"/>
                  </a:lnTo>
                  <a:lnTo>
                    <a:pt x="895502" y="196663"/>
                  </a:lnTo>
                  <a:lnTo>
                    <a:pt x="900004" y="198525"/>
                  </a:lnTo>
                  <a:lnTo>
                    <a:pt x="902686" y="197963"/>
                  </a:lnTo>
                  <a:lnTo>
                    <a:pt x="911517" y="192116"/>
                  </a:lnTo>
                  <a:lnTo>
                    <a:pt x="930301" y="175536"/>
                  </a:lnTo>
                  <a:lnTo>
                    <a:pt x="936636" y="173260"/>
                  </a:lnTo>
                  <a:lnTo>
                    <a:pt x="942980" y="166604"/>
                  </a:lnTo>
                  <a:lnTo>
                    <a:pt x="977900" y="120497"/>
                  </a:lnTo>
                  <a:lnTo>
                    <a:pt x="986367" y="108838"/>
                  </a:lnTo>
                  <a:lnTo>
                    <a:pt x="989346" y="98680"/>
                  </a:lnTo>
                  <a:lnTo>
                    <a:pt x="990042" y="92182"/>
                  </a:lnTo>
                  <a:lnTo>
                    <a:pt x="991287" y="90026"/>
                  </a:lnTo>
                  <a:lnTo>
                    <a:pt x="993175" y="88589"/>
                  </a:lnTo>
                  <a:lnTo>
                    <a:pt x="995492" y="87631"/>
                  </a:lnTo>
                  <a:lnTo>
                    <a:pt x="997036" y="85933"/>
                  </a:lnTo>
                  <a:lnTo>
                    <a:pt x="1000115" y="76228"/>
                  </a:lnTo>
                  <a:lnTo>
                    <a:pt x="1000125" y="84393"/>
                  </a:lnTo>
                  <a:lnTo>
                    <a:pt x="993579" y="93058"/>
                  </a:lnTo>
                  <a:lnTo>
                    <a:pt x="991483" y="101883"/>
                  </a:lnTo>
                  <a:lnTo>
                    <a:pt x="989619" y="127211"/>
                  </a:lnTo>
                  <a:lnTo>
                    <a:pt x="983076" y="145103"/>
                  </a:lnTo>
                  <a:lnTo>
                    <a:pt x="978305" y="191136"/>
                  </a:lnTo>
                  <a:lnTo>
                    <a:pt x="973551" y="209731"/>
                  </a:lnTo>
                  <a:lnTo>
                    <a:pt x="971628" y="253801"/>
                  </a:lnTo>
                  <a:lnTo>
                    <a:pt x="970514" y="270749"/>
                  </a:lnTo>
                  <a:lnTo>
                    <a:pt x="962910" y="301496"/>
                  </a:lnTo>
                  <a:lnTo>
                    <a:pt x="961044" y="330262"/>
                  </a:lnTo>
                  <a:lnTo>
                    <a:pt x="946217" y="374548"/>
                  </a:lnTo>
                  <a:lnTo>
                    <a:pt x="942877" y="386371"/>
                  </a:lnTo>
                  <a:lnTo>
                    <a:pt x="925678" y="407645"/>
                  </a:lnTo>
                  <a:lnTo>
                    <a:pt x="915878" y="417597"/>
                  </a:lnTo>
                  <a:lnTo>
                    <a:pt x="906329" y="418958"/>
                  </a:lnTo>
                  <a:lnTo>
                    <a:pt x="900249" y="419050"/>
                  </a:lnTo>
                  <a:lnTo>
                    <a:pt x="898616" y="418005"/>
                  </a:lnTo>
                  <a:lnTo>
                    <a:pt x="897527" y="416250"/>
                  </a:lnTo>
                  <a:lnTo>
                    <a:pt x="895780" y="410885"/>
                  </a:lnTo>
                  <a:lnTo>
                    <a:pt x="888889" y="402220"/>
                  </a:lnTo>
                  <a:lnTo>
                    <a:pt x="886228" y="392265"/>
                  </a:lnTo>
                  <a:lnTo>
                    <a:pt x="885828" y="358728"/>
                  </a:lnTo>
                  <a:lnTo>
                    <a:pt x="888648" y="352398"/>
                  </a:lnTo>
                  <a:lnTo>
                    <a:pt x="890882" y="349228"/>
                  </a:lnTo>
                  <a:lnTo>
                    <a:pt x="897584" y="325823"/>
                  </a:lnTo>
                  <a:lnTo>
                    <a:pt x="940002" y="279236"/>
                  </a:lnTo>
                  <a:lnTo>
                    <a:pt x="987316" y="233970"/>
                  </a:lnTo>
                  <a:lnTo>
                    <a:pt x="1005267" y="216660"/>
                  </a:lnTo>
                  <a:lnTo>
                    <a:pt x="1028106" y="203300"/>
                  </a:lnTo>
                  <a:lnTo>
                    <a:pt x="1073437" y="160501"/>
                  </a:lnTo>
                  <a:lnTo>
                    <a:pt x="1116558" y="135559"/>
                  </a:lnTo>
                  <a:lnTo>
                    <a:pt x="1130109" y="121532"/>
                  </a:lnTo>
                  <a:lnTo>
                    <a:pt x="1154212" y="110186"/>
                  </a:lnTo>
                  <a:lnTo>
                    <a:pt x="1168106" y="99289"/>
                  </a:lnTo>
                  <a:lnTo>
                    <a:pt x="1174620" y="97039"/>
                  </a:lnTo>
                  <a:lnTo>
                    <a:pt x="1176779" y="95381"/>
                  </a:lnTo>
                  <a:lnTo>
                    <a:pt x="1180878" y="89048"/>
                  </a:lnTo>
                  <a:lnTo>
                    <a:pt x="1190494" y="85753"/>
                  </a:lnTo>
                  <a:lnTo>
                    <a:pt x="1199755" y="76582"/>
                  </a:lnTo>
                  <a:lnTo>
                    <a:pt x="1200150" y="123871"/>
                  </a:lnTo>
                  <a:lnTo>
                    <a:pt x="1200150" y="136525"/>
                  </a:lnTo>
                  <a:lnTo>
                    <a:pt x="1197328" y="142869"/>
                  </a:lnTo>
                  <a:lnTo>
                    <a:pt x="1195094" y="146042"/>
                  </a:lnTo>
                  <a:lnTo>
                    <a:pt x="1191949" y="160622"/>
                  </a:lnTo>
                  <a:lnTo>
                    <a:pt x="1189829" y="177965"/>
                  </a:lnTo>
                  <a:lnTo>
                    <a:pt x="1182006" y="205404"/>
                  </a:lnTo>
                  <a:lnTo>
                    <a:pt x="1181219" y="222113"/>
                  </a:lnTo>
                  <a:lnTo>
                    <a:pt x="1180121" y="224271"/>
                  </a:lnTo>
                  <a:lnTo>
                    <a:pt x="1178330" y="225710"/>
                  </a:lnTo>
                  <a:lnTo>
                    <a:pt x="1171970" y="228421"/>
                  </a:lnTo>
                  <a:lnTo>
                    <a:pt x="1176748" y="228539"/>
                  </a:lnTo>
                  <a:lnTo>
                    <a:pt x="1178199" y="227498"/>
                  </a:lnTo>
                  <a:lnTo>
                    <a:pt x="1179811" y="223518"/>
                  </a:lnTo>
                  <a:lnTo>
                    <a:pt x="1181904" y="212339"/>
                  </a:lnTo>
                  <a:lnTo>
                    <a:pt x="1209744" y="169198"/>
                  </a:lnTo>
                  <a:lnTo>
                    <a:pt x="1238252" y="121770"/>
                  </a:lnTo>
                  <a:lnTo>
                    <a:pt x="1254478" y="95896"/>
                  </a:lnTo>
                  <a:lnTo>
                    <a:pt x="1257104" y="89181"/>
                  </a:lnTo>
                  <a:lnTo>
                    <a:pt x="1261799" y="82669"/>
                  </a:lnTo>
                  <a:lnTo>
                    <a:pt x="1267413" y="79069"/>
                  </a:lnTo>
                  <a:lnTo>
                    <a:pt x="1273437" y="76410"/>
                  </a:lnTo>
                  <a:lnTo>
                    <a:pt x="1282778" y="70022"/>
                  </a:lnTo>
                  <a:lnTo>
                    <a:pt x="1293529" y="67106"/>
                  </a:lnTo>
                  <a:lnTo>
                    <a:pt x="1303437" y="66703"/>
                  </a:lnTo>
                  <a:lnTo>
                    <a:pt x="1312235" y="73217"/>
                  </a:lnTo>
                  <a:lnTo>
                    <a:pt x="1323454" y="76073"/>
                  </a:lnTo>
                  <a:lnTo>
                    <a:pt x="1323929" y="84380"/>
                  </a:lnTo>
                  <a:lnTo>
                    <a:pt x="1325003" y="84825"/>
                  </a:lnTo>
                  <a:lnTo>
                    <a:pt x="1333383" y="85704"/>
                  </a:lnTo>
                  <a:lnTo>
                    <a:pt x="1319034" y="85714"/>
                  </a:lnTo>
                  <a:lnTo>
                    <a:pt x="1317506" y="86772"/>
                  </a:lnTo>
                  <a:lnTo>
                    <a:pt x="1316487" y="88536"/>
                  </a:lnTo>
                  <a:lnTo>
                    <a:pt x="1315808" y="90770"/>
                  </a:lnTo>
                  <a:lnTo>
                    <a:pt x="1314297" y="92260"/>
                  </a:lnTo>
                  <a:lnTo>
                    <a:pt x="1304925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581"/>
            <p:cNvSpPr/>
            <p:nvPr>
              <p:custDataLst>
                <p:tags r:id="rId301"/>
              </p:custDataLst>
            </p:nvPr>
          </p:nvSpPr>
          <p:spPr>
            <a:xfrm>
              <a:off x="5181716" y="2609981"/>
              <a:ext cx="914285" cy="180715"/>
            </a:xfrm>
            <a:custGeom>
              <a:avLst/>
              <a:gdLst/>
              <a:ahLst/>
              <a:cxnLst/>
              <a:rect l="0" t="0" r="0" b="0"/>
              <a:pathLst>
                <a:path w="914285" h="180715">
                  <a:moveTo>
                    <a:pt x="9409" y="123694"/>
                  </a:moveTo>
                  <a:lnTo>
                    <a:pt x="9409" y="123694"/>
                  </a:lnTo>
                  <a:lnTo>
                    <a:pt x="4353" y="128750"/>
                  </a:lnTo>
                  <a:lnTo>
                    <a:pt x="1870" y="134055"/>
                  </a:lnTo>
                  <a:lnTo>
                    <a:pt x="0" y="150437"/>
                  </a:lnTo>
                  <a:lnTo>
                    <a:pt x="9019" y="161354"/>
                  </a:lnTo>
                  <a:lnTo>
                    <a:pt x="14350" y="166720"/>
                  </a:lnTo>
                  <a:lnTo>
                    <a:pt x="19719" y="169275"/>
                  </a:lnTo>
                  <a:lnTo>
                    <a:pt x="49406" y="171199"/>
                  </a:lnTo>
                  <a:lnTo>
                    <a:pt x="56465" y="168444"/>
                  </a:lnTo>
                  <a:lnTo>
                    <a:pt x="59830" y="166227"/>
                  </a:lnTo>
                  <a:lnTo>
                    <a:pt x="83573" y="159555"/>
                  </a:lnTo>
                  <a:lnTo>
                    <a:pt x="87427" y="157127"/>
                  </a:lnTo>
                  <a:lnTo>
                    <a:pt x="112020" y="150087"/>
                  </a:lnTo>
                  <a:lnTo>
                    <a:pt x="133044" y="135850"/>
                  </a:lnTo>
                  <a:lnTo>
                    <a:pt x="139499" y="133330"/>
                  </a:lnTo>
                  <a:lnTo>
                    <a:pt x="159924" y="115931"/>
                  </a:lnTo>
                  <a:lnTo>
                    <a:pt x="163793" y="114952"/>
                  </a:lnTo>
                  <a:lnTo>
                    <a:pt x="166307" y="114691"/>
                  </a:lnTo>
                  <a:lnTo>
                    <a:pt x="167982" y="113459"/>
                  </a:lnTo>
                  <a:lnTo>
                    <a:pt x="169100" y="111579"/>
                  </a:lnTo>
                  <a:lnTo>
                    <a:pt x="171295" y="104764"/>
                  </a:lnTo>
                  <a:lnTo>
                    <a:pt x="171334" y="128243"/>
                  </a:lnTo>
                  <a:lnTo>
                    <a:pt x="174156" y="133829"/>
                  </a:lnTo>
                  <a:lnTo>
                    <a:pt x="177879" y="139840"/>
                  </a:lnTo>
                  <a:lnTo>
                    <a:pt x="180467" y="150423"/>
                  </a:lnTo>
                  <a:lnTo>
                    <a:pt x="189981" y="161354"/>
                  </a:lnTo>
                  <a:lnTo>
                    <a:pt x="207707" y="161783"/>
                  </a:lnTo>
                  <a:lnTo>
                    <a:pt x="253891" y="117334"/>
                  </a:lnTo>
                  <a:lnTo>
                    <a:pt x="279284" y="91943"/>
                  </a:lnTo>
                  <a:lnTo>
                    <a:pt x="282812" y="82772"/>
                  </a:lnTo>
                  <a:lnTo>
                    <a:pt x="283753" y="77363"/>
                  </a:lnTo>
                  <a:lnTo>
                    <a:pt x="285438" y="73756"/>
                  </a:lnTo>
                  <a:lnTo>
                    <a:pt x="287620" y="71352"/>
                  </a:lnTo>
                  <a:lnTo>
                    <a:pt x="290133" y="69749"/>
                  </a:lnTo>
                  <a:lnTo>
                    <a:pt x="291809" y="67622"/>
                  </a:lnTo>
                  <a:lnTo>
                    <a:pt x="293670" y="62437"/>
                  </a:lnTo>
                  <a:lnTo>
                    <a:pt x="295923" y="50485"/>
                  </a:lnTo>
                  <a:lnTo>
                    <a:pt x="304674" y="37983"/>
                  </a:lnTo>
                  <a:lnTo>
                    <a:pt x="296482" y="37970"/>
                  </a:lnTo>
                  <a:lnTo>
                    <a:pt x="296041" y="39028"/>
                  </a:lnTo>
                  <a:lnTo>
                    <a:pt x="295275" y="51227"/>
                  </a:lnTo>
                  <a:lnTo>
                    <a:pt x="294178" y="53157"/>
                  </a:lnTo>
                  <a:lnTo>
                    <a:pt x="292388" y="54445"/>
                  </a:lnTo>
                  <a:lnTo>
                    <a:pt x="290136" y="55303"/>
                  </a:lnTo>
                  <a:lnTo>
                    <a:pt x="288635" y="56933"/>
                  </a:lnTo>
                  <a:lnTo>
                    <a:pt x="286968" y="61567"/>
                  </a:lnTo>
                  <a:lnTo>
                    <a:pt x="284839" y="73165"/>
                  </a:lnTo>
                  <a:lnTo>
                    <a:pt x="279166" y="83558"/>
                  </a:lnTo>
                  <a:lnTo>
                    <a:pt x="276126" y="130345"/>
                  </a:lnTo>
                  <a:lnTo>
                    <a:pt x="276112" y="137708"/>
                  </a:lnTo>
                  <a:lnTo>
                    <a:pt x="278932" y="143328"/>
                  </a:lnTo>
                  <a:lnTo>
                    <a:pt x="284310" y="150503"/>
                  </a:lnTo>
                  <a:lnTo>
                    <a:pt x="287868" y="151484"/>
                  </a:lnTo>
                  <a:lnTo>
                    <a:pt x="302933" y="152223"/>
                  </a:lnTo>
                  <a:lnTo>
                    <a:pt x="311943" y="145714"/>
                  </a:lnTo>
                  <a:lnTo>
                    <a:pt x="320828" y="142566"/>
                  </a:lnTo>
                  <a:lnTo>
                    <a:pt x="336469" y="129602"/>
                  </a:lnTo>
                  <a:lnTo>
                    <a:pt x="355136" y="106572"/>
                  </a:lnTo>
                  <a:lnTo>
                    <a:pt x="373211" y="92325"/>
                  </a:lnTo>
                  <a:lnTo>
                    <a:pt x="395623" y="61099"/>
                  </a:lnTo>
                  <a:lnTo>
                    <a:pt x="401905" y="47673"/>
                  </a:lnTo>
                  <a:lnTo>
                    <a:pt x="415011" y="31642"/>
                  </a:lnTo>
                  <a:lnTo>
                    <a:pt x="421021" y="18924"/>
                  </a:lnTo>
                  <a:lnTo>
                    <a:pt x="428509" y="9395"/>
                  </a:lnTo>
                  <a:lnTo>
                    <a:pt x="428509" y="17595"/>
                  </a:lnTo>
                  <a:lnTo>
                    <a:pt x="421964" y="26262"/>
                  </a:lnTo>
                  <a:lnTo>
                    <a:pt x="419867" y="35088"/>
                  </a:lnTo>
                  <a:lnTo>
                    <a:pt x="419376" y="41275"/>
                  </a:lnTo>
                  <a:lnTo>
                    <a:pt x="416336" y="47552"/>
                  </a:lnTo>
                  <a:lnTo>
                    <a:pt x="412515" y="53870"/>
                  </a:lnTo>
                  <a:lnTo>
                    <a:pt x="410063" y="66549"/>
                  </a:lnTo>
                  <a:lnTo>
                    <a:pt x="409862" y="69722"/>
                  </a:lnTo>
                  <a:lnTo>
                    <a:pt x="406816" y="76071"/>
                  </a:lnTo>
                  <a:lnTo>
                    <a:pt x="402993" y="82420"/>
                  </a:lnTo>
                  <a:lnTo>
                    <a:pt x="400538" y="95119"/>
                  </a:lnTo>
                  <a:lnTo>
                    <a:pt x="399939" y="142569"/>
                  </a:lnTo>
                  <a:lnTo>
                    <a:pt x="399934" y="156758"/>
                  </a:lnTo>
                  <a:lnTo>
                    <a:pt x="402756" y="162378"/>
                  </a:lnTo>
                  <a:lnTo>
                    <a:pt x="408135" y="169553"/>
                  </a:lnTo>
                  <a:lnTo>
                    <a:pt x="409067" y="175852"/>
                  </a:lnTo>
                  <a:lnTo>
                    <a:pt x="410255" y="177516"/>
                  </a:lnTo>
                  <a:lnTo>
                    <a:pt x="412107" y="178625"/>
                  </a:lnTo>
                  <a:lnTo>
                    <a:pt x="419136" y="180552"/>
                  </a:lnTo>
                  <a:lnTo>
                    <a:pt x="423638" y="180714"/>
                  </a:lnTo>
                  <a:lnTo>
                    <a:pt x="425262" y="179699"/>
                  </a:lnTo>
                  <a:lnTo>
                    <a:pt x="426344" y="177964"/>
                  </a:lnTo>
                  <a:lnTo>
                    <a:pt x="428081" y="172632"/>
                  </a:lnTo>
                  <a:lnTo>
                    <a:pt x="434971" y="163974"/>
                  </a:lnTo>
                  <a:lnTo>
                    <a:pt x="437127" y="155149"/>
                  </a:lnTo>
                  <a:lnTo>
                    <a:pt x="437914" y="139530"/>
                  </a:lnTo>
                  <a:lnTo>
                    <a:pt x="440803" y="133202"/>
                  </a:lnTo>
                  <a:lnTo>
                    <a:pt x="446225" y="125572"/>
                  </a:lnTo>
                  <a:lnTo>
                    <a:pt x="447442" y="107457"/>
                  </a:lnTo>
                  <a:lnTo>
                    <a:pt x="455083" y="94653"/>
                  </a:lnTo>
                  <a:lnTo>
                    <a:pt x="457084" y="76189"/>
                  </a:lnTo>
                  <a:lnTo>
                    <a:pt x="466217" y="66940"/>
                  </a:lnTo>
                  <a:lnTo>
                    <a:pt x="479832" y="66579"/>
                  </a:lnTo>
                  <a:lnTo>
                    <a:pt x="481774" y="65509"/>
                  </a:lnTo>
                  <a:lnTo>
                    <a:pt x="483070" y="63737"/>
                  </a:lnTo>
                  <a:lnTo>
                    <a:pt x="483933" y="61498"/>
                  </a:lnTo>
                  <a:lnTo>
                    <a:pt x="485566" y="60005"/>
                  </a:lnTo>
                  <a:lnTo>
                    <a:pt x="490203" y="58346"/>
                  </a:lnTo>
                  <a:lnTo>
                    <a:pt x="502947" y="57135"/>
                  </a:lnTo>
                  <a:lnTo>
                    <a:pt x="532907" y="46699"/>
                  </a:lnTo>
                  <a:lnTo>
                    <a:pt x="540463" y="41026"/>
                  </a:lnTo>
                  <a:lnTo>
                    <a:pt x="549404" y="38875"/>
                  </a:lnTo>
                  <a:lnTo>
                    <a:pt x="574569" y="38004"/>
                  </a:lnTo>
                  <a:lnTo>
                    <a:pt x="580913" y="35162"/>
                  </a:lnTo>
                  <a:lnTo>
                    <a:pt x="587261" y="31430"/>
                  </a:lnTo>
                  <a:lnTo>
                    <a:pt x="598078" y="28837"/>
                  </a:lnTo>
                  <a:lnTo>
                    <a:pt x="609043" y="28454"/>
                  </a:lnTo>
                  <a:lnTo>
                    <a:pt x="618605" y="37577"/>
                  </a:lnTo>
                  <a:lnTo>
                    <a:pt x="619006" y="61564"/>
                  </a:lnTo>
                  <a:lnTo>
                    <a:pt x="616186" y="67153"/>
                  </a:lnTo>
                  <a:lnTo>
                    <a:pt x="612462" y="73165"/>
                  </a:lnTo>
                  <a:lnTo>
                    <a:pt x="610072" y="85647"/>
                  </a:lnTo>
                  <a:lnTo>
                    <a:pt x="609487" y="126870"/>
                  </a:lnTo>
                  <a:lnTo>
                    <a:pt x="612307" y="133219"/>
                  </a:lnTo>
                  <a:lnTo>
                    <a:pt x="616031" y="139569"/>
                  </a:lnTo>
                  <a:lnTo>
                    <a:pt x="618617" y="150388"/>
                  </a:lnTo>
                  <a:lnTo>
                    <a:pt x="619806" y="151014"/>
                  </a:lnTo>
                  <a:lnTo>
                    <a:pt x="641672" y="152254"/>
                  </a:lnTo>
                  <a:lnTo>
                    <a:pt x="647779" y="149440"/>
                  </a:lnTo>
                  <a:lnTo>
                    <a:pt x="693916" y="110979"/>
                  </a:lnTo>
                  <a:lnTo>
                    <a:pt x="720347" y="79068"/>
                  </a:lnTo>
                  <a:lnTo>
                    <a:pt x="754343" y="36039"/>
                  </a:lnTo>
                  <a:lnTo>
                    <a:pt x="760395" y="29944"/>
                  </a:lnTo>
                  <a:lnTo>
                    <a:pt x="761873" y="19047"/>
                  </a:lnTo>
                  <a:lnTo>
                    <a:pt x="761884" y="50800"/>
                  </a:lnTo>
                  <a:lnTo>
                    <a:pt x="759062" y="57077"/>
                  </a:lnTo>
                  <a:lnTo>
                    <a:pt x="755339" y="63395"/>
                  </a:lnTo>
                  <a:lnTo>
                    <a:pt x="752947" y="76074"/>
                  </a:lnTo>
                  <a:lnTo>
                    <a:pt x="752393" y="98295"/>
                  </a:lnTo>
                  <a:lnTo>
                    <a:pt x="755196" y="104644"/>
                  </a:lnTo>
                  <a:lnTo>
                    <a:pt x="760563" y="112288"/>
                  </a:lnTo>
                  <a:lnTo>
                    <a:pt x="761493" y="118668"/>
                  </a:lnTo>
                  <a:lnTo>
                    <a:pt x="762682" y="120343"/>
                  </a:lnTo>
                  <a:lnTo>
                    <a:pt x="764533" y="121461"/>
                  </a:lnTo>
                  <a:lnTo>
                    <a:pt x="772193" y="123033"/>
                  </a:lnTo>
                  <a:lnTo>
                    <a:pt x="793679" y="123655"/>
                  </a:lnTo>
                  <a:lnTo>
                    <a:pt x="800004" y="120855"/>
                  </a:lnTo>
                  <a:lnTo>
                    <a:pt x="845623" y="85572"/>
                  </a:lnTo>
                  <a:lnTo>
                    <a:pt x="853077" y="78176"/>
                  </a:lnTo>
                  <a:lnTo>
                    <a:pt x="892052" y="31697"/>
                  </a:lnTo>
                  <a:lnTo>
                    <a:pt x="900524" y="22117"/>
                  </a:lnTo>
                  <a:lnTo>
                    <a:pt x="902877" y="15754"/>
                  </a:lnTo>
                  <a:lnTo>
                    <a:pt x="904563" y="13634"/>
                  </a:lnTo>
                  <a:lnTo>
                    <a:pt x="910933" y="9592"/>
                  </a:lnTo>
                  <a:lnTo>
                    <a:pt x="914246" y="0"/>
                  </a:lnTo>
                  <a:lnTo>
                    <a:pt x="914284" y="47551"/>
                  </a:lnTo>
                  <a:lnTo>
                    <a:pt x="914284" y="95119"/>
                  </a:lnTo>
                  <a:lnTo>
                    <a:pt x="914284" y="1236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582"/>
            <p:cNvSpPr/>
            <p:nvPr>
              <p:custDataLst>
                <p:tags r:id="rId302"/>
              </p:custDataLst>
            </p:nvPr>
          </p:nvSpPr>
          <p:spPr>
            <a:xfrm>
              <a:off x="6010275" y="2514600"/>
              <a:ext cx="123826" cy="95251"/>
            </a:xfrm>
            <a:custGeom>
              <a:avLst/>
              <a:gdLst/>
              <a:ahLst/>
              <a:cxnLst/>
              <a:rect l="0" t="0" r="0" b="0"/>
              <a:pathLst>
                <a:path w="123826" h="95251">
                  <a:moveTo>
                    <a:pt x="0" y="95250"/>
                  </a:moveTo>
                  <a:lnTo>
                    <a:pt x="0" y="95250"/>
                  </a:lnTo>
                  <a:lnTo>
                    <a:pt x="0" y="77640"/>
                  </a:lnTo>
                  <a:lnTo>
                    <a:pt x="8201" y="68125"/>
                  </a:lnTo>
                  <a:lnTo>
                    <a:pt x="10321" y="59357"/>
                  </a:lnTo>
                  <a:lnTo>
                    <a:pt x="23704" y="43088"/>
                  </a:lnTo>
                  <a:lnTo>
                    <a:pt x="29232" y="40318"/>
                  </a:lnTo>
                  <a:lnTo>
                    <a:pt x="32188" y="39578"/>
                  </a:lnTo>
                  <a:lnTo>
                    <a:pt x="34159" y="38027"/>
                  </a:lnTo>
                  <a:lnTo>
                    <a:pt x="36348" y="33481"/>
                  </a:lnTo>
                  <a:lnTo>
                    <a:pt x="37990" y="31846"/>
                  </a:lnTo>
                  <a:lnTo>
                    <a:pt x="57329" y="21227"/>
                  </a:lnTo>
                  <a:lnTo>
                    <a:pt x="69886" y="19480"/>
                  </a:lnTo>
                  <a:lnTo>
                    <a:pt x="71991" y="18278"/>
                  </a:lnTo>
                  <a:lnTo>
                    <a:pt x="73393" y="16419"/>
                  </a:lnTo>
                  <a:lnTo>
                    <a:pt x="74329" y="14121"/>
                  </a:lnTo>
                  <a:lnTo>
                    <a:pt x="76010" y="12589"/>
                  </a:lnTo>
                  <a:lnTo>
                    <a:pt x="80702" y="10887"/>
                  </a:lnTo>
                  <a:lnTo>
                    <a:pt x="93485" y="9644"/>
                  </a:lnTo>
                  <a:lnTo>
                    <a:pt x="103296" y="1335"/>
                  </a:lnTo>
                  <a:lnTo>
                    <a:pt x="114263" y="3"/>
                  </a:lnTo>
                  <a:lnTo>
                    <a:pt x="123432" y="0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583"/>
            <p:cNvSpPr/>
            <p:nvPr>
              <p:custDataLst>
                <p:tags r:id="rId303"/>
              </p:custDataLst>
            </p:nvPr>
          </p:nvSpPr>
          <p:spPr>
            <a:xfrm>
              <a:off x="6267450" y="2743593"/>
              <a:ext cx="57151" cy="142483"/>
            </a:xfrm>
            <a:custGeom>
              <a:avLst/>
              <a:gdLst/>
              <a:ahLst/>
              <a:cxnLst/>
              <a:rect l="0" t="0" r="0" b="0"/>
              <a:pathLst>
                <a:path w="57151" h="142483">
                  <a:moveTo>
                    <a:pt x="19050" y="28182"/>
                  </a:moveTo>
                  <a:lnTo>
                    <a:pt x="19050" y="28182"/>
                  </a:lnTo>
                  <a:lnTo>
                    <a:pt x="27251" y="28182"/>
                  </a:lnTo>
                  <a:lnTo>
                    <a:pt x="27692" y="27124"/>
                  </a:lnTo>
                  <a:lnTo>
                    <a:pt x="28459" y="19981"/>
                  </a:lnTo>
                  <a:lnTo>
                    <a:pt x="31346" y="19246"/>
                  </a:lnTo>
                  <a:lnTo>
                    <a:pt x="36766" y="18773"/>
                  </a:lnTo>
                  <a:lnTo>
                    <a:pt x="37507" y="15887"/>
                  </a:lnTo>
                  <a:lnTo>
                    <a:pt x="37983" y="10466"/>
                  </a:lnTo>
                  <a:lnTo>
                    <a:pt x="40870" y="9725"/>
                  </a:lnTo>
                  <a:lnTo>
                    <a:pt x="47508" y="9142"/>
                  </a:lnTo>
                  <a:lnTo>
                    <a:pt x="56755" y="0"/>
                  </a:lnTo>
                  <a:lnTo>
                    <a:pt x="57150" y="47290"/>
                  </a:lnTo>
                  <a:lnTo>
                    <a:pt x="57150" y="59943"/>
                  </a:lnTo>
                  <a:lnTo>
                    <a:pt x="54328" y="66287"/>
                  </a:lnTo>
                  <a:lnTo>
                    <a:pt x="50605" y="72634"/>
                  </a:lnTo>
                  <a:lnTo>
                    <a:pt x="48949" y="78983"/>
                  </a:lnTo>
                  <a:lnTo>
                    <a:pt x="22264" y="113318"/>
                  </a:lnTo>
                  <a:lnTo>
                    <a:pt x="21193" y="116690"/>
                  </a:lnTo>
                  <a:lnTo>
                    <a:pt x="0" y="1424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SMARTInkShape-Group155"/>
          <p:cNvGrpSpPr/>
          <p:nvPr/>
        </p:nvGrpSpPr>
        <p:grpSpPr>
          <a:xfrm>
            <a:off x="6534150" y="2428878"/>
            <a:ext cx="1190616" cy="257173"/>
            <a:chOff x="6534150" y="2428878"/>
            <a:chExt cx="1190616" cy="257173"/>
          </a:xfrm>
        </p:grpSpPr>
        <p:sp>
          <p:nvSpPr>
            <p:cNvPr id="114" name="SMARTInkShape-584"/>
            <p:cNvSpPr/>
            <p:nvPr>
              <p:custDataLst>
                <p:tags r:id="rId293"/>
              </p:custDataLst>
            </p:nvPr>
          </p:nvSpPr>
          <p:spPr>
            <a:xfrm>
              <a:off x="6534150" y="2600325"/>
              <a:ext cx="152401" cy="85726"/>
            </a:xfrm>
            <a:custGeom>
              <a:avLst/>
              <a:gdLst/>
              <a:ahLst/>
              <a:cxnLst/>
              <a:rect l="0" t="0" r="0" b="0"/>
              <a:pathLst>
                <a:path w="152401" h="85726">
                  <a:moveTo>
                    <a:pt x="85725" y="0"/>
                  </a:moveTo>
                  <a:lnTo>
                    <a:pt x="85725" y="0"/>
                  </a:lnTo>
                  <a:lnTo>
                    <a:pt x="85725" y="5056"/>
                  </a:lnTo>
                  <a:lnTo>
                    <a:pt x="84667" y="6546"/>
                  </a:lnTo>
                  <a:lnTo>
                    <a:pt x="82903" y="7539"/>
                  </a:lnTo>
                  <a:lnTo>
                    <a:pt x="80669" y="8201"/>
                  </a:lnTo>
                  <a:lnTo>
                    <a:pt x="79180" y="9701"/>
                  </a:lnTo>
                  <a:lnTo>
                    <a:pt x="76316" y="18623"/>
                  </a:lnTo>
                  <a:lnTo>
                    <a:pt x="69676" y="26570"/>
                  </a:lnTo>
                  <a:lnTo>
                    <a:pt x="68009" y="32270"/>
                  </a:lnTo>
                  <a:lnTo>
                    <a:pt x="66506" y="34214"/>
                  </a:lnTo>
                  <a:lnTo>
                    <a:pt x="47429" y="45411"/>
                  </a:lnTo>
                  <a:lnTo>
                    <a:pt x="44319" y="46149"/>
                  </a:lnTo>
                  <a:lnTo>
                    <a:pt x="42246" y="47699"/>
                  </a:lnTo>
                  <a:lnTo>
                    <a:pt x="40864" y="49791"/>
                  </a:lnTo>
                  <a:lnTo>
                    <a:pt x="39943" y="52244"/>
                  </a:lnTo>
                  <a:lnTo>
                    <a:pt x="38270" y="53880"/>
                  </a:lnTo>
                  <a:lnTo>
                    <a:pt x="33589" y="55696"/>
                  </a:lnTo>
                  <a:lnTo>
                    <a:pt x="31918" y="57239"/>
                  </a:lnTo>
                  <a:lnTo>
                    <a:pt x="30060" y="61775"/>
                  </a:lnTo>
                  <a:lnTo>
                    <a:pt x="28507" y="63409"/>
                  </a:lnTo>
                  <a:lnTo>
                    <a:pt x="20505" y="66245"/>
                  </a:lnTo>
                  <a:lnTo>
                    <a:pt x="19697" y="69306"/>
                  </a:lnTo>
                  <a:lnTo>
                    <a:pt x="19482" y="71604"/>
                  </a:lnTo>
                  <a:lnTo>
                    <a:pt x="18279" y="73136"/>
                  </a:lnTo>
                  <a:lnTo>
                    <a:pt x="9561" y="76189"/>
                  </a:lnTo>
                  <a:lnTo>
                    <a:pt x="0" y="85725"/>
                  </a:lnTo>
                  <a:lnTo>
                    <a:pt x="45417" y="85725"/>
                  </a:lnTo>
                  <a:lnTo>
                    <a:pt x="60453" y="85725"/>
                  </a:lnTo>
                  <a:lnTo>
                    <a:pt x="66732" y="82903"/>
                  </a:lnTo>
                  <a:lnTo>
                    <a:pt x="73050" y="79179"/>
                  </a:lnTo>
                  <a:lnTo>
                    <a:pt x="83847" y="76592"/>
                  </a:lnTo>
                  <a:lnTo>
                    <a:pt x="128359" y="76200"/>
                  </a:lnTo>
                  <a:lnTo>
                    <a:pt x="130022" y="77258"/>
                  </a:lnTo>
                  <a:lnTo>
                    <a:pt x="131132" y="79022"/>
                  </a:lnTo>
                  <a:lnTo>
                    <a:pt x="132912" y="84401"/>
                  </a:lnTo>
                  <a:lnTo>
                    <a:pt x="135977" y="85136"/>
                  </a:lnTo>
                  <a:lnTo>
                    <a:pt x="1524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585"/>
            <p:cNvSpPr/>
            <p:nvPr>
              <p:custDataLst>
                <p:tags r:id="rId294"/>
              </p:custDataLst>
            </p:nvPr>
          </p:nvSpPr>
          <p:spPr>
            <a:xfrm>
              <a:off x="6877051" y="2447925"/>
              <a:ext cx="85725" cy="199988"/>
            </a:xfrm>
            <a:custGeom>
              <a:avLst/>
              <a:gdLst/>
              <a:ahLst/>
              <a:cxnLst/>
              <a:rect l="0" t="0" r="0" b="0"/>
              <a:pathLst>
                <a:path w="85725" h="199988">
                  <a:moveTo>
                    <a:pt x="85724" y="0"/>
                  </a:moveTo>
                  <a:lnTo>
                    <a:pt x="85724" y="0"/>
                  </a:lnTo>
                  <a:lnTo>
                    <a:pt x="85724" y="5056"/>
                  </a:lnTo>
                  <a:lnTo>
                    <a:pt x="84666" y="6546"/>
                  </a:lnTo>
                  <a:lnTo>
                    <a:pt x="82902" y="7539"/>
                  </a:lnTo>
                  <a:lnTo>
                    <a:pt x="76592" y="9409"/>
                  </a:lnTo>
                  <a:lnTo>
                    <a:pt x="62020" y="23711"/>
                  </a:lnTo>
                  <a:lnTo>
                    <a:pt x="59314" y="29235"/>
                  </a:lnTo>
                  <a:lnTo>
                    <a:pt x="58592" y="32190"/>
                  </a:lnTo>
                  <a:lnTo>
                    <a:pt x="52521" y="41405"/>
                  </a:lnTo>
                  <a:lnTo>
                    <a:pt x="42045" y="54001"/>
                  </a:lnTo>
                  <a:lnTo>
                    <a:pt x="36056" y="66680"/>
                  </a:lnTo>
                  <a:lnTo>
                    <a:pt x="23955" y="85756"/>
                  </a:lnTo>
                  <a:lnTo>
                    <a:pt x="20503" y="97493"/>
                  </a:lnTo>
                  <a:lnTo>
                    <a:pt x="18278" y="110941"/>
                  </a:lnTo>
                  <a:lnTo>
                    <a:pt x="11567" y="123789"/>
                  </a:lnTo>
                  <a:lnTo>
                    <a:pt x="8735" y="139696"/>
                  </a:lnTo>
                  <a:lnTo>
                    <a:pt x="2038" y="152399"/>
                  </a:lnTo>
                  <a:lnTo>
                    <a:pt x="0" y="195034"/>
                  </a:lnTo>
                  <a:lnTo>
                    <a:pt x="1058" y="196697"/>
                  </a:lnTo>
                  <a:lnTo>
                    <a:pt x="2821" y="197807"/>
                  </a:lnTo>
                  <a:lnTo>
                    <a:pt x="9408" y="199987"/>
                  </a:lnTo>
                  <a:lnTo>
                    <a:pt x="1904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586"/>
            <p:cNvSpPr/>
            <p:nvPr>
              <p:custDataLst>
                <p:tags r:id="rId295"/>
              </p:custDataLst>
            </p:nvPr>
          </p:nvSpPr>
          <p:spPr>
            <a:xfrm>
              <a:off x="6972300" y="2466975"/>
              <a:ext cx="9526" cy="200026"/>
            </a:xfrm>
            <a:custGeom>
              <a:avLst/>
              <a:gdLst/>
              <a:ahLst/>
              <a:cxnLst/>
              <a:rect l="0" t="0" r="0" b="0"/>
              <a:pathLst>
                <a:path w="9526" h="200026">
                  <a:moveTo>
                    <a:pt x="9525" y="0"/>
                  </a:moveTo>
                  <a:lnTo>
                    <a:pt x="9525" y="0"/>
                  </a:lnTo>
                  <a:lnTo>
                    <a:pt x="9525" y="32181"/>
                  </a:lnTo>
                  <a:lnTo>
                    <a:pt x="6703" y="38292"/>
                  </a:lnTo>
                  <a:lnTo>
                    <a:pt x="2980" y="44535"/>
                  </a:lnTo>
                  <a:lnTo>
                    <a:pt x="588" y="57167"/>
                  </a:lnTo>
                  <a:lnTo>
                    <a:pt x="2" y="102658"/>
                  </a:lnTo>
                  <a:lnTo>
                    <a:pt x="0" y="149147"/>
                  </a:lnTo>
                  <a:lnTo>
                    <a:pt x="0" y="155540"/>
                  </a:lnTo>
                  <a:lnTo>
                    <a:pt x="2822" y="161910"/>
                  </a:lnTo>
                  <a:lnTo>
                    <a:pt x="6545" y="168268"/>
                  </a:lnTo>
                  <a:lnTo>
                    <a:pt x="9132" y="179093"/>
                  </a:lnTo>
                  <a:lnTo>
                    <a:pt x="95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587"/>
            <p:cNvSpPr/>
            <p:nvPr>
              <p:custDataLst>
                <p:tags r:id="rId296"/>
              </p:custDataLst>
            </p:nvPr>
          </p:nvSpPr>
          <p:spPr>
            <a:xfrm>
              <a:off x="6896103" y="2449260"/>
              <a:ext cx="342884" cy="198680"/>
            </a:xfrm>
            <a:custGeom>
              <a:avLst/>
              <a:gdLst/>
              <a:ahLst/>
              <a:cxnLst/>
              <a:rect l="0" t="0" r="0" b="0"/>
              <a:pathLst>
                <a:path w="342884" h="198680">
                  <a:moveTo>
                    <a:pt x="9522" y="160590"/>
                  </a:moveTo>
                  <a:lnTo>
                    <a:pt x="9522" y="160590"/>
                  </a:lnTo>
                  <a:lnTo>
                    <a:pt x="1322" y="160590"/>
                  </a:lnTo>
                  <a:lnTo>
                    <a:pt x="880" y="159532"/>
                  </a:lnTo>
                  <a:lnTo>
                    <a:pt x="0" y="151100"/>
                  </a:lnTo>
                  <a:lnTo>
                    <a:pt x="31878" y="151065"/>
                  </a:lnTo>
                  <a:lnTo>
                    <a:pt x="62622" y="141364"/>
                  </a:lnTo>
                  <a:lnTo>
                    <a:pt x="73821" y="135256"/>
                  </a:lnTo>
                  <a:lnTo>
                    <a:pt x="102120" y="127385"/>
                  </a:lnTo>
                  <a:lnTo>
                    <a:pt x="120554" y="116911"/>
                  </a:lnTo>
                  <a:lnTo>
                    <a:pt x="140659" y="110922"/>
                  </a:lnTo>
                  <a:lnTo>
                    <a:pt x="187865" y="84337"/>
                  </a:lnTo>
                  <a:lnTo>
                    <a:pt x="206026" y="69567"/>
                  </a:lnTo>
                  <a:lnTo>
                    <a:pt x="219003" y="63353"/>
                  </a:lnTo>
                  <a:lnTo>
                    <a:pt x="236631" y="47745"/>
                  </a:lnTo>
                  <a:lnTo>
                    <a:pt x="247609" y="46293"/>
                  </a:lnTo>
                  <a:lnTo>
                    <a:pt x="247646" y="46290"/>
                  </a:lnTo>
                  <a:lnTo>
                    <a:pt x="247647" y="90820"/>
                  </a:lnTo>
                  <a:lnTo>
                    <a:pt x="247647" y="138104"/>
                  </a:lnTo>
                  <a:lnTo>
                    <a:pt x="247647" y="144599"/>
                  </a:lnTo>
                  <a:lnTo>
                    <a:pt x="244825" y="151014"/>
                  </a:lnTo>
                  <a:lnTo>
                    <a:pt x="241102" y="157392"/>
                  </a:lnTo>
                  <a:lnTo>
                    <a:pt x="238710" y="170110"/>
                  </a:lnTo>
                  <a:lnTo>
                    <a:pt x="238122" y="198679"/>
                  </a:lnTo>
                  <a:lnTo>
                    <a:pt x="238122" y="176300"/>
                  </a:lnTo>
                  <a:lnTo>
                    <a:pt x="240944" y="170042"/>
                  </a:lnTo>
                  <a:lnTo>
                    <a:pt x="244667" y="163732"/>
                  </a:lnTo>
                  <a:lnTo>
                    <a:pt x="247059" y="151059"/>
                  </a:lnTo>
                  <a:lnTo>
                    <a:pt x="247637" y="105126"/>
                  </a:lnTo>
                  <a:lnTo>
                    <a:pt x="247647" y="59957"/>
                  </a:lnTo>
                  <a:lnTo>
                    <a:pt x="247647" y="13182"/>
                  </a:lnTo>
                  <a:lnTo>
                    <a:pt x="248705" y="11518"/>
                  </a:lnTo>
                  <a:lnTo>
                    <a:pt x="250469" y="10409"/>
                  </a:lnTo>
                  <a:lnTo>
                    <a:pt x="256779" y="8320"/>
                  </a:lnTo>
                  <a:lnTo>
                    <a:pt x="264699" y="1669"/>
                  </a:lnTo>
                  <a:lnTo>
                    <a:pt x="270395" y="0"/>
                  </a:lnTo>
                  <a:lnTo>
                    <a:pt x="272338" y="614"/>
                  </a:lnTo>
                  <a:lnTo>
                    <a:pt x="273632" y="2081"/>
                  </a:lnTo>
                  <a:lnTo>
                    <a:pt x="274496" y="4117"/>
                  </a:lnTo>
                  <a:lnTo>
                    <a:pt x="276129" y="5475"/>
                  </a:lnTo>
                  <a:lnTo>
                    <a:pt x="280767" y="6983"/>
                  </a:lnTo>
                  <a:lnTo>
                    <a:pt x="293511" y="8084"/>
                  </a:lnTo>
                  <a:lnTo>
                    <a:pt x="302528" y="14715"/>
                  </a:lnTo>
                  <a:lnTo>
                    <a:pt x="311416" y="17885"/>
                  </a:lnTo>
                  <a:lnTo>
                    <a:pt x="317616" y="22376"/>
                  </a:lnTo>
                  <a:lnTo>
                    <a:pt x="321077" y="27900"/>
                  </a:lnTo>
                  <a:lnTo>
                    <a:pt x="322001" y="30855"/>
                  </a:lnTo>
                  <a:lnTo>
                    <a:pt x="323674" y="32825"/>
                  </a:lnTo>
                  <a:lnTo>
                    <a:pt x="336943" y="41303"/>
                  </a:lnTo>
                  <a:lnTo>
                    <a:pt x="340251" y="46896"/>
                  </a:lnTo>
                  <a:lnTo>
                    <a:pt x="342549" y="55699"/>
                  </a:lnTo>
                  <a:lnTo>
                    <a:pt x="342883" y="73103"/>
                  </a:lnTo>
                  <a:lnTo>
                    <a:pt x="328707" y="89008"/>
                  </a:lnTo>
                  <a:lnTo>
                    <a:pt x="323185" y="91734"/>
                  </a:lnTo>
                  <a:lnTo>
                    <a:pt x="320231" y="92461"/>
                  </a:lnTo>
                  <a:lnTo>
                    <a:pt x="318261" y="94004"/>
                  </a:lnTo>
                  <a:lnTo>
                    <a:pt x="316073" y="98540"/>
                  </a:lnTo>
                  <a:lnTo>
                    <a:pt x="314431" y="100174"/>
                  </a:lnTo>
                  <a:lnTo>
                    <a:pt x="309784" y="101988"/>
                  </a:lnTo>
                  <a:lnTo>
                    <a:pt x="301218" y="103010"/>
                  </a:lnTo>
                  <a:lnTo>
                    <a:pt x="299236" y="104212"/>
                  </a:lnTo>
                  <a:lnTo>
                    <a:pt x="297914" y="106071"/>
                  </a:lnTo>
                  <a:lnTo>
                    <a:pt x="297034" y="108369"/>
                  </a:lnTo>
                  <a:lnTo>
                    <a:pt x="295388" y="109901"/>
                  </a:lnTo>
                  <a:lnTo>
                    <a:pt x="290737" y="111603"/>
                  </a:lnTo>
                  <a:lnTo>
                    <a:pt x="271688" y="112930"/>
                  </a:lnTo>
                  <a:lnTo>
                    <a:pt x="270025" y="114000"/>
                  </a:lnTo>
                  <a:lnTo>
                    <a:pt x="268915" y="115772"/>
                  </a:lnTo>
                  <a:lnTo>
                    <a:pt x="266698" y="122487"/>
                  </a:lnTo>
                  <a:lnTo>
                    <a:pt x="266697" y="122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588"/>
            <p:cNvSpPr/>
            <p:nvPr>
              <p:custDataLst>
                <p:tags r:id="rId297"/>
              </p:custDataLst>
            </p:nvPr>
          </p:nvSpPr>
          <p:spPr>
            <a:xfrm>
              <a:off x="7305675" y="2428878"/>
              <a:ext cx="180973" cy="219038"/>
            </a:xfrm>
            <a:custGeom>
              <a:avLst/>
              <a:gdLst/>
              <a:ahLst/>
              <a:cxnLst/>
              <a:rect l="0" t="0" r="0" b="0"/>
              <a:pathLst>
                <a:path w="180973" h="219038">
                  <a:moveTo>
                    <a:pt x="38100" y="57147"/>
                  </a:moveTo>
                  <a:lnTo>
                    <a:pt x="38100" y="57147"/>
                  </a:lnTo>
                  <a:lnTo>
                    <a:pt x="38100" y="90260"/>
                  </a:lnTo>
                  <a:lnTo>
                    <a:pt x="35278" y="95853"/>
                  </a:lnTo>
                  <a:lnTo>
                    <a:pt x="31555" y="101866"/>
                  </a:lnTo>
                  <a:lnTo>
                    <a:pt x="29458" y="112260"/>
                  </a:lnTo>
                  <a:lnTo>
                    <a:pt x="28582" y="158670"/>
                  </a:lnTo>
                  <a:lnTo>
                    <a:pt x="28575" y="206274"/>
                  </a:lnTo>
                  <a:lnTo>
                    <a:pt x="28575" y="209116"/>
                  </a:lnTo>
                  <a:lnTo>
                    <a:pt x="28575" y="204363"/>
                  </a:lnTo>
                  <a:lnTo>
                    <a:pt x="29633" y="202916"/>
                  </a:lnTo>
                  <a:lnTo>
                    <a:pt x="33631" y="201308"/>
                  </a:lnTo>
                  <a:lnTo>
                    <a:pt x="35120" y="199821"/>
                  </a:lnTo>
                  <a:lnTo>
                    <a:pt x="36775" y="195347"/>
                  </a:lnTo>
                  <a:lnTo>
                    <a:pt x="38097" y="149219"/>
                  </a:lnTo>
                  <a:lnTo>
                    <a:pt x="39158" y="129975"/>
                  </a:lnTo>
                  <a:lnTo>
                    <a:pt x="46300" y="111514"/>
                  </a:lnTo>
                  <a:lnTo>
                    <a:pt x="47609" y="66851"/>
                  </a:lnTo>
                  <a:lnTo>
                    <a:pt x="47624" y="44457"/>
                  </a:lnTo>
                  <a:lnTo>
                    <a:pt x="50447" y="38102"/>
                  </a:lnTo>
                  <a:lnTo>
                    <a:pt x="54170" y="31749"/>
                  </a:lnTo>
                  <a:lnTo>
                    <a:pt x="56562" y="19047"/>
                  </a:lnTo>
                  <a:lnTo>
                    <a:pt x="56757" y="15872"/>
                  </a:lnTo>
                  <a:lnTo>
                    <a:pt x="57946" y="13755"/>
                  </a:lnTo>
                  <a:lnTo>
                    <a:pt x="59798" y="12344"/>
                  </a:lnTo>
                  <a:lnTo>
                    <a:pt x="65316" y="10080"/>
                  </a:lnTo>
                  <a:lnTo>
                    <a:pt x="66071" y="6948"/>
                  </a:lnTo>
                  <a:lnTo>
                    <a:pt x="66273" y="4631"/>
                  </a:lnTo>
                  <a:lnTo>
                    <a:pt x="67465" y="3086"/>
                  </a:lnTo>
                  <a:lnTo>
                    <a:pt x="74841" y="404"/>
                  </a:lnTo>
                  <a:lnTo>
                    <a:pt x="93799" y="0"/>
                  </a:lnTo>
                  <a:lnTo>
                    <a:pt x="94283" y="1057"/>
                  </a:lnTo>
                  <a:lnTo>
                    <a:pt x="94820" y="5054"/>
                  </a:lnTo>
                  <a:lnTo>
                    <a:pt x="96021" y="6544"/>
                  </a:lnTo>
                  <a:lnTo>
                    <a:pt x="100179" y="8198"/>
                  </a:lnTo>
                  <a:lnTo>
                    <a:pt x="101711" y="9698"/>
                  </a:lnTo>
                  <a:lnTo>
                    <a:pt x="104371" y="17607"/>
                  </a:lnTo>
                  <a:lnTo>
                    <a:pt x="104774" y="55277"/>
                  </a:lnTo>
                  <a:lnTo>
                    <a:pt x="98230" y="64382"/>
                  </a:lnTo>
                  <a:lnTo>
                    <a:pt x="96133" y="73285"/>
                  </a:lnTo>
                  <a:lnTo>
                    <a:pt x="95643" y="79489"/>
                  </a:lnTo>
                  <a:lnTo>
                    <a:pt x="92602" y="85774"/>
                  </a:lnTo>
                  <a:lnTo>
                    <a:pt x="77643" y="103284"/>
                  </a:lnTo>
                  <a:lnTo>
                    <a:pt x="76628" y="109388"/>
                  </a:lnTo>
                  <a:lnTo>
                    <a:pt x="75427" y="111024"/>
                  </a:lnTo>
                  <a:lnTo>
                    <a:pt x="71270" y="112842"/>
                  </a:lnTo>
                  <a:lnTo>
                    <a:pt x="66795" y="114259"/>
                  </a:lnTo>
                  <a:lnTo>
                    <a:pt x="57545" y="114296"/>
                  </a:lnTo>
                  <a:lnTo>
                    <a:pt x="57267" y="109241"/>
                  </a:lnTo>
                  <a:lnTo>
                    <a:pt x="58286" y="107751"/>
                  </a:lnTo>
                  <a:lnTo>
                    <a:pt x="60024" y="106758"/>
                  </a:lnTo>
                  <a:lnTo>
                    <a:pt x="65361" y="105164"/>
                  </a:lnTo>
                  <a:lnTo>
                    <a:pt x="66091" y="102124"/>
                  </a:lnTo>
                  <a:lnTo>
                    <a:pt x="66285" y="99832"/>
                  </a:lnTo>
                  <a:lnTo>
                    <a:pt x="67473" y="98303"/>
                  </a:lnTo>
                  <a:lnTo>
                    <a:pt x="75798" y="95366"/>
                  </a:lnTo>
                  <a:lnTo>
                    <a:pt x="123010" y="95247"/>
                  </a:lnTo>
                  <a:lnTo>
                    <a:pt x="146142" y="95247"/>
                  </a:lnTo>
                  <a:lnTo>
                    <a:pt x="148228" y="96305"/>
                  </a:lnTo>
                  <a:lnTo>
                    <a:pt x="149619" y="98069"/>
                  </a:lnTo>
                  <a:lnTo>
                    <a:pt x="150546" y="100303"/>
                  </a:lnTo>
                  <a:lnTo>
                    <a:pt x="152222" y="101793"/>
                  </a:lnTo>
                  <a:lnTo>
                    <a:pt x="156907" y="103448"/>
                  </a:lnTo>
                  <a:lnTo>
                    <a:pt x="165494" y="104380"/>
                  </a:lnTo>
                  <a:lnTo>
                    <a:pt x="167479" y="105569"/>
                  </a:lnTo>
                  <a:lnTo>
                    <a:pt x="168803" y="107420"/>
                  </a:lnTo>
                  <a:lnTo>
                    <a:pt x="170928" y="112939"/>
                  </a:lnTo>
                  <a:lnTo>
                    <a:pt x="179605" y="122379"/>
                  </a:lnTo>
                  <a:lnTo>
                    <a:pt x="180855" y="131896"/>
                  </a:lnTo>
                  <a:lnTo>
                    <a:pt x="180972" y="150643"/>
                  </a:lnTo>
                  <a:lnTo>
                    <a:pt x="174428" y="159655"/>
                  </a:lnTo>
                  <a:lnTo>
                    <a:pt x="172774" y="165501"/>
                  </a:lnTo>
                  <a:lnTo>
                    <a:pt x="171274" y="167483"/>
                  </a:lnTo>
                  <a:lnTo>
                    <a:pt x="165166" y="171331"/>
                  </a:lnTo>
                  <a:lnTo>
                    <a:pt x="163365" y="175981"/>
                  </a:lnTo>
                  <a:lnTo>
                    <a:pt x="160768" y="177645"/>
                  </a:lnTo>
                  <a:lnTo>
                    <a:pt x="144214" y="183137"/>
                  </a:lnTo>
                  <a:lnTo>
                    <a:pt x="137120" y="187226"/>
                  </a:lnTo>
                  <a:lnTo>
                    <a:pt x="123943" y="189851"/>
                  </a:lnTo>
                  <a:lnTo>
                    <a:pt x="120728" y="190066"/>
                  </a:lnTo>
                  <a:lnTo>
                    <a:pt x="114335" y="193128"/>
                  </a:lnTo>
                  <a:lnTo>
                    <a:pt x="107966" y="196958"/>
                  </a:lnTo>
                  <a:lnTo>
                    <a:pt x="98430" y="200173"/>
                  </a:lnTo>
                  <a:lnTo>
                    <a:pt x="88902" y="206299"/>
                  </a:lnTo>
                  <a:lnTo>
                    <a:pt x="79376" y="208584"/>
                  </a:lnTo>
                  <a:lnTo>
                    <a:pt x="45313" y="210580"/>
                  </a:lnTo>
                  <a:lnTo>
                    <a:pt x="42908" y="212352"/>
                  </a:lnTo>
                  <a:lnTo>
                    <a:pt x="41305" y="214593"/>
                  </a:lnTo>
                  <a:lnTo>
                    <a:pt x="39178" y="216086"/>
                  </a:lnTo>
                  <a:lnTo>
                    <a:pt x="33993" y="217745"/>
                  </a:lnTo>
                  <a:lnTo>
                    <a:pt x="14527" y="219037"/>
                  </a:lnTo>
                  <a:lnTo>
                    <a:pt x="12860" y="217991"/>
                  </a:lnTo>
                  <a:lnTo>
                    <a:pt x="11748" y="216234"/>
                  </a:lnTo>
                  <a:lnTo>
                    <a:pt x="11007" y="214005"/>
                  </a:lnTo>
                  <a:lnTo>
                    <a:pt x="9454" y="212519"/>
                  </a:lnTo>
                  <a:lnTo>
                    <a:pt x="128" y="209581"/>
                  </a:lnTo>
                  <a:lnTo>
                    <a:pt x="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589"/>
            <p:cNvSpPr/>
            <p:nvPr>
              <p:custDataLst>
                <p:tags r:id="rId298"/>
              </p:custDataLst>
            </p:nvPr>
          </p:nvSpPr>
          <p:spPr>
            <a:xfrm>
              <a:off x="7581900" y="2486025"/>
              <a:ext cx="142866" cy="9526"/>
            </a:xfrm>
            <a:custGeom>
              <a:avLst/>
              <a:gdLst/>
              <a:ahLst/>
              <a:cxnLst/>
              <a:rect l="0" t="0" r="0" b="0"/>
              <a:pathLst>
                <a:path w="142866" h="952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47514" y="9525"/>
                  </a:lnTo>
                  <a:lnTo>
                    <a:pt x="90227" y="9525"/>
                  </a:lnTo>
                  <a:lnTo>
                    <a:pt x="95840" y="6703"/>
                  </a:lnTo>
                  <a:lnTo>
                    <a:pt x="101862" y="2979"/>
                  </a:lnTo>
                  <a:lnTo>
                    <a:pt x="108067" y="1324"/>
                  </a:lnTo>
                  <a:lnTo>
                    <a:pt x="110144" y="1941"/>
                  </a:lnTo>
                  <a:lnTo>
                    <a:pt x="111529" y="3411"/>
                  </a:lnTo>
                  <a:lnTo>
                    <a:pt x="112453" y="5449"/>
                  </a:lnTo>
                  <a:lnTo>
                    <a:pt x="114127" y="6807"/>
                  </a:lnTo>
                  <a:lnTo>
                    <a:pt x="118809" y="8317"/>
                  </a:lnTo>
                  <a:lnTo>
                    <a:pt x="142865" y="9525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590"/>
            <p:cNvSpPr/>
            <p:nvPr>
              <p:custDataLst>
                <p:tags r:id="rId299"/>
              </p:custDataLst>
            </p:nvPr>
          </p:nvSpPr>
          <p:spPr>
            <a:xfrm>
              <a:off x="7562850" y="254317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23680" y="9525"/>
                  </a:lnTo>
                  <a:lnTo>
                    <a:pt x="29222" y="6703"/>
                  </a:lnTo>
                  <a:lnTo>
                    <a:pt x="35213" y="2979"/>
                  </a:lnTo>
                  <a:lnTo>
                    <a:pt x="47682" y="588"/>
                  </a:lnTo>
                  <a:lnTo>
                    <a:pt x="92964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0" name="SMARTInkShape-Group156"/>
          <p:cNvGrpSpPr/>
          <p:nvPr/>
        </p:nvGrpSpPr>
        <p:grpSpPr>
          <a:xfrm>
            <a:off x="7877176" y="2333625"/>
            <a:ext cx="1323975" cy="285716"/>
            <a:chOff x="7877176" y="2333625"/>
            <a:chExt cx="1323975" cy="285716"/>
          </a:xfrm>
        </p:grpSpPr>
        <p:sp>
          <p:nvSpPr>
            <p:cNvPr id="122" name="SMARTInkShape-591"/>
            <p:cNvSpPr/>
            <p:nvPr>
              <p:custDataLst>
                <p:tags r:id="rId285"/>
              </p:custDataLst>
            </p:nvPr>
          </p:nvSpPr>
          <p:spPr>
            <a:xfrm>
              <a:off x="7877176" y="2495550"/>
              <a:ext cx="171450" cy="123791"/>
            </a:xfrm>
            <a:custGeom>
              <a:avLst/>
              <a:gdLst/>
              <a:ahLst/>
              <a:cxnLst/>
              <a:rect l="0" t="0" r="0" b="0"/>
              <a:pathLst>
                <a:path w="171450" h="123791">
                  <a:moveTo>
                    <a:pt x="114299" y="0"/>
                  </a:moveTo>
                  <a:lnTo>
                    <a:pt x="114299" y="0"/>
                  </a:lnTo>
                  <a:lnTo>
                    <a:pt x="106099" y="0"/>
                  </a:lnTo>
                  <a:lnTo>
                    <a:pt x="105657" y="1058"/>
                  </a:lnTo>
                  <a:lnTo>
                    <a:pt x="105167" y="5056"/>
                  </a:lnTo>
                  <a:lnTo>
                    <a:pt x="103978" y="6546"/>
                  </a:lnTo>
                  <a:lnTo>
                    <a:pt x="99834" y="8201"/>
                  </a:lnTo>
                  <a:lnTo>
                    <a:pt x="98305" y="9701"/>
                  </a:lnTo>
                  <a:lnTo>
                    <a:pt x="96608" y="14189"/>
                  </a:lnTo>
                  <a:lnTo>
                    <a:pt x="95096" y="15809"/>
                  </a:lnTo>
                  <a:lnTo>
                    <a:pt x="90595" y="17610"/>
                  </a:lnTo>
                  <a:lnTo>
                    <a:pt x="88971" y="19148"/>
                  </a:lnTo>
                  <a:lnTo>
                    <a:pt x="87167" y="23680"/>
                  </a:lnTo>
                  <a:lnTo>
                    <a:pt x="85629" y="25312"/>
                  </a:lnTo>
                  <a:lnTo>
                    <a:pt x="81096" y="27125"/>
                  </a:lnTo>
                  <a:lnTo>
                    <a:pt x="79463" y="28666"/>
                  </a:lnTo>
                  <a:lnTo>
                    <a:pt x="71573" y="41705"/>
                  </a:lnTo>
                  <a:lnTo>
                    <a:pt x="53846" y="60363"/>
                  </a:lnTo>
                  <a:lnTo>
                    <a:pt x="47567" y="63870"/>
                  </a:lnTo>
                  <a:lnTo>
                    <a:pt x="41249" y="66487"/>
                  </a:lnTo>
                  <a:lnTo>
                    <a:pt x="34913" y="71177"/>
                  </a:lnTo>
                  <a:lnTo>
                    <a:pt x="31392" y="76790"/>
                  </a:lnTo>
                  <a:lnTo>
                    <a:pt x="28768" y="82813"/>
                  </a:lnTo>
                  <a:lnTo>
                    <a:pt x="24074" y="89017"/>
                  </a:lnTo>
                  <a:lnTo>
                    <a:pt x="18460" y="92480"/>
                  </a:lnTo>
                  <a:lnTo>
                    <a:pt x="15481" y="93403"/>
                  </a:lnTo>
                  <a:lnTo>
                    <a:pt x="13495" y="95077"/>
                  </a:lnTo>
                  <a:lnTo>
                    <a:pt x="11289" y="99759"/>
                  </a:lnTo>
                  <a:lnTo>
                    <a:pt x="9643" y="101431"/>
                  </a:lnTo>
                  <a:lnTo>
                    <a:pt x="10" y="104772"/>
                  </a:lnTo>
                  <a:lnTo>
                    <a:pt x="0" y="112975"/>
                  </a:lnTo>
                  <a:lnTo>
                    <a:pt x="1057" y="113417"/>
                  </a:lnTo>
                  <a:lnTo>
                    <a:pt x="14464" y="114290"/>
                  </a:lnTo>
                  <a:lnTo>
                    <a:pt x="19833" y="111473"/>
                  </a:lnTo>
                  <a:lnTo>
                    <a:pt x="25748" y="107752"/>
                  </a:lnTo>
                  <a:lnTo>
                    <a:pt x="38168" y="105363"/>
                  </a:lnTo>
                  <a:lnTo>
                    <a:pt x="82811" y="104776"/>
                  </a:lnTo>
                  <a:lnTo>
                    <a:pt x="109276" y="104775"/>
                  </a:lnTo>
                  <a:lnTo>
                    <a:pt x="110950" y="105833"/>
                  </a:lnTo>
                  <a:lnTo>
                    <a:pt x="112067" y="107597"/>
                  </a:lnTo>
                  <a:lnTo>
                    <a:pt x="112811" y="109831"/>
                  </a:lnTo>
                  <a:lnTo>
                    <a:pt x="114365" y="111321"/>
                  </a:lnTo>
                  <a:lnTo>
                    <a:pt x="122369" y="113908"/>
                  </a:lnTo>
                  <a:lnTo>
                    <a:pt x="141423" y="114297"/>
                  </a:lnTo>
                  <a:lnTo>
                    <a:pt x="141907" y="115356"/>
                  </a:lnTo>
                  <a:lnTo>
                    <a:pt x="142444" y="119356"/>
                  </a:lnTo>
                  <a:lnTo>
                    <a:pt x="143645" y="120846"/>
                  </a:lnTo>
                  <a:lnTo>
                    <a:pt x="152279" y="123790"/>
                  </a:lnTo>
                  <a:lnTo>
                    <a:pt x="17144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592"/>
            <p:cNvSpPr/>
            <p:nvPr>
              <p:custDataLst>
                <p:tags r:id="rId286"/>
              </p:custDataLst>
            </p:nvPr>
          </p:nvSpPr>
          <p:spPr>
            <a:xfrm>
              <a:off x="8163042" y="2333625"/>
              <a:ext cx="114184" cy="219076"/>
            </a:xfrm>
            <a:custGeom>
              <a:avLst/>
              <a:gdLst/>
              <a:ahLst/>
              <a:cxnLst/>
              <a:rect l="0" t="0" r="0" b="0"/>
              <a:pathLst>
                <a:path w="114184" h="219076">
                  <a:moveTo>
                    <a:pt x="114183" y="0"/>
                  </a:moveTo>
                  <a:lnTo>
                    <a:pt x="114183" y="0"/>
                  </a:lnTo>
                  <a:lnTo>
                    <a:pt x="105051" y="9133"/>
                  </a:lnTo>
                  <a:lnTo>
                    <a:pt x="99718" y="9409"/>
                  </a:lnTo>
                  <a:lnTo>
                    <a:pt x="98189" y="10506"/>
                  </a:lnTo>
                  <a:lnTo>
                    <a:pt x="97171" y="12296"/>
                  </a:lnTo>
                  <a:lnTo>
                    <a:pt x="95535" y="17716"/>
                  </a:lnTo>
                  <a:lnTo>
                    <a:pt x="92490" y="18457"/>
                  </a:lnTo>
                  <a:lnTo>
                    <a:pt x="90195" y="18655"/>
                  </a:lnTo>
                  <a:lnTo>
                    <a:pt x="88667" y="19845"/>
                  </a:lnTo>
                  <a:lnTo>
                    <a:pt x="77046" y="38007"/>
                  </a:lnTo>
                  <a:lnTo>
                    <a:pt x="76511" y="42645"/>
                  </a:lnTo>
                  <a:lnTo>
                    <a:pt x="73451" y="48234"/>
                  </a:lnTo>
                  <a:lnTo>
                    <a:pt x="69621" y="54246"/>
                  </a:lnTo>
                  <a:lnTo>
                    <a:pt x="59223" y="79595"/>
                  </a:lnTo>
                  <a:lnTo>
                    <a:pt x="51449" y="92258"/>
                  </a:lnTo>
                  <a:lnTo>
                    <a:pt x="45464" y="112141"/>
                  </a:lnTo>
                  <a:lnTo>
                    <a:pt x="32422" y="130949"/>
                  </a:lnTo>
                  <a:lnTo>
                    <a:pt x="26419" y="150358"/>
                  </a:lnTo>
                  <a:lnTo>
                    <a:pt x="22259" y="157842"/>
                  </a:lnTo>
                  <a:lnTo>
                    <a:pt x="18860" y="168006"/>
                  </a:lnTo>
                  <a:lnTo>
                    <a:pt x="12678" y="177720"/>
                  </a:lnTo>
                  <a:lnTo>
                    <a:pt x="10377" y="187301"/>
                  </a:lnTo>
                  <a:lnTo>
                    <a:pt x="9535" y="203197"/>
                  </a:lnTo>
                  <a:lnTo>
                    <a:pt x="8434" y="205315"/>
                  </a:lnTo>
                  <a:lnTo>
                    <a:pt x="6642" y="206726"/>
                  </a:lnTo>
                  <a:lnTo>
                    <a:pt x="1219" y="208992"/>
                  </a:lnTo>
                  <a:lnTo>
                    <a:pt x="476" y="212124"/>
                  </a:lnTo>
                  <a:lnTo>
                    <a:pt x="0" y="217702"/>
                  </a:lnTo>
                  <a:lnTo>
                    <a:pt x="1019" y="218160"/>
                  </a:lnTo>
                  <a:lnTo>
                    <a:pt x="9408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593"/>
            <p:cNvSpPr/>
            <p:nvPr>
              <p:custDataLst>
                <p:tags r:id="rId287"/>
              </p:custDataLst>
            </p:nvPr>
          </p:nvSpPr>
          <p:spPr>
            <a:xfrm>
              <a:off x="8248650" y="2362203"/>
              <a:ext cx="28576" cy="209548"/>
            </a:xfrm>
            <a:custGeom>
              <a:avLst/>
              <a:gdLst/>
              <a:ahLst/>
              <a:cxnLst/>
              <a:rect l="0" t="0" r="0" b="0"/>
              <a:pathLst>
                <a:path w="28576" h="209548">
                  <a:moveTo>
                    <a:pt x="0" y="9522"/>
                  </a:moveTo>
                  <a:lnTo>
                    <a:pt x="0" y="9522"/>
                  </a:lnTo>
                  <a:lnTo>
                    <a:pt x="0" y="1321"/>
                  </a:lnTo>
                  <a:lnTo>
                    <a:pt x="1058" y="880"/>
                  </a:lnTo>
                  <a:lnTo>
                    <a:pt x="9491" y="0"/>
                  </a:lnTo>
                  <a:lnTo>
                    <a:pt x="9524" y="14186"/>
                  </a:lnTo>
                  <a:lnTo>
                    <a:pt x="6703" y="19709"/>
                  </a:lnTo>
                  <a:lnTo>
                    <a:pt x="2980" y="25691"/>
                  </a:lnTo>
                  <a:lnTo>
                    <a:pt x="588" y="38155"/>
                  </a:lnTo>
                  <a:lnTo>
                    <a:pt x="5" y="83736"/>
                  </a:lnTo>
                  <a:lnTo>
                    <a:pt x="0" y="125638"/>
                  </a:lnTo>
                  <a:lnTo>
                    <a:pt x="2822" y="132743"/>
                  </a:lnTo>
                  <a:lnTo>
                    <a:pt x="6545" y="139429"/>
                  </a:lnTo>
                  <a:lnTo>
                    <a:pt x="8937" y="152344"/>
                  </a:lnTo>
                  <a:lnTo>
                    <a:pt x="9409" y="165087"/>
                  </a:lnTo>
                  <a:lnTo>
                    <a:pt x="12296" y="171442"/>
                  </a:lnTo>
                  <a:lnTo>
                    <a:pt x="16048" y="177795"/>
                  </a:lnTo>
                  <a:lnTo>
                    <a:pt x="18655" y="188616"/>
                  </a:lnTo>
                  <a:lnTo>
                    <a:pt x="18933" y="194996"/>
                  </a:lnTo>
                  <a:lnTo>
                    <a:pt x="21820" y="200610"/>
                  </a:lnTo>
                  <a:lnTo>
                    <a:pt x="28575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594"/>
            <p:cNvSpPr/>
            <p:nvPr>
              <p:custDataLst>
                <p:tags r:id="rId288"/>
              </p:custDataLst>
            </p:nvPr>
          </p:nvSpPr>
          <p:spPr>
            <a:xfrm>
              <a:off x="8181976" y="2371853"/>
              <a:ext cx="390476" cy="180844"/>
            </a:xfrm>
            <a:custGeom>
              <a:avLst/>
              <a:gdLst/>
              <a:ahLst/>
              <a:cxnLst/>
              <a:rect l="0" t="0" r="0" b="0"/>
              <a:pathLst>
                <a:path w="390476" h="180844">
                  <a:moveTo>
                    <a:pt x="9524" y="142747"/>
                  </a:moveTo>
                  <a:lnTo>
                    <a:pt x="9524" y="142747"/>
                  </a:lnTo>
                  <a:lnTo>
                    <a:pt x="0" y="142747"/>
                  </a:lnTo>
                  <a:lnTo>
                    <a:pt x="31880" y="142747"/>
                  </a:lnTo>
                  <a:lnTo>
                    <a:pt x="38157" y="139925"/>
                  </a:lnTo>
                  <a:lnTo>
                    <a:pt x="44475" y="136201"/>
                  </a:lnTo>
                  <a:lnTo>
                    <a:pt x="85136" y="124337"/>
                  </a:lnTo>
                  <a:lnTo>
                    <a:pt x="92872" y="122923"/>
                  </a:lnTo>
                  <a:lnTo>
                    <a:pt x="126290" y="107475"/>
                  </a:lnTo>
                  <a:lnTo>
                    <a:pt x="155429" y="89800"/>
                  </a:lnTo>
                  <a:lnTo>
                    <a:pt x="184054" y="78362"/>
                  </a:lnTo>
                  <a:lnTo>
                    <a:pt x="227954" y="50304"/>
                  </a:lnTo>
                  <a:lnTo>
                    <a:pt x="234663" y="47686"/>
                  </a:lnTo>
                  <a:lnTo>
                    <a:pt x="245730" y="39460"/>
                  </a:lnTo>
                  <a:lnTo>
                    <a:pt x="257163" y="37973"/>
                  </a:lnTo>
                  <a:lnTo>
                    <a:pt x="257174" y="60638"/>
                  </a:lnTo>
                  <a:lnTo>
                    <a:pt x="254352" y="66743"/>
                  </a:lnTo>
                  <a:lnTo>
                    <a:pt x="250629" y="72984"/>
                  </a:lnTo>
                  <a:lnTo>
                    <a:pt x="248237" y="85614"/>
                  </a:lnTo>
                  <a:lnTo>
                    <a:pt x="247654" y="132634"/>
                  </a:lnTo>
                  <a:lnTo>
                    <a:pt x="247649" y="164962"/>
                  </a:lnTo>
                  <a:lnTo>
                    <a:pt x="248707" y="167082"/>
                  </a:lnTo>
                  <a:lnTo>
                    <a:pt x="250471" y="168495"/>
                  </a:lnTo>
                  <a:lnTo>
                    <a:pt x="252705" y="169438"/>
                  </a:lnTo>
                  <a:lnTo>
                    <a:pt x="254194" y="171124"/>
                  </a:lnTo>
                  <a:lnTo>
                    <a:pt x="255849" y="175820"/>
                  </a:lnTo>
                  <a:lnTo>
                    <a:pt x="257350" y="177496"/>
                  </a:lnTo>
                  <a:lnTo>
                    <a:pt x="265259" y="180406"/>
                  </a:lnTo>
                  <a:lnTo>
                    <a:pt x="293430" y="180843"/>
                  </a:lnTo>
                  <a:lnTo>
                    <a:pt x="336192" y="149048"/>
                  </a:lnTo>
                  <a:lnTo>
                    <a:pt x="368293" y="101537"/>
                  </a:lnTo>
                  <a:lnTo>
                    <a:pt x="386291" y="78473"/>
                  </a:lnTo>
                  <a:lnTo>
                    <a:pt x="390153" y="51580"/>
                  </a:lnTo>
                  <a:lnTo>
                    <a:pt x="390475" y="34917"/>
                  </a:lnTo>
                  <a:lnTo>
                    <a:pt x="387680" y="28500"/>
                  </a:lnTo>
                  <a:lnTo>
                    <a:pt x="385453" y="25307"/>
                  </a:lnTo>
                  <a:lnTo>
                    <a:pt x="380156" y="21760"/>
                  </a:lnTo>
                  <a:lnTo>
                    <a:pt x="374275" y="19125"/>
                  </a:lnTo>
                  <a:lnTo>
                    <a:pt x="365013" y="12750"/>
                  </a:lnTo>
                  <a:lnTo>
                    <a:pt x="355566" y="9332"/>
                  </a:lnTo>
                  <a:lnTo>
                    <a:pt x="346064" y="3145"/>
                  </a:lnTo>
                  <a:lnTo>
                    <a:pt x="336547" y="842"/>
                  </a:lnTo>
                  <a:lnTo>
                    <a:pt x="320674" y="0"/>
                  </a:lnTo>
                  <a:lnTo>
                    <a:pt x="286111" y="14065"/>
                  </a:lnTo>
                  <a:lnTo>
                    <a:pt x="254091" y="41186"/>
                  </a:lnTo>
                  <a:lnTo>
                    <a:pt x="250512" y="50336"/>
                  </a:lnTo>
                  <a:lnTo>
                    <a:pt x="247863" y="60400"/>
                  </a:lnTo>
                  <a:lnTo>
                    <a:pt x="241480" y="73075"/>
                  </a:lnTo>
                  <a:lnTo>
                    <a:pt x="238060" y="88707"/>
                  </a:lnTo>
                  <a:lnTo>
                    <a:pt x="230781" y="104007"/>
                  </a:lnTo>
                  <a:lnTo>
                    <a:pt x="228599" y="1236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595"/>
            <p:cNvSpPr/>
            <p:nvPr>
              <p:custDataLst>
                <p:tags r:id="rId289"/>
              </p:custDataLst>
            </p:nvPr>
          </p:nvSpPr>
          <p:spPr>
            <a:xfrm>
              <a:off x="8458200" y="2495585"/>
              <a:ext cx="200026" cy="91153"/>
            </a:xfrm>
            <a:custGeom>
              <a:avLst/>
              <a:gdLst/>
              <a:ahLst/>
              <a:cxnLst/>
              <a:rect l="0" t="0" r="0" b="0"/>
              <a:pathLst>
                <a:path w="200026" h="91153">
                  <a:moveTo>
                    <a:pt x="0" y="19015"/>
                  </a:moveTo>
                  <a:lnTo>
                    <a:pt x="0" y="19015"/>
                  </a:lnTo>
                  <a:lnTo>
                    <a:pt x="0" y="10814"/>
                  </a:lnTo>
                  <a:lnTo>
                    <a:pt x="1058" y="10373"/>
                  </a:lnTo>
                  <a:lnTo>
                    <a:pt x="17610" y="9500"/>
                  </a:lnTo>
                  <a:lnTo>
                    <a:pt x="18090" y="8439"/>
                  </a:lnTo>
                  <a:lnTo>
                    <a:pt x="18623" y="4437"/>
                  </a:lnTo>
                  <a:lnTo>
                    <a:pt x="19824" y="2946"/>
                  </a:lnTo>
                  <a:lnTo>
                    <a:pt x="27213" y="358"/>
                  </a:lnTo>
                  <a:lnTo>
                    <a:pt x="36656" y="0"/>
                  </a:lnTo>
                  <a:lnTo>
                    <a:pt x="45420" y="6518"/>
                  </a:lnTo>
                  <a:lnTo>
                    <a:pt x="54262" y="8609"/>
                  </a:lnTo>
                  <a:lnTo>
                    <a:pt x="71186" y="9456"/>
                  </a:lnTo>
                  <a:lnTo>
                    <a:pt x="76793" y="12297"/>
                  </a:lnTo>
                  <a:lnTo>
                    <a:pt x="83962" y="17688"/>
                  </a:lnTo>
                  <a:lnTo>
                    <a:pt x="90259" y="18622"/>
                  </a:lnTo>
                  <a:lnTo>
                    <a:pt x="91922" y="19811"/>
                  </a:lnTo>
                  <a:lnTo>
                    <a:pt x="93032" y="21662"/>
                  </a:lnTo>
                  <a:lnTo>
                    <a:pt x="93772" y="23955"/>
                  </a:lnTo>
                  <a:lnTo>
                    <a:pt x="95323" y="25483"/>
                  </a:lnTo>
                  <a:lnTo>
                    <a:pt x="99868" y="27181"/>
                  </a:lnTo>
                  <a:lnTo>
                    <a:pt x="101505" y="28693"/>
                  </a:lnTo>
                  <a:lnTo>
                    <a:pt x="103321" y="33194"/>
                  </a:lnTo>
                  <a:lnTo>
                    <a:pt x="104864" y="34818"/>
                  </a:lnTo>
                  <a:lnTo>
                    <a:pt x="109401" y="36622"/>
                  </a:lnTo>
                  <a:lnTo>
                    <a:pt x="111034" y="38161"/>
                  </a:lnTo>
                  <a:lnTo>
                    <a:pt x="113870" y="46139"/>
                  </a:lnTo>
                  <a:lnTo>
                    <a:pt x="114299" y="74411"/>
                  </a:lnTo>
                  <a:lnTo>
                    <a:pt x="123432" y="85252"/>
                  </a:lnTo>
                  <a:lnTo>
                    <a:pt x="128765" y="85560"/>
                  </a:lnTo>
                  <a:lnTo>
                    <a:pt x="130294" y="86662"/>
                  </a:lnTo>
                  <a:lnTo>
                    <a:pt x="131991" y="90708"/>
                  </a:lnTo>
                  <a:lnTo>
                    <a:pt x="133503" y="91152"/>
                  </a:lnTo>
                  <a:lnTo>
                    <a:pt x="142970" y="86309"/>
                  </a:lnTo>
                  <a:lnTo>
                    <a:pt x="147503" y="85965"/>
                  </a:lnTo>
                  <a:lnTo>
                    <a:pt x="153046" y="82990"/>
                  </a:lnTo>
                  <a:lnTo>
                    <a:pt x="159037" y="79198"/>
                  </a:lnTo>
                  <a:lnTo>
                    <a:pt x="168359" y="76006"/>
                  </a:lnTo>
                  <a:lnTo>
                    <a:pt x="200025" y="47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596"/>
            <p:cNvSpPr/>
            <p:nvPr>
              <p:custDataLst>
                <p:tags r:id="rId290"/>
              </p:custDataLst>
            </p:nvPr>
          </p:nvSpPr>
          <p:spPr>
            <a:xfrm>
              <a:off x="8724900" y="2337693"/>
              <a:ext cx="152398" cy="234058"/>
            </a:xfrm>
            <a:custGeom>
              <a:avLst/>
              <a:gdLst/>
              <a:ahLst/>
              <a:cxnLst/>
              <a:rect l="0" t="0" r="0" b="0"/>
              <a:pathLst>
                <a:path w="152398" h="234058">
                  <a:moveTo>
                    <a:pt x="57150" y="14982"/>
                  </a:moveTo>
                  <a:lnTo>
                    <a:pt x="57150" y="14982"/>
                  </a:lnTo>
                  <a:lnTo>
                    <a:pt x="52093" y="14982"/>
                  </a:lnTo>
                  <a:lnTo>
                    <a:pt x="50604" y="16040"/>
                  </a:lnTo>
                  <a:lnTo>
                    <a:pt x="49610" y="17804"/>
                  </a:lnTo>
                  <a:lnTo>
                    <a:pt x="47886" y="24683"/>
                  </a:lnTo>
                  <a:lnTo>
                    <a:pt x="47659" y="37648"/>
                  </a:lnTo>
                  <a:lnTo>
                    <a:pt x="44818" y="43753"/>
                  </a:lnTo>
                  <a:lnTo>
                    <a:pt x="41086" y="49994"/>
                  </a:lnTo>
                  <a:lnTo>
                    <a:pt x="38690" y="62624"/>
                  </a:lnTo>
                  <a:lnTo>
                    <a:pt x="37118" y="85030"/>
                  </a:lnTo>
                  <a:lnTo>
                    <a:pt x="30577" y="102941"/>
                  </a:lnTo>
                  <a:lnTo>
                    <a:pt x="25928" y="131464"/>
                  </a:lnTo>
                  <a:lnTo>
                    <a:pt x="10969" y="178631"/>
                  </a:lnTo>
                  <a:lnTo>
                    <a:pt x="8751" y="192495"/>
                  </a:lnTo>
                  <a:lnTo>
                    <a:pt x="2043" y="205425"/>
                  </a:lnTo>
                  <a:lnTo>
                    <a:pt x="0" y="234042"/>
                  </a:lnTo>
                  <a:lnTo>
                    <a:pt x="5057" y="228996"/>
                  </a:lnTo>
                  <a:lnTo>
                    <a:pt x="7540" y="223694"/>
                  </a:lnTo>
                  <a:lnTo>
                    <a:pt x="8201" y="220798"/>
                  </a:lnTo>
                  <a:lnTo>
                    <a:pt x="16890" y="205409"/>
                  </a:lnTo>
                  <a:lnTo>
                    <a:pt x="28726" y="160856"/>
                  </a:lnTo>
                  <a:lnTo>
                    <a:pt x="35935" y="138145"/>
                  </a:lnTo>
                  <a:lnTo>
                    <a:pt x="37973" y="102519"/>
                  </a:lnTo>
                  <a:lnTo>
                    <a:pt x="28835" y="55547"/>
                  </a:lnTo>
                  <a:lnTo>
                    <a:pt x="28690" y="45005"/>
                  </a:lnTo>
                  <a:lnTo>
                    <a:pt x="31448" y="36087"/>
                  </a:lnTo>
                  <a:lnTo>
                    <a:pt x="36786" y="26794"/>
                  </a:lnTo>
                  <a:lnTo>
                    <a:pt x="37985" y="11450"/>
                  </a:lnTo>
                  <a:lnTo>
                    <a:pt x="39082" y="9452"/>
                  </a:lnTo>
                  <a:lnTo>
                    <a:pt x="40871" y="8121"/>
                  </a:lnTo>
                  <a:lnTo>
                    <a:pt x="46289" y="5983"/>
                  </a:lnTo>
                  <a:lnTo>
                    <a:pt x="52286" y="5613"/>
                  </a:lnTo>
                  <a:lnTo>
                    <a:pt x="57810" y="2704"/>
                  </a:lnTo>
                  <a:lnTo>
                    <a:pt x="60765" y="447"/>
                  </a:lnTo>
                  <a:lnTo>
                    <a:pt x="62735" y="0"/>
                  </a:lnTo>
                  <a:lnTo>
                    <a:pt x="64049" y="761"/>
                  </a:lnTo>
                  <a:lnTo>
                    <a:pt x="64924" y="2326"/>
                  </a:lnTo>
                  <a:lnTo>
                    <a:pt x="66566" y="3370"/>
                  </a:lnTo>
                  <a:lnTo>
                    <a:pt x="73933" y="4839"/>
                  </a:lnTo>
                  <a:lnTo>
                    <a:pt x="83963" y="5375"/>
                  </a:lnTo>
                  <a:lnTo>
                    <a:pt x="84551" y="6461"/>
                  </a:lnTo>
                  <a:lnTo>
                    <a:pt x="85571" y="13651"/>
                  </a:lnTo>
                  <a:lnTo>
                    <a:pt x="92240" y="22323"/>
                  </a:lnTo>
                  <a:lnTo>
                    <a:pt x="94359" y="31151"/>
                  </a:lnTo>
                  <a:lnTo>
                    <a:pt x="94854" y="37338"/>
                  </a:lnTo>
                  <a:lnTo>
                    <a:pt x="92252" y="43615"/>
                  </a:lnTo>
                  <a:lnTo>
                    <a:pt x="87014" y="51212"/>
                  </a:lnTo>
                  <a:lnTo>
                    <a:pt x="85980" y="61375"/>
                  </a:lnTo>
                  <a:lnTo>
                    <a:pt x="84742" y="75765"/>
                  </a:lnTo>
                  <a:lnTo>
                    <a:pt x="77534" y="88943"/>
                  </a:lnTo>
                  <a:lnTo>
                    <a:pt x="47745" y="119637"/>
                  </a:lnTo>
                  <a:lnTo>
                    <a:pt x="47661" y="114665"/>
                  </a:lnTo>
                  <a:lnTo>
                    <a:pt x="48707" y="113187"/>
                  </a:lnTo>
                  <a:lnTo>
                    <a:pt x="50463" y="112202"/>
                  </a:lnTo>
                  <a:lnTo>
                    <a:pt x="56759" y="110347"/>
                  </a:lnTo>
                  <a:lnTo>
                    <a:pt x="64677" y="103709"/>
                  </a:lnTo>
                  <a:lnTo>
                    <a:pt x="74474" y="101102"/>
                  </a:lnTo>
                  <a:lnTo>
                    <a:pt x="108352" y="100708"/>
                  </a:lnTo>
                  <a:lnTo>
                    <a:pt x="114479" y="103530"/>
                  </a:lnTo>
                  <a:lnTo>
                    <a:pt x="137967" y="124387"/>
                  </a:lnTo>
                  <a:lnTo>
                    <a:pt x="140693" y="129929"/>
                  </a:lnTo>
                  <a:lnTo>
                    <a:pt x="141421" y="132888"/>
                  </a:lnTo>
                  <a:lnTo>
                    <a:pt x="150223" y="148389"/>
                  </a:lnTo>
                  <a:lnTo>
                    <a:pt x="152388" y="181407"/>
                  </a:lnTo>
                  <a:lnTo>
                    <a:pt x="152397" y="189999"/>
                  </a:lnTo>
                  <a:lnTo>
                    <a:pt x="151340" y="191985"/>
                  </a:lnTo>
                  <a:lnTo>
                    <a:pt x="149576" y="193309"/>
                  </a:lnTo>
                  <a:lnTo>
                    <a:pt x="147343" y="194192"/>
                  </a:lnTo>
                  <a:lnTo>
                    <a:pt x="145854" y="195838"/>
                  </a:lnTo>
                  <a:lnTo>
                    <a:pt x="140640" y="206086"/>
                  </a:lnTo>
                  <a:lnTo>
                    <a:pt x="128721" y="219541"/>
                  </a:lnTo>
                  <a:lnTo>
                    <a:pt x="123178" y="222314"/>
                  </a:lnTo>
                  <a:lnTo>
                    <a:pt x="120219" y="223053"/>
                  </a:lnTo>
                  <a:lnTo>
                    <a:pt x="104718" y="231876"/>
                  </a:lnTo>
                  <a:lnTo>
                    <a:pt x="75611" y="234040"/>
                  </a:lnTo>
                  <a:lnTo>
                    <a:pt x="57150" y="2340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597"/>
            <p:cNvSpPr/>
            <p:nvPr>
              <p:custDataLst>
                <p:tags r:id="rId291"/>
              </p:custDataLst>
            </p:nvPr>
          </p:nvSpPr>
          <p:spPr>
            <a:xfrm>
              <a:off x="9001125" y="24193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0" y="9531"/>
                  </a:lnTo>
                  <a:lnTo>
                    <a:pt x="9410" y="9525"/>
                  </a:lnTo>
                  <a:lnTo>
                    <a:pt x="17714" y="17726"/>
                  </a:lnTo>
                  <a:lnTo>
                    <a:pt x="23711" y="18658"/>
                  </a:lnTo>
                  <a:lnTo>
                    <a:pt x="36349" y="19016"/>
                  </a:lnTo>
                  <a:lnTo>
                    <a:pt x="45358" y="12497"/>
                  </a:lnTo>
                  <a:lnTo>
                    <a:pt x="54245" y="10406"/>
                  </a:lnTo>
                  <a:lnTo>
                    <a:pt x="101600" y="9527"/>
                  </a:lnTo>
                  <a:lnTo>
                    <a:pt x="117475" y="9525"/>
                  </a:lnTo>
                  <a:lnTo>
                    <a:pt x="123825" y="6703"/>
                  </a:lnTo>
                  <a:lnTo>
                    <a:pt x="130175" y="2979"/>
                  </a:lnTo>
                  <a:lnTo>
                    <a:pt x="142874" y="0"/>
                  </a:lnTo>
                  <a:lnTo>
                    <a:pt x="142875" y="5056"/>
                  </a:lnTo>
                  <a:lnTo>
                    <a:pt x="141817" y="6546"/>
                  </a:lnTo>
                  <a:lnTo>
                    <a:pt x="140053" y="7539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598"/>
            <p:cNvSpPr/>
            <p:nvPr>
              <p:custDataLst>
                <p:tags r:id="rId292"/>
              </p:custDataLst>
            </p:nvPr>
          </p:nvSpPr>
          <p:spPr>
            <a:xfrm>
              <a:off x="8963025" y="2486025"/>
              <a:ext cx="238126" cy="19051"/>
            </a:xfrm>
            <a:custGeom>
              <a:avLst/>
              <a:gdLst/>
              <a:ahLst/>
              <a:cxnLst/>
              <a:rect l="0" t="0" r="0" b="0"/>
              <a:pathLst>
                <a:path w="238126" h="19051">
                  <a:moveTo>
                    <a:pt x="0" y="19050"/>
                  </a:moveTo>
                  <a:lnTo>
                    <a:pt x="0" y="19050"/>
                  </a:lnTo>
                  <a:lnTo>
                    <a:pt x="44720" y="19050"/>
                  </a:lnTo>
                  <a:lnTo>
                    <a:pt x="88512" y="19050"/>
                  </a:lnTo>
                  <a:lnTo>
                    <a:pt x="95077" y="16228"/>
                  </a:lnTo>
                  <a:lnTo>
                    <a:pt x="98310" y="13994"/>
                  </a:lnTo>
                  <a:lnTo>
                    <a:pt x="112972" y="10849"/>
                  </a:lnTo>
                  <a:lnTo>
                    <a:pt x="158728" y="9532"/>
                  </a:lnTo>
                  <a:lnTo>
                    <a:pt x="193675" y="9525"/>
                  </a:lnTo>
                  <a:lnTo>
                    <a:pt x="195792" y="8467"/>
                  </a:lnTo>
                  <a:lnTo>
                    <a:pt x="197203" y="6703"/>
                  </a:lnTo>
                  <a:lnTo>
                    <a:pt x="198143" y="4469"/>
                  </a:lnTo>
                  <a:lnTo>
                    <a:pt x="199829" y="2979"/>
                  </a:lnTo>
                  <a:lnTo>
                    <a:pt x="204524" y="1324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SMARTInkShape-Group157"/>
          <p:cNvGrpSpPr/>
          <p:nvPr/>
        </p:nvGrpSpPr>
        <p:grpSpPr>
          <a:xfrm>
            <a:off x="9391650" y="2200679"/>
            <a:ext cx="514341" cy="332968"/>
            <a:chOff x="9391650" y="2200679"/>
            <a:chExt cx="514341" cy="332968"/>
          </a:xfrm>
        </p:grpSpPr>
        <p:sp>
          <p:nvSpPr>
            <p:cNvPr id="131" name="SMARTInkShape-599"/>
            <p:cNvSpPr/>
            <p:nvPr>
              <p:custDataLst>
                <p:tags r:id="rId281"/>
              </p:custDataLst>
            </p:nvPr>
          </p:nvSpPr>
          <p:spPr>
            <a:xfrm>
              <a:off x="9391650" y="2271074"/>
              <a:ext cx="161916" cy="262573"/>
            </a:xfrm>
            <a:custGeom>
              <a:avLst/>
              <a:gdLst/>
              <a:ahLst/>
              <a:cxnLst/>
              <a:rect l="0" t="0" r="0" b="0"/>
              <a:pathLst>
                <a:path w="161916" h="262573">
                  <a:moveTo>
                    <a:pt x="133350" y="62551"/>
                  </a:moveTo>
                  <a:lnTo>
                    <a:pt x="133350" y="62551"/>
                  </a:lnTo>
                  <a:lnTo>
                    <a:pt x="138407" y="62551"/>
                  </a:lnTo>
                  <a:lnTo>
                    <a:pt x="139896" y="61493"/>
                  </a:lnTo>
                  <a:lnTo>
                    <a:pt x="140890" y="59729"/>
                  </a:lnTo>
                  <a:lnTo>
                    <a:pt x="142760" y="45217"/>
                  </a:lnTo>
                  <a:lnTo>
                    <a:pt x="142865" y="35451"/>
                  </a:lnTo>
                  <a:lnTo>
                    <a:pt x="136327" y="26663"/>
                  </a:lnTo>
                  <a:lnTo>
                    <a:pt x="133741" y="16681"/>
                  </a:lnTo>
                  <a:lnTo>
                    <a:pt x="133465" y="10390"/>
                  </a:lnTo>
                  <a:lnTo>
                    <a:pt x="132368" y="8727"/>
                  </a:lnTo>
                  <a:lnTo>
                    <a:pt x="130579" y="7618"/>
                  </a:lnTo>
                  <a:lnTo>
                    <a:pt x="125161" y="5839"/>
                  </a:lnTo>
                  <a:lnTo>
                    <a:pt x="119164" y="474"/>
                  </a:lnTo>
                  <a:lnTo>
                    <a:pt x="116485" y="0"/>
                  </a:lnTo>
                  <a:lnTo>
                    <a:pt x="113640" y="742"/>
                  </a:lnTo>
                  <a:lnTo>
                    <a:pt x="106526" y="4481"/>
                  </a:lnTo>
                  <a:lnTo>
                    <a:pt x="97517" y="6277"/>
                  </a:lnTo>
                  <a:lnTo>
                    <a:pt x="63381" y="37281"/>
                  </a:lnTo>
                  <a:lnTo>
                    <a:pt x="59920" y="43559"/>
                  </a:lnTo>
                  <a:lnTo>
                    <a:pt x="52641" y="61269"/>
                  </a:lnTo>
                  <a:lnTo>
                    <a:pt x="40747" y="81014"/>
                  </a:lnTo>
                  <a:lnTo>
                    <a:pt x="37391" y="97399"/>
                  </a:lnTo>
                  <a:lnTo>
                    <a:pt x="30631" y="110161"/>
                  </a:lnTo>
                  <a:lnTo>
                    <a:pt x="28611" y="127737"/>
                  </a:lnTo>
                  <a:lnTo>
                    <a:pt x="37709" y="138320"/>
                  </a:lnTo>
                  <a:lnTo>
                    <a:pt x="51323" y="138713"/>
                  </a:lnTo>
                  <a:lnTo>
                    <a:pt x="57383" y="135912"/>
                  </a:lnTo>
                  <a:lnTo>
                    <a:pt x="63603" y="132197"/>
                  </a:lnTo>
                  <a:lnTo>
                    <a:pt x="73055" y="129048"/>
                  </a:lnTo>
                  <a:lnTo>
                    <a:pt x="117671" y="94275"/>
                  </a:lnTo>
                  <a:lnTo>
                    <a:pt x="125677" y="87940"/>
                  </a:lnTo>
                  <a:lnTo>
                    <a:pt x="129939" y="81596"/>
                  </a:lnTo>
                  <a:lnTo>
                    <a:pt x="132892" y="75249"/>
                  </a:lnTo>
                  <a:lnTo>
                    <a:pt x="137733" y="68900"/>
                  </a:lnTo>
                  <a:lnTo>
                    <a:pt x="143411" y="65373"/>
                  </a:lnTo>
                  <a:lnTo>
                    <a:pt x="146407" y="64432"/>
                  </a:lnTo>
                  <a:lnTo>
                    <a:pt x="148406" y="62747"/>
                  </a:lnTo>
                  <a:lnTo>
                    <a:pt x="151875" y="54515"/>
                  </a:lnTo>
                  <a:lnTo>
                    <a:pt x="152244" y="48411"/>
                  </a:lnTo>
                  <a:lnTo>
                    <a:pt x="153355" y="46774"/>
                  </a:lnTo>
                  <a:lnTo>
                    <a:pt x="155153" y="45683"/>
                  </a:lnTo>
                  <a:lnTo>
                    <a:pt x="161915" y="43504"/>
                  </a:lnTo>
                  <a:lnTo>
                    <a:pt x="153723" y="51702"/>
                  </a:lnTo>
                  <a:lnTo>
                    <a:pt x="152515" y="61111"/>
                  </a:lnTo>
                  <a:lnTo>
                    <a:pt x="152410" y="75682"/>
                  </a:lnTo>
                  <a:lnTo>
                    <a:pt x="140227" y="122354"/>
                  </a:lnTo>
                  <a:lnTo>
                    <a:pt x="134709" y="140569"/>
                  </a:lnTo>
                  <a:lnTo>
                    <a:pt x="132560" y="160904"/>
                  </a:lnTo>
                  <a:lnTo>
                    <a:pt x="125864" y="179032"/>
                  </a:lnTo>
                  <a:lnTo>
                    <a:pt x="123673" y="189462"/>
                  </a:lnTo>
                  <a:lnTo>
                    <a:pt x="116489" y="201284"/>
                  </a:lnTo>
                  <a:lnTo>
                    <a:pt x="108716" y="211489"/>
                  </a:lnTo>
                  <a:lnTo>
                    <a:pt x="102732" y="224419"/>
                  </a:lnTo>
                  <a:lnTo>
                    <a:pt x="82431" y="246698"/>
                  </a:lnTo>
                  <a:lnTo>
                    <a:pt x="76147" y="250227"/>
                  </a:lnTo>
                  <a:lnTo>
                    <a:pt x="69826" y="252855"/>
                  </a:lnTo>
                  <a:lnTo>
                    <a:pt x="60318" y="259225"/>
                  </a:lnTo>
                  <a:lnTo>
                    <a:pt x="50798" y="261583"/>
                  </a:lnTo>
                  <a:lnTo>
                    <a:pt x="20815" y="262572"/>
                  </a:lnTo>
                  <a:lnTo>
                    <a:pt x="11003" y="254375"/>
                  </a:lnTo>
                  <a:lnTo>
                    <a:pt x="4907" y="253443"/>
                  </a:lnTo>
                  <a:lnTo>
                    <a:pt x="3271" y="252254"/>
                  </a:lnTo>
                  <a:lnTo>
                    <a:pt x="2180" y="250403"/>
                  </a:lnTo>
                  <a:lnTo>
                    <a:pt x="0" y="243526"/>
                  </a:lnTo>
                  <a:lnTo>
                    <a:pt x="9525" y="2435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600"/>
            <p:cNvSpPr/>
            <p:nvPr>
              <p:custDataLst>
                <p:tags r:id="rId282"/>
              </p:custDataLst>
            </p:nvPr>
          </p:nvSpPr>
          <p:spPr>
            <a:xfrm>
              <a:off x="9648825" y="23812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601"/>
            <p:cNvSpPr/>
            <p:nvPr>
              <p:custDataLst>
                <p:tags r:id="rId283"/>
              </p:custDataLst>
            </p:nvPr>
          </p:nvSpPr>
          <p:spPr>
            <a:xfrm>
              <a:off x="9610842" y="2315016"/>
              <a:ext cx="114180" cy="180531"/>
            </a:xfrm>
            <a:custGeom>
              <a:avLst/>
              <a:gdLst/>
              <a:ahLst/>
              <a:cxnLst/>
              <a:rect l="0" t="0" r="0" b="0"/>
              <a:pathLst>
                <a:path w="114180" h="180531">
                  <a:moveTo>
                    <a:pt x="28458" y="104334"/>
                  </a:moveTo>
                  <a:lnTo>
                    <a:pt x="28458" y="104334"/>
                  </a:lnTo>
                  <a:lnTo>
                    <a:pt x="28458" y="109390"/>
                  </a:lnTo>
                  <a:lnTo>
                    <a:pt x="27400" y="110880"/>
                  </a:lnTo>
                  <a:lnTo>
                    <a:pt x="25636" y="111873"/>
                  </a:lnTo>
                  <a:lnTo>
                    <a:pt x="23401" y="112535"/>
                  </a:lnTo>
                  <a:lnTo>
                    <a:pt x="21912" y="114035"/>
                  </a:lnTo>
                  <a:lnTo>
                    <a:pt x="16698" y="124045"/>
                  </a:lnTo>
                  <a:lnTo>
                    <a:pt x="12648" y="130028"/>
                  </a:lnTo>
                  <a:lnTo>
                    <a:pt x="10368" y="139346"/>
                  </a:lnTo>
                  <a:lnTo>
                    <a:pt x="9535" y="155145"/>
                  </a:lnTo>
                  <a:lnTo>
                    <a:pt x="8434" y="157258"/>
                  </a:lnTo>
                  <a:lnTo>
                    <a:pt x="6642" y="158667"/>
                  </a:lnTo>
                  <a:lnTo>
                    <a:pt x="4389" y="159606"/>
                  </a:lnTo>
                  <a:lnTo>
                    <a:pt x="2887" y="161290"/>
                  </a:lnTo>
                  <a:lnTo>
                    <a:pt x="1219" y="165984"/>
                  </a:lnTo>
                  <a:lnTo>
                    <a:pt x="0" y="178769"/>
                  </a:lnTo>
                  <a:lnTo>
                    <a:pt x="1020" y="179357"/>
                  </a:lnTo>
                  <a:lnTo>
                    <a:pt x="22632" y="180530"/>
                  </a:lnTo>
                  <a:lnTo>
                    <a:pt x="28691" y="177710"/>
                  </a:lnTo>
                  <a:lnTo>
                    <a:pt x="34911" y="173987"/>
                  </a:lnTo>
                  <a:lnTo>
                    <a:pt x="44363" y="170833"/>
                  </a:lnTo>
                  <a:lnTo>
                    <a:pt x="79259" y="139220"/>
                  </a:lnTo>
                  <a:lnTo>
                    <a:pt x="109950" y="97187"/>
                  </a:lnTo>
                  <a:lnTo>
                    <a:pt x="113812" y="70315"/>
                  </a:lnTo>
                  <a:lnTo>
                    <a:pt x="114179" y="34494"/>
                  </a:lnTo>
                  <a:lnTo>
                    <a:pt x="111359" y="28139"/>
                  </a:lnTo>
                  <a:lnTo>
                    <a:pt x="107637" y="21786"/>
                  </a:lnTo>
                  <a:lnTo>
                    <a:pt x="105049" y="10966"/>
                  </a:lnTo>
                  <a:lnTo>
                    <a:pt x="99718" y="4585"/>
                  </a:lnTo>
                  <a:lnTo>
                    <a:pt x="94349" y="1793"/>
                  </a:lnTo>
                  <a:lnTo>
                    <a:pt x="87334" y="0"/>
                  </a:lnTo>
                  <a:lnTo>
                    <a:pt x="75475" y="7156"/>
                  </a:lnTo>
                  <a:lnTo>
                    <a:pt x="72503" y="7799"/>
                  </a:lnTo>
                  <a:lnTo>
                    <a:pt x="70521" y="9286"/>
                  </a:lnTo>
                  <a:lnTo>
                    <a:pt x="69200" y="11335"/>
                  </a:lnTo>
                  <a:lnTo>
                    <a:pt x="68319" y="13760"/>
                  </a:lnTo>
                  <a:lnTo>
                    <a:pt x="66673" y="15376"/>
                  </a:lnTo>
                  <a:lnTo>
                    <a:pt x="62023" y="17172"/>
                  </a:lnTo>
                  <a:lnTo>
                    <a:pt x="60361" y="18710"/>
                  </a:lnTo>
                  <a:lnTo>
                    <a:pt x="31224" y="65662"/>
                  </a:lnTo>
                  <a:lnTo>
                    <a:pt x="27763" y="82034"/>
                  </a:lnTo>
                  <a:lnTo>
                    <a:pt x="23563" y="88425"/>
                  </a:lnTo>
                  <a:lnTo>
                    <a:pt x="23078" y="90553"/>
                  </a:lnTo>
                  <a:lnTo>
                    <a:pt x="23813" y="91972"/>
                  </a:lnTo>
                  <a:lnTo>
                    <a:pt x="28458" y="94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602"/>
            <p:cNvSpPr/>
            <p:nvPr>
              <p:custDataLst>
                <p:tags r:id="rId284"/>
              </p:custDataLst>
            </p:nvPr>
          </p:nvSpPr>
          <p:spPr>
            <a:xfrm>
              <a:off x="9839325" y="2200679"/>
              <a:ext cx="66666" cy="85321"/>
            </a:xfrm>
            <a:custGeom>
              <a:avLst/>
              <a:gdLst/>
              <a:ahLst/>
              <a:cxnLst/>
              <a:rect l="0" t="0" r="0" b="0"/>
              <a:pathLst>
                <a:path w="66666" h="85321">
                  <a:moveTo>
                    <a:pt x="19050" y="18646"/>
                  </a:moveTo>
                  <a:lnTo>
                    <a:pt x="19050" y="18646"/>
                  </a:lnTo>
                  <a:lnTo>
                    <a:pt x="28460" y="18646"/>
                  </a:lnTo>
                  <a:lnTo>
                    <a:pt x="19085" y="18646"/>
                  </a:lnTo>
                  <a:lnTo>
                    <a:pt x="19050" y="66083"/>
                  </a:lnTo>
                  <a:lnTo>
                    <a:pt x="19050" y="85166"/>
                  </a:lnTo>
                  <a:lnTo>
                    <a:pt x="36659" y="85320"/>
                  </a:lnTo>
                  <a:lnTo>
                    <a:pt x="52251" y="71132"/>
                  </a:lnTo>
                  <a:lnTo>
                    <a:pt x="54973" y="65609"/>
                  </a:lnTo>
                  <a:lnTo>
                    <a:pt x="56720" y="53440"/>
                  </a:lnTo>
                  <a:lnTo>
                    <a:pt x="57922" y="51367"/>
                  </a:lnTo>
                  <a:lnTo>
                    <a:pt x="59782" y="49985"/>
                  </a:lnTo>
                  <a:lnTo>
                    <a:pt x="62079" y="49064"/>
                  </a:lnTo>
                  <a:lnTo>
                    <a:pt x="63612" y="47391"/>
                  </a:lnTo>
                  <a:lnTo>
                    <a:pt x="65314" y="42710"/>
                  </a:lnTo>
                  <a:lnTo>
                    <a:pt x="66665" y="14137"/>
                  </a:lnTo>
                  <a:lnTo>
                    <a:pt x="65608" y="12465"/>
                  </a:lnTo>
                  <a:lnTo>
                    <a:pt x="63848" y="11350"/>
                  </a:lnTo>
                  <a:lnTo>
                    <a:pt x="58473" y="9561"/>
                  </a:lnTo>
                  <a:lnTo>
                    <a:pt x="57738" y="6495"/>
                  </a:lnTo>
                  <a:lnTo>
                    <a:pt x="57541" y="4195"/>
                  </a:lnTo>
                  <a:lnTo>
                    <a:pt x="56352" y="2662"/>
                  </a:lnTo>
                  <a:lnTo>
                    <a:pt x="48984" y="0"/>
                  </a:lnTo>
                  <a:lnTo>
                    <a:pt x="39543" y="7833"/>
                  </a:lnTo>
                  <a:lnTo>
                    <a:pt x="30780" y="9925"/>
                  </a:lnTo>
                  <a:lnTo>
                    <a:pt x="24969" y="14064"/>
                  </a:lnTo>
                  <a:lnTo>
                    <a:pt x="21682" y="19432"/>
                  </a:lnTo>
                  <a:lnTo>
                    <a:pt x="19570" y="26445"/>
                  </a:lnTo>
                  <a:lnTo>
                    <a:pt x="12606" y="35434"/>
                  </a:lnTo>
                  <a:lnTo>
                    <a:pt x="9379" y="44317"/>
                  </a:lnTo>
                  <a:lnTo>
                    <a:pt x="0" y="567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6" name="SMARTInkShape-603"/>
          <p:cNvSpPr/>
          <p:nvPr>
            <p:custDataLst>
              <p:tags r:id="rId9"/>
            </p:custDataLst>
          </p:nvPr>
        </p:nvSpPr>
        <p:spPr>
          <a:xfrm>
            <a:off x="809625" y="4859902"/>
            <a:ext cx="76505" cy="155686"/>
          </a:xfrm>
          <a:custGeom>
            <a:avLst/>
            <a:gdLst/>
            <a:ahLst/>
            <a:cxnLst/>
            <a:rect l="0" t="0" r="0" b="0"/>
            <a:pathLst>
              <a:path w="76505" h="155686">
                <a:moveTo>
                  <a:pt x="76504" y="0"/>
                </a:moveTo>
                <a:lnTo>
                  <a:pt x="76504" y="0"/>
                </a:lnTo>
                <a:lnTo>
                  <a:pt x="76200" y="7363"/>
                </a:lnTo>
                <a:lnTo>
                  <a:pt x="66709" y="7373"/>
                </a:lnTo>
                <a:lnTo>
                  <a:pt x="57151" y="16898"/>
                </a:lnTo>
                <a:lnTo>
                  <a:pt x="48949" y="16898"/>
                </a:lnTo>
                <a:lnTo>
                  <a:pt x="48508" y="17956"/>
                </a:lnTo>
                <a:lnTo>
                  <a:pt x="47635" y="26307"/>
                </a:lnTo>
                <a:lnTo>
                  <a:pt x="39425" y="26413"/>
                </a:lnTo>
                <a:lnTo>
                  <a:pt x="38983" y="27474"/>
                </a:lnTo>
                <a:lnTo>
                  <a:pt x="38216" y="34623"/>
                </a:lnTo>
                <a:lnTo>
                  <a:pt x="35329" y="35359"/>
                </a:lnTo>
                <a:lnTo>
                  <a:pt x="28585" y="35948"/>
                </a:lnTo>
                <a:lnTo>
                  <a:pt x="19053" y="45470"/>
                </a:lnTo>
                <a:lnTo>
                  <a:pt x="0" y="45473"/>
                </a:lnTo>
                <a:lnTo>
                  <a:pt x="0" y="78978"/>
                </a:lnTo>
                <a:lnTo>
                  <a:pt x="1058" y="80510"/>
                </a:lnTo>
                <a:lnTo>
                  <a:pt x="2822" y="81531"/>
                </a:lnTo>
                <a:lnTo>
                  <a:pt x="5057" y="82211"/>
                </a:lnTo>
                <a:lnTo>
                  <a:pt x="6546" y="83723"/>
                </a:lnTo>
                <a:lnTo>
                  <a:pt x="8201" y="88226"/>
                </a:lnTo>
                <a:lnTo>
                  <a:pt x="9491" y="107161"/>
                </a:lnTo>
                <a:lnTo>
                  <a:pt x="10560" y="108823"/>
                </a:lnTo>
                <a:lnTo>
                  <a:pt x="12332" y="109932"/>
                </a:lnTo>
                <a:lnTo>
                  <a:pt x="14571" y="110670"/>
                </a:lnTo>
                <a:lnTo>
                  <a:pt x="16064" y="112221"/>
                </a:lnTo>
                <a:lnTo>
                  <a:pt x="18657" y="120220"/>
                </a:lnTo>
                <a:lnTo>
                  <a:pt x="19040" y="130768"/>
                </a:lnTo>
                <a:lnTo>
                  <a:pt x="28182" y="140320"/>
                </a:lnTo>
                <a:lnTo>
                  <a:pt x="28565" y="149845"/>
                </a:lnTo>
                <a:lnTo>
                  <a:pt x="34170" y="15568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SMARTInkShape-604"/>
          <p:cNvSpPr/>
          <p:nvPr>
            <p:custDataLst>
              <p:tags r:id="rId10"/>
            </p:custDataLst>
          </p:nvPr>
        </p:nvSpPr>
        <p:spPr>
          <a:xfrm>
            <a:off x="9925050" y="2514600"/>
            <a:ext cx="47626" cy="123826"/>
          </a:xfrm>
          <a:custGeom>
            <a:avLst/>
            <a:gdLst/>
            <a:ahLst/>
            <a:cxnLst/>
            <a:rect l="0" t="0" r="0" b="0"/>
            <a:pathLst>
              <a:path w="47626" h="123826">
                <a:moveTo>
                  <a:pt x="47625" y="0"/>
                </a:moveTo>
                <a:lnTo>
                  <a:pt x="47625" y="0"/>
                </a:lnTo>
                <a:lnTo>
                  <a:pt x="47625" y="22666"/>
                </a:lnTo>
                <a:lnTo>
                  <a:pt x="44801" y="28771"/>
                </a:lnTo>
                <a:lnTo>
                  <a:pt x="41079" y="35012"/>
                </a:lnTo>
                <a:lnTo>
                  <a:pt x="38491" y="45755"/>
                </a:lnTo>
                <a:lnTo>
                  <a:pt x="31632" y="54860"/>
                </a:lnTo>
                <a:lnTo>
                  <a:pt x="29480" y="63763"/>
                </a:lnTo>
                <a:lnTo>
                  <a:pt x="28977" y="69967"/>
                </a:lnTo>
                <a:lnTo>
                  <a:pt x="25931" y="76252"/>
                </a:lnTo>
                <a:lnTo>
                  <a:pt x="22108" y="82573"/>
                </a:lnTo>
                <a:lnTo>
                  <a:pt x="18898" y="92082"/>
                </a:lnTo>
                <a:lnTo>
                  <a:pt x="12772" y="101602"/>
                </a:lnTo>
                <a:lnTo>
                  <a:pt x="10968" y="107951"/>
                </a:lnTo>
                <a:lnTo>
                  <a:pt x="9430" y="110067"/>
                </a:lnTo>
                <a:lnTo>
                  <a:pt x="7345" y="111478"/>
                </a:lnTo>
                <a:lnTo>
                  <a:pt x="4896" y="112419"/>
                </a:lnTo>
                <a:lnTo>
                  <a:pt x="3264" y="114104"/>
                </a:lnTo>
                <a:lnTo>
                  <a:pt x="0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0" name="SMARTInkShape-Group162"/>
          <p:cNvGrpSpPr/>
          <p:nvPr/>
        </p:nvGrpSpPr>
        <p:grpSpPr>
          <a:xfrm>
            <a:off x="10277475" y="2305051"/>
            <a:ext cx="1762126" cy="371436"/>
            <a:chOff x="10277475" y="2305051"/>
            <a:chExt cx="1762126" cy="371436"/>
          </a:xfrm>
        </p:grpSpPr>
        <p:sp>
          <p:nvSpPr>
            <p:cNvPr id="138" name="SMARTInkShape-605"/>
            <p:cNvSpPr/>
            <p:nvPr>
              <p:custDataLst>
                <p:tags r:id="rId279"/>
              </p:custDataLst>
            </p:nvPr>
          </p:nvSpPr>
          <p:spPr>
            <a:xfrm>
              <a:off x="10277475" y="2305051"/>
              <a:ext cx="1142986" cy="190489"/>
            </a:xfrm>
            <a:custGeom>
              <a:avLst/>
              <a:gdLst/>
              <a:ahLst/>
              <a:cxnLst/>
              <a:rect l="0" t="0" r="0" b="0"/>
              <a:pathLst>
                <a:path w="1142986" h="190489">
                  <a:moveTo>
                    <a:pt x="28575" y="38099"/>
                  </a:moveTo>
                  <a:lnTo>
                    <a:pt x="28575" y="38099"/>
                  </a:lnTo>
                  <a:lnTo>
                    <a:pt x="36777" y="38099"/>
                  </a:lnTo>
                  <a:lnTo>
                    <a:pt x="29783" y="46300"/>
                  </a:lnTo>
                  <a:lnTo>
                    <a:pt x="28814" y="54967"/>
                  </a:lnTo>
                  <a:lnTo>
                    <a:pt x="28680" y="60765"/>
                  </a:lnTo>
                  <a:lnTo>
                    <a:pt x="25799" y="66870"/>
                  </a:lnTo>
                  <a:lnTo>
                    <a:pt x="22049" y="73111"/>
                  </a:lnTo>
                  <a:lnTo>
                    <a:pt x="19643" y="85741"/>
                  </a:lnTo>
                  <a:lnTo>
                    <a:pt x="19445" y="88910"/>
                  </a:lnTo>
                  <a:lnTo>
                    <a:pt x="16404" y="95254"/>
                  </a:lnTo>
                  <a:lnTo>
                    <a:pt x="12583" y="101601"/>
                  </a:lnTo>
                  <a:lnTo>
                    <a:pt x="10129" y="114300"/>
                  </a:lnTo>
                  <a:lnTo>
                    <a:pt x="9560" y="136524"/>
                  </a:lnTo>
                  <a:lnTo>
                    <a:pt x="6719" y="142874"/>
                  </a:lnTo>
                  <a:lnTo>
                    <a:pt x="1327" y="150518"/>
                  </a:lnTo>
                  <a:lnTo>
                    <a:pt x="115" y="160435"/>
                  </a:lnTo>
                  <a:lnTo>
                    <a:pt x="0" y="171438"/>
                  </a:lnTo>
                  <a:lnTo>
                    <a:pt x="0" y="157259"/>
                  </a:lnTo>
                  <a:lnTo>
                    <a:pt x="2824" y="151737"/>
                  </a:lnTo>
                  <a:lnTo>
                    <a:pt x="6546" y="145755"/>
                  </a:lnTo>
                  <a:lnTo>
                    <a:pt x="8937" y="133291"/>
                  </a:lnTo>
                  <a:lnTo>
                    <a:pt x="9410" y="120638"/>
                  </a:lnTo>
                  <a:lnTo>
                    <a:pt x="12296" y="114294"/>
                  </a:lnTo>
                  <a:lnTo>
                    <a:pt x="43424" y="72828"/>
                  </a:lnTo>
                  <a:lnTo>
                    <a:pt x="45758" y="64823"/>
                  </a:lnTo>
                  <a:lnTo>
                    <a:pt x="47439" y="62265"/>
                  </a:lnTo>
                  <a:lnTo>
                    <a:pt x="49618" y="60560"/>
                  </a:lnTo>
                  <a:lnTo>
                    <a:pt x="54861" y="57607"/>
                  </a:lnTo>
                  <a:lnTo>
                    <a:pt x="74352" y="39875"/>
                  </a:lnTo>
                  <a:lnTo>
                    <a:pt x="78202" y="38888"/>
                  </a:lnTo>
                  <a:lnTo>
                    <a:pt x="100269" y="38099"/>
                  </a:lnTo>
                  <a:lnTo>
                    <a:pt x="101771" y="39158"/>
                  </a:lnTo>
                  <a:lnTo>
                    <a:pt x="102772" y="40921"/>
                  </a:lnTo>
                  <a:lnTo>
                    <a:pt x="104657" y="55433"/>
                  </a:lnTo>
                  <a:lnTo>
                    <a:pt x="104740" y="61697"/>
                  </a:lnTo>
                  <a:lnTo>
                    <a:pt x="101937" y="67284"/>
                  </a:lnTo>
                  <a:lnTo>
                    <a:pt x="98223" y="73295"/>
                  </a:lnTo>
                  <a:lnTo>
                    <a:pt x="95838" y="85777"/>
                  </a:lnTo>
                  <a:lnTo>
                    <a:pt x="95252" y="130795"/>
                  </a:lnTo>
                  <a:lnTo>
                    <a:pt x="95250" y="141074"/>
                  </a:lnTo>
                  <a:lnTo>
                    <a:pt x="103452" y="150917"/>
                  </a:lnTo>
                  <a:lnTo>
                    <a:pt x="107010" y="151740"/>
                  </a:lnTo>
                  <a:lnTo>
                    <a:pt x="112859" y="152269"/>
                  </a:lnTo>
                  <a:lnTo>
                    <a:pt x="121620" y="145827"/>
                  </a:lnTo>
                  <a:lnTo>
                    <a:pt x="146331" y="135529"/>
                  </a:lnTo>
                  <a:lnTo>
                    <a:pt x="192317" y="93387"/>
                  </a:lnTo>
                  <a:lnTo>
                    <a:pt x="237935" y="57164"/>
                  </a:lnTo>
                  <a:lnTo>
                    <a:pt x="245732" y="49508"/>
                  </a:lnTo>
                  <a:lnTo>
                    <a:pt x="246797" y="45639"/>
                  </a:lnTo>
                  <a:lnTo>
                    <a:pt x="247482" y="39588"/>
                  </a:lnTo>
                  <a:lnTo>
                    <a:pt x="248596" y="39092"/>
                  </a:lnTo>
                  <a:lnTo>
                    <a:pt x="252657" y="38540"/>
                  </a:lnTo>
                  <a:lnTo>
                    <a:pt x="254162" y="39452"/>
                  </a:lnTo>
                  <a:lnTo>
                    <a:pt x="255166" y="41117"/>
                  </a:lnTo>
                  <a:lnTo>
                    <a:pt x="255836" y="43286"/>
                  </a:lnTo>
                  <a:lnTo>
                    <a:pt x="255224" y="44732"/>
                  </a:lnTo>
                  <a:lnTo>
                    <a:pt x="253756" y="45696"/>
                  </a:lnTo>
                  <a:lnTo>
                    <a:pt x="251722" y="46339"/>
                  </a:lnTo>
                  <a:lnTo>
                    <a:pt x="250364" y="47826"/>
                  </a:lnTo>
                  <a:lnTo>
                    <a:pt x="248857" y="52300"/>
                  </a:lnTo>
                  <a:lnTo>
                    <a:pt x="246611" y="82575"/>
                  </a:lnTo>
                  <a:lnTo>
                    <a:pt x="240115" y="95254"/>
                  </a:lnTo>
                  <a:lnTo>
                    <a:pt x="238240" y="117475"/>
                  </a:lnTo>
                  <a:lnTo>
                    <a:pt x="240998" y="123824"/>
                  </a:lnTo>
                  <a:lnTo>
                    <a:pt x="244693" y="130174"/>
                  </a:lnTo>
                  <a:lnTo>
                    <a:pt x="247260" y="140993"/>
                  </a:lnTo>
                  <a:lnTo>
                    <a:pt x="252592" y="147373"/>
                  </a:lnTo>
                  <a:lnTo>
                    <a:pt x="257960" y="150166"/>
                  </a:lnTo>
                  <a:lnTo>
                    <a:pt x="270030" y="151958"/>
                  </a:lnTo>
                  <a:lnTo>
                    <a:pt x="276293" y="149381"/>
                  </a:lnTo>
                  <a:lnTo>
                    <a:pt x="282605" y="145766"/>
                  </a:lnTo>
                  <a:lnTo>
                    <a:pt x="288938" y="144159"/>
                  </a:lnTo>
                  <a:lnTo>
                    <a:pt x="291051" y="142672"/>
                  </a:lnTo>
                  <a:lnTo>
                    <a:pt x="292459" y="140623"/>
                  </a:lnTo>
                  <a:lnTo>
                    <a:pt x="293397" y="138198"/>
                  </a:lnTo>
                  <a:lnTo>
                    <a:pt x="310106" y="123627"/>
                  </a:lnTo>
                  <a:lnTo>
                    <a:pt x="313509" y="117386"/>
                  </a:lnTo>
                  <a:lnTo>
                    <a:pt x="329348" y="98416"/>
                  </a:lnTo>
                  <a:lnTo>
                    <a:pt x="332182" y="88897"/>
                  </a:lnTo>
                  <a:lnTo>
                    <a:pt x="333360" y="53974"/>
                  </a:lnTo>
                  <a:lnTo>
                    <a:pt x="332308" y="51857"/>
                  </a:lnTo>
                  <a:lnTo>
                    <a:pt x="330546" y="50446"/>
                  </a:lnTo>
                  <a:lnTo>
                    <a:pt x="328314" y="49505"/>
                  </a:lnTo>
                  <a:lnTo>
                    <a:pt x="326827" y="47820"/>
                  </a:lnTo>
                  <a:lnTo>
                    <a:pt x="325173" y="43125"/>
                  </a:lnTo>
                  <a:lnTo>
                    <a:pt x="323673" y="41450"/>
                  </a:lnTo>
                  <a:lnTo>
                    <a:pt x="319184" y="39588"/>
                  </a:lnTo>
                  <a:lnTo>
                    <a:pt x="292060" y="38138"/>
                  </a:lnTo>
                  <a:lnTo>
                    <a:pt x="285732" y="40938"/>
                  </a:lnTo>
                  <a:lnTo>
                    <a:pt x="268815" y="53290"/>
                  </a:lnTo>
                  <a:lnTo>
                    <a:pt x="254861" y="57064"/>
                  </a:lnTo>
                  <a:lnTo>
                    <a:pt x="252458" y="59209"/>
                  </a:lnTo>
                  <a:lnTo>
                    <a:pt x="210800" y="104580"/>
                  </a:lnTo>
                  <a:lnTo>
                    <a:pt x="209715" y="112810"/>
                  </a:lnTo>
                  <a:lnTo>
                    <a:pt x="210719" y="113306"/>
                  </a:lnTo>
                  <a:lnTo>
                    <a:pt x="241350" y="114288"/>
                  </a:lnTo>
                  <a:lnTo>
                    <a:pt x="255895" y="109239"/>
                  </a:lnTo>
                  <a:lnTo>
                    <a:pt x="302066" y="82500"/>
                  </a:lnTo>
                  <a:lnTo>
                    <a:pt x="334707" y="63495"/>
                  </a:lnTo>
                  <a:lnTo>
                    <a:pt x="381177" y="29162"/>
                  </a:lnTo>
                  <a:lnTo>
                    <a:pt x="416294" y="12398"/>
                  </a:lnTo>
                  <a:lnTo>
                    <a:pt x="463255" y="294"/>
                  </a:lnTo>
                  <a:lnTo>
                    <a:pt x="498866" y="0"/>
                  </a:lnTo>
                  <a:lnTo>
                    <a:pt x="500853" y="1058"/>
                  </a:lnTo>
                  <a:lnTo>
                    <a:pt x="502177" y="2822"/>
                  </a:lnTo>
                  <a:lnTo>
                    <a:pt x="503060" y="5055"/>
                  </a:lnTo>
                  <a:lnTo>
                    <a:pt x="504706" y="6545"/>
                  </a:lnTo>
                  <a:lnTo>
                    <a:pt x="509358" y="8200"/>
                  </a:lnTo>
                  <a:lnTo>
                    <a:pt x="511022" y="9700"/>
                  </a:lnTo>
                  <a:lnTo>
                    <a:pt x="522905" y="28465"/>
                  </a:lnTo>
                  <a:lnTo>
                    <a:pt x="523444" y="33112"/>
                  </a:lnTo>
                  <a:lnTo>
                    <a:pt x="526507" y="38705"/>
                  </a:lnTo>
                  <a:lnTo>
                    <a:pt x="530337" y="44718"/>
                  </a:lnTo>
                  <a:lnTo>
                    <a:pt x="532997" y="55303"/>
                  </a:lnTo>
                  <a:lnTo>
                    <a:pt x="533399" y="98434"/>
                  </a:lnTo>
                  <a:lnTo>
                    <a:pt x="525198" y="120619"/>
                  </a:lnTo>
                  <a:lnTo>
                    <a:pt x="507451" y="142997"/>
                  </a:lnTo>
                  <a:lnTo>
                    <a:pt x="504934" y="149278"/>
                  </a:lnTo>
                  <a:lnTo>
                    <a:pt x="498624" y="158765"/>
                  </a:lnTo>
                  <a:lnTo>
                    <a:pt x="496778" y="165106"/>
                  </a:lnTo>
                  <a:lnTo>
                    <a:pt x="495226" y="167220"/>
                  </a:lnTo>
                  <a:lnTo>
                    <a:pt x="493135" y="168630"/>
                  </a:lnTo>
                  <a:lnTo>
                    <a:pt x="490682" y="169569"/>
                  </a:lnTo>
                  <a:lnTo>
                    <a:pt x="489046" y="171254"/>
                  </a:lnTo>
                  <a:lnTo>
                    <a:pt x="487228" y="175949"/>
                  </a:lnTo>
                  <a:lnTo>
                    <a:pt x="485685" y="177624"/>
                  </a:lnTo>
                  <a:lnTo>
                    <a:pt x="466535" y="188317"/>
                  </a:lnTo>
                  <a:lnTo>
                    <a:pt x="439914" y="190488"/>
                  </a:lnTo>
                  <a:lnTo>
                    <a:pt x="439325" y="189433"/>
                  </a:lnTo>
                  <a:lnTo>
                    <a:pt x="438150" y="149096"/>
                  </a:lnTo>
                  <a:lnTo>
                    <a:pt x="439208" y="147022"/>
                  </a:lnTo>
                  <a:lnTo>
                    <a:pt x="440974" y="145640"/>
                  </a:lnTo>
                  <a:lnTo>
                    <a:pt x="445756" y="143045"/>
                  </a:lnTo>
                  <a:lnTo>
                    <a:pt x="493263" y="98345"/>
                  </a:lnTo>
                  <a:lnTo>
                    <a:pt x="508220" y="89934"/>
                  </a:lnTo>
                  <a:lnTo>
                    <a:pt x="536513" y="78489"/>
                  </a:lnTo>
                  <a:lnTo>
                    <a:pt x="560255" y="63382"/>
                  </a:lnTo>
                  <a:lnTo>
                    <a:pt x="603334" y="49909"/>
                  </a:lnTo>
                  <a:lnTo>
                    <a:pt x="640796" y="30421"/>
                  </a:lnTo>
                  <a:lnTo>
                    <a:pt x="653941" y="27880"/>
                  </a:lnTo>
                  <a:lnTo>
                    <a:pt x="666728" y="21107"/>
                  </a:lnTo>
                  <a:lnTo>
                    <a:pt x="694885" y="19052"/>
                  </a:lnTo>
                  <a:lnTo>
                    <a:pt x="703488" y="27250"/>
                  </a:lnTo>
                  <a:lnTo>
                    <a:pt x="702882" y="28750"/>
                  </a:lnTo>
                  <a:lnTo>
                    <a:pt x="696530" y="36659"/>
                  </a:lnTo>
                  <a:lnTo>
                    <a:pt x="695564" y="45419"/>
                  </a:lnTo>
                  <a:lnTo>
                    <a:pt x="695430" y="51230"/>
                  </a:lnTo>
                  <a:lnTo>
                    <a:pt x="692549" y="57341"/>
                  </a:lnTo>
                  <a:lnTo>
                    <a:pt x="688799" y="63584"/>
                  </a:lnTo>
                  <a:lnTo>
                    <a:pt x="685630" y="73049"/>
                  </a:lnTo>
                  <a:lnTo>
                    <a:pt x="679518" y="82556"/>
                  </a:lnTo>
                  <a:lnTo>
                    <a:pt x="677235" y="93135"/>
                  </a:lnTo>
                  <a:lnTo>
                    <a:pt x="676702" y="103482"/>
                  </a:lnTo>
                  <a:lnTo>
                    <a:pt x="675502" y="107087"/>
                  </a:lnTo>
                  <a:lnTo>
                    <a:pt x="673643" y="109491"/>
                  </a:lnTo>
                  <a:lnTo>
                    <a:pt x="671345" y="111094"/>
                  </a:lnTo>
                  <a:lnTo>
                    <a:pt x="669813" y="113221"/>
                  </a:lnTo>
                  <a:lnTo>
                    <a:pt x="668111" y="118406"/>
                  </a:lnTo>
                  <a:lnTo>
                    <a:pt x="665959" y="130358"/>
                  </a:lnTo>
                  <a:lnTo>
                    <a:pt x="660283" y="139753"/>
                  </a:lnTo>
                  <a:lnTo>
                    <a:pt x="658584" y="146073"/>
                  </a:lnTo>
                  <a:lnTo>
                    <a:pt x="657073" y="148182"/>
                  </a:lnTo>
                  <a:lnTo>
                    <a:pt x="655007" y="149588"/>
                  </a:lnTo>
                  <a:lnTo>
                    <a:pt x="647738" y="152384"/>
                  </a:lnTo>
                  <a:lnTo>
                    <a:pt x="672154" y="126889"/>
                  </a:lnTo>
                  <a:lnTo>
                    <a:pt x="677170" y="116383"/>
                  </a:lnTo>
                  <a:lnTo>
                    <a:pt x="721792" y="68834"/>
                  </a:lnTo>
                  <a:lnTo>
                    <a:pt x="732801" y="54967"/>
                  </a:lnTo>
                  <a:lnTo>
                    <a:pt x="740556" y="44537"/>
                  </a:lnTo>
                  <a:lnTo>
                    <a:pt x="755765" y="33774"/>
                  </a:lnTo>
                  <a:lnTo>
                    <a:pt x="770920" y="26779"/>
                  </a:lnTo>
                  <a:lnTo>
                    <a:pt x="777608" y="22484"/>
                  </a:lnTo>
                  <a:lnTo>
                    <a:pt x="787320" y="19009"/>
                  </a:lnTo>
                  <a:lnTo>
                    <a:pt x="793715" y="14445"/>
                  </a:lnTo>
                  <a:lnTo>
                    <a:pt x="795843" y="13863"/>
                  </a:lnTo>
                  <a:lnTo>
                    <a:pt x="797262" y="14533"/>
                  </a:lnTo>
                  <a:lnTo>
                    <a:pt x="798209" y="16039"/>
                  </a:lnTo>
                  <a:lnTo>
                    <a:pt x="799896" y="17042"/>
                  </a:lnTo>
                  <a:lnTo>
                    <a:pt x="808136" y="18785"/>
                  </a:lnTo>
                  <a:lnTo>
                    <a:pt x="817696" y="27227"/>
                  </a:lnTo>
                  <a:lnTo>
                    <a:pt x="818719" y="33231"/>
                  </a:lnTo>
                  <a:lnTo>
                    <a:pt x="819149" y="79377"/>
                  </a:lnTo>
                  <a:lnTo>
                    <a:pt x="819150" y="126573"/>
                  </a:lnTo>
                  <a:lnTo>
                    <a:pt x="819150" y="132010"/>
                  </a:lnTo>
                  <a:lnTo>
                    <a:pt x="827352" y="125030"/>
                  </a:lnTo>
                  <a:lnTo>
                    <a:pt x="828284" y="119125"/>
                  </a:lnTo>
                  <a:lnTo>
                    <a:pt x="829473" y="117516"/>
                  </a:lnTo>
                  <a:lnTo>
                    <a:pt x="844900" y="106977"/>
                  </a:lnTo>
                  <a:lnTo>
                    <a:pt x="863630" y="87755"/>
                  </a:lnTo>
                  <a:lnTo>
                    <a:pt x="898525" y="44564"/>
                  </a:lnTo>
                  <a:lnTo>
                    <a:pt x="904875" y="40972"/>
                  </a:lnTo>
                  <a:lnTo>
                    <a:pt x="911225" y="38318"/>
                  </a:lnTo>
                  <a:lnTo>
                    <a:pt x="922044" y="30066"/>
                  </a:lnTo>
                  <a:lnTo>
                    <a:pt x="931961" y="28705"/>
                  </a:lnTo>
                  <a:lnTo>
                    <a:pt x="932457" y="29720"/>
                  </a:lnTo>
                  <a:lnTo>
                    <a:pt x="933450" y="76216"/>
                  </a:lnTo>
                  <a:lnTo>
                    <a:pt x="933450" y="93368"/>
                  </a:lnTo>
                  <a:lnTo>
                    <a:pt x="924808" y="113482"/>
                  </a:lnTo>
                  <a:lnTo>
                    <a:pt x="923960" y="128415"/>
                  </a:lnTo>
                  <a:lnTo>
                    <a:pt x="925006" y="130060"/>
                  </a:lnTo>
                  <a:lnTo>
                    <a:pt x="926762" y="131156"/>
                  </a:lnTo>
                  <a:lnTo>
                    <a:pt x="933627" y="133060"/>
                  </a:lnTo>
                  <a:lnTo>
                    <a:pt x="946591" y="133311"/>
                  </a:lnTo>
                  <a:lnTo>
                    <a:pt x="952696" y="130510"/>
                  </a:lnTo>
                  <a:lnTo>
                    <a:pt x="988563" y="99395"/>
                  </a:lnTo>
                  <a:lnTo>
                    <a:pt x="1002461" y="95419"/>
                  </a:lnTo>
                  <a:lnTo>
                    <a:pt x="1004859" y="93246"/>
                  </a:lnTo>
                  <a:lnTo>
                    <a:pt x="1026899" y="68521"/>
                  </a:lnTo>
                  <a:lnTo>
                    <a:pt x="1030724" y="67495"/>
                  </a:lnTo>
                  <a:lnTo>
                    <a:pt x="1033223" y="67221"/>
                  </a:lnTo>
                  <a:lnTo>
                    <a:pt x="1034891" y="65980"/>
                  </a:lnTo>
                  <a:lnTo>
                    <a:pt x="1037785" y="58521"/>
                  </a:lnTo>
                  <a:lnTo>
                    <a:pt x="1038138" y="65024"/>
                  </a:lnTo>
                  <a:lnTo>
                    <a:pt x="1038225" y="112490"/>
                  </a:lnTo>
                  <a:lnTo>
                    <a:pt x="1038225" y="136885"/>
                  </a:lnTo>
                  <a:lnTo>
                    <a:pt x="1041049" y="143034"/>
                  </a:lnTo>
                  <a:lnTo>
                    <a:pt x="1046427" y="150549"/>
                  </a:lnTo>
                  <a:lnTo>
                    <a:pt x="1049985" y="151577"/>
                  </a:lnTo>
                  <a:lnTo>
                    <a:pt x="1070105" y="152351"/>
                  </a:lnTo>
                  <a:lnTo>
                    <a:pt x="1076384" y="149555"/>
                  </a:lnTo>
                  <a:lnTo>
                    <a:pt x="1092209" y="137208"/>
                  </a:lnTo>
                  <a:lnTo>
                    <a:pt x="1104901" y="131289"/>
                  </a:lnTo>
                  <a:lnTo>
                    <a:pt x="1117600" y="120242"/>
                  </a:lnTo>
                  <a:lnTo>
                    <a:pt x="1138767" y="89758"/>
                  </a:lnTo>
                  <a:lnTo>
                    <a:pt x="1141745" y="79628"/>
                  </a:lnTo>
                  <a:lnTo>
                    <a:pt x="1142985" y="44452"/>
                  </a:lnTo>
                  <a:lnTo>
                    <a:pt x="1140171" y="38100"/>
                  </a:lnTo>
                  <a:lnTo>
                    <a:pt x="1134798" y="30456"/>
                  </a:lnTo>
                  <a:lnTo>
                    <a:pt x="1131240" y="29410"/>
                  </a:lnTo>
                  <a:lnTo>
                    <a:pt x="1111120" y="28623"/>
                  </a:lnTo>
                  <a:lnTo>
                    <a:pt x="1104841" y="31418"/>
                  </a:lnTo>
                  <a:lnTo>
                    <a:pt x="1098525" y="35130"/>
                  </a:lnTo>
                  <a:lnTo>
                    <a:pt x="1089016" y="38277"/>
                  </a:lnTo>
                  <a:lnTo>
                    <a:pt x="1044575" y="79385"/>
                  </a:lnTo>
                  <a:lnTo>
                    <a:pt x="1041049" y="85729"/>
                  </a:lnTo>
                  <a:lnTo>
                    <a:pt x="1038390" y="102893"/>
                  </a:lnTo>
                  <a:lnTo>
                    <a:pt x="1038225" y="1142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606"/>
            <p:cNvSpPr/>
            <p:nvPr>
              <p:custDataLst>
                <p:tags r:id="rId280"/>
              </p:custDataLst>
            </p:nvPr>
          </p:nvSpPr>
          <p:spPr>
            <a:xfrm>
              <a:off x="11401425" y="2314614"/>
              <a:ext cx="638176" cy="361873"/>
            </a:xfrm>
            <a:custGeom>
              <a:avLst/>
              <a:gdLst/>
              <a:ahLst/>
              <a:cxnLst/>
              <a:rect l="0" t="0" r="0" b="0"/>
              <a:pathLst>
                <a:path w="638176" h="361873">
                  <a:moveTo>
                    <a:pt x="0" y="142836"/>
                  </a:moveTo>
                  <a:lnTo>
                    <a:pt x="0" y="142836"/>
                  </a:lnTo>
                  <a:lnTo>
                    <a:pt x="28457" y="142836"/>
                  </a:lnTo>
                  <a:lnTo>
                    <a:pt x="33597" y="137780"/>
                  </a:lnTo>
                  <a:lnTo>
                    <a:pt x="38921" y="135297"/>
                  </a:lnTo>
                  <a:lnTo>
                    <a:pt x="54084" y="132514"/>
                  </a:lnTo>
                  <a:lnTo>
                    <a:pt x="69865" y="120088"/>
                  </a:lnTo>
                  <a:lnTo>
                    <a:pt x="98074" y="95191"/>
                  </a:lnTo>
                  <a:lnTo>
                    <a:pt x="123237" y="76159"/>
                  </a:lnTo>
                  <a:lnTo>
                    <a:pt x="139622" y="59227"/>
                  </a:lnTo>
                  <a:lnTo>
                    <a:pt x="155565" y="36210"/>
                  </a:lnTo>
                  <a:lnTo>
                    <a:pt x="161921" y="31947"/>
                  </a:lnTo>
                  <a:lnTo>
                    <a:pt x="165097" y="30810"/>
                  </a:lnTo>
                  <a:lnTo>
                    <a:pt x="167215" y="28994"/>
                  </a:lnTo>
                  <a:lnTo>
                    <a:pt x="171435" y="19051"/>
                  </a:lnTo>
                  <a:lnTo>
                    <a:pt x="171450" y="33201"/>
                  </a:lnTo>
                  <a:lnTo>
                    <a:pt x="168626" y="38724"/>
                  </a:lnTo>
                  <a:lnTo>
                    <a:pt x="164904" y="44706"/>
                  </a:lnTo>
                  <a:lnTo>
                    <a:pt x="161748" y="54023"/>
                  </a:lnTo>
                  <a:lnTo>
                    <a:pt x="155640" y="64545"/>
                  </a:lnTo>
                  <a:lnTo>
                    <a:pt x="152303" y="79539"/>
                  </a:lnTo>
                  <a:lnTo>
                    <a:pt x="145051" y="94624"/>
                  </a:lnTo>
                  <a:lnTo>
                    <a:pt x="143003" y="117402"/>
                  </a:lnTo>
                  <a:lnTo>
                    <a:pt x="144018" y="119530"/>
                  </a:lnTo>
                  <a:lnTo>
                    <a:pt x="145755" y="120948"/>
                  </a:lnTo>
                  <a:lnTo>
                    <a:pt x="150503" y="122525"/>
                  </a:lnTo>
                  <a:lnTo>
                    <a:pt x="175031" y="123771"/>
                  </a:lnTo>
                  <a:lnTo>
                    <a:pt x="181157" y="120957"/>
                  </a:lnTo>
                  <a:lnTo>
                    <a:pt x="187406" y="117237"/>
                  </a:lnTo>
                  <a:lnTo>
                    <a:pt x="196874" y="114084"/>
                  </a:lnTo>
                  <a:lnTo>
                    <a:pt x="240949" y="73322"/>
                  </a:lnTo>
                  <a:lnTo>
                    <a:pt x="271082" y="43203"/>
                  </a:lnTo>
                  <a:lnTo>
                    <a:pt x="273939" y="37524"/>
                  </a:lnTo>
                  <a:lnTo>
                    <a:pt x="276223" y="28550"/>
                  </a:lnTo>
                  <a:lnTo>
                    <a:pt x="276225" y="73066"/>
                  </a:lnTo>
                  <a:lnTo>
                    <a:pt x="276225" y="83815"/>
                  </a:lnTo>
                  <a:lnTo>
                    <a:pt x="284427" y="93723"/>
                  </a:lnTo>
                  <a:lnTo>
                    <a:pt x="287985" y="94550"/>
                  </a:lnTo>
                  <a:lnTo>
                    <a:pt x="312482" y="95200"/>
                  </a:lnTo>
                  <a:lnTo>
                    <a:pt x="355243" y="63412"/>
                  </a:lnTo>
                  <a:lnTo>
                    <a:pt x="358970" y="57089"/>
                  </a:lnTo>
                  <a:lnTo>
                    <a:pt x="359963" y="53921"/>
                  </a:lnTo>
                  <a:lnTo>
                    <a:pt x="366712" y="47580"/>
                  </a:lnTo>
                  <a:lnTo>
                    <a:pt x="393421" y="25360"/>
                  </a:lnTo>
                  <a:lnTo>
                    <a:pt x="397104" y="19011"/>
                  </a:lnTo>
                  <a:lnTo>
                    <a:pt x="398087" y="15836"/>
                  </a:lnTo>
                  <a:lnTo>
                    <a:pt x="399799" y="13719"/>
                  </a:lnTo>
                  <a:lnTo>
                    <a:pt x="406209" y="9682"/>
                  </a:lnTo>
                  <a:lnTo>
                    <a:pt x="409537" y="92"/>
                  </a:lnTo>
                  <a:lnTo>
                    <a:pt x="409573" y="13230"/>
                  </a:lnTo>
                  <a:lnTo>
                    <a:pt x="408515" y="15157"/>
                  </a:lnTo>
                  <a:lnTo>
                    <a:pt x="406751" y="16442"/>
                  </a:lnTo>
                  <a:lnTo>
                    <a:pt x="404517" y="17298"/>
                  </a:lnTo>
                  <a:lnTo>
                    <a:pt x="403029" y="18927"/>
                  </a:lnTo>
                  <a:lnTo>
                    <a:pt x="401373" y="23560"/>
                  </a:lnTo>
                  <a:lnTo>
                    <a:pt x="400050" y="71136"/>
                  </a:lnTo>
                  <a:lnTo>
                    <a:pt x="402874" y="76750"/>
                  </a:lnTo>
                  <a:lnTo>
                    <a:pt x="405108" y="79728"/>
                  </a:lnTo>
                  <a:lnTo>
                    <a:pt x="410411" y="83038"/>
                  </a:lnTo>
                  <a:lnTo>
                    <a:pt x="422440" y="85163"/>
                  </a:lnTo>
                  <a:lnTo>
                    <a:pt x="431850" y="85531"/>
                  </a:lnTo>
                  <a:lnTo>
                    <a:pt x="438172" y="82795"/>
                  </a:lnTo>
                  <a:lnTo>
                    <a:pt x="444509" y="79109"/>
                  </a:lnTo>
                  <a:lnTo>
                    <a:pt x="470096" y="68816"/>
                  </a:lnTo>
                  <a:lnTo>
                    <a:pt x="517515" y="25358"/>
                  </a:lnTo>
                  <a:lnTo>
                    <a:pt x="542887" y="0"/>
                  </a:lnTo>
                  <a:lnTo>
                    <a:pt x="542923" y="8165"/>
                  </a:lnTo>
                  <a:lnTo>
                    <a:pt x="536379" y="16830"/>
                  </a:lnTo>
                  <a:lnTo>
                    <a:pt x="534283" y="25656"/>
                  </a:lnTo>
                  <a:lnTo>
                    <a:pt x="533791" y="31842"/>
                  </a:lnTo>
                  <a:lnTo>
                    <a:pt x="530752" y="38119"/>
                  </a:lnTo>
                  <a:lnTo>
                    <a:pt x="528460" y="41275"/>
                  </a:lnTo>
                  <a:lnTo>
                    <a:pt x="514255" y="88796"/>
                  </a:lnTo>
                  <a:lnTo>
                    <a:pt x="507001" y="104096"/>
                  </a:lnTo>
                  <a:lnTo>
                    <a:pt x="503851" y="138753"/>
                  </a:lnTo>
                  <a:lnTo>
                    <a:pt x="498304" y="149975"/>
                  </a:lnTo>
                  <a:lnTo>
                    <a:pt x="495132" y="165177"/>
                  </a:lnTo>
                  <a:lnTo>
                    <a:pt x="487960" y="176855"/>
                  </a:lnTo>
                  <a:lnTo>
                    <a:pt x="482159" y="183708"/>
                  </a:lnTo>
                  <a:lnTo>
                    <a:pt x="478876" y="193104"/>
                  </a:lnTo>
                  <a:lnTo>
                    <a:pt x="478000" y="198573"/>
                  </a:lnTo>
                  <a:lnTo>
                    <a:pt x="475300" y="203277"/>
                  </a:lnTo>
                  <a:lnTo>
                    <a:pt x="463504" y="216013"/>
                  </a:lnTo>
                  <a:lnTo>
                    <a:pt x="452973" y="239818"/>
                  </a:lnTo>
                  <a:lnTo>
                    <a:pt x="425423" y="283056"/>
                  </a:lnTo>
                  <a:lnTo>
                    <a:pt x="393349" y="323744"/>
                  </a:lnTo>
                  <a:lnTo>
                    <a:pt x="390721" y="330131"/>
                  </a:lnTo>
                  <a:lnTo>
                    <a:pt x="377434" y="346032"/>
                  </a:lnTo>
                  <a:lnTo>
                    <a:pt x="371301" y="349562"/>
                  </a:lnTo>
                  <a:lnTo>
                    <a:pt x="368185" y="350503"/>
                  </a:lnTo>
                  <a:lnTo>
                    <a:pt x="366107" y="352189"/>
                  </a:lnTo>
                  <a:lnTo>
                    <a:pt x="362124" y="358560"/>
                  </a:lnTo>
                  <a:lnTo>
                    <a:pt x="353911" y="361470"/>
                  </a:lnTo>
                  <a:lnTo>
                    <a:pt x="344355" y="361872"/>
                  </a:lnTo>
                  <a:lnTo>
                    <a:pt x="343870" y="360827"/>
                  </a:lnTo>
                  <a:lnTo>
                    <a:pt x="342938" y="347721"/>
                  </a:lnTo>
                  <a:lnTo>
                    <a:pt x="345739" y="342198"/>
                  </a:lnTo>
                  <a:lnTo>
                    <a:pt x="349455" y="336217"/>
                  </a:lnTo>
                  <a:lnTo>
                    <a:pt x="352603" y="326899"/>
                  </a:lnTo>
                  <a:lnTo>
                    <a:pt x="358711" y="317435"/>
                  </a:lnTo>
                  <a:lnTo>
                    <a:pt x="362049" y="307928"/>
                  </a:lnTo>
                  <a:lnTo>
                    <a:pt x="402889" y="263839"/>
                  </a:lnTo>
                  <a:lnTo>
                    <a:pt x="430861" y="238674"/>
                  </a:lnTo>
                  <a:lnTo>
                    <a:pt x="474460" y="211549"/>
                  </a:lnTo>
                  <a:lnTo>
                    <a:pt x="515367" y="187358"/>
                  </a:lnTo>
                  <a:lnTo>
                    <a:pt x="562108" y="163607"/>
                  </a:lnTo>
                  <a:lnTo>
                    <a:pt x="609618" y="140659"/>
                  </a:lnTo>
                  <a:lnTo>
                    <a:pt x="638175" y="1237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SMARTInkShape-Group163"/>
          <p:cNvGrpSpPr/>
          <p:nvPr/>
        </p:nvGrpSpPr>
        <p:grpSpPr>
          <a:xfrm>
            <a:off x="2581395" y="3162350"/>
            <a:ext cx="961475" cy="209487"/>
            <a:chOff x="2581395" y="3162350"/>
            <a:chExt cx="961475" cy="209487"/>
          </a:xfrm>
        </p:grpSpPr>
        <p:sp>
          <p:nvSpPr>
            <p:cNvPr id="141" name="SMARTInkShape-607"/>
            <p:cNvSpPr/>
            <p:nvPr>
              <p:custDataLst>
                <p:tags r:id="rId277"/>
              </p:custDataLst>
            </p:nvPr>
          </p:nvSpPr>
          <p:spPr>
            <a:xfrm>
              <a:off x="2581395" y="3162350"/>
              <a:ext cx="590276" cy="209487"/>
            </a:xfrm>
            <a:custGeom>
              <a:avLst/>
              <a:gdLst/>
              <a:ahLst/>
              <a:cxnLst/>
              <a:rect l="0" t="0" r="0" b="0"/>
              <a:pathLst>
                <a:path w="590276" h="209487">
                  <a:moveTo>
                    <a:pt x="37980" y="76150"/>
                  </a:moveTo>
                  <a:lnTo>
                    <a:pt x="37980" y="76150"/>
                  </a:lnTo>
                  <a:lnTo>
                    <a:pt x="32924" y="81206"/>
                  </a:lnTo>
                  <a:lnTo>
                    <a:pt x="30441" y="86511"/>
                  </a:lnTo>
                  <a:lnTo>
                    <a:pt x="29779" y="89407"/>
                  </a:lnTo>
                  <a:lnTo>
                    <a:pt x="21090" y="104798"/>
                  </a:lnTo>
                  <a:lnTo>
                    <a:pt x="20370" y="107949"/>
                  </a:lnTo>
                  <a:lnTo>
                    <a:pt x="11581" y="123782"/>
                  </a:lnTo>
                  <a:lnTo>
                    <a:pt x="6774" y="150364"/>
                  </a:lnTo>
                  <a:lnTo>
                    <a:pt x="2944" y="157817"/>
                  </a:lnTo>
                  <a:lnTo>
                    <a:pt x="284" y="174459"/>
                  </a:lnTo>
                  <a:lnTo>
                    <a:pt x="0" y="184066"/>
                  </a:lnTo>
                  <a:lnTo>
                    <a:pt x="2755" y="190435"/>
                  </a:lnTo>
                  <a:lnTo>
                    <a:pt x="6450" y="196793"/>
                  </a:lnTo>
                  <a:lnTo>
                    <a:pt x="9016" y="207618"/>
                  </a:lnTo>
                  <a:lnTo>
                    <a:pt x="10204" y="208245"/>
                  </a:lnTo>
                  <a:lnTo>
                    <a:pt x="33000" y="209486"/>
                  </a:lnTo>
                  <a:lnTo>
                    <a:pt x="38589" y="206671"/>
                  </a:lnTo>
                  <a:lnTo>
                    <a:pt x="69741" y="177701"/>
                  </a:lnTo>
                  <a:lnTo>
                    <a:pt x="79258" y="163154"/>
                  </a:lnTo>
                  <a:lnTo>
                    <a:pt x="98697" y="116052"/>
                  </a:lnTo>
                  <a:lnTo>
                    <a:pt x="110024" y="91754"/>
                  </a:lnTo>
                  <a:lnTo>
                    <a:pt x="114132" y="44562"/>
                  </a:lnTo>
                  <a:lnTo>
                    <a:pt x="114166" y="34923"/>
                  </a:lnTo>
                  <a:lnTo>
                    <a:pt x="113112" y="32790"/>
                  </a:lnTo>
                  <a:lnTo>
                    <a:pt x="111351" y="31369"/>
                  </a:lnTo>
                  <a:lnTo>
                    <a:pt x="106573" y="28730"/>
                  </a:lnTo>
                  <a:lnTo>
                    <a:pt x="97932" y="22353"/>
                  </a:lnTo>
                  <a:lnTo>
                    <a:pt x="91790" y="20490"/>
                  </a:lnTo>
                  <a:lnTo>
                    <a:pt x="89728" y="21052"/>
                  </a:lnTo>
                  <a:lnTo>
                    <a:pt x="88354" y="22484"/>
                  </a:lnTo>
                  <a:lnTo>
                    <a:pt x="87437" y="24498"/>
                  </a:lnTo>
                  <a:lnTo>
                    <a:pt x="85768" y="25840"/>
                  </a:lnTo>
                  <a:lnTo>
                    <a:pt x="81092" y="27332"/>
                  </a:lnTo>
                  <a:lnTo>
                    <a:pt x="72508" y="28172"/>
                  </a:lnTo>
                  <a:lnTo>
                    <a:pt x="66378" y="31190"/>
                  </a:lnTo>
                  <a:lnTo>
                    <a:pt x="50657" y="43692"/>
                  </a:lnTo>
                  <a:lnTo>
                    <a:pt x="44320" y="45850"/>
                  </a:lnTo>
                  <a:lnTo>
                    <a:pt x="42207" y="47483"/>
                  </a:lnTo>
                  <a:lnTo>
                    <a:pt x="31805" y="64779"/>
                  </a:lnTo>
                  <a:lnTo>
                    <a:pt x="28389" y="79601"/>
                  </a:lnTo>
                  <a:lnTo>
                    <a:pt x="21112" y="94628"/>
                  </a:lnTo>
                  <a:lnTo>
                    <a:pt x="18159" y="110999"/>
                  </a:lnTo>
                  <a:lnTo>
                    <a:pt x="12469" y="121636"/>
                  </a:lnTo>
                  <a:lnTo>
                    <a:pt x="9428" y="168147"/>
                  </a:lnTo>
                  <a:lnTo>
                    <a:pt x="9416" y="174541"/>
                  </a:lnTo>
                  <a:lnTo>
                    <a:pt x="12232" y="180910"/>
                  </a:lnTo>
                  <a:lnTo>
                    <a:pt x="14465" y="184090"/>
                  </a:lnTo>
                  <a:lnTo>
                    <a:pt x="19768" y="187623"/>
                  </a:lnTo>
                  <a:lnTo>
                    <a:pt x="28703" y="189612"/>
                  </a:lnTo>
                  <a:lnTo>
                    <a:pt x="31795" y="189892"/>
                  </a:lnTo>
                  <a:lnTo>
                    <a:pt x="33857" y="191136"/>
                  </a:lnTo>
                  <a:lnTo>
                    <a:pt x="35231" y="193024"/>
                  </a:lnTo>
                  <a:lnTo>
                    <a:pt x="36148" y="195341"/>
                  </a:lnTo>
                  <a:lnTo>
                    <a:pt x="37817" y="195828"/>
                  </a:lnTo>
                  <a:lnTo>
                    <a:pt x="39988" y="195094"/>
                  </a:lnTo>
                  <a:lnTo>
                    <a:pt x="42493" y="193546"/>
                  </a:lnTo>
                  <a:lnTo>
                    <a:pt x="64745" y="188035"/>
                  </a:lnTo>
                  <a:lnTo>
                    <a:pt x="111531" y="153601"/>
                  </a:lnTo>
                  <a:lnTo>
                    <a:pt x="155486" y="119605"/>
                  </a:lnTo>
                  <a:lnTo>
                    <a:pt x="178039" y="95004"/>
                  </a:lnTo>
                  <a:lnTo>
                    <a:pt x="216173" y="50739"/>
                  </a:lnTo>
                  <a:lnTo>
                    <a:pt x="263374" y="4216"/>
                  </a:lnTo>
                  <a:lnTo>
                    <a:pt x="274219" y="512"/>
                  </a:lnTo>
                  <a:lnTo>
                    <a:pt x="284141" y="0"/>
                  </a:lnTo>
                  <a:lnTo>
                    <a:pt x="293700" y="8156"/>
                  </a:lnTo>
                  <a:lnTo>
                    <a:pt x="294508" y="11711"/>
                  </a:lnTo>
                  <a:lnTo>
                    <a:pt x="295152" y="55818"/>
                  </a:lnTo>
                  <a:lnTo>
                    <a:pt x="294097" y="98493"/>
                  </a:lnTo>
                  <a:lnTo>
                    <a:pt x="286954" y="117022"/>
                  </a:lnTo>
                  <a:lnTo>
                    <a:pt x="284833" y="136592"/>
                  </a:lnTo>
                  <a:lnTo>
                    <a:pt x="277010" y="151885"/>
                  </a:lnTo>
                  <a:lnTo>
                    <a:pt x="276108" y="170968"/>
                  </a:lnTo>
                  <a:lnTo>
                    <a:pt x="276105" y="157200"/>
                  </a:lnTo>
                  <a:lnTo>
                    <a:pt x="278927" y="151683"/>
                  </a:lnTo>
                  <a:lnTo>
                    <a:pt x="317395" y="106015"/>
                  </a:lnTo>
                  <a:lnTo>
                    <a:pt x="336431" y="82892"/>
                  </a:lnTo>
                  <a:lnTo>
                    <a:pt x="342781" y="79146"/>
                  </a:lnTo>
                  <a:lnTo>
                    <a:pt x="349130" y="76423"/>
                  </a:lnTo>
                  <a:lnTo>
                    <a:pt x="358655" y="69998"/>
                  </a:lnTo>
                  <a:lnTo>
                    <a:pt x="368180" y="67625"/>
                  </a:lnTo>
                  <a:lnTo>
                    <a:pt x="374530" y="67069"/>
                  </a:lnTo>
                  <a:lnTo>
                    <a:pt x="376647" y="65863"/>
                  </a:lnTo>
                  <a:lnTo>
                    <a:pt x="378058" y="64000"/>
                  </a:lnTo>
                  <a:lnTo>
                    <a:pt x="378999" y="61700"/>
                  </a:lnTo>
                  <a:lnTo>
                    <a:pt x="380684" y="60167"/>
                  </a:lnTo>
                  <a:lnTo>
                    <a:pt x="388916" y="57504"/>
                  </a:lnTo>
                  <a:lnTo>
                    <a:pt x="399892" y="66592"/>
                  </a:lnTo>
                  <a:lnTo>
                    <a:pt x="385740" y="66624"/>
                  </a:lnTo>
                  <a:lnTo>
                    <a:pt x="384120" y="67683"/>
                  </a:lnTo>
                  <a:lnTo>
                    <a:pt x="383040" y="69447"/>
                  </a:lnTo>
                  <a:lnTo>
                    <a:pt x="382320" y="71681"/>
                  </a:lnTo>
                  <a:lnTo>
                    <a:pt x="380782" y="73171"/>
                  </a:lnTo>
                  <a:lnTo>
                    <a:pt x="371785" y="76034"/>
                  </a:lnTo>
                  <a:lnTo>
                    <a:pt x="366426" y="76115"/>
                  </a:lnTo>
                  <a:lnTo>
                    <a:pt x="361050" y="78957"/>
                  </a:lnTo>
                  <a:lnTo>
                    <a:pt x="344256" y="93759"/>
                  </a:lnTo>
                  <a:lnTo>
                    <a:pt x="336525" y="109066"/>
                  </a:lnTo>
                  <a:lnTo>
                    <a:pt x="333685" y="126685"/>
                  </a:lnTo>
                  <a:lnTo>
                    <a:pt x="333266" y="155518"/>
                  </a:lnTo>
                  <a:lnTo>
                    <a:pt x="336082" y="161872"/>
                  </a:lnTo>
                  <a:lnTo>
                    <a:pt x="339803" y="168224"/>
                  </a:lnTo>
                  <a:lnTo>
                    <a:pt x="342957" y="177750"/>
                  </a:lnTo>
                  <a:lnTo>
                    <a:pt x="347445" y="184100"/>
                  </a:lnTo>
                  <a:lnTo>
                    <a:pt x="352967" y="187628"/>
                  </a:lnTo>
                  <a:lnTo>
                    <a:pt x="369513" y="190285"/>
                  </a:lnTo>
                  <a:lnTo>
                    <a:pt x="384450" y="190436"/>
                  </a:lnTo>
                  <a:lnTo>
                    <a:pt x="411341" y="182248"/>
                  </a:lnTo>
                  <a:lnTo>
                    <a:pt x="418407" y="175868"/>
                  </a:lnTo>
                  <a:lnTo>
                    <a:pt x="460252" y="130148"/>
                  </a:lnTo>
                  <a:lnTo>
                    <a:pt x="471896" y="110883"/>
                  </a:lnTo>
                  <a:lnTo>
                    <a:pt x="475934" y="99259"/>
                  </a:lnTo>
                  <a:lnTo>
                    <a:pt x="484166" y="87673"/>
                  </a:lnTo>
                  <a:lnTo>
                    <a:pt x="485644" y="76282"/>
                  </a:lnTo>
                  <a:lnTo>
                    <a:pt x="485655" y="123792"/>
                  </a:lnTo>
                  <a:lnTo>
                    <a:pt x="485655" y="142857"/>
                  </a:lnTo>
                  <a:lnTo>
                    <a:pt x="486713" y="146021"/>
                  </a:lnTo>
                  <a:lnTo>
                    <a:pt x="488477" y="148131"/>
                  </a:lnTo>
                  <a:lnTo>
                    <a:pt x="490711" y="149537"/>
                  </a:lnTo>
                  <a:lnTo>
                    <a:pt x="492201" y="151533"/>
                  </a:lnTo>
                  <a:lnTo>
                    <a:pt x="497413" y="162341"/>
                  </a:lnTo>
                  <a:lnTo>
                    <a:pt x="499844" y="165361"/>
                  </a:lnTo>
                  <a:lnTo>
                    <a:pt x="505366" y="168716"/>
                  </a:lnTo>
                  <a:lnTo>
                    <a:pt x="514121" y="171047"/>
                  </a:lnTo>
                  <a:lnTo>
                    <a:pt x="527334" y="171353"/>
                  </a:lnTo>
                  <a:lnTo>
                    <a:pt x="533460" y="168557"/>
                  </a:lnTo>
                  <a:lnTo>
                    <a:pt x="565034" y="139600"/>
                  </a:lnTo>
                  <a:lnTo>
                    <a:pt x="568559" y="133278"/>
                  </a:lnTo>
                  <a:lnTo>
                    <a:pt x="571185" y="126940"/>
                  </a:lnTo>
                  <a:lnTo>
                    <a:pt x="587783" y="104725"/>
                  </a:lnTo>
                  <a:lnTo>
                    <a:pt x="590081" y="88850"/>
                  </a:lnTo>
                  <a:lnTo>
                    <a:pt x="590275" y="82500"/>
                  </a:lnTo>
                  <a:lnTo>
                    <a:pt x="587539" y="76150"/>
                  </a:lnTo>
                  <a:lnTo>
                    <a:pt x="576237" y="62126"/>
                  </a:lnTo>
                  <a:lnTo>
                    <a:pt x="570716" y="59333"/>
                  </a:lnTo>
                  <a:lnTo>
                    <a:pt x="557317" y="57231"/>
                  </a:lnTo>
                  <a:lnTo>
                    <a:pt x="539510" y="57111"/>
                  </a:lnTo>
                  <a:lnTo>
                    <a:pt x="533227" y="59927"/>
                  </a:lnTo>
                  <a:lnTo>
                    <a:pt x="526906" y="63648"/>
                  </a:lnTo>
                  <a:lnTo>
                    <a:pt x="520569" y="65302"/>
                  </a:lnTo>
                  <a:lnTo>
                    <a:pt x="518456" y="66802"/>
                  </a:lnTo>
                  <a:lnTo>
                    <a:pt x="517047" y="68859"/>
                  </a:lnTo>
                  <a:lnTo>
                    <a:pt x="514424" y="73968"/>
                  </a:lnTo>
                  <a:lnTo>
                    <a:pt x="496635" y="93723"/>
                  </a:lnTo>
                  <a:lnTo>
                    <a:pt x="495612" y="99819"/>
                  </a:lnTo>
                  <a:lnTo>
                    <a:pt x="495308" y="108328"/>
                  </a:lnTo>
                  <a:lnTo>
                    <a:pt x="498059" y="114440"/>
                  </a:lnTo>
                  <a:lnTo>
                    <a:pt x="504705" y="123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608"/>
            <p:cNvSpPr/>
            <p:nvPr>
              <p:custDataLst>
                <p:tags r:id="rId278"/>
              </p:custDataLst>
            </p:nvPr>
          </p:nvSpPr>
          <p:spPr>
            <a:xfrm>
              <a:off x="3219450" y="3162741"/>
              <a:ext cx="323420" cy="161482"/>
            </a:xfrm>
            <a:custGeom>
              <a:avLst/>
              <a:gdLst/>
              <a:ahLst/>
              <a:cxnLst/>
              <a:rect l="0" t="0" r="0" b="0"/>
              <a:pathLst>
                <a:path w="323420" h="161482">
                  <a:moveTo>
                    <a:pt x="0" y="151959"/>
                  </a:moveTo>
                  <a:lnTo>
                    <a:pt x="0" y="151959"/>
                  </a:lnTo>
                  <a:lnTo>
                    <a:pt x="14571" y="151959"/>
                  </a:lnTo>
                  <a:lnTo>
                    <a:pt x="16064" y="153017"/>
                  </a:lnTo>
                  <a:lnTo>
                    <a:pt x="17059" y="154781"/>
                  </a:lnTo>
                  <a:lnTo>
                    <a:pt x="19015" y="161367"/>
                  </a:lnTo>
                  <a:lnTo>
                    <a:pt x="33238" y="161481"/>
                  </a:lnTo>
                  <a:lnTo>
                    <a:pt x="34859" y="160424"/>
                  </a:lnTo>
                  <a:lnTo>
                    <a:pt x="35939" y="158661"/>
                  </a:lnTo>
                  <a:lnTo>
                    <a:pt x="36659" y="156427"/>
                  </a:lnTo>
                  <a:lnTo>
                    <a:pt x="38198" y="154938"/>
                  </a:lnTo>
                  <a:lnTo>
                    <a:pt x="48271" y="149725"/>
                  </a:lnTo>
                  <a:lnTo>
                    <a:pt x="51231" y="147295"/>
                  </a:lnTo>
                  <a:lnTo>
                    <a:pt x="54520" y="141772"/>
                  </a:lnTo>
                  <a:lnTo>
                    <a:pt x="57039" y="135790"/>
                  </a:lnTo>
                  <a:lnTo>
                    <a:pt x="72236" y="115950"/>
                  </a:lnTo>
                  <a:lnTo>
                    <a:pt x="78239" y="96790"/>
                  </a:lnTo>
                  <a:lnTo>
                    <a:pt x="91285" y="78136"/>
                  </a:lnTo>
                  <a:lnTo>
                    <a:pt x="97289" y="58747"/>
                  </a:lnTo>
                  <a:lnTo>
                    <a:pt x="101448" y="51265"/>
                  </a:lnTo>
                  <a:lnTo>
                    <a:pt x="104118" y="37838"/>
                  </a:lnTo>
                  <a:lnTo>
                    <a:pt x="104337" y="34603"/>
                  </a:lnTo>
                  <a:lnTo>
                    <a:pt x="107402" y="28187"/>
                  </a:lnTo>
                  <a:lnTo>
                    <a:pt x="111234" y="21807"/>
                  </a:lnTo>
                  <a:lnTo>
                    <a:pt x="113896" y="10968"/>
                  </a:lnTo>
                  <a:lnTo>
                    <a:pt x="114265" y="1049"/>
                  </a:lnTo>
                  <a:lnTo>
                    <a:pt x="113218" y="552"/>
                  </a:lnTo>
                  <a:lnTo>
                    <a:pt x="109233" y="0"/>
                  </a:lnTo>
                  <a:lnTo>
                    <a:pt x="107747" y="912"/>
                  </a:lnTo>
                  <a:lnTo>
                    <a:pt x="106756" y="2577"/>
                  </a:lnTo>
                  <a:lnTo>
                    <a:pt x="105036" y="9286"/>
                  </a:lnTo>
                  <a:lnTo>
                    <a:pt x="104775" y="54780"/>
                  </a:lnTo>
                  <a:lnTo>
                    <a:pt x="104775" y="78821"/>
                  </a:lnTo>
                  <a:lnTo>
                    <a:pt x="107597" y="85234"/>
                  </a:lnTo>
                  <a:lnTo>
                    <a:pt x="111321" y="91612"/>
                  </a:lnTo>
                  <a:lnTo>
                    <a:pt x="114476" y="101152"/>
                  </a:lnTo>
                  <a:lnTo>
                    <a:pt x="122385" y="111977"/>
                  </a:lnTo>
                  <a:lnTo>
                    <a:pt x="126007" y="113022"/>
                  </a:lnTo>
                  <a:lnTo>
                    <a:pt x="155613" y="113845"/>
                  </a:lnTo>
                  <a:lnTo>
                    <a:pt x="161942" y="111030"/>
                  </a:lnTo>
                  <a:lnTo>
                    <a:pt x="177802" y="98670"/>
                  </a:lnTo>
                  <a:lnTo>
                    <a:pt x="190500" y="92749"/>
                  </a:lnTo>
                  <a:lnTo>
                    <a:pt x="196850" y="86485"/>
                  </a:lnTo>
                  <a:lnTo>
                    <a:pt x="205317" y="72117"/>
                  </a:lnTo>
                  <a:lnTo>
                    <a:pt x="209354" y="60686"/>
                  </a:lnTo>
                  <a:lnTo>
                    <a:pt x="215724" y="50597"/>
                  </a:lnTo>
                  <a:lnTo>
                    <a:pt x="219140" y="40905"/>
                  </a:lnTo>
                  <a:lnTo>
                    <a:pt x="225327" y="31330"/>
                  </a:lnTo>
                  <a:lnTo>
                    <a:pt x="227630" y="21790"/>
                  </a:lnTo>
                  <a:lnTo>
                    <a:pt x="228597" y="9133"/>
                  </a:lnTo>
                  <a:lnTo>
                    <a:pt x="228600" y="31476"/>
                  </a:lnTo>
                  <a:lnTo>
                    <a:pt x="225778" y="37733"/>
                  </a:lnTo>
                  <a:lnTo>
                    <a:pt x="222054" y="44042"/>
                  </a:lnTo>
                  <a:lnTo>
                    <a:pt x="219664" y="56715"/>
                  </a:lnTo>
                  <a:lnTo>
                    <a:pt x="219468" y="59888"/>
                  </a:lnTo>
                  <a:lnTo>
                    <a:pt x="229403" y="100897"/>
                  </a:lnTo>
                  <a:lnTo>
                    <a:pt x="238278" y="113640"/>
                  </a:lnTo>
                  <a:lnTo>
                    <a:pt x="242779" y="118348"/>
                  </a:lnTo>
                  <a:lnTo>
                    <a:pt x="248308" y="121146"/>
                  </a:lnTo>
                  <a:lnTo>
                    <a:pt x="260480" y="122942"/>
                  </a:lnTo>
                  <a:lnTo>
                    <a:pt x="266758" y="120365"/>
                  </a:lnTo>
                  <a:lnTo>
                    <a:pt x="273076" y="116751"/>
                  </a:lnTo>
                  <a:lnTo>
                    <a:pt x="282582" y="113657"/>
                  </a:lnTo>
                  <a:lnTo>
                    <a:pt x="298451" y="100714"/>
                  </a:lnTo>
                  <a:lnTo>
                    <a:pt x="301978" y="94612"/>
                  </a:lnTo>
                  <a:lnTo>
                    <a:pt x="314390" y="60759"/>
                  </a:lnTo>
                  <a:lnTo>
                    <a:pt x="321668" y="47357"/>
                  </a:lnTo>
                  <a:lnTo>
                    <a:pt x="323419" y="34518"/>
                  </a:lnTo>
                  <a:lnTo>
                    <a:pt x="320836" y="28149"/>
                  </a:lnTo>
                  <a:lnTo>
                    <a:pt x="317219" y="21791"/>
                  </a:lnTo>
                  <a:lnTo>
                    <a:pt x="315611" y="15437"/>
                  </a:lnTo>
                  <a:lnTo>
                    <a:pt x="314124" y="13319"/>
                  </a:lnTo>
                  <a:lnTo>
                    <a:pt x="312074" y="11907"/>
                  </a:lnTo>
                  <a:lnTo>
                    <a:pt x="306237" y="9642"/>
                  </a:lnTo>
                  <a:lnTo>
                    <a:pt x="273012" y="9088"/>
                  </a:lnTo>
                  <a:lnTo>
                    <a:pt x="266683" y="11908"/>
                  </a:lnTo>
                  <a:lnTo>
                    <a:pt x="238125" y="34910"/>
                  </a:lnTo>
                  <a:lnTo>
                    <a:pt x="234950" y="35827"/>
                  </a:lnTo>
                  <a:lnTo>
                    <a:pt x="228600" y="42489"/>
                  </a:lnTo>
                  <a:lnTo>
                    <a:pt x="223308" y="51447"/>
                  </a:lnTo>
                  <a:lnTo>
                    <a:pt x="217089" y="65822"/>
                  </a:lnTo>
                  <a:lnTo>
                    <a:pt x="212901" y="72401"/>
                  </a:lnTo>
                  <a:lnTo>
                    <a:pt x="210543" y="82055"/>
                  </a:lnTo>
                  <a:lnTo>
                    <a:pt x="209550" y="104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1" name="SMARTInkShape-Group164"/>
          <p:cNvGrpSpPr/>
          <p:nvPr/>
        </p:nvGrpSpPr>
        <p:grpSpPr>
          <a:xfrm>
            <a:off x="3848111" y="3009904"/>
            <a:ext cx="962004" cy="295272"/>
            <a:chOff x="3848111" y="3009904"/>
            <a:chExt cx="962004" cy="295272"/>
          </a:xfrm>
        </p:grpSpPr>
        <p:sp>
          <p:nvSpPr>
            <p:cNvPr id="144" name="SMARTInkShape-609"/>
            <p:cNvSpPr/>
            <p:nvPr>
              <p:custDataLst>
                <p:tags r:id="rId270"/>
              </p:custDataLst>
            </p:nvPr>
          </p:nvSpPr>
          <p:spPr>
            <a:xfrm>
              <a:off x="3848111" y="3028950"/>
              <a:ext cx="95240" cy="219028"/>
            </a:xfrm>
            <a:custGeom>
              <a:avLst/>
              <a:gdLst/>
              <a:ahLst/>
              <a:cxnLst/>
              <a:rect l="0" t="0" r="0" b="0"/>
              <a:pathLst>
                <a:path w="95240" h="219028">
                  <a:moveTo>
                    <a:pt x="95239" y="0"/>
                  </a:moveTo>
                  <a:lnTo>
                    <a:pt x="95239" y="0"/>
                  </a:lnTo>
                  <a:lnTo>
                    <a:pt x="90182" y="0"/>
                  </a:lnTo>
                  <a:lnTo>
                    <a:pt x="88693" y="1058"/>
                  </a:lnTo>
                  <a:lnTo>
                    <a:pt x="87700" y="2822"/>
                  </a:lnTo>
                  <a:lnTo>
                    <a:pt x="86107" y="8201"/>
                  </a:lnTo>
                  <a:lnTo>
                    <a:pt x="69911" y="26370"/>
                  </a:lnTo>
                  <a:lnTo>
                    <a:pt x="66568" y="35213"/>
                  </a:lnTo>
                  <a:lnTo>
                    <a:pt x="60403" y="45593"/>
                  </a:lnTo>
                  <a:lnTo>
                    <a:pt x="52209" y="84042"/>
                  </a:lnTo>
                  <a:lnTo>
                    <a:pt x="41976" y="101699"/>
                  </a:lnTo>
                  <a:lnTo>
                    <a:pt x="38182" y="117387"/>
                  </a:lnTo>
                  <a:lnTo>
                    <a:pt x="31884" y="130266"/>
                  </a:lnTo>
                  <a:lnTo>
                    <a:pt x="28490" y="145959"/>
                  </a:lnTo>
                  <a:lnTo>
                    <a:pt x="21219" y="161280"/>
                  </a:lnTo>
                  <a:lnTo>
                    <a:pt x="8742" y="197464"/>
                  </a:lnTo>
                  <a:lnTo>
                    <a:pt x="3053" y="206557"/>
                  </a:lnTo>
                  <a:lnTo>
                    <a:pt x="0" y="219027"/>
                  </a:lnTo>
                  <a:lnTo>
                    <a:pt x="951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610"/>
            <p:cNvSpPr/>
            <p:nvPr>
              <p:custDataLst>
                <p:tags r:id="rId271"/>
              </p:custDataLst>
            </p:nvPr>
          </p:nvSpPr>
          <p:spPr>
            <a:xfrm>
              <a:off x="3943350" y="3048003"/>
              <a:ext cx="28576" cy="257173"/>
            </a:xfrm>
            <a:custGeom>
              <a:avLst/>
              <a:gdLst/>
              <a:ahLst/>
              <a:cxnLst/>
              <a:rect l="0" t="0" r="0" b="0"/>
              <a:pathLst>
                <a:path w="28576" h="257173">
                  <a:moveTo>
                    <a:pt x="0" y="9522"/>
                  </a:moveTo>
                  <a:lnTo>
                    <a:pt x="0" y="9522"/>
                  </a:lnTo>
                  <a:lnTo>
                    <a:pt x="0" y="0"/>
                  </a:lnTo>
                  <a:lnTo>
                    <a:pt x="8201" y="8199"/>
                  </a:lnTo>
                  <a:lnTo>
                    <a:pt x="9408" y="17607"/>
                  </a:lnTo>
                  <a:lnTo>
                    <a:pt x="9491" y="23677"/>
                  </a:lnTo>
                  <a:lnTo>
                    <a:pt x="12332" y="29219"/>
                  </a:lnTo>
                  <a:lnTo>
                    <a:pt x="16064" y="35210"/>
                  </a:lnTo>
                  <a:lnTo>
                    <a:pt x="18460" y="47679"/>
                  </a:lnTo>
                  <a:lnTo>
                    <a:pt x="19047" y="93954"/>
                  </a:lnTo>
                  <a:lnTo>
                    <a:pt x="19050" y="140834"/>
                  </a:lnTo>
                  <a:lnTo>
                    <a:pt x="19050" y="183153"/>
                  </a:lnTo>
                  <a:lnTo>
                    <a:pt x="19050" y="228540"/>
                  </a:lnTo>
                  <a:lnTo>
                    <a:pt x="19050" y="231734"/>
                  </a:lnTo>
                  <a:lnTo>
                    <a:pt x="21872" y="238105"/>
                  </a:lnTo>
                  <a:lnTo>
                    <a:pt x="27251" y="245762"/>
                  </a:lnTo>
                  <a:lnTo>
                    <a:pt x="28575" y="257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611"/>
            <p:cNvSpPr/>
            <p:nvPr>
              <p:custDataLst>
                <p:tags r:id="rId272"/>
              </p:custDataLst>
            </p:nvPr>
          </p:nvSpPr>
          <p:spPr>
            <a:xfrm>
              <a:off x="3857638" y="3095625"/>
              <a:ext cx="276213" cy="161922"/>
            </a:xfrm>
            <a:custGeom>
              <a:avLst/>
              <a:gdLst/>
              <a:ahLst/>
              <a:cxnLst/>
              <a:rect l="0" t="0" r="0" b="0"/>
              <a:pathLst>
                <a:path w="276213" h="161922">
                  <a:moveTo>
                    <a:pt x="19037" y="142875"/>
                  </a:moveTo>
                  <a:lnTo>
                    <a:pt x="19037" y="142875"/>
                  </a:lnTo>
                  <a:lnTo>
                    <a:pt x="13980" y="142875"/>
                  </a:lnTo>
                  <a:lnTo>
                    <a:pt x="8676" y="140053"/>
                  </a:lnTo>
                  <a:lnTo>
                    <a:pt x="0" y="133360"/>
                  </a:lnTo>
                  <a:lnTo>
                    <a:pt x="8189" y="133351"/>
                  </a:lnTo>
                  <a:lnTo>
                    <a:pt x="16855" y="126804"/>
                  </a:lnTo>
                  <a:lnTo>
                    <a:pt x="22653" y="125150"/>
                  </a:lnTo>
                  <a:lnTo>
                    <a:pt x="53105" y="122844"/>
                  </a:lnTo>
                  <a:lnTo>
                    <a:pt x="64291" y="117302"/>
                  </a:lnTo>
                  <a:lnTo>
                    <a:pt x="79483" y="114131"/>
                  </a:lnTo>
                  <a:lnTo>
                    <a:pt x="92215" y="108017"/>
                  </a:lnTo>
                  <a:lnTo>
                    <a:pt x="139578" y="95159"/>
                  </a:lnTo>
                  <a:lnTo>
                    <a:pt x="159695" y="85079"/>
                  </a:lnTo>
                  <a:lnTo>
                    <a:pt x="203358" y="50792"/>
                  </a:lnTo>
                  <a:lnTo>
                    <a:pt x="234859" y="23283"/>
                  </a:lnTo>
                  <a:lnTo>
                    <a:pt x="241253" y="20931"/>
                  </a:lnTo>
                  <a:lnTo>
                    <a:pt x="243381" y="19246"/>
                  </a:lnTo>
                  <a:lnTo>
                    <a:pt x="255672" y="1765"/>
                  </a:lnTo>
                  <a:lnTo>
                    <a:pt x="259322" y="784"/>
                  </a:lnTo>
                  <a:lnTo>
                    <a:pt x="276212" y="0"/>
                  </a:lnTo>
                  <a:lnTo>
                    <a:pt x="266804" y="9409"/>
                  </a:lnTo>
                  <a:lnTo>
                    <a:pt x="266687" y="54055"/>
                  </a:lnTo>
                  <a:lnTo>
                    <a:pt x="266687" y="100718"/>
                  </a:lnTo>
                  <a:lnTo>
                    <a:pt x="266687" y="136515"/>
                  </a:lnTo>
                  <a:lnTo>
                    <a:pt x="263865" y="142870"/>
                  </a:lnTo>
                  <a:lnTo>
                    <a:pt x="260141" y="149223"/>
                  </a:lnTo>
                  <a:lnTo>
                    <a:pt x="257162" y="161921"/>
                  </a:lnTo>
                  <a:lnTo>
                    <a:pt x="26668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612"/>
            <p:cNvSpPr/>
            <p:nvPr>
              <p:custDataLst>
                <p:tags r:id="rId273"/>
              </p:custDataLst>
            </p:nvPr>
          </p:nvSpPr>
          <p:spPr>
            <a:xfrm>
              <a:off x="4114800" y="3030313"/>
              <a:ext cx="123812" cy="150634"/>
            </a:xfrm>
            <a:custGeom>
              <a:avLst/>
              <a:gdLst/>
              <a:ahLst/>
              <a:cxnLst/>
              <a:rect l="0" t="0" r="0" b="0"/>
              <a:pathLst>
                <a:path w="123812" h="150634">
                  <a:moveTo>
                    <a:pt x="0" y="131987"/>
                  </a:moveTo>
                  <a:lnTo>
                    <a:pt x="0" y="131987"/>
                  </a:lnTo>
                  <a:lnTo>
                    <a:pt x="0" y="87527"/>
                  </a:lnTo>
                  <a:lnTo>
                    <a:pt x="0" y="52612"/>
                  </a:lnTo>
                  <a:lnTo>
                    <a:pt x="1058" y="50495"/>
                  </a:lnTo>
                  <a:lnTo>
                    <a:pt x="2822" y="49084"/>
                  </a:lnTo>
                  <a:lnTo>
                    <a:pt x="5057" y="48143"/>
                  </a:lnTo>
                  <a:lnTo>
                    <a:pt x="6546" y="46458"/>
                  </a:lnTo>
                  <a:lnTo>
                    <a:pt x="8201" y="41763"/>
                  </a:lnTo>
                  <a:lnTo>
                    <a:pt x="10321" y="30126"/>
                  </a:lnTo>
                  <a:lnTo>
                    <a:pt x="14465" y="23921"/>
                  </a:lnTo>
                  <a:lnTo>
                    <a:pt x="19834" y="20457"/>
                  </a:lnTo>
                  <a:lnTo>
                    <a:pt x="22748" y="19534"/>
                  </a:lnTo>
                  <a:lnTo>
                    <a:pt x="24690" y="17860"/>
                  </a:lnTo>
                  <a:lnTo>
                    <a:pt x="26848" y="13178"/>
                  </a:lnTo>
                  <a:lnTo>
                    <a:pt x="28482" y="11506"/>
                  </a:lnTo>
                  <a:lnTo>
                    <a:pt x="33120" y="9648"/>
                  </a:lnTo>
                  <a:lnTo>
                    <a:pt x="41681" y="8602"/>
                  </a:lnTo>
                  <a:lnTo>
                    <a:pt x="43662" y="7397"/>
                  </a:lnTo>
                  <a:lnTo>
                    <a:pt x="44983" y="5535"/>
                  </a:lnTo>
                  <a:lnTo>
                    <a:pt x="45864" y="3236"/>
                  </a:lnTo>
                  <a:lnTo>
                    <a:pt x="47509" y="1703"/>
                  </a:lnTo>
                  <a:lnTo>
                    <a:pt x="52159" y="0"/>
                  </a:lnTo>
                  <a:lnTo>
                    <a:pt x="54881" y="604"/>
                  </a:lnTo>
                  <a:lnTo>
                    <a:pt x="66854" y="6356"/>
                  </a:lnTo>
                  <a:lnTo>
                    <a:pt x="79410" y="7805"/>
                  </a:lnTo>
                  <a:lnTo>
                    <a:pt x="81515" y="8982"/>
                  </a:lnTo>
                  <a:lnTo>
                    <a:pt x="82919" y="10826"/>
                  </a:lnTo>
                  <a:lnTo>
                    <a:pt x="83854" y="13113"/>
                  </a:lnTo>
                  <a:lnTo>
                    <a:pt x="85536" y="14638"/>
                  </a:lnTo>
                  <a:lnTo>
                    <a:pt x="95840" y="19906"/>
                  </a:lnTo>
                  <a:lnTo>
                    <a:pt x="98818" y="22342"/>
                  </a:lnTo>
                  <a:lnTo>
                    <a:pt x="102127" y="27870"/>
                  </a:lnTo>
                  <a:lnTo>
                    <a:pt x="104656" y="33854"/>
                  </a:lnTo>
                  <a:lnTo>
                    <a:pt x="121181" y="55804"/>
                  </a:lnTo>
                  <a:lnTo>
                    <a:pt x="123477" y="71664"/>
                  </a:lnTo>
                  <a:lnTo>
                    <a:pt x="123811" y="97062"/>
                  </a:lnTo>
                  <a:lnTo>
                    <a:pt x="120997" y="103412"/>
                  </a:lnTo>
                  <a:lnTo>
                    <a:pt x="117277" y="109762"/>
                  </a:lnTo>
                  <a:lnTo>
                    <a:pt x="114124" y="119287"/>
                  </a:lnTo>
                  <a:lnTo>
                    <a:pt x="109636" y="125637"/>
                  </a:lnTo>
                  <a:lnTo>
                    <a:pt x="104113" y="129165"/>
                  </a:lnTo>
                  <a:lnTo>
                    <a:pt x="98131" y="131791"/>
                  </a:lnTo>
                  <a:lnTo>
                    <a:pt x="87567" y="140023"/>
                  </a:lnTo>
                  <a:lnTo>
                    <a:pt x="81215" y="141071"/>
                  </a:lnTo>
                  <a:lnTo>
                    <a:pt x="79543" y="142276"/>
                  </a:lnTo>
                  <a:lnTo>
                    <a:pt x="78429" y="144138"/>
                  </a:lnTo>
                  <a:lnTo>
                    <a:pt x="77686" y="146438"/>
                  </a:lnTo>
                  <a:lnTo>
                    <a:pt x="76132" y="147971"/>
                  </a:lnTo>
                  <a:lnTo>
                    <a:pt x="68130" y="150633"/>
                  </a:lnTo>
                  <a:lnTo>
                    <a:pt x="67645" y="149709"/>
                  </a:lnTo>
                  <a:lnTo>
                    <a:pt x="66675" y="141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613"/>
            <p:cNvSpPr/>
            <p:nvPr>
              <p:custDataLst>
                <p:tags r:id="rId274"/>
              </p:custDataLst>
            </p:nvPr>
          </p:nvSpPr>
          <p:spPr>
            <a:xfrm>
              <a:off x="4333875" y="3019475"/>
              <a:ext cx="142837" cy="226786"/>
            </a:xfrm>
            <a:custGeom>
              <a:avLst/>
              <a:gdLst/>
              <a:ahLst/>
              <a:cxnLst/>
              <a:rect l="0" t="0" r="0" b="0"/>
              <a:pathLst>
                <a:path w="142837" h="226786">
                  <a:moveTo>
                    <a:pt x="28575" y="47575"/>
                  </a:moveTo>
                  <a:lnTo>
                    <a:pt x="28575" y="47575"/>
                  </a:lnTo>
                  <a:lnTo>
                    <a:pt x="23518" y="47575"/>
                  </a:lnTo>
                  <a:lnTo>
                    <a:pt x="22029" y="48633"/>
                  </a:lnTo>
                  <a:lnTo>
                    <a:pt x="21036" y="50397"/>
                  </a:lnTo>
                  <a:lnTo>
                    <a:pt x="19312" y="57276"/>
                  </a:lnTo>
                  <a:lnTo>
                    <a:pt x="19084" y="65185"/>
                  </a:lnTo>
                  <a:lnTo>
                    <a:pt x="12511" y="73945"/>
                  </a:lnTo>
                  <a:lnTo>
                    <a:pt x="10410" y="82788"/>
                  </a:lnTo>
                  <a:lnTo>
                    <a:pt x="9642" y="98413"/>
                  </a:lnTo>
                  <a:lnTo>
                    <a:pt x="6755" y="104742"/>
                  </a:lnTo>
                  <a:lnTo>
                    <a:pt x="3003" y="111083"/>
                  </a:lnTo>
                  <a:lnTo>
                    <a:pt x="593" y="123777"/>
                  </a:lnTo>
                  <a:lnTo>
                    <a:pt x="5" y="170811"/>
                  </a:lnTo>
                  <a:lnTo>
                    <a:pt x="0" y="183984"/>
                  </a:lnTo>
                  <a:lnTo>
                    <a:pt x="2823" y="190398"/>
                  </a:lnTo>
                  <a:lnTo>
                    <a:pt x="6546" y="196777"/>
                  </a:lnTo>
                  <a:lnTo>
                    <a:pt x="8201" y="203140"/>
                  </a:lnTo>
                  <a:lnTo>
                    <a:pt x="9701" y="205260"/>
                  </a:lnTo>
                  <a:lnTo>
                    <a:pt x="11759" y="206673"/>
                  </a:lnTo>
                  <a:lnTo>
                    <a:pt x="14189" y="207616"/>
                  </a:lnTo>
                  <a:lnTo>
                    <a:pt x="15810" y="209302"/>
                  </a:lnTo>
                  <a:lnTo>
                    <a:pt x="21232" y="219613"/>
                  </a:lnTo>
                  <a:lnTo>
                    <a:pt x="23680" y="222592"/>
                  </a:lnTo>
                  <a:lnTo>
                    <a:pt x="29222" y="225902"/>
                  </a:lnTo>
                  <a:lnTo>
                    <a:pt x="32181" y="226785"/>
                  </a:lnTo>
                  <a:lnTo>
                    <a:pt x="35213" y="226315"/>
                  </a:lnTo>
                  <a:lnTo>
                    <a:pt x="45782" y="220194"/>
                  </a:lnTo>
                  <a:lnTo>
                    <a:pt x="91837" y="184073"/>
                  </a:lnTo>
                  <a:lnTo>
                    <a:pt x="101529" y="173509"/>
                  </a:lnTo>
                  <a:lnTo>
                    <a:pt x="126997" y="126785"/>
                  </a:lnTo>
                  <a:lnTo>
                    <a:pt x="141386" y="83985"/>
                  </a:lnTo>
                  <a:lnTo>
                    <a:pt x="142836" y="36630"/>
                  </a:lnTo>
                  <a:lnTo>
                    <a:pt x="140035" y="29305"/>
                  </a:lnTo>
                  <a:lnTo>
                    <a:pt x="136321" y="22522"/>
                  </a:lnTo>
                  <a:lnTo>
                    <a:pt x="133172" y="12753"/>
                  </a:lnTo>
                  <a:lnTo>
                    <a:pt x="128685" y="6346"/>
                  </a:lnTo>
                  <a:lnTo>
                    <a:pt x="123163" y="2792"/>
                  </a:lnTo>
                  <a:lnTo>
                    <a:pt x="110994" y="512"/>
                  </a:lnTo>
                  <a:lnTo>
                    <a:pt x="92064" y="0"/>
                  </a:lnTo>
                  <a:lnTo>
                    <a:pt x="85720" y="2794"/>
                  </a:lnTo>
                  <a:lnTo>
                    <a:pt x="38689" y="38072"/>
                  </a:lnTo>
                  <a:lnTo>
                    <a:pt x="32012" y="45468"/>
                  </a:lnTo>
                  <a:lnTo>
                    <a:pt x="13782" y="78639"/>
                  </a:lnTo>
                  <a:lnTo>
                    <a:pt x="993" y="120675"/>
                  </a:lnTo>
                  <a:lnTo>
                    <a:pt x="0" y="161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614"/>
            <p:cNvSpPr/>
            <p:nvPr>
              <p:custDataLst>
                <p:tags r:id="rId275"/>
              </p:custDataLst>
            </p:nvPr>
          </p:nvSpPr>
          <p:spPr>
            <a:xfrm>
              <a:off x="4381500" y="3162300"/>
              <a:ext cx="209551" cy="114173"/>
            </a:xfrm>
            <a:custGeom>
              <a:avLst/>
              <a:gdLst/>
              <a:ahLst/>
              <a:cxnLst/>
              <a:rect l="0" t="0" r="0" b="0"/>
              <a:pathLst>
                <a:path w="209551" h="114173">
                  <a:moveTo>
                    <a:pt x="0" y="9525"/>
                  </a:moveTo>
                  <a:lnTo>
                    <a:pt x="0" y="9525"/>
                  </a:lnTo>
                  <a:lnTo>
                    <a:pt x="0" y="4037"/>
                  </a:lnTo>
                  <a:lnTo>
                    <a:pt x="0" y="6380"/>
                  </a:lnTo>
                  <a:lnTo>
                    <a:pt x="1058" y="7428"/>
                  </a:lnTo>
                  <a:lnTo>
                    <a:pt x="8201" y="9249"/>
                  </a:lnTo>
                  <a:lnTo>
                    <a:pt x="14189" y="9443"/>
                  </a:lnTo>
                  <a:lnTo>
                    <a:pt x="19712" y="6666"/>
                  </a:lnTo>
                  <a:lnTo>
                    <a:pt x="25694" y="2963"/>
                  </a:lnTo>
                  <a:lnTo>
                    <a:pt x="38159" y="585"/>
                  </a:lnTo>
                  <a:lnTo>
                    <a:pt x="85725" y="1"/>
                  </a:lnTo>
                  <a:lnTo>
                    <a:pt x="107950" y="0"/>
                  </a:lnTo>
                  <a:lnTo>
                    <a:pt x="114300" y="2822"/>
                  </a:lnTo>
                  <a:lnTo>
                    <a:pt x="121944" y="8201"/>
                  </a:lnTo>
                  <a:lnTo>
                    <a:pt x="128324" y="9133"/>
                  </a:lnTo>
                  <a:lnTo>
                    <a:pt x="130000" y="10322"/>
                  </a:lnTo>
                  <a:lnTo>
                    <a:pt x="131116" y="12172"/>
                  </a:lnTo>
                  <a:lnTo>
                    <a:pt x="132688" y="19834"/>
                  </a:lnTo>
                  <a:lnTo>
                    <a:pt x="133350" y="66691"/>
                  </a:lnTo>
                  <a:lnTo>
                    <a:pt x="133350" y="93369"/>
                  </a:lnTo>
                  <a:lnTo>
                    <a:pt x="141551" y="103286"/>
                  </a:lnTo>
                  <a:lnTo>
                    <a:pt x="142483" y="109390"/>
                  </a:lnTo>
                  <a:lnTo>
                    <a:pt x="143671" y="111027"/>
                  </a:lnTo>
                  <a:lnTo>
                    <a:pt x="145523" y="112118"/>
                  </a:lnTo>
                  <a:lnTo>
                    <a:pt x="153184" y="113653"/>
                  </a:lnTo>
                  <a:lnTo>
                    <a:pt x="160198" y="114172"/>
                  </a:lnTo>
                  <a:lnTo>
                    <a:pt x="170247" y="107729"/>
                  </a:lnTo>
                  <a:lnTo>
                    <a:pt x="183558" y="104592"/>
                  </a:lnTo>
                  <a:lnTo>
                    <a:pt x="185872" y="102536"/>
                  </a:lnTo>
                  <a:lnTo>
                    <a:pt x="2095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615"/>
            <p:cNvSpPr/>
            <p:nvPr>
              <p:custDataLst>
                <p:tags r:id="rId276"/>
              </p:custDataLst>
            </p:nvPr>
          </p:nvSpPr>
          <p:spPr>
            <a:xfrm>
              <a:off x="4676775" y="3009904"/>
              <a:ext cx="133340" cy="257161"/>
            </a:xfrm>
            <a:custGeom>
              <a:avLst/>
              <a:gdLst/>
              <a:ahLst/>
              <a:cxnLst/>
              <a:rect l="0" t="0" r="0" b="0"/>
              <a:pathLst>
                <a:path w="133340" h="257161">
                  <a:moveTo>
                    <a:pt x="9525" y="28571"/>
                  </a:moveTo>
                  <a:lnTo>
                    <a:pt x="9525" y="28571"/>
                  </a:lnTo>
                  <a:lnTo>
                    <a:pt x="9525" y="19081"/>
                  </a:lnTo>
                  <a:lnTo>
                    <a:pt x="9525" y="66263"/>
                  </a:lnTo>
                  <a:lnTo>
                    <a:pt x="9525" y="112603"/>
                  </a:lnTo>
                  <a:lnTo>
                    <a:pt x="9525" y="159157"/>
                  </a:lnTo>
                  <a:lnTo>
                    <a:pt x="9525" y="202183"/>
                  </a:lnTo>
                  <a:lnTo>
                    <a:pt x="9525" y="249615"/>
                  </a:lnTo>
                  <a:lnTo>
                    <a:pt x="9525" y="252134"/>
                  </a:lnTo>
                  <a:lnTo>
                    <a:pt x="8467" y="253813"/>
                  </a:lnTo>
                  <a:lnTo>
                    <a:pt x="6703" y="254932"/>
                  </a:lnTo>
                  <a:lnTo>
                    <a:pt x="34" y="257160"/>
                  </a:lnTo>
                  <a:lnTo>
                    <a:pt x="0" y="211510"/>
                  </a:lnTo>
                  <a:lnTo>
                    <a:pt x="0" y="167976"/>
                  </a:lnTo>
                  <a:lnTo>
                    <a:pt x="0" y="123804"/>
                  </a:lnTo>
                  <a:lnTo>
                    <a:pt x="0" y="79370"/>
                  </a:lnTo>
                  <a:lnTo>
                    <a:pt x="1058" y="60517"/>
                  </a:lnTo>
                  <a:lnTo>
                    <a:pt x="8642" y="32739"/>
                  </a:lnTo>
                  <a:lnTo>
                    <a:pt x="9133" y="25837"/>
                  </a:lnTo>
                  <a:lnTo>
                    <a:pt x="12173" y="19242"/>
                  </a:lnTo>
                  <a:lnTo>
                    <a:pt x="28148" y="438"/>
                  </a:lnTo>
                  <a:lnTo>
                    <a:pt x="43037" y="0"/>
                  </a:lnTo>
                  <a:lnTo>
                    <a:pt x="44566" y="1057"/>
                  </a:lnTo>
                  <a:lnTo>
                    <a:pt x="45586" y="2820"/>
                  </a:lnTo>
                  <a:lnTo>
                    <a:pt x="46265" y="5054"/>
                  </a:lnTo>
                  <a:lnTo>
                    <a:pt x="47777" y="6543"/>
                  </a:lnTo>
                  <a:lnTo>
                    <a:pt x="52279" y="8198"/>
                  </a:lnTo>
                  <a:lnTo>
                    <a:pt x="53903" y="9697"/>
                  </a:lnTo>
                  <a:lnTo>
                    <a:pt x="55707" y="14185"/>
                  </a:lnTo>
                  <a:lnTo>
                    <a:pt x="57139" y="50807"/>
                  </a:lnTo>
                  <a:lnTo>
                    <a:pt x="46828" y="83167"/>
                  </a:lnTo>
                  <a:lnTo>
                    <a:pt x="41157" y="92255"/>
                  </a:lnTo>
                  <a:lnTo>
                    <a:pt x="38503" y="102913"/>
                  </a:lnTo>
                  <a:lnTo>
                    <a:pt x="38103" y="114165"/>
                  </a:lnTo>
                  <a:lnTo>
                    <a:pt x="38100" y="106084"/>
                  </a:lnTo>
                  <a:lnTo>
                    <a:pt x="52289" y="90616"/>
                  </a:lnTo>
                  <a:lnTo>
                    <a:pt x="57812" y="87897"/>
                  </a:lnTo>
                  <a:lnTo>
                    <a:pt x="76030" y="85806"/>
                  </a:lnTo>
                  <a:lnTo>
                    <a:pt x="93486" y="85725"/>
                  </a:lnTo>
                  <a:lnTo>
                    <a:pt x="99783" y="90779"/>
                  </a:lnTo>
                  <a:lnTo>
                    <a:pt x="102557" y="96083"/>
                  </a:lnTo>
                  <a:lnTo>
                    <a:pt x="103296" y="98979"/>
                  </a:lnTo>
                  <a:lnTo>
                    <a:pt x="112119" y="114369"/>
                  </a:lnTo>
                  <a:lnTo>
                    <a:pt x="112846" y="117520"/>
                  </a:lnTo>
                  <a:lnTo>
                    <a:pt x="121648" y="133352"/>
                  </a:lnTo>
                  <a:lnTo>
                    <a:pt x="133159" y="180797"/>
                  </a:lnTo>
                  <a:lnTo>
                    <a:pt x="133339" y="203186"/>
                  </a:lnTo>
                  <a:lnTo>
                    <a:pt x="130523" y="209541"/>
                  </a:lnTo>
                  <a:lnTo>
                    <a:pt x="126802" y="215894"/>
                  </a:lnTo>
                  <a:lnTo>
                    <a:pt x="125148" y="222245"/>
                  </a:lnTo>
                  <a:lnTo>
                    <a:pt x="123649" y="224362"/>
                  </a:lnTo>
                  <a:lnTo>
                    <a:pt x="121591" y="225773"/>
                  </a:lnTo>
                  <a:lnTo>
                    <a:pt x="116482" y="228400"/>
                  </a:lnTo>
                  <a:lnTo>
                    <a:pt x="107656" y="234770"/>
                  </a:lnTo>
                  <a:lnTo>
                    <a:pt x="98338" y="237128"/>
                  </a:lnTo>
                  <a:lnTo>
                    <a:pt x="92036" y="237680"/>
                  </a:lnTo>
                  <a:lnTo>
                    <a:pt x="85708" y="240747"/>
                  </a:lnTo>
                  <a:lnTo>
                    <a:pt x="79368" y="244580"/>
                  </a:lnTo>
                  <a:lnTo>
                    <a:pt x="66674" y="247040"/>
                  </a:lnTo>
                  <a:lnTo>
                    <a:pt x="53975" y="247526"/>
                  </a:lnTo>
                  <a:lnTo>
                    <a:pt x="47625" y="244771"/>
                  </a:lnTo>
                  <a:lnTo>
                    <a:pt x="41275" y="241076"/>
                  </a:lnTo>
                  <a:lnTo>
                    <a:pt x="30456" y="238510"/>
                  </a:lnTo>
                  <a:lnTo>
                    <a:pt x="19050" y="2381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2" name="SMARTInkShape-616"/>
          <p:cNvSpPr/>
          <p:nvPr>
            <p:custDataLst>
              <p:tags r:id="rId11"/>
            </p:custDataLst>
          </p:nvPr>
        </p:nvSpPr>
        <p:spPr>
          <a:xfrm>
            <a:off x="5019675" y="2981329"/>
            <a:ext cx="1303554" cy="228559"/>
          </a:xfrm>
          <a:custGeom>
            <a:avLst/>
            <a:gdLst/>
            <a:ahLst/>
            <a:cxnLst/>
            <a:rect l="0" t="0" r="0" b="0"/>
            <a:pathLst>
              <a:path w="1303554" h="228559">
                <a:moveTo>
                  <a:pt x="0" y="200021"/>
                </a:moveTo>
                <a:lnTo>
                  <a:pt x="0" y="200021"/>
                </a:lnTo>
                <a:lnTo>
                  <a:pt x="0" y="190496"/>
                </a:lnTo>
                <a:lnTo>
                  <a:pt x="8201" y="198697"/>
                </a:lnTo>
                <a:lnTo>
                  <a:pt x="9409" y="208106"/>
                </a:lnTo>
                <a:lnTo>
                  <a:pt x="9491" y="214176"/>
                </a:lnTo>
                <a:lnTo>
                  <a:pt x="10561" y="215808"/>
                </a:lnTo>
                <a:lnTo>
                  <a:pt x="12332" y="216895"/>
                </a:lnTo>
                <a:lnTo>
                  <a:pt x="14571" y="217621"/>
                </a:lnTo>
                <a:lnTo>
                  <a:pt x="16064" y="219162"/>
                </a:lnTo>
                <a:lnTo>
                  <a:pt x="18657" y="227145"/>
                </a:lnTo>
                <a:lnTo>
                  <a:pt x="21698" y="227951"/>
                </a:lnTo>
                <a:lnTo>
                  <a:pt x="33229" y="228558"/>
                </a:lnTo>
                <a:lnTo>
                  <a:pt x="38757" y="225757"/>
                </a:lnTo>
                <a:lnTo>
                  <a:pt x="44742" y="222043"/>
                </a:lnTo>
                <a:lnTo>
                  <a:pt x="50930" y="220392"/>
                </a:lnTo>
                <a:lnTo>
                  <a:pt x="57207" y="214014"/>
                </a:lnTo>
                <a:lnTo>
                  <a:pt x="98622" y="167069"/>
                </a:lnTo>
                <a:lnTo>
                  <a:pt x="119331" y="136611"/>
                </a:lnTo>
                <a:lnTo>
                  <a:pt x="125759" y="116509"/>
                </a:lnTo>
                <a:lnTo>
                  <a:pt x="128289" y="112596"/>
                </a:lnTo>
                <a:lnTo>
                  <a:pt x="142444" y="68680"/>
                </a:lnTo>
                <a:lnTo>
                  <a:pt x="142864" y="57590"/>
                </a:lnTo>
                <a:lnTo>
                  <a:pt x="142875" y="65386"/>
                </a:lnTo>
                <a:lnTo>
                  <a:pt x="136330" y="74022"/>
                </a:lnTo>
                <a:lnTo>
                  <a:pt x="134233" y="82842"/>
                </a:lnTo>
                <a:lnTo>
                  <a:pt x="133357" y="129290"/>
                </a:lnTo>
                <a:lnTo>
                  <a:pt x="133350" y="173287"/>
                </a:lnTo>
                <a:lnTo>
                  <a:pt x="134408" y="175848"/>
                </a:lnTo>
                <a:lnTo>
                  <a:pt x="136172" y="177556"/>
                </a:lnTo>
                <a:lnTo>
                  <a:pt x="138406" y="178694"/>
                </a:lnTo>
                <a:lnTo>
                  <a:pt x="139895" y="180512"/>
                </a:lnTo>
                <a:lnTo>
                  <a:pt x="142483" y="188972"/>
                </a:lnTo>
                <a:lnTo>
                  <a:pt x="147815" y="195101"/>
                </a:lnTo>
                <a:lnTo>
                  <a:pt x="153184" y="197834"/>
                </a:lnTo>
                <a:lnTo>
                  <a:pt x="160199" y="199589"/>
                </a:lnTo>
                <a:lnTo>
                  <a:pt x="169975" y="191782"/>
                </a:lnTo>
                <a:lnTo>
                  <a:pt x="193802" y="168139"/>
                </a:lnTo>
                <a:lnTo>
                  <a:pt x="197259" y="159040"/>
                </a:lnTo>
                <a:lnTo>
                  <a:pt x="199854" y="148999"/>
                </a:lnTo>
                <a:lnTo>
                  <a:pt x="210143" y="133929"/>
                </a:lnTo>
                <a:lnTo>
                  <a:pt x="215105" y="127255"/>
                </a:lnTo>
                <a:lnTo>
                  <a:pt x="221113" y="114347"/>
                </a:lnTo>
                <a:lnTo>
                  <a:pt x="225272" y="107969"/>
                </a:lnTo>
                <a:lnTo>
                  <a:pt x="228673" y="98428"/>
                </a:lnTo>
                <a:lnTo>
                  <a:pt x="236672" y="87604"/>
                </a:lnTo>
                <a:lnTo>
                  <a:pt x="238087" y="76637"/>
                </a:lnTo>
                <a:lnTo>
                  <a:pt x="238125" y="123838"/>
                </a:lnTo>
                <a:lnTo>
                  <a:pt x="238125" y="155572"/>
                </a:lnTo>
                <a:lnTo>
                  <a:pt x="240947" y="161921"/>
                </a:lnTo>
                <a:lnTo>
                  <a:pt x="244670" y="168271"/>
                </a:lnTo>
                <a:lnTo>
                  <a:pt x="247826" y="177796"/>
                </a:lnTo>
                <a:lnTo>
                  <a:pt x="255734" y="188615"/>
                </a:lnTo>
                <a:lnTo>
                  <a:pt x="259357" y="189660"/>
                </a:lnTo>
                <a:lnTo>
                  <a:pt x="270306" y="190331"/>
                </a:lnTo>
                <a:lnTo>
                  <a:pt x="276417" y="187600"/>
                </a:lnTo>
                <a:lnTo>
                  <a:pt x="323850" y="142864"/>
                </a:lnTo>
                <a:lnTo>
                  <a:pt x="327025" y="139692"/>
                </a:lnTo>
                <a:lnTo>
                  <a:pt x="330553" y="130522"/>
                </a:lnTo>
                <a:lnTo>
                  <a:pt x="333179" y="120449"/>
                </a:lnTo>
                <a:lnTo>
                  <a:pt x="343488" y="105359"/>
                </a:lnTo>
                <a:lnTo>
                  <a:pt x="348454" y="98682"/>
                </a:lnTo>
                <a:lnTo>
                  <a:pt x="354462" y="85772"/>
                </a:lnTo>
                <a:lnTo>
                  <a:pt x="360471" y="78088"/>
                </a:lnTo>
                <a:lnTo>
                  <a:pt x="361912" y="67113"/>
                </a:lnTo>
                <a:lnTo>
                  <a:pt x="361950" y="114303"/>
                </a:lnTo>
                <a:lnTo>
                  <a:pt x="361950" y="136522"/>
                </a:lnTo>
                <a:lnTo>
                  <a:pt x="364772" y="142871"/>
                </a:lnTo>
                <a:lnTo>
                  <a:pt x="370151" y="150515"/>
                </a:lnTo>
                <a:lnTo>
                  <a:pt x="371083" y="156895"/>
                </a:lnTo>
                <a:lnTo>
                  <a:pt x="372271" y="158570"/>
                </a:lnTo>
                <a:lnTo>
                  <a:pt x="374123" y="159688"/>
                </a:lnTo>
                <a:lnTo>
                  <a:pt x="381784" y="161260"/>
                </a:lnTo>
                <a:lnTo>
                  <a:pt x="403270" y="161882"/>
                </a:lnTo>
                <a:lnTo>
                  <a:pt x="405372" y="160837"/>
                </a:lnTo>
                <a:lnTo>
                  <a:pt x="406773" y="159082"/>
                </a:lnTo>
                <a:lnTo>
                  <a:pt x="407707" y="156853"/>
                </a:lnTo>
                <a:lnTo>
                  <a:pt x="409388" y="155368"/>
                </a:lnTo>
                <a:lnTo>
                  <a:pt x="419691" y="150161"/>
                </a:lnTo>
                <a:lnTo>
                  <a:pt x="425713" y="143994"/>
                </a:lnTo>
                <a:lnTo>
                  <a:pt x="444868" y="114826"/>
                </a:lnTo>
                <a:lnTo>
                  <a:pt x="447306" y="98491"/>
                </a:lnTo>
                <a:lnTo>
                  <a:pt x="447661" y="73024"/>
                </a:lnTo>
                <a:lnTo>
                  <a:pt x="446607" y="70906"/>
                </a:lnTo>
                <a:lnTo>
                  <a:pt x="444847" y="69494"/>
                </a:lnTo>
                <a:lnTo>
                  <a:pt x="440068" y="66867"/>
                </a:lnTo>
                <a:lnTo>
                  <a:pt x="430341" y="58635"/>
                </a:lnTo>
                <a:lnTo>
                  <a:pt x="419021" y="57587"/>
                </a:lnTo>
                <a:lnTo>
                  <a:pt x="415872" y="58499"/>
                </a:lnTo>
                <a:lnTo>
                  <a:pt x="413772" y="60164"/>
                </a:lnTo>
                <a:lnTo>
                  <a:pt x="412374" y="62333"/>
                </a:lnTo>
                <a:lnTo>
                  <a:pt x="410383" y="63779"/>
                </a:lnTo>
                <a:lnTo>
                  <a:pt x="382848" y="76863"/>
                </a:lnTo>
                <a:lnTo>
                  <a:pt x="358884" y="98460"/>
                </a:lnTo>
                <a:lnTo>
                  <a:pt x="355295" y="104788"/>
                </a:lnTo>
                <a:lnTo>
                  <a:pt x="352642" y="111129"/>
                </a:lnTo>
                <a:lnTo>
                  <a:pt x="344393" y="121940"/>
                </a:lnTo>
                <a:lnTo>
                  <a:pt x="343342" y="128321"/>
                </a:lnTo>
                <a:lnTo>
                  <a:pt x="344253" y="129996"/>
                </a:lnTo>
                <a:lnTo>
                  <a:pt x="345919" y="131113"/>
                </a:lnTo>
                <a:lnTo>
                  <a:pt x="351140" y="132905"/>
                </a:lnTo>
                <a:lnTo>
                  <a:pt x="365570" y="133307"/>
                </a:lnTo>
                <a:lnTo>
                  <a:pt x="371672" y="130507"/>
                </a:lnTo>
                <a:lnTo>
                  <a:pt x="416103" y="98388"/>
                </a:lnTo>
                <a:lnTo>
                  <a:pt x="462383" y="69845"/>
                </a:lnTo>
                <a:lnTo>
                  <a:pt x="506662" y="34921"/>
                </a:lnTo>
                <a:lnTo>
                  <a:pt x="513755" y="31393"/>
                </a:lnTo>
                <a:lnTo>
                  <a:pt x="530146" y="28942"/>
                </a:lnTo>
                <a:lnTo>
                  <a:pt x="546090" y="28620"/>
                </a:lnTo>
                <a:lnTo>
                  <a:pt x="548210" y="29662"/>
                </a:lnTo>
                <a:lnTo>
                  <a:pt x="549623" y="31415"/>
                </a:lnTo>
                <a:lnTo>
                  <a:pt x="550565" y="33642"/>
                </a:lnTo>
                <a:lnTo>
                  <a:pt x="552252" y="35127"/>
                </a:lnTo>
                <a:lnTo>
                  <a:pt x="556948" y="36777"/>
                </a:lnTo>
                <a:lnTo>
                  <a:pt x="565542" y="37705"/>
                </a:lnTo>
                <a:lnTo>
                  <a:pt x="567528" y="38894"/>
                </a:lnTo>
                <a:lnTo>
                  <a:pt x="568851" y="40744"/>
                </a:lnTo>
                <a:lnTo>
                  <a:pt x="569734" y="43036"/>
                </a:lnTo>
                <a:lnTo>
                  <a:pt x="571381" y="44565"/>
                </a:lnTo>
                <a:lnTo>
                  <a:pt x="581629" y="49839"/>
                </a:lnTo>
                <a:lnTo>
                  <a:pt x="588788" y="55702"/>
                </a:lnTo>
                <a:lnTo>
                  <a:pt x="589767" y="59327"/>
                </a:lnTo>
                <a:lnTo>
                  <a:pt x="590028" y="61775"/>
                </a:lnTo>
                <a:lnTo>
                  <a:pt x="591260" y="63407"/>
                </a:lnTo>
                <a:lnTo>
                  <a:pt x="595452" y="65220"/>
                </a:lnTo>
                <a:lnTo>
                  <a:pt x="596993" y="66762"/>
                </a:lnTo>
                <a:lnTo>
                  <a:pt x="598706" y="71298"/>
                </a:lnTo>
                <a:lnTo>
                  <a:pt x="599955" y="89023"/>
                </a:lnTo>
                <a:lnTo>
                  <a:pt x="598937" y="91098"/>
                </a:lnTo>
                <a:lnTo>
                  <a:pt x="597200" y="92480"/>
                </a:lnTo>
                <a:lnTo>
                  <a:pt x="594983" y="93402"/>
                </a:lnTo>
                <a:lnTo>
                  <a:pt x="593506" y="95075"/>
                </a:lnTo>
                <a:lnTo>
                  <a:pt x="591863" y="99756"/>
                </a:lnTo>
                <a:lnTo>
                  <a:pt x="589750" y="111385"/>
                </a:lnTo>
                <a:lnTo>
                  <a:pt x="584081" y="120724"/>
                </a:lnTo>
                <a:lnTo>
                  <a:pt x="580872" y="130194"/>
                </a:lnTo>
                <a:lnTo>
                  <a:pt x="552880" y="161489"/>
                </a:lnTo>
                <a:lnTo>
                  <a:pt x="543045" y="161917"/>
                </a:lnTo>
                <a:lnTo>
                  <a:pt x="542925" y="138241"/>
                </a:lnTo>
                <a:lnTo>
                  <a:pt x="545747" y="132699"/>
                </a:lnTo>
                <a:lnTo>
                  <a:pt x="549470" y="126708"/>
                </a:lnTo>
                <a:lnTo>
                  <a:pt x="552626" y="117386"/>
                </a:lnTo>
                <a:lnTo>
                  <a:pt x="574806" y="92067"/>
                </a:lnTo>
                <a:lnTo>
                  <a:pt x="581083" y="88542"/>
                </a:lnTo>
                <a:lnTo>
                  <a:pt x="587401" y="85916"/>
                </a:lnTo>
                <a:lnTo>
                  <a:pt x="635000" y="42323"/>
                </a:lnTo>
                <a:lnTo>
                  <a:pt x="647700" y="36109"/>
                </a:lnTo>
                <a:lnTo>
                  <a:pt x="654050" y="31921"/>
                </a:lnTo>
                <a:lnTo>
                  <a:pt x="663575" y="29564"/>
                </a:lnTo>
                <a:lnTo>
                  <a:pt x="669925" y="29012"/>
                </a:lnTo>
                <a:lnTo>
                  <a:pt x="676275" y="25945"/>
                </a:lnTo>
                <a:lnTo>
                  <a:pt x="682625" y="22112"/>
                </a:lnTo>
                <a:lnTo>
                  <a:pt x="693444" y="19450"/>
                </a:lnTo>
                <a:lnTo>
                  <a:pt x="705438" y="26638"/>
                </a:lnTo>
                <a:lnTo>
                  <a:pt x="712610" y="28189"/>
                </a:lnTo>
                <a:lnTo>
                  <a:pt x="722421" y="36739"/>
                </a:lnTo>
                <a:lnTo>
                  <a:pt x="723243" y="40315"/>
                </a:lnTo>
                <a:lnTo>
                  <a:pt x="723462" y="42751"/>
                </a:lnTo>
                <a:lnTo>
                  <a:pt x="726527" y="48279"/>
                </a:lnTo>
                <a:lnTo>
                  <a:pt x="730360" y="54263"/>
                </a:lnTo>
                <a:lnTo>
                  <a:pt x="732517" y="63583"/>
                </a:lnTo>
                <a:lnTo>
                  <a:pt x="733423" y="111121"/>
                </a:lnTo>
                <a:lnTo>
                  <a:pt x="733425" y="142743"/>
                </a:lnTo>
                <a:lnTo>
                  <a:pt x="733425" y="137776"/>
                </a:lnTo>
                <a:lnTo>
                  <a:pt x="736247" y="132493"/>
                </a:lnTo>
                <a:lnTo>
                  <a:pt x="739970" y="126617"/>
                </a:lnTo>
                <a:lnTo>
                  <a:pt x="743126" y="117359"/>
                </a:lnTo>
                <a:lnTo>
                  <a:pt x="758061" y="97353"/>
                </a:lnTo>
                <a:lnTo>
                  <a:pt x="762949" y="81289"/>
                </a:lnTo>
                <a:lnTo>
                  <a:pt x="787344" y="48384"/>
                </a:lnTo>
                <a:lnTo>
                  <a:pt x="788421" y="44954"/>
                </a:lnTo>
                <a:lnTo>
                  <a:pt x="823565" y="5142"/>
                </a:lnTo>
                <a:lnTo>
                  <a:pt x="829226" y="2283"/>
                </a:lnTo>
                <a:lnTo>
                  <a:pt x="846245" y="36"/>
                </a:lnTo>
                <a:lnTo>
                  <a:pt x="865324" y="17606"/>
                </a:lnTo>
                <a:lnTo>
                  <a:pt x="871401" y="18620"/>
                </a:lnTo>
                <a:lnTo>
                  <a:pt x="873034" y="19820"/>
                </a:lnTo>
                <a:lnTo>
                  <a:pt x="875655" y="26529"/>
                </a:lnTo>
                <a:lnTo>
                  <a:pt x="875870" y="27209"/>
                </a:lnTo>
                <a:lnTo>
                  <a:pt x="878931" y="27966"/>
                </a:lnTo>
                <a:lnTo>
                  <a:pt x="884463" y="28451"/>
                </a:lnTo>
                <a:lnTo>
                  <a:pt x="884918" y="27433"/>
                </a:lnTo>
                <a:lnTo>
                  <a:pt x="885825" y="4860"/>
                </a:lnTo>
                <a:lnTo>
                  <a:pt x="884767" y="3238"/>
                </a:lnTo>
                <a:lnTo>
                  <a:pt x="883003" y="2158"/>
                </a:lnTo>
                <a:lnTo>
                  <a:pt x="876124" y="281"/>
                </a:lnTo>
                <a:lnTo>
                  <a:pt x="853644" y="0"/>
                </a:lnTo>
                <a:lnTo>
                  <a:pt x="851670" y="1057"/>
                </a:lnTo>
                <a:lnTo>
                  <a:pt x="850355" y="2820"/>
                </a:lnTo>
                <a:lnTo>
                  <a:pt x="847835" y="7601"/>
                </a:lnTo>
                <a:lnTo>
                  <a:pt x="831946" y="26311"/>
                </a:lnTo>
                <a:lnTo>
                  <a:pt x="828586" y="35192"/>
                </a:lnTo>
                <a:lnTo>
                  <a:pt x="822416" y="44526"/>
                </a:lnTo>
                <a:lnTo>
                  <a:pt x="819059" y="53995"/>
                </a:lnTo>
                <a:lnTo>
                  <a:pt x="812891" y="63503"/>
                </a:lnTo>
                <a:lnTo>
                  <a:pt x="810592" y="73023"/>
                </a:lnTo>
                <a:lnTo>
                  <a:pt x="809752" y="88897"/>
                </a:lnTo>
                <a:lnTo>
                  <a:pt x="817837" y="111091"/>
                </a:lnTo>
                <a:lnTo>
                  <a:pt x="833305" y="128402"/>
                </a:lnTo>
                <a:lnTo>
                  <a:pt x="838847" y="131148"/>
                </a:lnTo>
                <a:lnTo>
                  <a:pt x="856084" y="132912"/>
                </a:lnTo>
                <a:lnTo>
                  <a:pt x="864846" y="130331"/>
                </a:lnTo>
                <a:lnTo>
                  <a:pt x="872268" y="126714"/>
                </a:lnTo>
                <a:lnTo>
                  <a:pt x="911749" y="110677"/>
                </a:lnTo>
                <a:lnTo>
                  <a:pt x="925373" y="101464"/>
                </a:lnTo>
                <a:lnTo>
                  <a:pt x="945570" y="78165"/>
                </a:lnTo>
                <a:lnTo>
                  <a:pt x="974320" y="54086"/>
                </a:lnTo>
                <a:lnTo>
                  <a:pt x="978072" y="47672"/>
                </a:lnTo>
                <a:lnTo>
                  <a:pt x="980799" y="41294"/>
                </a:lnTo>
                <a:lnTo>
                  <a:pt x="997472" y="19047"/>
                </a:lnTo>
                <a:lnTo>
                  <a:pt x="999601" y="6346"/>
                </a:lnTo>
                <a:lnTo>
                  <a:pt x="1000834" y="4229"/>
                </a:lnTo>
                <a:lnTo>
                  <a:pt x="1002714" y="2818"/>
                </a:lnTo>
                <a:lnTo>
                  <a:pt x="1009530" y="45"/>
                </a:lnTo>
                <a:lnTo>
                  <a:pt x="1009614" y="5067"/>
                </a:lnTo>
                <a:lnTo>
                  <a:pt x="1012457" y="10364"/>
                </a:lnTo>
                <a:lnTo>
                  <a:pt x="1017848" y="17331"/>
                </a:lnTo>
                <a:lnTo>
                  <a:pt x="1018913" y="26311"/>
                </a:lnTo>
                <a:lnTo>
                  <a:pt x="1019059" y="32153"/>
                </a:lnTo>
                <a:lnTo>
                  <a:pt x="1016301" y="38277"/>
                </a:lnTo>
                <a:lnTo>
                  <a:pt x="1014085" y="41391"/>
                </a:lnTo>
                <a:lnTo>
                  <a:pt x="1010963" y="55888"/>
                </a:lnTo>
                <a:lnTo>
                  <a:pt x="1008669" y="88833"/>
                </a:lnTo>
                <a:lnTo>
                  <a:pt x="997896" y="114106"/>
                </a:lnTo>
                <a:lnTo>
                  <a:pt x="993842" y="120562"/>
                </a:lnTo>
                <a:lnTo>
                  <a:pt x="991561" y="130146"/>
                </a:lnTo>
                <a:lnTo>
                  <a:pt x="991027" y="136510"/>
                </a:lnTo>
                <a:lnTo>
                  <a:pt x="989826" y="138630"/>
                </a:lnTo>
                <a:lnTo>
                  <a:pt x="987968" y="140044"/>
                </a:lnTo>
                <a:lnTo>
                  <a:pt x="981479" y="142706"/>
                </a:lnTo>
                <a:lnTo>
                  <a:pt x="981075" y="95193"/>
                </a:lnTo>
                <a:lnTo>
                  <a:pt x="981075" y="47752"/>
                </a:lnTo>
                <a:lnTo>
                  <a:pt x="981075" y="61813"/>
                </a:lnTo>
                <a:lnTo>
                  <a:pt x="982133" y="63432"/>
                </a:lnTo>
                <a:lnTo>
                  <a:pt x="983897" y="64512"/>
                </a:lnTo>
                <a:lnTo>
                  <a:pt x="986131" y="65232"/>
                </a:lnTo>
                <a:lnTo>
                  <a:pt x="987620" y="66770"/>
                </a:lnTo>
                <a:lnTo>
                  <a:pt x="989276" y="71301"/>
                </a:lnTo>
                <a:lnTo>
                  <a:pt x="990776" y="72933"/>
                </a:lnTo>
                <a:lnTo>
                  <a:pt x="995264" y="74746"/>
                </a:lnTo>
                <a:lnTo>
                  <a:pt x="996885" y="76287"/>
                </a:lnTo>
                <a:lnTo>
                  <a:pt x="998685" y="80823"/>
                </a:lnTo>
                <a:lnTo>
                  <a:pt x="1000223" y="82456"/>
                </a:lnTo>
                <a:lnTo>
                  <a:pt x="1008199" y="85291"/>
                </a:lnTo>
                <a:lnTo>
                  <a:pt x="1014278" y="85593"/>
                </a:lnTo>
                <a:lnTo>
                  <a:pt x="1019820" y="82842"/>
                </a:lnTo>
                <a:lnTo>
                  <a:pt x="1035135" y="70525"/>
                </a:lnTo>
                <a:lnTo>
                  <a:pt x="1047767" y="64610"/>
                </a:lnTo>
                <a:lnTo>
                  <a:pt x="1089025" y="25385"/>
                </a:lnTo>
                <a:lnTo>
                  <a:pt x="1092553" y="19041"/>
                </a:lnTo>
                <a:lnTo>
                  <a:pt x="1093494" y="15867"/>
                </a:lnTo>
                <a:lnTo>
                  <a:pt x="1095179" y="13752"/>
                </a:lnTo>
                <a:lnTo>
                  <a:pt x="1101550" y="9716"/>
                </a:lnTo>
                <a:lnTo>
                  <a:pt x="1103411" y="5021"/>
                </a:lnTo>
                <a:lnTo>
                  <a:pt x="1104965" y="3346"/>
                </a:lnTo>
                <a:lnTo>
                  <a:pt x="1113994" y="127"/>
                </a:lnTo>
                <a:lnTo>
                  <a:pt x="1114414" y="17333"/>
                </a:lnTo>
                <a:lnTo>
                  <a:pt x="1106223" y="40354"/>
                </a:lnTo>
                <a:lnTo>
                  <a:pt x="1104916" y="85122"/>
                </a:lnTo>
                <a:lnTo>
                  <a:pt x="1104910" y="88497"/>
                </a:lnTo>
                <a:lnTo>
                  <a:pt x="1107727" y="95068"/>
                </a:lnTo>
                <a:lnTo>
                  <a:pt x="1111448" y="101517"/>
                </a:lnTo>
                <a:lnTo>
                  <a:pt x="1113102" y="107911"/>
                </a:lnTo>
                <a:lnTo>
                  <a:pt x="1114601" y="110039"/>
                </a:lnTo>
                <a:lnTo>
                  <a:pt x="1116659" y="111458"/>
                </a:lnTo>
                <a:lnTo>
                  <a:pt x="1119090" y="112404"/>
                </a:lnTo>
                <a:lnTo>
                  <a:pt x="1120710" y="114093"/>
                </a:lnTo>
                <a:lnTo>
                  <a:pt x="1122510" y="118792"/>
                </a:lnTo>
                <a:lnTo>
                  <a:pt x="1124048" y="119410"/>
                </a:lnTo>
                <a:lnTo>
                  <a:pt x="1126132" y="118764"/>
                </a:lnTo>
                <a:lnTo>
                  <a:pt x="1131270" y="116282"/>
                </a:lnTo>
                <a:lnTo>
                  <a:pt x="1140112" y="113826"/>
                </a:lnTo>
                <a:lnTo>
                  <a:pt x="1146303" y="109501"/>
                </a:lnTo>
                <a:lnTo>
                  <a:pt x="1149760" y="104051"/>
                </a:lnTo>
                <a:lnTo>
                  <a:pt x="1150681" y="101116"/>
                </a:lnTo>
                <a:lnTo>
                  <a:pt x="1152354" y="99160"/>
                </a:lnTo>
                <a:lnTo>
                  <a:pt x="1157035" y="96985"/>
                </a:lnTo>
                <a:lnTo>
                  <a:pt x="1162643" y="90374"/>
                </a:lnTo>
                <a:lnTo>
                  <a:pt x="1187818" y="57267"/>
                </a:lnTo>
                <a:lnTo>
                  <a:pt x="1190435" y="50850"/>
                </a:lnTo>
                <a:lnTo>
                  <a:pt x="1196801" y="41287"/>
                </a:lnTo>
                <a:lnTo>
                  <a:pt x="1199709" y="30455"/>
                </a:lnTo>
                <a:lnTo>
                  <a:pt x="1200139" y="19487"/>
                </a:lnTo>
                <a:lnTo>
                  <a:pt x="1200150" y="50928"/>
                </a:lnTo>
                <a:lnTo>
                  <a:pt x="1202972" y="57204"/>
                </a:lnTo>
                <a:lnTo>
                  <a:pt x="1206695" y="63522"/>
                </a:lnTo>
                <a:lnTo>
                  <a:pt x="1209087" y="76201"/>
                </a:lnTo>
                <a:lnTo>
                  <a:pt x="1209282" y="79375"/>
                </a:lnTo>
                <a:lnTo>
                  <a:pt x="1210471" y="81490"/>
                </a:lnTo>
                <a:lnTo>
                  <a:pt x="1212323" y="82900"/>
                </a:lnTo>
                <a:lnTo>
                  <a:pt x="1214615" y="83840"/>
                </a:lnTo>
                <a:lnTo>
                  <a:pt x="1216144" y="85526"/>
                </a:lnTo>
                <a:lnTo>
                  <a:pt x="1217842" y="90221"/>
                </a:lnTo>
                <a:lnTo>
                  <a:pt x="1218798" y="98813"/>
                </a:lnTo>
                <a:lnTo>
                  <a:pt x="1219990" y="100799"/>
                </a:lnTo>
                <a:lnTo>
                  <a:pt x="1221843" y="102124"/>
                </a:lnTo>
                <a:lnTo>
                  <a:pt x="1226725" y="103594"/>
                </a:lnTo>
                <a:lnTo>
                  <a:pt x="1241580" y="104616"/>
                </a:lnTo>
                <a:lnTo>
                  <a:pt x="1247844" y="101880"/>
                </a:lnTo>
                <a:lnTo>
                  <a:pt x="1254156" y="98195"/>
                </a:lnTo>
                <a:lnTo>
                  <a:pt x="1263659" y="95062"/>
                </a:lnTo>
                <a:lnTo>
                  <a:pt x="1289050" y="72890"/>
                </a:lnTo>
                <a:lnTo>
                  <a:pt x="1292578" y="66613"/>
                </a:lnTo>
                <a:lnTo>
                  <a:pt x="1296087" y="50788"/>
                </a:lnTo>
                <a:lnTo>
                  <a:pt x="1302866" y="38094"/>
                </a:lnTo>
                <a:lnTo>
                  <a:pt x="1303553" y="34920"/>
                </a:lnTo>
                <a:lnTo>
                  <a:pt x="1302952" y="32803"/>
                </a:lnTo>
                <a:lnTo>
                  <a:pt x="1301493" y="31393"/>
                </a:lnTo>
                <a:lnTo>
                  <a:pt x="1299462" y="30452"/>
                </a:lnTo>
                <a:lnTo>
                  <a:pt x="1298108" y="28767"/>
                </a:lnTo>
                <a:lnTo>
                  <a:pt x="1296604" y="24071"/>
                </a:lnTo>
                <a:lnTo>
                  <a:pt x="1295144" y="22396"/>
                </a:lnTo>
                <a:lnTo>
                  <a:pt x="1290701" y="20535"/>
                </a:lnTo>
                <a:lnTo>
                  <a:pt x="1268667" y="19085"/>
                </a:lnTo>
                <a:lnTo>
                  <a:pt x="1238663" y="30806"/>
                </a:lnTo>
                <a:lnTo>
                  <a:pt x="1216049" y="50927"/>
                </a:lnTo>
                <a:lnTo>
                  <a:pt x="1212509" y="57204"/>
                </a:lnTo>
                <a:lnTo>
                  <a:pt x="1209876" y="63522"/>
                </a:lnTo>
                <a:lnTo>
                  <a:pt x="1201639" y="74318"/>
                </a:lnTo>
                <a:lnTo>
                  <a:pt x="1202201" y="76002"/>
                </a:lnTo>
                <a:lnTo>
                  <a:pt x="1209675" y="8572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SMARTInkShape-617"/>
          <p:cNvSpPr/>
          <p:nvPr>
            <p:custDataLst>
              <p:tags r:id="rId12"/>
            </p:custDataLst>
          </p:nvPr>
        </p:nvSpPr>
        <p:spPr>
          <a:xfrm>
            <a:off x="6621211" y="2810319"/>
            <a:ext cx="1808377" cy="237551"/>
          </a:xfrm>
          <a:custGeom>
            <a:avLst/>
            <a:gdLst/>
            <a:ahLst/>
            <a:cxnLst/>
            <a:rect l="0" t="0" r="0" b="0"/>
            <a:pathLst>
              <a:path w="1808377" h="237551">
                <a:moveTo>
                  <a:pt x="55814" y="132906"/>
                </a:moveTo>
                <a:lnTo>
                  <a:pt x="55814" y="132906"/>
                </a:lnTo>
                <a:lnTo>
                  <a:pt x="31824" y="132906"/>
                </a:lnTo>
                <a:lnTo>
                  <a:pt x="30295" y="133964"/>
                </a:lnTo>
                <a:lnTo>
                  <a:pt x="29277" y="135728"/>
                </a:lnTo>
                <a:lnTo>
                  <a:pt x="27641" y="141107"/>
                </a:lnTo>
                <a:lnTo>
                  <a:pt x="24596" y="141842"/>
                </a:lnTo>
                <a:lnTo>
                  <a:pt x="22301" y="142039"/>
                </a:lnTo>
                <a:lnTo>
                  <a:pt x="20773" y="143228"/>
                </a:lnTo>
                <a:lnTo>
                  <a:pt x="19073" y="147371"/>
                </a:lnTo>
                <a:lnTo>
                  <a:pt x="17561" y="148900"/>
                </a:lnTo>
                <a:lnTo>
                  <a:pt x="13060" y="150598"/>
                </a:lnTo>
                <a:lnTo>
                  <a:pt x="11436" y="152109"/>
                </a:lnTo>
                <a:lnTo>
                  <a:pt x="9632" y="156609"/>
                </a:lnTo>
                <a:lnTo>
                  <a:pt x="7215" y="177443"/>
                </a:lnTo>
                <a:lnTo>
                  <a:pt x="667" y="190073"/>
                </a:lnTo>
                <a:lnTo>
                  <a:pt x="0" y="193242"/>
                </a:lnTo>
                <a:lnTo>
                  <a:pt x="613" y="196414"/>
                </a:lnTo>
                <a:lnTo>
                  <a:pt x="7384" y="208911"/>
                </a:lnTo>
                <a:lnTo>
                  <a:pt x="7832" y="213606"/>
                </a:lnTo>
                <a:lnTo>
                  <a:pt x="9008" y="215281"/>
                </a:lnTo>
                <a:lnTo>
                  <a:pt x="10852" y="216398"/>
                </a:lnTo>
                <a:lnTo>
                  <a:pt x="13138" y="217142"/>
                </a:lnTo>
                <a:lnTo>
                  <a:pt x="25514" y="226701"/>
                </a:lnTo>
                <a:lnTo>
                  <a:pt x="31784" y="227724"/>
                </a:lnTo>
                <a:lnTo>
                  <a:pt x="40344" y="228028"/>
                </a:lnTo>
                <a:lnTo>
                  <a:pt x="46469" y="225277"/>
                </a:lnTo>
                <a:lnTo>
                  <a:pt x="52719" y="221585"/>
                </a:lnTo>
                <a:lnTo>
                  <a:pt x="78242" y="211286"/>
                </a:lnTo>
                <a:lnTo>
                  <a:pt x="103265" y="192820"/>
                </a:lnTo>
                <a:lnTo>
                  <a:pt x="106499" y="191898"/>
                </a:lnTo>
                <a:lnTo>
                  <a:pt x="112912" y="185231"/>
                </a:lnTo>
                <a:lnTo>
                  <a:pt x="129187" y="161893"/>
                </a:lnTo>
                <a:lnTo>
                  <a:pt x="131642" y="145660"/>
                </a:lnTo>
                <a:lnTo>
                  <a:pt x="131965" y="134794"/>
                </a:lnTo>
                <a:lnTo>
                  <a:pt x="126943" y="128409"/>
                </a:lnTo>
                <a:lnTo>
                  <a:pt x="121646" y="125616"/>
                </a:lnTo>
                <a:lnTo>
                  <a:pt x="118752" y="124871"/>
                </a:lnTo>
                <a:lnTo>
                  <a:pt x="116823" y="123316"/>
                </a:lnTo>
                <a:lnTo>
                  <a:pt x="114679" y="118766"/>
                </a:lnTo>
                <a:lnTo>
                  <a:pt x="111991" y="117129"/>
                </a:lnTo>
                <a:lnTo>
                  <a:pt x="103359" y="115311"/>
                </a:lnTo>
                <a:lnTo>
                  <a:pt x="100211" y="115884"/>
                </a:lnTo>
                <a:lnTo>
                  <a:pt x="98111" y="117325"/>
                </a:lnTo>
                <a:lnTo>
                  <a:pt x="96713" y="119344"/>
                </a:lnTo>
                <a:lnTo>
                  <a:pt x="94722" y="120690"/>
                </a:lnTo>
                <a:lnTo>
                  <a:pt x="56362" y="135093"/>
                </a:lnTo>
                <a:lnTo>
                  <a:pt x="43223" y="146038"/>
                </a:lnTo>
                <a:lnTo>
                  <a:pt x="21954" y="176498"/>
                </a:lnTo>
                <a:lnTo>
                  <a:pt x="15730" y="189887"/>
                </a:lnTo>
                <a:lnTo>
                  <a:pt x="11541" y="196331"/>
                </a:lnTo>
                <a:lnTo>
                  <a:pt x="9182" y="205909"/>
                </a:lnTo>
                <a:lnTo>
                  <a:pt x="8320" y="221803"/>
                </a:lnTo>
                <a:lnTo>
                  <a:pt x="9335" y="223921"/>
                </a:lnTo>
                <a:lnTo>
                  <a:pt x="11069" y="225333"/>
                </a:lnTo>
                <a:lnTo>
                  <a:pt x="13284" y="226273"/>
                </a:lnTo>
                <a:lnTo>
                  <a:pt x="14761" y="227960"/>
                </a:lnTo>
                <a:lnTo>
                  <a:pt x="16402" y="232654"/>
                </a:lnTo>
                <a:lnTo>
                  <a:pt x="17898" y="234330"/>
                </a:lnTo>
                <a:lnTo>
                  <a:pt x="22381" y="236192"/>
                </a:lnTo>
                <a:lnTo>
                  <a:pt x="40070" y="237550"/>
                </a:lnTo>
                <a:lnTo>
                  <a:pt x="46347" y="234801"/>
                </a:lnTo>
                <a:lnTo>
                  <a:pt x="49503" y="232586"/>
                </a:lnTo>
                <a:lnTo>
                  <a:pt x="72884" y="225917"/>
                </a:lnTo>
                <a:lnTo>
                  <a:pt x="116434" y="201611"/>
                </a:lnTo>
                <a:lnTo>
                  <a:pt x="160606" y="168767"/>
                </a:lnTo>
                <a:lnTo>
                  <a:pt x="205981" y="125557"/>
                </a:lnTo>
                <a:lnTo>
                  <a:pt x="219899" y="114501"/>
                </a:lnTo>
                <a:lnTo>
                  <a:pt x="229282" y="107793"/>
                </a:lnTo>
                <a:lnTo>
                  <a:pt x="240857" y="91669"/>
                </a:lnTo>
                <a:lnTo>
                  <a:pt x="246711" y="88120"/>
                </a:lnTo>
                <a:lnTo>
                  <a:pt x="252840" y="85485"/>
                </a:lnTo>
                <a:lnTo>
                  <a:pt x="259092" y="80785"/>
                </a:lnTo>
                <a:lnTo>
                  <a:pt x="262242" y="80167"/>
                </a:lnTo>
                <a:lnTo>
                  <a:pt x="265399" y="80813"/>
                </a:lnTo>
                <a:lnTo>
                  <a:pt x="273015" y="84398"/>
                </a:lnTo>
                <a:lnTo>
                  <a:pt x="279390" y="85020"/>
                </a:lnTo>
                <a:lnTo>
                  <a:pt x="281065" y="86165"/>
                </a:lnTo>
                <a:lnTo>
                  <a:pt x="282181" y="87987"/>
                </a:lnTo>
                <a:lnTo>
                  <a:pt x="283753" y="95608"/>
                </a:lnTo>
                <a:lnTo>
                  <a:pt x="284409" y="140451"/>
                </a:lnTo>
                <a:lnTo>
                  <a:pt x="283355" y="164591"/>
                </a:lnTo>
                <a:lnTo>
                  <a:pt x="264703" y="207064"/>
                </a:lnTo>
                <a:lnTo>
                  <a:pt x="259778" y="214548"/>
                </a:lnTo>
                <a:lnTo>
                  <a:pt x="257590" y="221403"/>
                </a:lnTo>
                <a:lnTo>
                  <a:pt x="255948" y="223654"/>
                </a:lnTo>
                <a:lnTo>
                  <a:pt x="253795" y="225154"/>
                </a:lnTo>
                <a:lnTo>
                  <a:pt x="248580" y="227881"/>
                </a:lnTo>
                <a:lnTo>
                  <a:pt x="237311" y="237237"/>
                </a:lnTo>
                <a:lnTo>
                  <a:pt x="231888" y="237549"/>
                </a:lnTo>
                <a:lnTo>
                  <a:pt x="230347" y="236535"/>
                </a:lnTo>
                <a:lnTo>
                  <a:pt x="229319" y="234800"/>
                </a:lnTo>
                <a:lnTo>
                  <a:pt x="228634" y="232586"/>
                </a:lnTo>
                <a:lnTo>
                  <a:pt x="229235" y="231109"/>
                </a:lnTo>
                <a:lnTo>
                  <a:pt x="230695" y="230125"/>
                </a:lnTo>
                <a:lnTo>
                  <a:pt x="232726" y="229469"/>
                </a:lnTo>
                <a:lnTo>
                  <a:pt x="234081" y="227972"/>
                </a:lnTo>
                <a:lnTo>
                  <a:pt x="239076" y="217968"/>
                </a:lnTo>
                <a:lnTo>
                  <a:pt x="268579" y="172680"/>
                </a:lnTo>
                <a:lnTo>
                  <a:pt x="308933" y="127523"/>
                </a:lnTo>
                <a:lnTo>
                  <a:pt x="328787" y="108649"/>
                </a:lnTo>
                <a:lnTo>
                  <a:pt x="341548" y="102362"/>
                </a:lnTo>
                <a:lnTo>
                  <a:pt x="347907" y="98164"/>
                </a:lnTo>
                <a:lnTo>
                  <a:pt x="357437" y="95801"/>
                </a:lnTo>
                <a:lnTo>
                  <a:pt x="368258" y="94937"/>
                </a:lnTo>
                <a:lnTo>
                  <a:pt x="378175" y="103018"/>
                </a:lnTo>
                <a:lnTo>
                  <a:pt x="379003" y="106570"/>
                </a:lnTo>
                <a:lnTo>
                  <a:pt x="380696" y="122235"/>
                </a:lnTo>
                <a:lnTo>
                  <a:pt x="387862" y="144410"/>
                </a:lnTo>
                <a:lnTo>
                  <a:pt x="390241" y="186875"/>
                </a:lnTo>
                <a:lnTo>
                  <a:pt x="397389" y="197698"/>
                </a:lnTo>
                <a:lnTo>
                  <a:pt x="398321" y="204079"/>
                </a:lnTo>
                <a:lnTo>
                  <a:pt x="399510" y="205755"/>
                </a:lnTo>
                <a:lnTo>
                  <a:pt x="401362" y="206872"/>
                </a:lnTo>
                <a:lnTo>
                  <a:pt x="409023" y="208444"/>
                </a:lnTo>
                <a:lnTo>
                  <a:pt x="416038" y="208975"/>
                </a:lnTo>
                <a:lnTo>
                  <a:pt x="425027" y="202534"/>
                </a:lnTo>
                <a:lnTo>
                  <a:pt x="433910" y="199397"/>
                </a:lnTo>
                <a:lnTo>
                  <a:pt x="468566" y="167792"/>
                </a:lnTo>
                <a:lnTo>
                  <a:pt x="489731" y="135903"/>
                </a:lnTo>
                <a:lnTo>
                  <a:pt x="495951" y="116016"/>
                </a:lnTo>
                <a:lnTo>
                  <a:pt x="500139" y="108466"/>
                </a:lnTo>
                <a:lnTo>
                  <a:pt x="502828" y="94996"/>
                </a:lnTo>
                <a:lnTo>
                  <a:pt x="503048" y="91757"/>
                </a:lnTo>
                <a:lnTo>
                  <a:pt x="504253" y="89599"/>
                </a:lnTo>
                <a:lnTo>
                  <a:pt x="506115" y="88160"/>
                </a:lnTo>
                <a:lnTo>
                  <a:pt x="512894" y="85331"/>
                </a:lnTo>
                <a:lnTo>
                  <a:pt x="504802" y="85285"/>
                </a:lnTo>
                <a:lnTo>
                  <a:pt x="504364" y="86342"/>
                </a:lnTo>
                <a:lnTo>
                  <a:pt x="502690" y="93945"/>
                </a:lnTo>
                <a:lnTo>
                  <a:pt x="495322" y="115872"/>
                </a:lnTo>
                <a:lnTo>
                  <a:pt x="492985" y="145734"/>
                </a:lnTo>
                <a:lnTo>
                  <a:pt x="486440" y="163702"/>
                </a:lnTo>
                <a:lnTo>
                  <a:pt x="484834" y="182263"/>
                </a:lnTo>
                <a:lnTo>
                  <a:pt x="487436" y="189415"/>
                </a:lnTo>
                <a:lnTo>
                  <a:pt x="491063" y="196121"/>
                </a:lnTo>
                <a:lnTo>
                  <a:pt x="492674" y="202629"/>
                </a:lnTo>
                <a:lnTo>
                  <a:pt x="494162" y="204788"/>
                </a:lnTo>
                <a:lnTo>
                  <a:pt x="496213" y="206227"/>
                </a:lnTo>
                <a:lnTo>
                  <a:pt x="502052" y="208538"/>
                </a:lnTo>
                <a:lnTo>
                  <a:pt x="516620" y="209056"/>
                </a:lnTo>
                <a:lnTo>
                  <a:pt x="522730" y="206262"/>
                </a:lnTo>
                <a:lnTo>
                  <a:pt x="525842" y="204035"/>
                </a:lnTo>
                <a:lnTo>
                  <a:pt x="529299" y="198738"/>
                </a:lnTo>
                <a:lnTo>
                  <a:pt x="530220" y="195844"/>
                </a:lnTo>
                <a:lnTo>
                  <a:pt x="536889" y="189806"/>
                </a:lnTo>
                <a:lnTo>
                  <a:pt x="553360" y="177306"/>
                </a:lnTo>
                <a:lnTo>
                  <a:pt x="557404" y="170984"/>
                </a:lnTo>
                <a:lnTo>
                  <a:pt x="572313" y="133494"/>
                </a:lnTo>
                <a:lnTo>
                  <a:pt x="576411" y="126817"/>
                </a:lnTo>
                <a:lnTo>
                  <a:pt x="579777" y="117109"/>
                </a:lnTo>
                <a:lnTo>
                  <a:pt x="585948" y="107529"/>
                </a:lnTo>
                <a:lnTo>
                  <a:pt x="588246" y="97988"/>
                </a:lnTo>
                <a:lnTo>
                  <a:pt x="589203" y="85446"/>
                </a:lnTo>
                <a:lnTo>
                  <a:pt x="581012" y="93497"/>
                </a:lnTo>
                <a:lnTo>
                  <a:pt x="580080" y="99475"/>
                </a:lnTo>
                <a:lnTo>
                  <a:pt x="579804" y="107948"/>
                </a:lnTo>
                <a:lnTo>
                  <a:pt x="576918" y="114052"/>
                </a:lnTo>
                <a:lnTo>
                  <a:pt x="574667" y="117162"/>
                </a:lnTo>
                <a:lnTo>
                  <a:pt x="571498" y="131651"/>
                </a:lnTo>
                <a:lnTo>
                  <a:pt x="570180" y="178494"/>
                </a:lnTo>
                <a:lnTo>
                  <a:pt x="570164" y="212246"/>
                </a:lnTo>
                <a:lnTo>
                  <a:pt x="571222" y="214374"/>
                </a:lnTo>
                <a:lnTo>
                  <a:pt x="572986" y="215793"/>
                </a:lnTo>
                <a:lnTo>
                  <a:pt x="575220" y="216739"/>
                </a:lnTo>
                <a:lnTo>
                  <a:pt x="576709" y="218428"/>
                </a:lnTo>
                <a:lnTo>
                  <a:pt x="578364" y="223127"/>
                </a:lnTo>
                <a:lnTo>
                  <a:pt x="579865" y="224803"/>
                </a:lnTo>
                <a:lnTo>
                  <a:pt x="584353" y="226666"/>
                </a:lnTo>
                <a:lnTo>
                  <a:pt x="592830" y="227714"/>
                </a:lnTo>
                <a:lnTo>
                  <a:pt x="598935" y="225138"/>
                </a:lnTo>
                <a:lnTo>
                  <a:pt x="605177" y="221523"/>
                </a:lnTo>
                <a:lnTo>
                  <a:pt x="611478" y="219916"/>
                </a:lnTo>
                <a:lnTo>
                  <a:pt x="613581" y="218429"/>
                </a:lnTo>
                <a:lnTo>
                  <a:pt x="614984" y="216380"/>
                </a:lnTo>
                <a:lnTo>
                  <a:pt x="615919" y="213955"/>
                </a:lnTo>
                <a:lnTo>
                  <a:pt x="658589" y="168755"/>
                </a:lnTo>
                <a:lnTo>
                  <a:pt x="686687" y="143069"/>
                </a:lnTo>
                <a:lnTo>
                  <a:pt x="697093" y="135306"/>
                </a:lnTo>
                <a:lnTo>
                  <a:pt x="715221" y="115898"/>
                </a:lnTo>
                <a:lnTo>
                  <a:pt x="754223" y="89594"/>
                </a:lnTo>
                <a:lnTo>
                  <a:pt x="766047" y="85500"/>
                </a:lnTo>
                <a:lnTo>
                  <a:pt x="777310" y="79114"/>
                </a:lnTo>
                <a:lnTo>
                  <a:pt x="806005" y="75887"/>
                </a:lnTo>
                <a:lnTo>
                  <a:pt x="818350" y="83312"/>
                </a:lnTo>
                <a:lnTo>
                  <a:pt x="830620" y="84892"/>
                </a:lnTo>
                <a:lnTo>
                  <a:pt x="832701" y="86080"/>
                </a:lnTo>
                <a:lnTo>
                  <a:pt x="834089" y="87930"/>
                </a:lnTo>
                <a:lnTo>
                  <a:pt x="835014" y="90222"/>
                </a:lnTo>
                <a:lnTo>
                  <a:pt x="836689" y="91750"/>
                </a:lnTo>
                <a:lnTo>
                  <a:pt x="846386" y="94805"/>
                </a:lnTo>
                <a:lnTo>
                  <a:pt x="828698" y="77114"/>
                </a:lnTo>
                <a:lnTo>
                  <a:pt x="822685" y="76158"/>
                </a:lnTo>
                <a:lnTo>
                  <a:pt x="821061" y="74966"/>
                </a:lnTo>
                <a:lnTo>
                  <a:pt x="818776" y="69289"/>
                </a:lnTo>
                <a:lnTo>
                  <a:pt x="818242" y="67590"/>
                </a:lnTo>
                <a:lnTo>
                  <a:pt x="809651" y="58149"/>
                </a:lnTo>
                <a:lnTo>
                  <a:pt x="803636" y="57134"/>
                </a:lnTo>
                <a:lnTo>
                  <a:pt x="795151" y="56833"/>
                </a:lnTo>
                <a:lnTo>
                  <a:pt x="793180" y="57849"/>
                </a:lnTo>
                <a:lnTo>
                  <a:pt x="791866" y="59585"/>
                </a:lnTo>
                <a:lnTo>
                  <a:pt x="790991" y="61800"/>
                </a:lnTo>
                <a:lnTo>
                  <a:pt x="789348" y="63277"/>
                </a:lnTo>
                <a:lnTo>
                  <a:pt x="779109" y="68470"/>
                </a:lnTo>
                <a:lnTo>
                  <a:pt x="766894" y="79373"/>
                </a:lnTo>
                <a:lnTo>
                  <a:pt x="763433" y="85477"/>
                </a:lnTo>
                <a:lnTo>
                  <a:pt x="760836" y="91718"/>
                </a:lnTo>
                <a:lnTo>
                  <a:pt x="754483" y="101182"/>
                </a:lnTo>
                <a:lnTo>
                  <a:pt x="742584" y="138374"/>
                </a:lnTo>
                <a:lnTo>
                  <a:pt x="741652" y="164621"/>
                </a:lnTo>
                <a:lnTo>
                  <a:pt x="744453" y="170991"/>
                </a:lnTo>
                <a:lnTo>
                  <a:pt x="748168" y="177349"/>
                </a:lnTo>
                <a:lnTo>
                  <a:pt x="749819" y="183703"/>
                </a:lnTo>
                <a:lnTo>
                  <a:pt x="751317" y="185821"/>
                </a:lnTo>
                <a:lnTo>
                  <a:pt x="753375" y="187233"/>
                </a:lnTo>
                <a:lnTo>
                  <a:pt x="758483" y="189860"/>
                </a:lnTo>
                <a:lnTo>
                  <a:pt x="767309" y="196230"/>
                </a:lnTo>
                <a:lnTo>
                  <a:pt x="773495" y="198092"/>
                </a:lnTo>
                <a:lnTo>
                  <a:pt x="787984" y="199140"/>
                </a:lnTo>
                <a:lnTo>
                  <a:pt x="796796" y="196563"/>
                </a:lnTo>
                <a:lnTo>
                  <a:pt x="840334" y="174063"/>
                </a:lnTo>
                <a:lnTo>
                  <a:pt x="885794" y="148777"/>
                </a:lnTo>
                <a:lnTo>
                  <a:pt x="929703" y="117031"/>
                </a:lnTo>
                <a:lnTo>
                  <a:pt x="943864" y="107506"/>
                </a:lnTo>
                <a:lnTo>
                  <a:pt x="959081" y="87162"/>
                </a:lnTo>
                <a:lnTo>
                  <a:pt x="962796" y="86117"/>
                </a:lnTo>
                <a:lnTo>
                  <a:pt x="969780" y="85330"/>
                </a:lnTo>
                <a:lnTo>
                  <a:pt x="970213" y="130799"/>
                </a:lnTo>
                <a:lnTo>
                  <a:pt x="971272" y="145805"/>
                </a:lnTo>
                <a:lnTo>
                  <a:pt x="977752" y="163715"/>
                </a:lnTo>
                <a:lnTo>
                  <a:pt x="979915" y="174116"/>
                </a:lnTo>
                <a:lnTo>
                  <a:pt x="987082" y="185921"/>
                </a:lnTo>
                <a:lnTo>
                  <a:pt x="992880" y="192804"/>
                </a:lnTo>
                <a:lnTo>
                  <a:pt x="998985" y="196569"/>
                </a:lnTo>
                <a:lnTo>
                  <a:pt x="1011528" y="198986"/>
                </a:lnTo>
                <a:lnTo>
                  <a:pt x="1049198" y="199565"/>
                </a:lnTo>
                <a:lnTo>
                  <a:pt x="1064054" y="194520"/>
                </a:lnTo>
                <a:lnTo>
                  <a:pt x="1083910" y="180283"/>
                </a:lnTo>
                <a:lnTo>
                  <a:pt x="1090596" y="173013"/>
                </a:lnTo>
                <a:lnTo>
                  <a:pt x="1110251" y="143013"/>
                </a:lnTo>
                <a:lnTo>
                  <a:pt x="1121951" y="102112"/>
                </a:lnTo>
                <a:lnTo>
                  <a:pt x="1122576" y="73008"/>
                </a:lnTo>
                <a:lnTo>
                  <a:pt x="1119775" y="66421"/>
                </a:lnTo>
                <a:lnTo>
                  <a:pt x="1116060" y="59965"/>
                </a:lnTo>
                <a:lnTo>
                  <a:pt x="1114409" y="53569"/>
                </a:lnTo>
                <a:lnTo>
                  <a:pt x="1112911" y="51439"/>
                </a:lnTo>
                <a:lnTo>
                  <a:pt x="1110853" y="50020"/>
                </a:lnTo>
                <a:lnTo>
                  <a:pt x="1105004" y="47742"/>
                </a:lnTo>
                <a:lnTo>
                  <a:pt x="1081211" y="47196"/>
                </a:lnTo>
                <a:lnTo>
                  <a:pt x="1074932" y="50010"/>
                </a:lnTo>
                <a:lnTo>
                  <a:pt x="1068613" y="53730"/>
                </a:lnTo>
                <a:lnTo>
                  <a:pt x="1062278" y="55383"/>
                </a:lnTo>
                <a:lnTo>
                  <a:pt x="1055934" y="61762"/>
                </a:lnTo>
                <a:lnTo>
                  <a:pt x="1021014" y="107650"/>
                </a:lnTo>
                <a:lnTo>
                  <a:pt x="1003022" y="130523"/>
                </a:lnTo>
                <a:lnTo>
                  <a:pt x="996214" y="160877"/>
                </a:lnTo>
                <a:lnTo>
                  <a:pt x="993897" y="164254"/>
                </a:lnTo>
                <a:lnTo>
                  <a:pt x="989670" y="186815"/>
                </a:lnTo>
                <a:lnTo>
                  <a:pt x="992267" y="191438"/>
                </a:lnTo>
                <a:lnTo>
                  <a:pt x="997501" y="197972"/>
                </a:lnTo>
                <a:lnTo>
                  <a:pt x="1001038" y="198866"/>
                </a:lnTo>
                <a:lnTo>
                  <a:pt x="1022377" y="199569"/>
                </a:lnTo>
                <a:lnTo>
                  <a:pt x="1027969" y="196753"/>
                </a:lnTo>
                <a:lnTo>
                  <a:pt x="1033983" y="193033"/>
                </a:lnTo>
                <a:lnTo>
                  <a:pt x="1043319" y="189879"/>
                </a:lnTo>
                <a:lnTo>
                  <a:pt x="1087689" y="148770"/>
                </a:lnTo>
                <a:lnTo>
                  <a:pt x="1091217" y="142426"/>
                </a:lnTo>
                <a:lnTo>
                  <a:pt x="1093874" y="125262"/>
                </a:lnTo>
                <a:lnTo>
                  <a:pt x="1103167" y="114297"/>
                </a:lnTo>
                <a:lnTo>
                  <a:pt x="1103447" y="119043"/>
                </a:lnTo>
                <a:lnTo>
                  <a:pt x="1102428" y="120489"/>
                </a:lnTo>
                <a:lnTo>
                  <a:pt x="1100690" y="121453"/>
                </a:lnTo>
                <a:lnTo>
                  <a:pt x="1098473" y="122096"/>
                </a:lnTo>
                <a:lnTo>
                  <a:pt x="1096995" y="123583"/>
                </a:lnTo>
                <a:lnTo>
                  <a:pt x="1095353" y="128057"/>
                </a:lnTo>
                <a:lnTo>
                  <a:pt x="1094042" y="174185"/>
                </a:lnTo>
                <a:lnTo>
                  <a:pt x="1094039" y="188175"/>
                </a:lnTo>
                <a:lnTo>
                  <a:pt x="1099095" y="194556"/>
                </a:lnTo>
                <a:lnTo>
                  <a:pt x="1104400" y="197348"/>
                </a:lnTo>
                <a:lnTo>
                  <a:pt x="1115149" y="199385"/>
                </a:lnTo>
                <a:lnTo>
                  <a:pt x="1138579" y="199570"/>
                </a:lnTo>
                <a:lnTo>
                  <a:pt x="1155204" y="191974"/>
                </a:lnTo>
                <a:lnTo>
                  <a:pt x="1202167" y="154063"/>
                </a:lnTo>
                <a:lnTo>
                  <a:pt x="1230447" y="120598"/>
                </a:lnTo>
                <a:lnTo>
                  <a:pt x="1234040" y="111208"/>
                </a:lnTo>
                <a:lnTo>
                  <a:pt x="1236695" y="101038"/>
                </a:lnTo>
                <a:lnTo>
                  <a:pt x="1241403" y="92990"/>
                </a:lnTo>
                <a:lnTo>
                  <a:pt x="1247023" y="88707"/>
                </a:lnTo>
                <a:lnTo>
                  <a:pt x="1253049" y="85746"/>
                </a:lnTo>
                <a:lnTo>
                  <a:pt x="1273143" y="68007"/>
                </a:lnTo>
                <a:lnTo>
                  <a:pt x="1277005" y="67020"/>
                </a:lnTo>
                <a:lnTo>
                  <a:pt x="1292609" y="66245"/>
                </a:lnTo>
                <a:lnTo>
                  <a:pt x="1293094" y="67298"/>
                </a:lnTo>
                <a:lnTo>
                  <a:pt x="1293632" y="71291"/>
                </a:lnTo>
                <a:lnTo>
                  <a:pt x="1294835" y="72780"/>
                </a:lnTo>
                <a:lnTo>
                  <a:pt x="1298993" y="74433"/>
                </a:lnTo>
                <a:lnTo>
                  <a:pt x="1300524" y="75933"/>
                </a:lnTo>
                <a:lnTo>
                  <a:pt x="1305806" y="85943"/>
                </a:lnTo>
                <a:lnTo>
                  <a:pt x="1309865" y="91925"/>
                </a:lnTo>
                <a:lnTo>
                  <a:pt x="1312151" y="101243"/>
                </a:lnTo>
                <a:lnTo>
                  <a:pt x="1313106" y="148520"/>
                </a:lnTo>
                <a:lnTo>
                  <a:pt x="1313114" y="189925"/>
                </a:lnTo>
                <a:lnTo>
                  <a:pt x="1318170" y="190017"/>
                </a:lnTo>
                <a:lnTo>
                  <a:pt x="1319659" y="188972"/>
                </a:lnTo>
                <a:lnTo>
                  <a:pt x="1320652" y="187217"/>
                </a:lnTo>
                <a:lnTo>
                  <a:pt x="1321314" y="184988"/>
                </a:lnTo>
                <a:lnTo>
                  <a:pt x="1330004" y="170757"/>
                </a:lnTo>
                <a:lnTo>
                  <a:pt x="1330724" y="167665"/>
                </a:lnTo>
                <a:lnTo>
                  <a:pt x="1360796" y="121145"/>
                </a:lnTo>
                <a:lnTo>
                  <a:pt x="1377680" y="92395"/>
                </a:lnTo>
                <a:lnTo>
                  <a:pt x="1396855" y="73712"/>
                </a:lnTo>
                <a:lnTo>
                  <a:pt x="1405365" y="63206"/>
                </a:lnTo>
                <a:lnTo>
                  <a:pt x="1419941" y="51341"/>
                </a:lnTo>
                <a:lnTo>
                  <a:pt x="1431486" y="34611"/>
                </a:lnTo>
                <a:lnTo>
                  <a:pt x="1437338" y="31011"/>
                </a:lnTo>
                <a:lnTo>
                  <a:pt x="1454131" y="28299"/>
                </a:lnTo>
                <a:lnTo>
                  <a:pt x="1460495" y="33237"/>
                </a:lnTo>
                <a:lnTo>
                  <a:pt x="1463284" y="38514"/>
                </a:lnTo>
                <a:lnTo>
                  <a:pt x="1466278" y="53644"/>
                </a:lnTo>
                <a:lnTo>
                  <a:pt x="1472995" y="66253"/>
                </a:lnTo>
                <a:lnTo>
                  <a:pt x="1474635" y="78935"/>
                </a:lnTo>
                <a:lnTo>
                  <a:pt x="1465769" y="126490"/>
                </a:lnTo>
                <a:lnTo>
                  <a:pt x="1465626" y="134641"/>
                </a:lnTo>
                <a:lnTo>
                  <a:pt x="1462742" y="141791"/>
                </a:lnTo>
                <a:lnTo>
                  <a:pt x="1458990" y="148497"/>
                </a:lnTo>
                <a:lnTo>
                  <a:pt x="1455990" y="161477"/>
                </a:lnTo>
                <a:lnTo>
                  <a:pt x="1471177" y="145234"/>
                </a:lnTo>
                <a:lnTo>
                  <a:pt x="1485174" y="115820"/>
                </a:lnTo>
                <a:lnTo>
                  <a:pt x="1506491" y="87439"/>
                </a:lnTo>
                <a:lnTo>
                  <a:pt x="1511882" y="83545"/>
                </a:lnTo>
                <a:lnTo>
                  <a:pt x="1517872" y="73573"/>
                </a:lnTo>
                <a:lnTo>
                  <a:pt x="1519470" y="67951"/>
                </a:lnTo>
                <a:lnTo>
                  <a:pt x="1521593" y="64203"/>
                </a:lnTo>
                <a:lnTo>
                  <a:pt x="1524066" y="61704"/>
                </a:lnTo>
                <a:lnTo>
                  <a:pt x="1549383" y="39459"/>
                </a:lnTo>
                <a:lnTo>
                  <a:pt x="1551058" y="39916"/>
                </a:lnTo>
                <a:lnTo>
                  <a:pt x="1559276" y="46015"/>
                </a:lnTo>
                <a:lnTo>
                  <a:pt x="1560103" y="49485"/>
                </a:lnTo>
                <a:lnTo>
                  <a:pt x="1560323" y="51892"/>
                </a:lnTo>
                <a:lnTo>
                  <a:pt x="1561528" y="53497"/>
                </a:lnTo>
                <a:lnTo>
                  <a:pt x="1565690" y="55280"/>
                </a:lnTo>
                <a:lnTo>
                  <a:pt x="1567223" y="57872"/>
                </a:lnTo>
                <a:lnTo>
                  <a:pt x="1570020" y="81511"/>
                </a:lnTo>
                <a:lnTo>
                  <a:pt x="1570287" y="126747"/>
                </a:lnTo>
                <a:lnTo>
                  <a:pt x="1570289" y="140157"/>
                </a:lnTo>
                <a:lnTo>
                  <a:pt x="1578489" y="150432"/>
                </a:lnTo>
                <a:lnTo>
                  <a:pt x="1582047" y="151279"/>
                </a:lnTo>
                <a:lnTo>
                  <a:pt x="1592955" y="151822"/>
                </a:lnTo>
                <a:lnTo>
                  <a:pt x="1599060" y="149074"/>
                </a:lnTo>
                <a:lnTo>
                  <a:pt x="1640140" y="110666"/>
                </a:lnTo>
                <a:lnTo>
                  <a:pt x="1668714" y="64772"/>
                </a:lnTo>
                <a:lnTo>
                  <a:pt x="1686901" y="49637"/>
                </a:lnTo>
                <a:lnTo>
                  <a:pt x="1701085" y="22693"/>
                </a:lnTo>
                <a:lnTo>
                  <a:pt x="1711364" y="11083"/>
                </a:lnTo>
                <a:lnTo>
                  <a:pt x="1712364" y="7148"/>
                </a:lnTo>
                <a:lnTo>
                  <a:pt x="1713005" y="1056"/>
                </a:lnTo>
                <a:lnTo>
                  <a:pt x="1714117" y="556"/>
                </a:lnTo>
                <a:lnTo>
                  <a:pt x="1718173" y="0"/>
                </a:lnTo>
                <a:lnTo>
                  <a:pt x="1719679" y="910"/>
                </a:lnTo>
                <a:lnTo>
                  <a:pt x="1720682" y="2575"/>
                </a:lnTo>
                <a:lnTo>
                  <a:pt x="1722292" y="7796"/>
                </a:lnTo>
                <a:lnTo>
                  <a:pt x="1716065" y="16432"/>
                </a:lnTo>
                <a:lnTo>
                  <a:pt x="1714024" y="25252"/>
                </a:lnTo>
                <a:lnTo>
                  <a:pt x="1713179" y="67072"/>
                </a:lnTo>
                <a:lnTo>
                  <a:pt x="1712112" y="78247"/>
                </a:lnTo>
                <a:lnTo>
                  <a:pt x="1705626" y="96866"/>
                </a:lnTo>
                <a:lnTo>
                  <a:pt x="1704032" y="115556"/>
                </a:lnTo>
                <a:lnTo>
                  <a:pt x="1713968" y="158019"/>
                </a:lnTo>
                <a:lnTo>
                  <a:pt x="1721332" y="169087"/>
                </a:lnTo>
                <a:lnTo>
                  <a:pt x="1724908" y="170153"/>
                </a:lnTo>
                <a:lnTo>
                  <a:pt x="1754478" y="170991"/>
                </a:lnTo>
                <a:lnTo>
                  <a:pt x="1760806" y="168177"/>
                </a:lnTo>
                <a:lnTo>
                  <a:pt x="1792539" y="139207"/>
                </a:lnTo>
                <a:lnTo>
                  <a:pt x="1796067" y="132884"/>
                </a:lnTo>
                <a:lnTo>
                  <a:pt x="1798693" y="126546"/>
                </a:lnTo>
                <a:lnTo>
                  <a:pt x="1805064" y="117028"/>
                </a:lnTo>
                <a:lnTo>
                  <a:pt x="1807973" y="106212"/>
                </a:lnTo>
                <a:lnTo>
                  <a:pt x="1808376" y="96295"/>
                </a:lnTo>
                <a:lnTo>
                  <a:pt x="1807330" y="95799"/>
                </a:lnTo>
                <a:lnTo>
                  <a:pt x="1786023" y="94845"/>
                </a:lnTo>
                <a:lnTo>
                  <a:pt x="1779765" y="97645"/>
                </a:lnTo>
                <a:lnTo>
                  <a:pt x="1743031" y="131662"/>
                </a:lnTo>
                <a:lnTo>
                  <a:pt x="1737022" y="140467"/>
                </a:lnTo>
                <a:lnTo>
                  <a:pt x="1730816" y="151374"/>
                </a:lnTo>
                <a:lnTo>
                  <a:pt x="1726302" y="158048"/>
                </a:lnTo>
                <a:lnTo>
                  <a:pt x="1723759" y="167754"/>
                </a:lnTo>
                <a:lnTo>
                  <a:pt x="1722689" y="18053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SMARTInkShape-618"/>
          <p:cNvSpPr/>
          <p:nvPr>
            <p:custDataLst>
              <p:tags r:id="rId13"/>
            </p:custDataLst>
          </p:nvPr>
        </p:nvSpPr>
        <p:spPr>
          <a:xfrm>
            <a:off x="8763001" y="2686181"/>
            <a:ext cx="2676485" cy="418526"/>
          </a:xfrm>
          <a:custGeom>
            <a:avLst/>
            <a:gdLst/>
            <a:ahLst/>
            <a:cxnLst/>
            <a:rect l="0" t="0" r="0" b="0"/>
            <a:pathLst>
              <a:path w="2676485" h="418526">
                <a:moveTo>
                  <a:pt x="9524" y="142744"/>
                </a:moveTo>
                <a:lnTo>
                  <a:pt x="9524" y="142744"/>
                </a:lnTo>
                <a:lnTo>
                  <a:pt x="9524" y="166458"/>
                </a:lnTo>
                <a:lnTo>
                  <a:pt x="8466" y="168078"/>
                </a:lnTo>
                <a:lnTo>
                  <a:pt x="6702" y="169159"/>
                </a:lnTo>
                <a:lnTo>
                  <a:pt x="4467" y="169879"/>
                </a:lnTo>
                <a:lnTo>
                  <a:pt x="2978" y="171417"/>
                </a:lnTo>
                <a:lnTo>
                  <a:pt x="1323" y="175949"/>
                </a:lnTo>
                <a:lnTo>
                  <a:pt x="2" y="222123"/>
                </a:lnTo>
                <a:lnTo>
                  <a:pt x="0" y="231645"/>
                </a:lnTo>
                <a:lnTo>
                  <a:pt x="1057" y="233762"/>
                </a:lnTo>
                <a:lnTo>
                  <a:pt x="2821" y="235172"/>
                </a:lnTo>
                <a:lnTo>
                  <a:pt x="7604" y="236740"/>
                </a:lnTo>
                <a:lnTo>
                  <a:pt x="32156" y="237979"/>
                </a:lnTo>
                <a:lnTo>
                  <a:pt x="38280" y="235165"/>
                </a:lnTo>
                <a:lnTo>
                  <a:pt x="44530" y="231445"/>
                </a:lnTo>
                <a:lnTo>
                  <a:pt x="53998" y="228292"/>
                </a:lnTo>
                <a:lnTo>
                  <a:pt x="88899" y="196680"/>
                </a:lnTo>
                <a:lnTo>
                  <a:pt x="110066" y="165850"/>
                </a:lnTo>
                <a:lnTo>
                  <a:pt x="113044" y="155705"/>
                </a:lnTo>
                <a:lnTo>
                  <a:pt x="114250" y="135111"/>
                </a:lnTo>
                <a:lnTo>
                  <a:pt x="96964" y="115934"/>
                </a:lnTo>
                <a:lnTo>
                  <a:pt x="93189" y="114953"/>
                </a:lnTo>
                <a:lnTo>
                  <a:pt x="90701" y="114692"/>
                </a:lnTo>
                <a:lnTo>
                  <a:pt x="85114" y="117224"/>
                </a:lnTo>
                <a:lnTo>
                  <a:pt x="79103" y="120818"/>
                </a:lnTo>
                <a:lnTo>
                  <a:pt x="69768" y="123900"/>
                </a:lnTo>
                <a:lnTo>
                  <a:pt x="34923" y="155483"/>
                </a:lnTo>
                <a:lnTo>
                  <a:pt x="31396" y="164634"/>
                </a:lnTo>
                <a:lnTo>
                  <a:pt x="28770" y="174698"/>
                </a:lnTo>
                <a:lnTo>
                  <a:pt x="21284" y="189782"/>
                </a:lnTo>
                <a:lnTo>
                  <a:pt x="19180" y="212559"/>
                </a:lnTo>
                <a:lnTo>
                  <a:pt x="20195" y="214688"/>
                </a:lnTo>
                <a:lnTo>
                  <a:pt x="21929" y="216106"/>
                </a:lnTo>
                <a:lnTo>
                  <a:pt x="24144" y="217052"/>
                </a:lnTo>
                <a:lnTo>
                  <a:pt x="25621" y="218741"/>
                </a:lnTo>
                <a:lnTo>
                  <a:pt x="27262" y="223440"/>
                </a:lnTo>
                <a:lnTo>
                  <a:pt x="29817" y="225116"/>
                </a:lnTo>
                <a:lnTo>
                  <a:pt x="49916" y="228027"/>
                </a:lnTo>
                <a:lnTo>
                  <a:pt x="56758" y="225451"/>
                </a:lnTo>
                <a:lnTo>
                  <a:pt x="103081" y="196667"/>
                </a:lnTo>
                <a:lnTo>
                  <a:pt x="146136" y="174491"/>
                </a:lnTo>
                <a:lnTo>
                  <a:pt x="171467" y="158971"/>
                </a:lnTo>
                <a:lnTo>
                  <a:pt x="216841" y="123869"/>
                </a:lnTo>
                <a:lnTo>
                  <a:pt x="241168" y="101479"/>
                </a:lnTo>
                <a:lnTo>
                  <a:pt x="244769" y="95124"/>
                </a:lnTo>
                <a:lnTo>
                  <a:pt x="245729" y="91947"/>
                </a:lnTo>
                <a:lnTo>
                  <a:pt x="247427" y="89829"/>
                </a:lnTo>
                <a:lnTo>
                  <a:pt x="252136" y="87476"/>
                </a:lnTo>
                <a:lnTo>
                  <a:pt x="264932" y="85759"/>
                </a:lnTo>
                <a:lnTo>
                  <a:pt x="265521" y="86762"/>
                </a:lnTo>
                <a:lnTo>
                  <a:pt x="266684" y="117394"/>
                </a:lnTo>
                <a:lnTo>
                  <a:pt x="263870" y="123716"/>
                </a:lnTo>
                <a:lnTo>
                  <a:pt x="260151" y="130054"/>
                </a:lnTo>
                <a:lnTo>
                  <a:pt x="248288" y="170731"/>
                </a:lnTo>
                <a:lnTo>
                  <a:pt x="246875" y="178466"/>
                </a:lnTo>
                <a:lnTo>
                  <a:pt x="239032" y="198793"/>
                </a:lnTo>
                <a:lnTo>
                  <a:pt x="238243" y="212867"/>
                </a:lnTo>
                <a:lnTo>
                  <a:pt x="237144" y="214893"/>
                </a:lnTo>
                <a:lnTo>
                  <a:pt x="235354" y="216243"/>
                </a:lnTo>
                <a:lnTo>
                  <a:pt x="228994" y="218786"/>
                </a:lnTo>
                <a:lnTo>
                  <a:pt x="233773" y="218897"/>
                </a:lnTo>
                <a:lnTo>
                  <a:pt x="235223" y="217855"/>
                </a:lnTo>
                <a:lnTo>
                  <a:pt x="245493" y="199644"/>
                </a:lnTo>
                <a:lnTo>
                  <a:pt x="246213" y="196553"/>
                </a:lnTo>
                <a:lnTo>
                  <a:pt x="252281" y="187144"/>
                </a:lnTo>
                <a:lnTo>
                  <a:pt x="274430" y="168490"/>
                </a:lnTo>
                <a:lnTo>
                  <a:pt x="307943" y="121959"/>
                </a:lnTo>
                <a:lnTo>
                  <a:pt x="326156" y="108103"/>
                </a:lnTo>
                <a:lnTo>
                  <a:pt x="337480" y="91982"/>
                </a:lnTo>
                <a:lnTo>
                  <a:pt x="343314" y="88433"/>
                </a:lnTo>
                <a:lnTo>
                  <a:pt x="352282" y="85968"/>
                </a:lnTo>
                <a:lnTo>
                  <a:pt x="361946" y="85594"/>
                </a:lnTo>
                <a:lnTo>
                  <a:pt x="361949" y="94727"/>
                </a:lnTo>
                <a:lnTo>
                  <a:pt x="353748" y="95084"/>
                </a:lnTo>
                <a:lnTo>
                  <a:pt x="353305" y="96154"/>
                </a:lnTo>
                <a:lnTo>
                  <a:pt x="352815" y="100165"/>
                </a:lnTo>
                <a:lnTo>
                  <a:pt x="351626" y="101658"/>
                </a:lnTo>
                <a:lnTo>
                  <a:pt x="342747" y="105440"/>
                </a:lnTo>
                <a:lnTo>
                  <a:pt x="328745" y="118823"/>
                </a:lnTo>
                <a:lnTo>
                  <a:pt x="326025" y="124351"/>
                </a:lnTo>
                <a:lnTo>
                  <a:pt x="325299" y="127307"/>
                </a:lnTo>
                <a:lnTo>
                  <a:pt x="316501" y="142802"/>
                </a:lnTo>
                <a:lnTo>
                  <a:pt x="315775" y="145958"/>
                </a:lnTo>
                <a:lnTo>
                  <a:pt x="308064" y="159685"/>
                </a:lnTo>
                <a:lnTo>
                  <a:pt x="304825" y="206166"/>
                </a:lnTo>
                <a:lnTo>
                  <a:pt x="304811" y="212559"/>
                </a:lnTo>
                <a:lnTo>
                  <a:pt x="305865" y="214688"/>
                </a:lnTo>
                <a:lnTo>
                  <a:pt x="307626" y="216106"/>
                </a:lnTo>
                <a:lnTo>
                  <a:pt x="312406" y="218741"/>
                </a:lnTo>
                <a:lnTo>
                  <a:pt x="321047" y="225116"/>
                </a:lnTo>
                <a:lnTo>
                  <a:pt x="330308" y="227475"/>
                </a:lnTo>
                <a:lnTo>
                  <a:pt x="336598" y="228027"/>
                </a:lnTo>
                <a:lnTo>
                  <a:pt x="342921" y="225451"/>
                </a:lnTo>
                <a:lnTo>
                  <a:pt x="365322" y="213255"/>
                </a:lnTo>
                <a:lnTo>
                  <a:pt x="378001" y="208439"/>
                </a:lnTo>
                <a:lnTo>
                  <a:pt x="425580" y="172884"/>
                </a:lnTo>
                <a:lnTo>
                  <a:pt x="461934" y="150071"/>
                </a:lnTo>
                <a:lnTo>
                  <a:pt x="477651" y="135390"/>
                </a:lnTo>
                <a:lnTo>
                  <a:pt x="523074" y="95764"/>
                </a:lnTo>
                <a:lnTo>
                  <a:pt x="539644" y="80387"/>
                </a:lnTo>
                <a:lnTo>
                  <a:pt x="546052" y="77988"/>
                </a:lnTo>
                <a:lnTo>
                  <a:pt x="548185" y="76290"/>
                </a:lnTo>
                <a:lnTo>
                  <a:pt x="552282" y="66986"/>
                </a:lnTo>
                <a:lnTo>
                  <a:pt x="557456" y="71732"/>
                </a:lnTo>
                <a:lnTo>
                  <a:pt x="557904" y="73177"/>
                </a:lnTo>
                <a:lnTo>
                  <a:pt x="557144" y="74141"/>
                </a:lnTo>
                <a:lnTo>
                  <a:pt x="555578" y="74784"/>
                </a:lnTo>
                <a:lnTo>
                  <a:pt x="554536" y="76271"/>
                </a:lnTo>
                <a:lnTo>
                  <a:pt x="553376" y="80745"/>
                </a:lnTo>
                <a:lnTo>
                  <a:pt x="551575" y="98786"/>
                </a:lnTo>
                <a:lnTo>
                  <a:pt x="545957" y="111258"/>
                </a:lnTo>
                <a:lnTo>
                  <a:pt x="537986" y="158753"/>
                </a:lnTo>
                <a:lnTo>
                  <a:pt x="528745" y="201787"/>
                </a:lnTo>
                <a:lnTo>
                  <a:pt x="524302" y="243953"/>
                </a:lnTo>
                <a:lnTo>
                  <a:pt x="515710" y="290610"/>
                </a:lnTo>
                <a:lnTo>
                  <a:pt x="504729" y="336339"/>
                </a:lnTo>
                <a:lnTo>
                  <a:pt x="489039" y="383866"/>
                </a:lnTo>
                <a:lnTo>
                  <a:pt x="485683" y="395750"/>
                </a:lnTo>
                <a:lnTo>
                  <a:pt x="477700" y="407432"/>
                </a:lnTo>
                <a:lnTo>
                  <a:pt x="476679" y="413904"/>
                </a:lnTo>
                <a:lnTo>
                  <a:pt x="475478" y="415592"/>
                </a:lnTo>
                <a:lnTo>
                  <a:pt x="473617" y="416718"/>
                </a:lnTo>
                <a:lnTo>
                  <a:pt x="468085" y="418525"/>
                </a:lnTo>
                <a:lnTo>
                  <a:pt x="467632" y="417615"/>
                </a:lnTo>
                <a:lnTo>
                  <a:pt x="466734" y="372977"/>
                </a:lnTo>
                <a:lnTo>
                  <a:pt x="466725" y="331227"/>
                </a:lnTo>
                <a:lnTo>
                  <a:pt x="469546" y="292893"/>
                </a:lnTo>
                <a:lnTo>
                  <a:pt x="475368" y="248281"/>
                </a:lnTo>
                <a:lnTo>
                  <a:pt x="481189" y="208056"/>
                </a:lnTo>
                <a:lnTo>
                  <a:pt x="498629" y="165407"/>
                </a:lnTo>
                <a:lnTo>
                  <a:pt x="520708" y="121603"/>
                </a:lnTo>
                <a:lnTo>
                  <a:pt x="536576" y="102030"/>
                </a:lnTo>
                <a:lnTo>
                  <a:pt x="563826" y="82468"/>
                </a:lnTo>
                <a:lnTo>
                  <a:pt x="573734" y="78913"/>
                </a:lnTo>
                <a:lnTo>
                  <a:pt x="584134" y="76275"/>
                </a:lnTo>
                <a:lnTo>
                  <a:pt x="596997" y="69897"/>
                </a:lnTo>
                <a:lnTo>
                  <a:pt x="641259" y="61144"/>
                </a:lnTo>
                <a:lnTo>
                  <a:pt x="673015" y="67420"/>
                </a:lnTo>
                <a:lnTo>
                  <a:pt x="685781" y="74047"/>
                </a:lnTo>
                <a:lnTo>
                  <a:pt x="688962" y="74721"/>
                </a:lnTo>
                <a:lnTo>
                  <a:pt x="698495" y="80726"/>
                </a:lnTo>
                <a:lnTo>
                  <a:pt x="702025" y="86253"/>
                </a:lnTo>
                <a:lnTo>
                  <a:pt x="704292" y="98424"/>
                </a:lnTo>
                <a:lnTo>
                  <a:pt x="704800" y="117355"/>
                </a:lnTo>
                <a:lnTo>
                  <a:pt x="702005" y="123699"/>
                </a:lnTo>
                <a:lnTo>
                  <a:pt x="698294" y="130046"/>
                </a:lnTo>
                <a:lnTo>
                  <a:pt x="695145" y="139570"/>
                </a:lnTo>
                <a:lnTo>
                  <a:pt x="662238" y="175818"/>
                </a:lnTo>
                <a:lnTo>
                  <a:pt x="656631" y="178611"/>
                </a:lnTo>
                <a:lnTo>
                  <a:pt x="638122" y="180648"/>
                </a:lnTo>
                <a:lnTo>
                  <a:pt x="634964" y="180713"/>
                </a:lnTo>
                <a:lnTo>
                  <a:pt x="628633" y="177964"/>
                </a:lnTo>
                <a:lnTo>
                  <a:pt x="621002" y="172632"/>
                </a:lnTo>
                <a:lnTo>
                  <a:pt x="619959" y="169080"/>
                </a:lnTo>
                <a:lnTo>
                  <a:pt x="619139" y="145518"/>
                </a:lnTo>
                <a:lnTo>
                  <a:pt x="626731" y="129142"/>
                </a:lnTo>
                <a:lnTo>
                  <a:pt x="641516" y="111293"/>
                </a:lnTo>
                <a:lnTo>
                  <a:pt x="688449" y="76073"/>
                </a:lnTo>
                <a:lnTo>
                  <a:pt x="713770" y="59842"/>
                </a:lnTo>
                <a:lnTo>
                  <a:pt x="726954" y="57577"/>
                </a:lnTo>
                <a:lnTo>
                  <a:pt x="771348" y="57025"/>
                </a:lnTo>
                <a:lnTo>
                  <a:pt x="798610" y="57019"/>
                </a:lnTo>
                <a:lnTo>
                  <a:pt x="808170" y="65220"/>
                </a:lnTo>
                <a:lnTo>
                  <a:pt x="809193" y="71208"/>
                </a:lnTo>
                <a:lnTo>
                  <a:pt x="809497" y="79685"/>
                </a:lnTo>
                <a:lnTo>
                  <a:pt x="806746" y="85790"/>
                </a:lnTo>
                <a:lnTo>
                  <a:pt x="803054" y="92031"/>
                </a:lnTo>
                <a:lnTo>
                  <a:pt x="800683" y="104661"/>
                </a:lnTo>
                <a:lnTo>
                  <a:pt x="800214" y="117347"/>
                </a:lnTo>
                <a:lnTo>
                  <a:pt x="797328" y="123696"/>
                </a:lnTo>
                <a:lnTo>
                  <a:pt x="793576" y="130045"/>
                </a:lnTo>
                <a:lnTo>
                  <a:pt x="790969" y="140863"/>
                </a:lnTo>
                <a:lnTo>
                  <a:pt x="790691" y="147243"/>
                </a:lnTo>
                <a:lnTo>
                  <a:pt x="791711" y="148918"/>
                </a:lnTo>
                <a:lnTo>
                  <a:pt x="793448" y="150036"/>
                </a:lnTo>
                <a:lnTo>
                  <a:pt x="798785" y="151828"/>
                </a:lnTo>
                <a:lnTo>
                  <a:pt x="804765" y="152138"/>
                </a:lnTo>
                <a:lnTo>
                  <a:pt x="806385" y="151123"/>
                </a:lnTo>
                <a:lnTo>
                  <a:pt x="807465" y="149389"/>
                </a:lnTo>
                <a:lnTo>
                  <a:pt x="808185" y="147174"/>
                </a:lnTo>
                <a:lnTo>
                  <a:pt x="809723" y="145697"/>
                </a:lnTo>
                <a:lnTo>
                  <a:pt x="819796" y="140505"/>
                </a:lnTo>
                <a:lnTo>
                  <a:pt x="852158" y="117257"/>
                </a:lnTo>
                <a:lnTo>
                  <a:pt x="864407" y="98286"/>
                </a:lnTo>
                <a:lnTo>
                  <a:pt x="891138" y="69719"/>
                </a:lnTo>
                <a:lnTo>
                  <a:pt x="893477" y="63369"/>
                </a:lnTo>
                <a:lnTo>
                  <a:pt x="895160" y="61252"/>
                </a:lnTo>
                <a:lnTo>
                  <a:pt x="901525" y="57215"/>
                </a:lnTo>
                <a:lnTo>
                  <a:pt x="904862" y="47533"/>
                </a:lnTo>
                <a:lnTo>
                  <a:pt x="904874" y="94222"/>
                </a:lnTo>
                <a:lnTo>
                  <a:pt x="904874" y="106612"/>
                </a:lnTo>
                <a:lnTo>
                  <a:pt x="902052" y="113633"/>
                </a:lnTo>
                <a:lnTo>
                  <a:pt x="898328" y="120280"/>
                </a:lnTo>
                <a:lnTo>
                  <a:pt x="895937" y="133172"/>
                </a:lnTo>
                <a:lnTo>
                  <a:pt x="895383" y="155441"/>
                </a:lnTo>
                <a:lnTo>
                  <a:pt x="892542" y="161793"/>
                </a:lnTo>
                <a:lnTo>
                  <a:pt x="890304" y="164968"/>
                </a:lnTo>
                <a:lnTo>
                  <a:pt x="883592" y="188383"/>
                </a:lnTo>
                <a:lnTo>
                  <a:pt x="879540" y="195836"/>
                </a:lnTo>
                <a:lnTo>
                  <a:pt x="861195" y="241518"/>
                </a:lnTo>
                <a:lnTo>
                  <a:pt x="847119" y="285639"/>
                </a:lnTo>
                <a:lnTo>
                  <a:pt x="828847" y="329874"/>
                </a:lnTo>
                <a:lnTo>
                  <a:pt x="818556" y="350061"/>
                </a:lnTo>
                <a:lnTo>
                  <a:pt x="815578" y="353980"/>
                </a:lnTo>
                <a:lnTo>
                  <a:pt x="812271" y="363979"/>
                </a:lnTo>
                <a:lnTo>
                  <a:pt x="809742" y="374421"/>
                </a:lnTo>
                <a:lnTo>
                  <a:pt x="801577" y="388082"/>
                </a:lnTo>
                <a:lnTo>
                  <a:pt x="792028" y="398392"/>
                </a:lnTo>
                <a:lnTo>
                  <a:pt x="788398" y="399241"/>
                </a:lnTo>
                <a:lnTo>
                  <a:pt x="782501" y="399785"/>
                </a:lnTo>
                <a:lnTo>
                  <a:pt x="782017" y="398772"/>
                </a:lnTo>
                <a:lnTo>
                  <a:pt x="781480" y="394823"/>
                </a:lnTo>
                <a:lnTo>
                  <a:pt x="778417" y="389540"/>
                </a:lnTo>
                <a:lnTo>
                  <a:pt x="774587" y="383664"/>
                </a:lnTo>
                <a:lnTo>
                  <a:pt x="762963" y="345759"/>
                </a:lnTo>
                <a:lnTo>
                  <a:pt x="762025" y="301582"/>
                </a:lnTo>
                <a:lnTo>
                  <a:pt x="763057" y="260128"/>
                </a:lnTo>
                <a:lnTo>
                  <a:pt x="769604" y="244435"/>
                </a:lnTo>
                <a:lnTo>
                  <a:pt x="809630" y="199911"/>
                </a:lnTo>
                <a:lnTo>
                  <a:pt x="821973" y="190374"/>
                </a:lnTo>
                <a:lnTo>
                  <a:pt x="867437" y="158972"/>
                </a:lnTo>
                <a:lnTo>
                  <a:pt x="904932" y="133808"/>
                </a:lnTo>
                <a:lnTo>
                  <a:pt x="950519" y="106682"/>
                </a:lnTo>
                <a:lnTo>
                  <a:pt x="997965" y="82951"/>
                </a:lnTo>
                <a:lnTo>
                  <a:pt x="1044447" y="54247"/>
                </a:lnTo>
                <a:lnTo>
                  <a:pt x="1087958" y="32701"/>
                </a:lnTo>
                <a:lnTo>
                  <a:pt x="1135276" y="20292"/>
                </a:lnTo>
                <a:lnTo>
                  <a:pt x="1140711" y="19326"/>
                </a:lnTo>
                <a:lnTo>
                  <a:pt x="1144804" y="21922"/>
                </a:lnTo>
                <a:lnTo>
                  <a:pt x="1150999" y="27156"/>
                </a:lnTo>
                <a:lnTo>
                  <a:pt x="1151847" y="30693"/>
                </a:lnTo>
                <a:lnTo>
                  <a:pt x="1152074" y="33119"/>
                </a:lnTo>
                <a:lnTo>
                  <a:pt x="1153281" y="34736"/>
                </a:lnTo>
                <a:lnTo>
                  <a:pt x="1157445" y="36532"/>
                </a:lnTo>
                <a:lnTo>
                  <a:pt x="1158980" y="38069"/>
                </a:lnTo>
                <a:lnTo>
                  <a:pt x="1160685" y="42600"/>
                </a:lnTo>
                <a:lnTo>
                  <a:pt x="1162039" y="88388"/>
                </a:lnTo>
                <a:lnTo>
                  <a:pt x="1149876" y="135862"/>
                </a:lnTo>
                <a:lnTo>
                  <a:pt x="1144358" y="154085"/>
                </a:lnTo>
                <a:lnTo>
                  <a:pt x="1142208" y="167876"/>
                </a:lnTo>
                <a:lnTo>
                  <a:pt x="1135513" y="180791"/>
                </a:lnTo>
                <a:lnTo>
                  <a:pt x="1134833" y="183984"/>
                </a:lnTo>
                <a:lnTo>
                  <a:pt x="1133322" y="186112"/>
                </a:lnTo>
                <a:lnTo>
                  <a:pt x="1131256" y="187531"/>
                </a:lnTo>
                <a:lnTo>
                  <a:pt x="1128821" y="188477"/>
                </a:lnTo>
                <a:lnTo>
                  <a:pt x="1127196" y="190166"/>
                </a:lnTo>
                <a:lnTo>
                  <a:pt x="1123176" y="199959"/>
                </a:lnTo>
                <a:lnTo>
                  <a:pt x="1114544" y="209291"/>
                </a:lnTo>
                <a:lnTo>
                  <a:pt x="1114425" y="194953"/>
                </a:lnTo>
                <a:lnTo>
                  <a:pt x="1117248" y="189584"/>
                </a:lnTo>
                <a:lnTo>
                  <a:pt x="1120970" y="183670"/>
                </a:lnTo>
                <a:lnTo>
                  <a:pt x="1124126" y="174391"/>
                </a:lnTo>
                <a:lnTo>
                  <a:pt x="1139059" y="148889"/>
                </a:lnTo>
                <a:lnTo>
                  <a:pt x="1141248" y="140889"/>
                </a:lnTo>
                <a:lnTo>
                  <a:pt x="1147866" y="133806"/>
                </a:lnTo>
                <a:lnTo>
                  <a:pt x="1156803" y="126071"/>
                </a:lnTo>
                <a:lnTo>
                  <a:pt x="1184193" y="92346"/>
                </a:lnTo>
                <a:lnTo>
                  <a:pt x="1190589" y="88595"/>
                </a:lnTo>
                <a:lnTo>
                  <a:pt x="1196958" y="85869"/>
                </a:lnTo>
                <a:lnTo>
                  <a:pt x="1219198" y="69197"/>
                </a:lnTo>
                <a:lnTo>
                  <a:pt x="1236368" y="66699"/>
                </a:lnTo>
                <a:lnTo>
                  <a:pt x="1255534" y="66548"/>
                </a:lnTo>
                <a:lnTo>
                  <a:pt x="1265345" y="74745"/>
                </a:lnTo>
                <a:lnTo>
                  <a:pt x="1266167" y="78303"/>
                </a:lnTo>
                <a:lnTo>
                  <a:pt x="1266386" y="80733"/>
                </a:lnTo>
                <a:lnTo>
                  <a:pt x="1267590" y="82353"/>
                </a:lnTo>
                <a:lnTo>
                  <a:pt x="1271751" y="84154"/>
                </a:lnTo>
                <a:lnTo>
                  <a:pt x="1273283" y="85692"/>
                </a:lnTo>
                <a:lnTo>
                  <a:pt x="1274987" y="90224"/>
                </a:lnTo>
                <a:lnTo>
                  <a:pt x="1274383" y="92914"/>
                </a:lnTo>
                <a:lnTo>
                  <a:pt x="1268631" y="104836"/>
                </a:lnTo>
                <a:lnTo>
                  <a:pt x="1265785" y="139571"/>
                </a:lnTo>
                <a:lnTo>
                  <a:pt x="1259289" y="152270"/>
                </a:lnTo>
                <a:lnTo>
                  <a:pt x="1257300" y="180413"/>
                </a:lnTo>
                <a:lnTo>
                  <a:pt x="1265501" y="172605"/>
                </a:lnTo>
                <a:lnTo>
                  <a:pt x="1274166" y="170515"/>
                </a:lnTo>
                <a:lnTo>
                  <a:pt x="1279967" y="166375"/>
                </a:lnTo>
                <a:lnTo>
                  <a:pt x="1283248" y="161008"/>
                </a:lnTo>
                <a:lnTo>
                  <a:pt x="1284123" y="158095"/>
                </a:lnTo>
                <a:lnTo>
                  <a:pt x="1290741" y="152036"/>
                </a:lnTo>
                <a:lnTo>
                  <a:pt x="1299678" y="144757"/>
                </a:lnTo>
                <a:lnTo>
                  <a:pt x="1316864" y="125660"/>
                </a:lnTo>
                <a:lnTo>
                  <a:pt x="1327164" y="117159"/>
                </a:lnTo>
                <a:lnTo>
                  <a:pt x="1350155" y="89728"/>
                </a:lnTo>
                <a:lnTo>
                  <a:pt x="1396919" y="51735"/>
                </a:lnTo>
                <a:lnTo>
                  <a:pt x="1406500" y="48751"/>
                </a:lnTo>
                <a:lnTo>
                  <a:pt x="1417339" y="47659"/>
                </a:lnTo>
                <a:lnTo>
                  <a:pt x="1427260" y="55710"/>
                </a:lnTo>
                <a:lnTo>
                  <a:pt x="1428086" y="59260"/>
                </a:lnTo>
                <a:lnTo>
                  <a:pt x="1428618" y="65105"/>
                </a:lnTo>
                <a:lnTo>
                  <a:pt x="1429719" y="65585"/>
                </a:lnTo>
                <a:lnTo>
                  <a:pt x="1436938" y="66418"/>
                </a:lnTo>
                <a:lnTo>
                  <a:pt x="1437681" y="69310"/>
                </a:lnTo>
                <a:lnTo>
                  <a:pt x="1438273" y="76059"/>
                </a:lnTo>
                <a:lnTo>
                  <a:pt x="1438274" y="76062"/>
                </a:lnTo>
                <a:lnTo>
                  <a:pt x="1438274" y="76066"/>
                </a:lnTo>
                <a:lnTo>
                  <a:pt x="1438274" y="66936"/>
                </a:lnTo>
                <a:lnTo>
                  <a:pt x="1429140" y="57421"/>
                </a:lnTo>
                <a:lnTo>
                  <a:pt x="1396568" y="57019"/>
                </a:lnTo>
                <a:lnTo>
                  <a:pt x="1394595" y="58077"/>
                </a:lnTo>
                <a:lnTo>
                  <a:pt x="1393281" y="59841"/>
                </a:lnTo>
                <a:lnTo>
                  <a:pt x="1390761" y="64623"/>
                </a:lnTo>
                <a:lnTo>
                  <a:pt x="1375564" y="82529"/>
                </a:lnTo>
                <a:lnTo>
                  <a:pt x="1369560" y="95141"/>
                </a:lnTo>
                <a:lnTo>
                  <a:pt x="1365402" y="101479"/>
                </a:lnTo>
                <a:lnTo>
                  <a:pt x="1353519" y="138687"/>
                </a:lnTo>
                <a:lnTo>
                  <a:pt x="1352561" y="174484"/>
                </a:lnTo>
                <a:lnTo>
                  <a:pt x="1353616" y="176604"/>
                </a:lnTo>
                <a:lnTo>
                  <a:pt x="1355376" y="178017"/>
                </a:lnTo>
                <a:lnTo>
                  <a:pt x="1360156" y="179588"/>
                </a:lnTo>
                <a:lnTo>
                  <a:pt x="1365807" y="180286"/>
                </a:lnTo>
                <a:lnTo>
                  <a:pt x="1371848" y="183418"/>
                </a:lnTo>
                <a:lnTo>
                  <a:pt x="1374939" y="185735"/>
                </a:lnTo>
                <a:lnTo>
                  <a:pt x="1378058" y="186221"/>
                </a:lnTo>
                <a:lnTo>
                  <a:pt x="1381198" y="185487"/>
                </a:lnTo>
                <a:lnTo>
                  <a:pt x="1387507" y="182908"/>
                </a:lnTo>
                <a:lnTo>
                  <a:pt x="1417240" y="178142"/>
                </a:lnTo>
                <a:lnTo>
                  <a:pt x="1459647" y="158461"/>
                </a:lnTo>
                <a:lnTo>
                  <a:pt x="1499246" y="135326"/>
                </a:lnTo>
                <a:lnTo>
                  <a:pt x="1545635" y="92471"/>
                </a:lnTo>
                <a:lnTo>
                  <a:pt x="1566478" y="70625"/>
                </a:lnTo>
                <a:lnTo>
                  <a:pt x="1571158" y="61520"/>
                </a:lnTo>
                <a:lnTo>
                  <a:pt x="1590518" y="47626"/>
                </a:lnTo>
                <a:lnTo>
                  <a:pt x="1595685" y="47533"/>
                </a:lnTo>
                <a:lnTo>
                  <a:pt x="1597189" y="48578"/>
                </a:lnTo>
                <a:lnTo>
                  <a:pt x="1598193" y="50333"/>
                </a:lnTo>
                <a:lnTo>
                  <a:pt x="1598862" y="52562"/>
                </a:lnTo>
                <a:lnTo>
                  <a:pt x="1598249" y="54047"/>
                </a:lnTo>
                <a:lnTo>
                  <a:pt x="1596783" y="55038"/>
                </a:lnTo>
                <a:lnTo>
                  <a:pt x="1594747" y="55698"/>
                </a:lnTo>
                <a:lnTo>
                  <a:pt x="1593390" y="57197"/>
                </a:lnTo>
                <a:lnTo>
                  <a:pt x="1591881" y="61684"/>
                </a:lnTo>
                <a:lnTo>
                  <a:pt x="1588011" y="79087"/>
                </a:lnTo>
                <a:lnTo>
                  <a:pt x="1583181" y="93191"/>
                </a:lnTo>
                <a:lnTo>
                  <a:pt x="1580994" y="100612"/>
                </a:lnTo>
                <a:lnTo>
                  <a:pt x="1574870" y="111798"/>
                </a:lnTo>
                <a:lnTo>
                  <a:pt x="1571528" y="126990"/>
                </a:lnTo>
                <a:lnTo>
                  <a:pt x="1564275" y="142140"/>
                </a:lnTo>
                <a:lnTo>
                  <a:pt x="1563549" y="145517"/>
                </a:lnTo>
                <a:lnTo>
                  <a:pt x="1544016" y="180646"/>
                </a:lnTo>
                <a:lnTo>
                  <a:pt x="1543087" y="189928"/>
                </a:lnTo>
                <a:lnTo>
                  <a:pt x="1543050" y="176168"/>
                </a:lnTo>
                <a:lnTo>
                  <a:pt x="1545873" y="170652"/>
                </a:lnTo>
                <a:lnTo>
                  <a:pt x="1549595" y="164673"/>
                </a:lnTo>
                <a:lnTo>
                  <a:pt x="1551986" y="152211"/>
                </a:lnTo>
                <a:lnTo>
                  <a:pt x="1552183" y="149055"/>
                </a:lnTo>
                <a:lnTo>
                  <a:pt x="1555222" y="142727"/>
                </a:lnTo>
                <a:lnTo>
                  <a:pt x="1559042" y="136386"/>
                </a:lnTo>
                <a:lnTo>
                  <a:pt x="1570982" y="95707"/>
                </a:lnTo>
                <a:lnTo>
                  <a:pt x="1571621" y="76513"/>
                </a:lnTo>
                <a:lnTo>
                  <a:pt x="1579825" y="84309"/>
                </a:lnTo>
                <a:lnTo>
                  <a:pt x="1579207" y="85796"/>
                </a:lnTo>
                <a:lnTo>
                  <a:pt x="1574341" y="92945"/>
                </a:lnTo>
                <a:lnTo>
                  <a:pt x="1572160" y="104841"/>
                </a:lnTo>
                <a:lnTo>
                  <a:pt x="1571625" y="141255"/>
                </a:lnTo>
                <a:lnTo>
                  <a:pt x="1572682" y="141751"/>
                </a:lnTo>
                <a:lnTo>
                  <a:pt x="1595304" y="142741"/>
                </a:lnTo>
                <a:lnTo>
                  <a:pt x="1600846" y="139920"/>
                </a:lnTo>
                <a:lnTo>
                  <a:pt x="1616158" y="127555"/>
                </a:lnTo>
                <a:lnTo>
                  <a:pt x="1628792" y="121635"/>
                </a:lnTo>
                <a:lnTo>
                  <a:pt x="1659663" y="98214"/>
                </a:lnTo>
                <a:lnTo>
                  <a:pt x="1679850" y="72891"/>
                </a:lnTo>
                <a:lnTo>
                  <a:pt x="1686047" y="69365"/>
                </a:lnTo>
                <a:lnTo>
                  <a:pt x="1692330" y="66739"/>
                </a:lnTo>
                <a:lnTo>
                  <a:pt x="1704968" y="57024"/>
                </a:lnTo>
                <a:lnTo>
                  <a:pt x="1704970" y="57022"/>
                </a:lnTo>
                <a:lnTo>
                  <a:pt x="1704974" y="79409"/>
                </a:lnTo>
                <a:lnTo>
                  <a:pt x="1692801" y="126344"/>
                </a:lnTo>
                <a:lnTo>
                  <a:pt x="1687283" y="144561"/>
                </a:lnTo>
                <a:lnTo>
                  <a:pt x="1686044" y="164850"/>
                </a:lnTo>
                <a:lnTo>
                  <a:pt x="1688799" y="171266"/>
                </a:lnTo>
                <a:lnTo>
                  <a:pt x="1694137" y="178952"/>
                </a:lnTo>
                <a:lnTo>
                  <a:pt x="1697688" y="180003"/>
                </a:lnTo>
                <a:lnTo>
                  <a:pt x="1722861" y="180795"/>
                </a:lnTo>
                <a:lnTo>
                  <a:pt x="1731621" y="178000"/>
                </a:lnTo>
                <a:lnTo>
                  <a:pt x="1740101" y="174288"/>
                </a:lnTo>
                <a:lnTo>
                  <a:pt x="1755716" y="171140"/>
                </a:lnTo>
                <a:lnTo>
                  <a:pt x="1768573" y="162917"/>
                </a:lnTo>
                <a:lnTo>
                  <a:pt x="1812834" y="126046"/>
                </a:lnTo>
                <a:lnTo>
                  <a:pt x="1847792" y="82950"/>
                </a:lnTo>
                <a:lnTo>
                  <a:pt x="1854535" y="68583"/>
                </a:lnTo>
                <a:lnTo>
                  <a:pt x="1855480" y="64728"/>
                </a:lnTo>
                <a:lnTo>
                  <a:pt x="1857170" y="62158"/>
                </a:lnTo>
                <a:lnTo>
                  <a:pt x="1859354" y="60446"/>
                </a:lnTo>
                <a:lnTo>
                  <a:pt x="1864604" y="57484"/>
                </a:lnTo>
                <a:lnTo>
                  <a:pt x="1875901" y="47946"/>
                </a:lnTo>
                <a:lnTo>
                  <a:pt x="1876269" y="52684"/>
                </a:lnTo>
                <a:lnTo>
                  <a:pt x="1875262" y="54129"/>
                </a:lnTo>
                <a:lnTo>
                  <a:pt x="1873533" y="55093"/>
                </a:lnTo>
                <a:lnTo>
                  <a:pt x="1871323" y="55735"/>
                </a:lnTo>
                <a:lnTo>
                  <a:pt x="1869848" y="57221"/>
                </a:lnTo>
                <a:lnTo>
                  <a:pt x="1864660" y="67211"/>
                </a:lnTo>
                <a:lnTo>
                  <a:pt x="1862230" y="70163"/>
                </a:lnTo>
                <a:lnTo>
                  <a:pt x="1859532" y="79088"/>
                </a:lnTo>
                <a:lnTo>
                  <a:pt x="1854608" y="116822"/>
                </a:lnTo>
                <a:lnTo>
                  <a:pt x="1849185" y="135037"/>
                </a:lnTo>
                <a:lnTo>
                  <a:pt x="1847967" y="155325"/>
                </a:lnTo>
                <a:lnTo>
                  <a:pt x="1848986" y="157481"/>
                </a:lnTo>
                <a:lnTo>
                  <a:pt x="1850724" y="158919"/>
                </a:lnTo>
                <a:lnTo>
                  <a:pt x="1856062" y="161226"/>
                </a:lnTo>
                <a:lnTo>
                  <a:pt x="1879729" y="161779"/>
                </a:lnTo>
                <a:lnTo>
                  <a:pt x="1886008" y="158965"/>
                </a:lnTo>
                <a:lnTo>
                  <a:pt x="1908178" y="139404"/>
                </a:lnTo>
                <a:lnTo>
                  <a:pt x="1919816" y="120290"/>
                </a:lnTo>
                <a:lnTo>
                  <a:pt x="1923853" y="108692"/>
                </a:lnTo>
                <a:lnTo>
                  <a:pt x="1930223" y="97494"/>
                </a:lnTo>
                <a:lnTo>
                  <a:pt x="1933639" y="82299"/>
                </a:lnTo>
                <a:lnTo>
                  <a:pt x="1940919" y="67148"/>
                </a:lnTo>
                <a:lnTo>
                  <a:pt x="1942668" y="53963"/>
                </a:lnTo>
                <a:lnTo>
                  <a:pt x="1940085" y="47547"/>
                </a:lnTo>
                <a:lnTo>
                  <a:pt x="1934860" y="39861"/>
                </a:lnTo>
                <a:lnTo>
                  <a:pt x="1931324" y="38810"/>
                </a:lnTo>
                <a:lnTo>
                  <a:pt x="1920430" y="38135"/>
                </a:lnTo>
                <a:lnTo>
                  <a:pt x="1918461" y="39138"/>
                </a:lnTo>
                <a:lnTo>
                  <a:pt x="1917149" y="40865"/>
                </a:lnTo>
                <a:lnTo>
                  <a:pt x="1916274" y="43075"/>
                </a:lnTo>
                <a:lnTo>
                  <a:pt x="1914633" y="44548"/>
                </a:lnTo>
                <a:lnTo>
                  <a:pt x="1904394" y="49735"/>
                </a:lnTo>
                <a:lnTo>
                  <a:pt x="1898380" y="55898"/>
                </a:lnTo>
                <a:lnTo>
                  <a:pt x="1861606" y="101399"/>
                </a:lnTo>
                <a:lnTo>
                  <a:pt x="1858627" y="110973"/>
                </a:lnTo>
                <a:lnTo>
                  <a:pt x="1857539" y="126866"/>
                </a:lnTo>
                <a:lnTo>
                  <a:pt x="1858543" y="128984"/>
                </a:lnTo>
                <a:lnTo>
                  <a:pt x="1860270" y="130396"/>
                </a:lnTo>
                <a:lnTo>
                  <a:pt x="1865588" y="132661"/>
                </a:lnTo>
                <a:lnTo>
                  <a:pt x="1908196" y="116342"/>
                </a:lnTo>
                <a:lnTo>
                  <a:pt x="1955031" y="88743"/>
                </a:lnTo>
                <a:lnTo>
                  <a:pt x="2002414" y="57018"/>
                </a:lnTo>
                <a:lnTo>
                  <a:pt x="2045697" y="31266"/>
                </a:lnTo>
                <a:lnTo>
                  <a:pt x="2053257" y="28640"/>
                </a:lnTo>
                <a:lnTo>
                  <a:pt x="2063463" y="22270"/>
                </a:lnTo>
                <a:lnTo>
                  <a:pt x="2073190" y="19912"/>
                </a:lnTo>
                <a:lnTo>
                  <a:pt x="2079586" y="19360"/>
                </a:lnTo>
                <a:lnTo>
                  <a:pt x="2085956" y="21937"/>
                </a:lnTo>
                <a:lnTo>
                  <a:pt x="2093614" y="27159"/>
                </a:lnTo>
                <a:lnTo>
                  <a:pt x="2094661" y="30695"/>
                </a:lnTo>
                <a:lnTo>
                  <a:pt x="2094940" y="33120"/>
                </a:lnTo>
                <a:lnTo>
                  <a:pt x="2098072" y="38636"/>
                </a:lnTo>
                <a:lnTo>
                  <a:pt x="2103650" y="45744"/>
                </a:lnTo>
                <a:lnTo>
                  <a:pt x="2104903" y="55542"/>
                </a:lnTo>
                <a:lnTo>
                  <a:pt x="2105021" y="66113"/>
                </a:lnTo>
                <a:lnTo>
                  <a:pt x="2114158" y="66533"/>
                </a:lnTo>
                <a:lnTo>
                  <a:pt x="2122715" y="58342"/>
                </a:lnTo>
                <a:lnTo>
                  <a:pt x="2123672" y="52354"/>
                </a:lnTo>
                <a:lnTo>
                  <a:pt x="2124865" y="50734"/>
                </a:lnTo>
                <a:lnTo>
                  <a:pt x="2129012" y="48934"/>
                </a:lnTo>
                <a:lnTo>
                  <a:pt x="2130541" y="47396"/>
                </a:lnTo>
                <a:lnTo>
                  <a:pt x="2133197" y="39419"/>
                </a:lnTo>
                <a:lnTo>
                  <a:pt x="2133598" y="20281"/>
                </a:lnTo>
                <a:lnTo>
                  <a:pt x="2125397" y="27239"/>
                </a:lnTo>
                <a:lnTo>
                  <a:pt x="2119408" y="28087"/>
                </a:lnTo>
                <a:lnTo>
                  <a:pt x="2117789" y="29264"/>
                </a:lnTo>
                <a:lnTo>
                  <a:pt x="2116710" y="31108"/>
                </a:lnTo>
                <a:lnTo>
                  <a:pt x="2115990" y="33395"/>
                </a:lnTo>
                <a:lnTo>
                  <a:pt x="2104377" y="47728"/>
                </a:lnTo>
                <a:lnTo>
                  <a:pt x="2085917" y="69387"/>
                </a:lnTo>
                <a:lnTo>
                  <a:pt x="2069742" y="94532"/>
                </a:lnTo>
                <a:lnTo>
                  <a:pt x="2067119" y="101208"/>
                </a:lnTo>
                <a:lnTo>
                  <a:pt x="2060750" y="110917"/>
                </a:lnTo>
                <a:lnTo>
                  <a:pt x="2057334" y="120496"/>
                </a:lnTo>
                <a:lnTo>
                  <a:pt x="2052783" y="126859"/>
                </a:lnTo>
                <a:lnTo>
                  <a:pt x="2052206" y="130037"/>
                </a:lnTo>
                <a:lnTo>
                  <a:pt x="2052878" y="133214"/>
                </a:lnTo>
                <a:lnTo>
                  <a:pt x="2056505" y="140862"/>
                </a:lnTo>
                <a:lnTo>
                  <a:pt x="2059824" y="141907"/>
                </a:lnTo>
                <a:lnTo>
                  <a:pt x="2062190" y="142186"/>
                </a:lnTo>
                <a:lnTo>
                  <a:pt x="2067643" y="145318"/>
                </a:lnTo>
                <a:lnTo>
                  <a:pt x="2073593" y="149180"/>
                </a:lnTo>
                <a:lnTo>
                  <a:pt x="2082894" y="151354"/>
                </a:lnTo>
                <a:lnTo>
                  <a:pt x="2089192" y="151862"/>
                </a:lnTo>
                <a:lnTo>
                  <a:pt x="2095518" y="149266"/>
                </a:lnTo>
                <a:lnTo>
                  <a:pt x="2098687" y="147092"/>
                </a:lnTo>
                <a:lnTo>
                  <a:pt x="2113259" y="144032"/>
                </a:lnTo>
                <a:lnTo>
                  <a:pt x="2136089" y="141940"/>
                </a:lnTo>
                <a:lnTo>
                  <a:pt x="2178455" y="120364"/>
                </a:lnTo>
                <a:lnTo>
                  <a:pt x="2188108" y="111278"/>
                </a:lnTo>
                <a:lnTo>
                  <a:pt x="2230654" y="64808"/>
                </a:lnTo>
                <a:lnTo>
                  <a:pt x="2247719" y="44861"/>
                </a:lnTo>
                <a:lnTo>
                  <a:pt x="2254169" y="35741"/>
                </a:lnTo>
                <a:lnTo>
                  <a:pt x="2274589" y="20528"/>
                </a:lnTo>
                <a:lnTo>
                  <a:pt x="2284510" y="19060"/>
                </a:lnTo>
                <a:lnTo>
                  <a:pt x="2285006" y="20072"/>
                </a:lnTo>
                <a:lnTo>
                  <a:pt x="2285868" y="27132"/>
                </a:lnTo>
                <a:lnTo>
                  <a:pt x="2279426" y="36848"/>
                </a:lnTo>
                <a:lnTo>
                  <a:pt x="2276290" y="51160"/>
                </a:lnTo>
                <a:lnTo>
                  <a:pt x="2266285" y="66014"/>
                </a:lnTo>
                <a:lnTo>
                  <a:pt x="2242581" y="100566"/>
                </a:lnTo>
                <a:lnTo>
                  <a:pt x="2230337" y="129978"/>
                </a:lnTo>
                <a:lnTo>
                  <a:pt x="2219452" y="142603"/>
                </a:lnTo>
                <a:lnTo>
                  <a:pt x="2211135" y="142732"/>
                </a:lnTo>
                <a:lnTo>
                  <a:pt x="2210690" y="141677"/>
                </a:lnTo>
                <a:lnTo>
                  <a:pt x="2210194" y="137684"/>
                </a:lnTo>
                <a:lnTo>
                  <a:pt x="2211121" y="136196"/>
                </a:lnTo>
                <a:lnTo>
                  <a:pt x="2212797" y="135203"/>
                </a:lnTo>
                <a:lnTo>
                  <a:pt x="2214973" y="134542"/>
                </a:lnTo>
                <a:lnTo>
                  <a:pt x="2216423" y="133042"/>
                </a:lnTo>
                <a:lnTo>
                  <a:pt x="2221573" y="123032"/>
                </a:lnTo>
                <a:lnTo>
                  <a:pt x="2251114" y="77744"/>
                </a:lnTo>
                <a:lnTo>
                  <a:pt x="2260263" y="68699"/>
                </a:lnTo>
                <a:lnTo>
                  <a:pt x="2305712" y="30486"/>
                </a:lnTo>
                <a:lnTo>
                  <a:pt x="2335829" y="13896"/>
                </a:lnTo>
                <a:lnTo>
                  <a:pt x="2348271" y="9669"/>
                </a:lnTo>
                <a:lnTo>
                  <a:pt x="2361956" y="2118"/>
                </a:lnTo>
                <a:lnTo>
                  <a:pt x="2374850" y="313"/>
                </a:lnTo>
                <a:lnTo>
                  <a:pt x="2376983" y="1223"/>
                </a:lnTo>
                <a:lnTo>
                  <a:pt x="2378405" y="2888"/>
                </a:lnTo>
                <a:lnTo>
                  <a:pt x="2379352" y="5057"/>
                </a:lnTo>
                <a:lnTo>
                  <a:pt x="2381044" y="6503"/>
                </a:lnTo>
                <a:lnTo>
                  <a:pt x="2385743" y="8109"/>
                </a:lnTo>
                <a:lnTo>
                  <a:pt x="2387421" y="9596"/>
                </a:lnTo>
                <a:lnTo>
                  <a:pt x="2389283" y="14070"/>
                </a:lnTo>
                <a:lnTo>
                  <a:pt x="2390762" y="55737"/>
                </a:lnTo>
                <a:lnTo>
                  <a:pt x="2387947" y="64563"/>
                </a:lnTo>
                <a:lnTo>
                  <a:pt x="2384226" y="73072"/>
                </a:lnTo>
                <a:lnTo>
                  <a:pt x="2381072" y="88704"/>
                </a:lnTo>
                <a:lnTo>
                  <a:pt x="2374964" y="101567"/>
                </a:lnTo>
                <a:lnTo>
                  <a:pt x="2371627" y="117255"/>
                </a:lnTo>
                <a:lnTo>
                  <a:pt x="2363649" y="130908"/>
                </a:lnTo>
                <a:lnTo>
                  <a:pt x="2352686" y="142732"/>
                </a:lnTo>
                <a:lnTo>
                  <a:pt x="2357733" y="137684"/>
                </a:lnTo>
                <a:lnTo>
                  <a:pt x="2363037" y="135203"/>
                </a:lnTo>
                <a:lnTo>
                  <a:pt x="2365932" y="134542"/>
                </a:lnTo>
                <a:lnTo>
                  <a:pt x="2375064" y="128554"/>
                </a:lnTo>
                <a:lnTo>
                  <a:pt x="2387632" y="115992"/>
                </a:lnTo>
                <a:lnTo>
                  <a:pt x="2398191" y="101186"/>
                </a:lnTo>
                <a:lnTo>
                  <a:pt x="2417365" y="83343"/>
                </a:lnTo>
                <a:lnTo>
                  <a:pt x="2425876" y="72952"/>
                </a:lnTo>
                <a:lnTo>
                  <a:pt x="2473240" y="32702"/>
                </a:lnTo>
                <a:lnTo>
                  <a:pt x="2479636" y="30337"/>
                </a:lnTo>
                <a:lnTo>
                  <a:pt x="2481765" y="28648"/>
                </a:lnTo>
                <a:lnTo>
                  <a:pt x="2485820" y="22272"/>
                </a:lnTo>
                <a:lnTo>
                  <a:pt x="2494058" y="19361"/>
                </a:lnTo>
                <a:lnTo>
                  <a:pt x="2494554" y="20272"/>
                </a:lnTo>
                <a:lnTo>
                  <a:pt x="2495537" y="45665"/>
                </a:lnTo>
                <a:lnTo>
                  <a:pt x="2489001" y="55795"/>
                </a:lnTo>
                <a:lnTo>
                  <a:pt x="2485226" y="81615"/>
                </a:lnTo>
                <a:lnTo>
                  <a:pt x="2478537" y="94960"/>
                </a:lnTo>
                <a:lnTo>
                  <a:pt x="2476499" y="123683"/>
                </a:lnTo>
                <a:lnTo>
                  <a:pt x="2481556" y="118634"/>
                </a:lnTo>
                <a:lnTo>
                  <a:pt x="2486860" y="116153"/>
                </a:lnTo>
                <a:lnTo>
                  <a:pt x="2489756" y="115492"/>
                </a:lnTo>
                <a:lnTo>
                  <a:pt x="2498888" y="109504"/>
                </a:lnTo>
                <a:lnTo>
                  <a:pt x="2541190" y="73230"/>
                </a:lnTo>
                <a:lnTo>
                  <a:pt x="2549701" y="63165"/>
                </a:lnTo>
                <a:lnTo>
                  <a:pt x="2597065" y="22117"/>
                </a:lnTo>
                <a:lnTo>
                  <a:pt x="2606648" y="13634"/>
                </a:lnTo>
                <a:lnTo>
                  <a:pt x="2613012" y="11278"/>
                </a:lnTo>
                <a:lnTo>
                  <a:pt x="2615133" y="9592"/>
                </a:lnTo>
                <a:lnTo>
                  <a:pt x="2619176" y="3220"/>
                </a:lnTo>
                <a:lnTo>
                  <a:pt x="2628459" y="0"/>
                </a:lnTo>
                <a:lnTo>
                  <a:pt x="2620658" y="8081"/>
                </a:lnTo>
                <a:lnTo>
                  <a:pt x="2618570" y="16739"/>
                </a:lnTo>
                <a:lnTo>
                  <a:pt x="2612902" y="25564"/>
                </a:lnTo>
                <a:lnTo>
                  <a:pt x="2609696" y="34881"/>
                </a:lnTo>
                <a:lnTo>
                  <a:pt x="2603570" y="45403"/>
                </a:lnTo>
                <a:lnTo>
                  <a:pt x="2600228" y="60398"/>
                </a:lnTo>
                <a:lnTo>
                  <a:pt x="2592975" y="75482"/>
                </a:lnTo>
                <a:lnTo>
                  <a:pt x="2581402" y="117617"/>
                </a:lnTo>
                <a:lnTo>
                  <a:pt x="2584154" y="123815"/>
                </a:lnTo>
                <a:lnTo>
                  <a:pt x="2587844" y="130098"/>
                </a:lnTo>
                <a:lnTo>
                  <a:pt x="2589487" y="136418"/>
                </a:lnTo>
                <a:lnTo>
                  <a:pt x="2590982" y="138527"/>
                </a:lnTo>
                <a:lnTo>
                  <a:pt x="2593038" y="139933"/>
                </a:lnTo>
                <a:lnTo>
                  <a:pt x="2598885" y="142188"/>
                </a:lnTo>
                <a:lnTo>
                  <a:pt x="2632477" y="142743"/>
                </a:lnTo>
                <a:lnTo>
                  <a:pt x="2638603" y="139921"/>
                </a:lnTo>
                <a:lnTo>
                  <a:pt x="2644852" y="136198"/>
                </a:lnTo>
                <a:lnTo>
                  <a:pt x="2654323" y="133043"/>
                </a:lnTo>
                <a:lnTo>
                  <a:pt x="2660659" y="128555"/>
                </a:lnTo>
                <a:lnTo>
                  <a:pt x="2664181" y="123033"/>
                </a:lnTo>
                <a:lnTo>
                  <a:pt x="2665121" y="120078"/>
                </a:lnTo>
                <a:lnTo>
                  <a:pt x="2666804" y="118108"/>
                </a:lnTo>
                <a:lnTo>
                  <a:pt x="2671499" y="115920"/>
                </a:lnTo>
                <a:lnTo>
                  <a:pt x="2673173" y="114278"/>
                </a:lnTo>
                <a:lnTo>
                  <a:pt x="2676484" y="104774"/>
                </a:lnTo>
                <a:lnTo>
                  <a:pt x="2662059" y="104645"/>
                </a:lnTo>
                <a:lnTo>
                  <a:pt x="2656690" y="107467"/>
                </a:lnTo>
                <a:lnTo>
                  <a:pt x="2640685" y="120453"/>
                </a:lnTo>
                <a:lnTo>
                  <a:pt x="2634843" y="122254"/>
                </a:lnTo>
                <a:lnTo>
                  <a:pt x="2632862" y="123792"/>
                </a:lnTo>
                <a:lnTo>
                  <a:pt x="2630660" y="128324"/>
                </a:lnTo>
                <a:lnTo>
                  <a:pt x="2629014" y="129956"/>
                </a:lnTo>
                <a:lnTo>
                  <a:pt x="2619374" y="13321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7" name="SMARTInkShape-Group168"/>
          <p:cNvGrpSpPr/>
          <p:nvPr/>
        </p:nvGrpSpPr>
        <p:grpSpPr>
          <a:xfrm>
            <a:off x="2676525" y="3515132"/>
            <a:ext cx="428626" cy="142458"/>
            <a:chOff x="2676525" y="3515132"/>
            <a:chExt cx="428626" cy="142458"/>
          </a:xfrm>
        </p:grpSpPr>
        <p:sp>
          <p:nvSpPr>
            <p:cNvPr id="155" name="SMARTInkShape-619"/>
            <p:cNvSpPr/>
            <p:nvPr>
              <p:custDataLst>
                <p:tags r:id="rId268"/>
              </p:custDataLst>
            </p:nvPr>
          </p:nvSpPr>
          <p:spPr>
            <a:xfrm>
              <a:off x="2676525" y="3515132"/>
              <a:ext cx="85726" cy="142458"/>
            </a:xfrm>
            <a:custGeom>
              <a:avLst/>
              <a:gdLst/>
              <a:ahLst/>
              <a:cxnLst/>
              <a:rect l="0" t="0" r="0" b="0"/>
              <a:pathLst>
                <a:path w="85726" h="142458">
                  <a:moveTo>
                    <a:pt x="28575" y="66268"/>
                  </a:moveTo>
                  <a:lnTo>
                    <a:pt x="28575" y="66268"/>
                  </a:lnTo>
                  <a:lnTo>
                    <a:pt x="47233" y="66268"/>
                  </a:lnTo>
                  <a:lnTo>
                    <a:pt x="47590" y="74469"/>
                  </a:lnTo>
                  <a:lnTo>
                    <a:pt x="47622" y="67476"/>
                  </a:lnTo>
                  <a:lnTo>
                    <a:pt x="55826" y="58173"/>
                  </a:lnTo>
                  <a:lnTo>
                    <a:pt x="56758" y="52110"/>
                  </a:lnTo>
                  <a:lnTo>
                    <a:pt x="57034" y="43611"/>
                  </a:lnTo>
                  <a:lnTo>
                    <a:pt x="58131" y="41638"/>
                  </a:lnTo>
                  <a:lnTo>
                    <a:pt x="59920" y="40323"/>
                  </a:lnTo>
                  <a:lnTo>
                    <a:pt x="62172" y="39447"/>
                  </a:lnTo>
                  <a:lnTo>
                    <a:pt x="63673" y="37804"/>
                  </a:lnTo>
                  <a:lnTo>
                    <a:pt x="65341" y="33156"/>
                  </a:lnTo>
                  <a:lnTo>
                    <a:pt x="66640" y="10964"/>
                  </a:lnTo>
                  <a:lnTo>
                    <a:pt x="65594" y="10349"/>
                  </a:lnTo>
                  <a:lnTo>
                    <a:pt x="61608" y="9665"/>
                  </a:lnTo>
                  <a:lnTo>
                    <a:pt x="60122" y="8425"/>
                  </a:lnTo>
                  <a:lnTo>
                    <a:pt x="57541" y="965"/>
                  </a:lnTo>
                  <a:lnTo>
                    <a:pt x="54502" y="203"/>
                  </a:lnTo>
                  <a:lnTo>
                    <a:pt x="52210" y="0"/>
                  </a:lnTo>
                  <a:lnTo>
                    <a:pt x="50681" y="922"/>
                  </a:lnTo>
                  <a:lnTo>
                    <a:pt x="49663" y="2596"/>
                  </a:lnTo>
                  <a:lnTo>
                    <a:pt x="48983" y="4770"/>
                  </a:lnTo>
                  <a:lnTo>
                    <a:pt x="47472" y="6219"/>
                  </a:lnTo>
                  <a:lnTo>
                    <a:pt x="39543" y="8736"/>
                  </a:lnTo>
                  <a:lnTo>
                    <a:pt x="33471" y="9005"/>
                  </a:lnTo>
                  <a:lnTo>
                    <a:pt x="27929" y="11890"/>
                  </a:lnTo>
                  <a:lnTo>
                    <a:pt x="14513" y="23304"/>
                  </a:lnTo>
                  <a:lnTo>
                    <a:pt x="11743" y="28828"/>
                  </a:lnTo>
                  <a:lnTo>
                    <a:pt x="9963" y="40998"/>
                  </a:lnTo>
                  <a:lnTo>
                    <a:pt x="8758" y="43071"/>
                  </a:lnTo>
                  <a:lnTo>
                    <a:pt x="6897" y="44453"/>
                  </a:lnTo>
                  <a:lnTo>
                    <a:pt x="4598" y="45375"/>
                  </a:lnTo>
                  <a:lnTo>
                    <a:pt x="3066" y="48106"/>
                  </a:lnTo>
                  <a:lnTo>
                    <a:pt x="269" y="71999"/>
                  </a:lnTo>
                  <a:lnTo>
                    <a:pt x="1" y="117066"/>
                  </a:lnTo>
                  <a:lnTo>
                    <a:pt x="0" y="131061"/>
                  </a:lnTo>
                  <a:lnTo>
                    <a:pt x="5056" y="137442"/>
                  </a:lnTo>
                  <a:lnTo>
                    <a:pt x="10361" y="140234"/>
                  </a:lnTo>
                  <a:lnTo>
                    <a:pt x="21109" y="142272"/>
                  </a:lnTo>
                  <a:lnTo>
                    <a:pt x="46452" y="142457"/>
                  </a:lnTo>
                  <a:lnTo>
                    <a:pt x="55218" y="139641"/>
                  </a:lnTo>
                  <a:lnTo>
                    <a:pt x="85725" y="12341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620"/>
            <p:cNvSpPr/>
            <p:nvPr>
              <p:custDataLst>
                <p:tags r:id="rId269"/>
              </p:custDataLst>
            </p:nvPr>
          </p:nvSpPr>
          <p:spPr>
            <a:xfrm>
              <a:off x="3095625" y="3524250"/>
              <a:ext cx="9526" cy="8202"/>
            </a:xfrm>
            <a:custGeom>
              <a:avLst/>
              <a:gdLst/>
              <a:ahLst/>
              <a:cxnLst/>
              <a:rect l="0" t="0" r="0" b="0"/>
              <a:pathLst>
                <a:path w="9526" h="8202">
                  <a:moveTo>
                    <a:pt x="9525" y="0"/>
                  </a:moveTo>
                  <a:lnTo>
                    <a:pt x="9525" y="0"/>
                  </a:lnTo>
                  <a:lnTo>
                    <a:pt x="1324" y="8201"/>
                  </a:lnTo>
                  <a:lnTo>
                    <a:pt x="883" y="7584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8" name="SMARTInkShape-621"/>
          <p:cNvSpPr/>
          <p:nvPr>
            <p:custDataLst>
              <p:tags r:id="rId14"/>
            </p:custDataLst>
          </p:nvPr>
        </p:nvSpPr>
        <p:spPr>
          <a:xfrm>
            <a:off x="2971928" y="3381540"/>
            <a:ext cx="1562082" cy="428019"/>
          </a:xfrm>
          <a:custGeom>
            <a:avLst/>
            <a:gdLst/>
            <a:ahLst/>
            <a:cxnLst/>
            <a:rect l="0" t="0" r="0" b="0"/>
            <a:pathLst>
              <a:path w="1562082" h="428019">
                <a:moveTo>
                  <a:pt x="104647" y="133185"/>
                </a:moveTo>
                <a:lnTo>
                  <a:pt x="104647" y="133185"/>
                </a:lnTo>
                <a:lnTo>
                  <a:pt x="99591" y="133185"/>
                </a:lnTo>
                <a:lnTo>
                  <a:pt x="98101" y="132127"/>
                </a:lnTo>
                <a:lnTo>
                  <a:pt x="97108" y="130363"/>
                </a:lnTo>
                <a:lnTo>
                  <a:pt x="96446" y="128128"/>
                </a:lnTo>
                <a:lnTo>
                  <a:pt x="94946" y="126639"/>
                </a:lnTo>
                <a:lnTo>
                  <a:pt x="90458" y="124984"/>
                </a:lnTo>
                <a:lnTo>
                  <a:pt x="68024" y="123670"/>
                </a:lnTo>
                <a:lnTo>
                  <a:pt x="52397" y="137849"/>
                </a:lnTo>
                <a:lnTo>
                  <a:pt x="49674" y="143372"/>
                </a:lnTo>
                <a:lnTo>
                  <a:pt x="48949" y="146326"/>
                </a:lnTo>
                <a:lnTo>
                  <a:pt x="40149" y="161818"/>
                </a:lnTo>
                <a:lnTo>
                  <a:pt x="37989" y="199860"/>
                </a:lnTo>
                <a:lnTo>
                  <a:pt x="37976" y="207503"/>
                </a:lnTo>
                <a:lnTo>
                  <a:pt x="46174" y="217421"/>
                </a:lnTo>
                <a:lnTo>
                  <a:pt x="47673" y="216859"/>
                </a:lnTo>
                <a:lnTo>
                  <a:pt x="54840" y="212070"/>
                </a:lnTo>
                <a:lnTo>
                  <a:pt x="63666" y="209122"/>
                </a:lnTo>
                <a:lnTo>
                  <a:pt x="69853" y="204682"/>
                </a:lnTo>
                <a:lnTo>
                  <a:pt x="73308" y="199181"/>
                </a:lnTo>
                <a:lnTo>
                  <a:pt x="75902" y="193208"/>
                </a:lnTo>
                <a:lnTo>
                  <a:pt x="92476" y="171267"/>
                </a:lnTo>
                <a:lnTo>
                  <a:pt x="95004" y="164927"/>
                </a:lnTo>
                <a:lnTo>
                  <a:pt x="99656" y="158582"/>
                </a:lnTo>
                <a:lnTo>
                  <a:pt x="105251" y="155056"/>
                </a:lnTo>
                <a:lnTo>
                  <a:pt x="108224" y="154116"/>
                </a:lnTo>
                <a:lnTo>
                  <a:pt x="110207" y="152430"/>
                </a:lnTo>
                <a:lnTo>
                  <a:pt x="112410" y="147736"/>
                </a:lnTo>
                <a:lnTo>
                  <a:pt x="114056" y="146061"/>
                </a:lnTo>
                <a:lnTo>
                  <a:pt x="123567" y="142749"/>
                </a:lnTo>
                <a:lnTo>
                  <a:pt x="123686" y="150914"/>
                </a:lnTo>
                <a:lnTo>
                  <a:pt x="130241" y="159578"/>
                </a:lnTo>
                <a:lnTo>
                  <a:pt x="132339" y="168404"/>
                </a:lnTo>
                <a:lnTo>
                  <a:pt x="133215" y="215913"/>
                </a:lnTo>
                <a:lnTo>
                  <a:pt x="132162" y="231545"/>
                </a:lnTo>
                <a:lnTo>
                  <a:pt x="125683" y="249667"/>
                </a:lnTo>
                <a:lnTo>
                  <a:pt x="120926" y="295755"/>
                </a:lnTo>
                <a:lnTo>
                  <a:pt x="116173" y="314351"/>
                </a:lnTo>
                <a:lnTo>
                  <a:pt x="114003" y="325887"/>
                </a:lnTo>
                <a:lnTo>
                  <a:pt x="93078" y="373472"/>
                </a:lnTo>
                <a:lnTo>
                  <a:pt x="84991" y="388178"/>
                </a:lnTo>
                <a:lnTo>
                  <a:pt x="80036" y="395740"/>
                </a:lnTo>
                <a:lnTo>
                  <a:pt x="74033" y="409218"/>
                </a:lnTo>
                <a:lnTo>
                  <a:pt x="71538" y="412457"/>
                </a:lnTo>
                <a:lnTo>
                  <a:pt x="65943" y="416056"/>
                </a:lnTo>
                <a:lnTo>
                  <a:pt x="59929" y="418714"/>
                </a:lnTo>
                <a:lnTo>
                  <a:pt x="50592" y="425102"/>
                </a:lnTo>
                <a:lnTo>
                  <a:pt x="39843" y="428018"/>
                </a:lnTo>
                <a:lnTo>
                  <a:pt x="27857" y="420863"/>
                </a:lnTo>
                <a:lnTo>
                  <a:pt x="20687" y="419316"/>
                </a:lnTo>
                <a:lnTo>
                  <a:pt x="14388" y="413992"/>
                </a:lnTo>
                <a:lnTo>
                  <a:pt x="11615" y="408624"/>
                </a:lnTo>
                <a:lnTo>
                  <a:pt x="10876" y="405711"/>
                </a:lnTo>
                <a:lnTo>
                  <a:pt x="841" y="390525"/>
                </a:lnTo>
                <a:lnTo>
                  <a:pt x="0" y="377264"/>
                </a:lnTo>
                <a:lnTo>
                  <a:pt x="2751" y="371134"/>
                </a:lnTo>
                <a:lnTo>
                  <a:pt x="6443" y="364882"/>
                </a:lnTo>
                <a:lnTo>
                  <a:pt x="9581" y="355412"/>
                </a:lnTo>
                <a:lnTo>
                  <a:pt x="14064" y="349075"/>
                </a:lnTo>
                <a:lnTo>
                  <a:pt x="19585" y="345553"/>
                </a:lnTo>
                <a:lnTo>
                  <a:pt x="25567" y="342929"/>
                </a:lnTo>
                <a:lnTo>
                  <a:pt x="73075" y="307787"/>
                </a:lnTo>
                <a:lnTo>
                  <a:pt x="120653" y="282409"/>
                </a:lnTo>
                <a:lnTo>
                  <a:pt x="164980" y="250484"/>
                </a:lnTo>
                <a:lnTo>
                  <a:pt x="193196" y="230595"/>
                </a:lnTo>
                <a:lnTo>
                  <a:pt x="208560" y="221987"/>
                </a:lnTo>
                <a:lnTo>
                  <a:pt x="225277" y="206299"/>
                </a:lnTo>
                <a:lnTo>
                  <a:pt x="247281" y="193419"/>
                </a:lnTo>
                <a:lnTo>
                  <a:pt x="291976" y="154638"/>
                </a:lnTo>
                <a:lnTo>
                  <a:pt x="329783" y="118637"/>
                </a:lnTo>
                <a:lnTo>
                  <a:pt x="336294" y="116136"/>
                </a:lnTo>
                <a:lnTo>
                  <a:pt x="338453" y="114411"/>
                </a:lnTo>
                <a:lnTo>
                  <a:pt x="342603" y="105055"/>
                </a:lnTo>
                <a:lnTo>
                  <a:pt x="342770" y="95205"/>
                </a:lnTo>
                <a:lnTo>
                  <a:pt x="342772" y="103297"/>
                </a:lnTo>
                <a:lnTo>
                  <a:pt x="334571" y="112696"/>
                </a:lnTo>
                <a:lnTo>
                  <a:pt x="333640" y="118765"/>
                </a:lnTo>
                <a:lnTo>
                  <a:pt x="333364" y="127266"/>
                </a:lnTo>
                <a:lnTo>
                  <a:pt x="330477" y="133377"/>
                </a:lnTo>
                <a:lnTo>
                  <a:pt x="326724" y="139620"/>
                </a:lnTo>
                <a:lnTo>
                  <a:pt x="324611" y="150144"/>
                </a:lnTo>
                <a:lnTo>
                  <a:pt x="323737" y="192983"/>
                </a:lnTo>
                <a:lnTo>
                  <a:pt x="323722" y="231491"/>
                </a:lnTo>
                <a:lnTo>
                  <a:pt x="326544" y="237907"/>
                </a:lnTo>
                <a:lnTo>
                  <a:pt x="332854" y="246924"/>
                </a:lnTo>
                <a:lnTo>
                  <a:pt x="355627" y="247471"/>
                </a:lnTo>
                <a:lnTo>
                  <a:pt x="357692" y="246417"/>
                </a:lnTo>
                <a:lnTo>
                  <a:pt x="359069" y="244656"/>
                </a:lnTo>
                <a:lnTo>
                  <a:pt x="361657" y="239878"/>
                </a:lnTo>
                <a:lnTo>
                  <a:pt x="393606" y="201139"/>
                </a:lnTo>
                <a:lnTo>
                  <a:pt x="407215" y="168637"/>
                </a:lnTo>
                <a:lnTo>
                  <a:pt x="409513" y="158467"/>
                </a:lnTo>
                <a:lnTo>
                  <a:pt x="416790" y="143314"/>
                </a:lnTo>
                <a:lnTo>
                  <a:pt x="418971" y="123699"/>
                </a:lnTo>
                <a:lnTo>
                  <a:pt x="418972" y="171306"/>
                </a:lnTo>
                <a:lnTo>
                  <a:pt x="418972" y="203035"/>
                </a:lnTo>
                <a:lnTo>
                  <a:pt x="420030" y="205152"/>
                </a:lnTo>
                <a:lnTo>
                  <a:pt x="421794" y="206563"/>
                </a:lnTo>
                <a:lnTo>
                  <a:pt x="427173" y="208827"/>
                </a:lnTo>
                <a:lnTo>
                  <a:pt x="436582" y="217537"/>
                </a:lnTo>
                <a:lnTo>
                  <a:pt x="438120" y="216936"/>
                </a:lnTo>
                <a:lnTo>
                  <a:pt x="445342" y="212093"/>
                </a:lnTo>
                <a:lnTo>
                  <a:pt x="454185" y="209129"/>
                </a:lnTo>
                <a:lnTo>
                  <a:pt x="501523" y="164927"/>
                </a:lnTo>
                <a:lnTo>
                  <a:pt x="542356" y="124101"/>
                </a:lnTo>
                <a:lnTo>
                  <a:pt x="542666" y="128847"/>
                </a:lnTo>
                <a:lnTo>
                  <a:pt x="543768" y="130293"/>
                </a:lnTo>
                <a:lnTo>
                  <a:pt x="547815" y="131899"/>
                </a:lnTo>
                <a:lnTo>
                  <a:pt x="549317" y="133387"/>
                </a:lnTo>
                <a:lnTo>
                  <a:pt x="550987" y="137861"/>
                </a:lnTo>
                <a:lnTo>
                  <a:pt x="552319" y="183988"/>
                </a:lnTo>
                <a:lnTo>
                  <a:pt x="555143" y="190337"/>
                </a:lnTo>
                <a:lnTo>
                  <a:pt x="569932" y="207896"/>
                </a:lnTo>
                <a:lnTo>
                  <a:pt x="576002" y="208944"/>
                </a:lnTo>
                <a:lnTo>
                  <a:pt x="588668" y="209346"/>
                </a:lnTo>
                <a:lnTo>
                  <a:pt x="609651" y="192908"/>
                </a:lnTo>
                <a:lnTo>
                  <a:pt x="615902" y="190420"/>
                </a:lnTo>
                <a:lnTo>
                  <a:pt x="631707" y="177228"/>
                </a:lnTo>
                <a:lnTo>
                  <a:pt x="635230" y="168282"/>
                </a:lnTo>
                <a:lnTo>
                  <a:pt x="637853" y="158309"/>
                </a:lnTo>
                <a:lnTo>
                  <a:pt x="645338" y="143282"/>
                </a:lnTo>
                <a:lnTo>
                  <a:pt x="647533" y="119171"/>
                </a:lnTo>
                <a:lnTo>
                  <a:pt x="646488" y="117493"/>
                </a:lnTo>
                <a:lnTo>
                  <a:pt x="644733" y="116373"/>
                </a:lnTo>
                <a:lnTo>
                  <a:pt x="642504" y="115628"/>
                </a:lnTo>
                <a:lnTo>
                  <a:pt x="641019" y="114072"/>
                </a:lnTo>
                <a:lnTo>
                  <a:pt x="639368" y="109521"/>
                </a:lnTo>
                <a:lnTo>
                  <a:pt x="637869" y="107884"/>
                </a:lnTo>
                <a:lnTo>
                  <a:pt x="628424" y="103839"/>
                </a:lnTo>
                <a:lnTo>
                  <a:pt x="621202" y="98150"/>
                </a:lnTo>
                <a:lnTo>
                  <a:pt x="612359" y="95993"/>
                </a:lnTo>
                <a:lnTo>
                  <a:pt x="606169" y="95488"/>
                </a:lnTo>
                <a:lnTo>
                  <a:pt x="604095" y="96412"/>
                </a:lnTo>
                <a:lnTo>
                  <a:pt x="602712" y="98087"/>
                </a:lnTo>
                <a:lnTo>
                  <a:pt x="601791" y="100261"/>
                </a:lnTo>
                <a:lnTo>
                  <a:pt x="600118" y="101711"/>
                </a:lnTo>
                <a:lnTo>
                  <a:pt x="589829" y="106859"/>
                </a:lnTo>
                <a:lnTo>
                  <a:pt x="567795" y="127266"/>
                </a:lnTo>
                <a:lnTo>
                  <a:pt x="564491" y="133377"/>
                </a:lnTo>
                <a:lnTo>
                  <a:pt x="552250" y="167235"/>
                </a:lnTo>
                <a:lnTo>
                  <a:pt x="546068" y="178434"/>
                </a:lnTo>
                <a:lnTo>
                  <a:pt x="542808" y="223373"/>
                </a:lnTo>
                <a:lnTo>
                  <a:pt x="543862" y="225061"/>
                </a:lnTo>
                <a:lnTo>
                  <a:pt x="545624" y="226186"/>
                </a:lnTo>
                <a:lnTo>
                  <a:pt x="550999" y="227990"/>
                </a:lnTo>
                <a:lnTo>
                  <a:pt x="551440" y="227080"/>
                </a:lnTo>
                <a:lnTo>
                  <a:pt x="551930" y="223247"/>
                </a:lnTo>
                <a:lnTo>
                  <a:pt x="553119" y="221801"/>
                </a:lnTo>
                <a:lnTo>
                  <a:pt x="565545" y="214234"/>
                </a:lnTo>
                <a:lnTo>
                  <a:pt x="584118" y="196554"/>
                </a:lnTo>
                <a:lnTo>
                  <a:pt x="587620" y="190276"/>
                </a:lnTo>
                <a:lnTo>
                  <a:pt x="594925" y="172567"/>
                </a:lnTo>
                <a:lnTo>
                  <a:pt x="606824" y="152822"/>
                </a:lnTo>
                <a:lnTo>
                  <a:pt x="609354" y="146146"/>
                </a:lnTo>
                <a:lnTo>
                  <a:pt x="615669" y="136437"/>
                </a:lnTo>
                <a:lnTo>
                  <a:pt x="617518" y="130044"/>
                </a:lnTo>
                <a:lnTo>
                  <a:pt x="619069" y="127916"/>
                </a:lnTo>
                <a:lnTo>
                  <a:pt x="621162" y="126497"/>
                </a:lnTo>
                <a:lnTo>
                  <a:pt x="628484" y="123674"/>
                </a:lnTo>
                <a:lnTo>
                  <a:pt x="628522" y="168136"/>
                </a:lnTo>
                <a:lnTo>
                  <a:pt x="628522" y="185310"/>
                </a:lnTo>
                <a:lnTo>
                  <a:pt x="631344" y="190924"/>
                </a:lnTo>
                <a:lnTo>
                  <a:pt x="636723" y="198095"/>
                </a:lnTo>
                <a:lnTo>
                  <a:pt x="637654" y="204393"/>
                </a:lnTo>
                <a:lnTo>
                  <a:pt x="638844" y="206057"/>
                </a:lnTo>
                <a:lnTo>
                  <a:pt x="640695" y="207167"/>
                </a:lnTo>
                <a:lnTo>
                  <a:pt x="646214" y="208947"/>
                </a:lnTo>
                <a:lnTo>
                  <a:pt x="657754" y="201788"/>
                </a:lnTo>
                <a:lnTo>
                  <a:pt x="660710" y="201146"/>
                </a:lnTo>
                <a:lnTo>
                  <a:pt x="662681" y="199659"/>
                </a:lnTo>
                <a:lnTo>
                  <a:pt x="671159" y="186715"/>
                </a:lnTo>
                <a:lnTo>
                  <a:pt x="676753" y="183435"/>
                </a:lnTo>
                <a:lnTo>
                  <a:pt x="679726" y="182560"/>
                </a:lnTo>
                <a:lnTo>
                  <a:pt x="681708" y="180918"/>
                </a:lnTo>
                <a:lnTo>
                  <a:pt x="683910" y="176272"/>
                </a:lnTo>
                <a:lnTo>
                  <a:pt x="685556" y="174610"/>
                </a:lnTo>
                <a:lnTo>
                  <a:pt x="695067" y="171324"/>
                </a:lnTo>
                <a:lnTo>
                  <a:pt x="695197" y="203166"/>
                </a:lnTo>
                <a:lnTo>
                  <a:pt x="698019" y="209443"/>
                </a:lnTo>
                <a:lnTo>
                  <a:pt x="701743" y="215761"/>
                </a:lnTo>
                <a:lnTo>
                  <a:pt x="704133" y="228440"/>
                </a:lnTo>
                <a:lnTo>
                  <a:pt x="704329" y="231613"/>
                </a:lnTo>
                <a:lnTo>
                  <a:pt x="705519" y="233729"/>
                </a:lnTo>
                <a:lnTo>
                  <a:pt x="707370" y="235139"/>
                </a:lnTo>
                <a:lnTo>
                  <a:pt x="712889" y="237403"/>
                </a:lnTo>
                <a:lnTo>
                  <a:pt x="718901" y="237795"/>
                </a:lnTo>
                <a:lnTo>
                  <a:pt x="724429" y="235064"/>
                </a:lnTo>
                <a:lnTo>
                  <a:pt x="765050" y="196670"/>
                </a:lnTo>
                <a:lnTo>
                  <a:pt x="803147" y="149176"/>
                </a:lnTo>
                <a:lnTo>
                  <a:pt x="824314" y="126842"/>
                </a:lnTo>
                <a:lnTo>
                  <a:pt x="827989" y="116017"/>
                </a:lnTo>
                <a:lnTo>
                  <a:pt x="829233" y="115390"/>
                </a:lnTo>
                <a:lnTo>
                  <a:pt x="837665" y="114184"/>
                </a:lnTo>
                <a:lnTo>
                  <a:pt x="838061" y="105003"/>
                </a:lnTo>
                <a:lnTo>
                  <a:pt x="838069" y="109783"/>
                </a:lnTo>
                <a:lnTo>
                  <a:pt x="837011" y="111234"/>
                </a:lnTo>
                <a:lnTo>
                  <a:pt x="829871" y="113752"/>
                </a:lnTo>
                <a:lnTo>
                  <a:pt x="829135" y="116787"/>
                </a:lnTo>
                <a:lnTo>
                  <a:pt x="828581" y="128314"/>
                </a:lnTo>
                <a:lnTo>
                  <a:pt x="825740" y="133843"/>
                </a:lnTo>
                <a:lnTo>
                  <a:pt x="822008" y="139827"/>
                </a:lnTo>
                <a:lnTo>
                  <a:pt x="819612" y="152293"/>
                </a:lnTo>
                <a:lnTo>
                  <a:pt x="819025" y="188454"/>
                </a:lnTo>
                <a:lnTo>
                  <a:pt x="836632" y="207930"/>
                </a:lnTo>
                <a:lnTo>
                  <a:pt x="838170" y="207357"/>
                </a:lnTo>
                <a:lnTo>
                  <a:pt x="845392" y="202551"/>
                </a:lnTo>
                <a:lnTo>
                  <a:pt x="854235" y="199599"/>
                </a:lnTo>
                <a:lnTo>
                  <a:pt x="887559" y="177501"/>
                </a:lnTo>
                <a:lnTo>
                  <a:pt x="917413" y="134867"/>
                </a:lnTo>
                <a:lnTo>
                  <a:pt x="946021" y="87372"/>
                </a:lnTo>
                <a:lnTo>
                  <a:pt x="959075" y="67167"/>
                </a:lnTo>
                <a:lnTo>
                  <a:pt x="961701" y="60452"/>
                </a:lnTo>
                <a:lnTo>
                  <a:pt x="968071" y="50721"/>
                </a:lnTo>
                <a:lnTo>
                  <a:pt x="971421" y="37939"/>
                </a:lnTo>
                <a:lnTo>
                  <a:pt x="971422" y="42993"/>
                </a:lnTo>
                <a:lnTo>
                  <a:pt x="968600" y="48297"/>
                </a:lnTo>
                <a:lnTo>
                  <a:pt x="963221" y="55268"/>
                </a:lnTo>
                <a:lnTo>
                  <a:pt x="962159" y="64250"/>
                </a:lnTo>
                <a:lnTo>
                  <a:pt x="962014" y="70092"/>
                </a:lnTo>
                <a:lnTo>
                  <a:pt x="959127" y="76216"/>
                </a:lnTo>
                <a:lnTo>
                  <a:pt x="955374" y="82465"/>
                </a:lnTo>
                <a:lnTo>
                  <a:pt x="953261" y="92992"/>
                </a:lnTo>
                <a:lnTo>
                  <a:pt x="952382" y="136244"/>
                </a:lnTo>
                <a:lnTo>
                  <a:pt x="949554" y="142658"/>
                </a:lnTo>
                <a:lnTo>
                  <a:pt x="947319" y="145851"/>
                </a:lnTo>
                <a:lnTo>
                  <a:pt x="946887" y="149037"/>
                </a:lnTo>
                <a:lnTo>
                  <a:pt x="952250" y="180810"/>
                </a:lnTo>
                <a:lnTo>
                  <a:pt x="952290" y="183985"/>
                </a:lnTo>
                <a:lnTo>
                  <a:pt x="953376" y="186102"/>
                </a:lnTo>
                <a:lnTo>
                  <a:pt x="955158" y="187513"/>
                </a:lnTo>
                <a:lnTo>
                  <a:pt x="957405" y="188453"/>
                </a:lnTo>
                <a:lnTo>
                  <a:pt x="958902" y="190139"/>
                </a:lnTo>
                <a:lnTo>
                  <a:pt x="960566" y="194834"/>
                </a:lnTo>
                <a:lnTo>
                  <a:pt x="962068" y="196509"/>
                </a:lnTo>
                <a:lnTo>
                  <a:pt x="966559" y="198371"/>
                </a:lnTo>
                <a:lnTo>
                  <a:pt x="985485" y="199821"/>
                </a:lnTo>
                <a:lnTo>
                  <a:pt x="991078" y="197021"/>
                </a:lnTo>
                <a:lnTo>
                  <a:pt x="1037513" y="161738"/>
                </a:lnTo>
                <a:lnTo>
                  <a:pt x="1050271" y="152228"/>
                </a:lnTo>
                <a:lnTo>
                  <a:pt x="1060441" y="144824"/>
                </a:lnTo>
                <a:lnTo>
                  <a:pt x="1083337" y="118193"/>
                </a:lnTo>
                <a:lnTo>
                  <a:pt x="1098539" y="106988"/>
                </a:lnTo>
                <a:lnTo>
                  <a:pt x="1119320" y="80116"/>
                </a:lnTo>
                <a:lnTo>
                  <a:pt x="1125755" y="66689"/>
                </a:lnTo>
                <a:lnTo>
                  <a:pt x="1129973" y="60239"/>
                </a:lnTo>
                <a:lnTo>
                  <a:pt x="1131847" y="53845"/>
                </a:lnTo>
                <a:lnTo>
                  <a:pt x="1133406" y="51717"/>
                </a:lnTo>
                <a:lnTo>
                  <a:pt x="1135503" y="50298"/>
                </a:lnTo>
                <a:lnTo>
                  <a:pt x="1137959" y="49352"/>
                </a:lnTo>
                <a:lnTo>
                  <a:pt x="1139597" y="47663"/>
                </a:lnTo>
                <a:lnTo>
                  <a:pt x="1141417" y="42964"/>
                </a:lnTo>
                <a:lnTo>
                  <a:pt x="1140844" y="41288"/>
                </a:lnTo>
                <a:lnTo>
                  <a:pt x="1139403" y="40170"/>
                </a:lnTo>
                <a:lnTo>
                  <a:pt x="1134543" y="38376"/>
                </a:lnTo>
                <a:lnTo>
                  <a:pt x="1133878" y="35309"/>
                </a:lnTo>
                <a:lnTo>
                  <a:pt x="1133701" y="33009"/>
                </a:lnTo>
                <a:lnTo>
                  <a:pt x="1132525" y="31476"/>
                </a:lnTo>
                <a:lnTo>
                  <a:pt x="1125177" y="28814"/>
                </a:lnTo>
                <a:lnTo>
                  <a:pt x="1119167" y="28530"/>
                </a:lnTo>
                <a:lnTo>
                  <a:pt x="1117544" y="29548"/>
                </a:lnTo>
                <a:lnTo>
                  <a:pt x="1116462" y="31285"/>
                </a:lnTo>
                <a:lnTo>
                  <a:pt x="1115740" y="33502"/>
                </a:lnTo>
                <a:lnTo>
                  <a:pt x="1114200" y="34980"/>
                </a:lnTo>
                <a:lnTo>
                  <a:pt x="1109668" y="36622"/>
                </a:lnTo>
                <a:lnTo>
                  <a:pt x="1101166" y="37546"/>
                </a:lnTo>
                <a:lnTo>
                  <a:pt x="1099193" y="38734"/>
                </a:lnTo>
                <a:lnTo>
                  <a:pt x="1097878" y="40584"/>
                </a:lnTo>
                <a:lnTo>
                  <a:pt x="1097001" y="42876"/>
                </a:lnTo>
                <a:lnTo>
                  <a:pt x="1095358" y="44404"/>
                </a:lnTo>
                <a:lnTo>
                  <a:pt x="1090710" y="46102"/>
                </a:lnTo>
                <a:lnTo>
                  <a:pt x="1089048" y="47613"/>
                </a:lnTo>
                <a:lnTo>
                  <a:pt x="1078378" y="66705"/>
                </a:lnTo>
                <a:lnTo>
                  <a:pt x="1075223" y="100560"/>
                </a:lnTo>
                <a:lnTo>
                  <a:pt x="1068675" y="113963"/>
                </a:lnTo>
                <a:lnTo>
                  <a:pt x="1067068" y="131857"/>
                </a:lnTo>
                <a:lnTo>
                  <a:pt x="1069670" y="140709"/>
                </a:lnTo>
                <a:lnTo>
                  <a:pt x="1073296" y="148171"/>
                </a:lnTo>
                <a:lnTo>
                  <a:pt x="1077001" y="168032"/>
                </a:lnTo>
                <a:lnTo>
                  <a:pt x="1084364" y="178918"/>
                </a:lnTo>
                <a:lnTo>
                  <a:pt x="1087941" y="179969"/>
                </a:lnTo>
                <a:lnTo>
                  <a:pt x="1103917" y="180644"/>
                </a:lnTo>
                <a:lnTo>
                  <a:pt x="1112506" y="177914"/>
                </a:lnTo>
                <a:lnTo>
                  <a:pt x="1133190" y="161506"/>
                </a:lnTo>
                <a:lnTo>
                  <a:pt x="1145648" y="152159"/>
                </a:lnTo>
                <a:lnTo>
                  <a:pt x="1155748" y="144793"/>
                </a:lnTo>
                <a:lnTo>
                  <a:pt x="1173677" y="125639"/>
                </a:lnTo>
                <a:lnTo>
                  <a:pt x="1218294" y="86200"/>
                </a:lnTo>
                <a:lnTo>
                  <a:pt x="1263519" y="42170"/>
                </a:lnTo>
                <a:lnTo>
                  <a:pt x="1274340" y="38493"/>
                </a:lnTo>
                <a:lnTo>
                  <a:pt x="1289315" y="37984"/>
                </a:lnTo>
                <a:lnTo>
                  <a:pt x="1291301" y="39026"/>
                </a:lnTo>
                <a:lnTo>
                  <a:pt x="1292624" y="40779"/>
                </a:lnTo>
                <a:lnTo>
                  <a:pt x="1293507" y="43006"/>
                </a:lnTo>
                <a:lnTo>
                  <a:pt x="1295153" y="44491"/>
                </a:lnTo>
                <a:lnTo>
                  <a:pt x="1299805" y="46141"/>
                </a:lnTo>
                <a:lnTo>
                  <a:pt x="1301470" y="47639"/>
                </a:lnTo>
                <a:lnTo>
                  <a:pt x="1303318" y="52125"/>
                </a:lnTo>
                <a:lnTo>
                  <a:pt x="1305769" y="72947"/>
                </a:lnTo>
                <a:lnTo>
                  <a:pt x="1312319" y="85577"/>
                </a:lnTo>
                <a:lnTo>
                  <a:pt x="1313926" y="103320"/>
                </a:lnTo>
                <a:lnTo>
                  <a:pt x="1311324" y="112151"/>
                </a:lnTo>
                <a:lnTo>
                  <a:pt x="1307698" y="119603"/>
                </a:lnTo>
                <a:lnTo>
                  <a:pt x="1305370" y="135833"/>
                </a:lnTo>
                <a:lnTo>
                  <a:pt x="1304910" y="154052"/>
                </a:lnTo>
                <a:lnTo>
                  <a:pt x="1302025" y="161156"/>
                </a:lnTo>
                <a:lnTo>
                  <a:pt x="1296606" y="169284"/>
                </a:lnTo>
                <a:lnTo>
                  <a:pt x="1295306" y="180365"/>
                </a:lnTo>
                <a:lnTo>
                  <a:pt x="1290225" y="180678"/>
                </a:lnTo>
                <a:lnTo>
                  <a:pt x="1289791" y="179664"/>
                </a:lnTo>
                <a:lnTo>
                  <a:pt x="1293876" y="170432"/>
                </a:lnTo>
                <a:lnTo>
                  <a:pt x="1298058" y="139866"/>
                </a:lnTo>
                <a:lnTo>
                  <a:pt x="1305623" y="125639"/>
                </a:lnTo>
                <a:lnTo>
                  <a:pt x="1308523" y="121805"/>
                </a:lnTo>
                <a:lnTo>
                  <a:pt x="1311744" y="111899"/>
                </a:lnTo>
                <a:lnTo>
                  <a:pt x="1314235" y="101500"/>
                </a:lnTo>
                <a:lnTo>
                  <a:pt x="1324457" y="86200"/>
                </a:lnTo>
                <a:lnTo>
                  <a:pt x="1349271" y="52601"/>
                </a:lnTo>
                <a:lnTo>
                  <a:pt x="1368299" y="40307"/>
                </a:lnTo>
                <a:lnTo>
                  <a:pt x="1379116" y="30185"/>
                </a:lnTo>
                <a:lnTo>
                  <a:pt x="1382983" y="29199"/>
                </a:lnTo>
                <a:lnTo>
                  <a:pt x="1407725" y="28424"/>
                </a:lnTo>
                <a:lnTo>
                  <a:pt x="1423713" y="42599"/>
                </a:lnTo>
                <a:lnTo>
                  <a:pt x="1426440" y="48122"/>
                </a:lnTo>
                <a:lnTo>
                  <a:pt x="1428494" y="61523"/>
                </a:lnTo>
                <a:lnTo>
                  <a:pt x="1428622" y="99587"/>
                </a:lnTo>
                <a:lnTo>
                  <a:pt x="1427564" y="101261"/>
                </a:lnTo>
                <a:lnTo>
                  <a:pt x="1425800" y="102378"/>
                </a:lnTo>
                <a:lnTo>
                  <a:pt x="1423565" y="103122"/>
                </a:lnTo>
                <a:lnTo>
                  <a:pt x="1422076" y="104676"/>
                </a:lnTo>
                <a:lnTo>
                  <a:pt x="1419131" y="114007"/>
                </a:lnTo>
                <a:lnTo>
                  <a:pt x="1424164" y="109040"/>
                </a:lnTo>
                <a:lnTo>
                  <a:pt x="1426641" y="103757"/>
                </a:lnTo>
                <a:lnTo>
                  <a:pt x="1427301" y="100866"/>
                </a:lnTo>
                <a:lnTo>
                  <a:pt x="1428800" y="98939"/>
                </a:lnTo>
                <a:lnTo>
                  <a:pt x="1433287" y="96798"/>
                </a:lnTo>
                <a:lnTo>
                  <a:pt x="1434907" y="95169"/>
                </a:lnTo>
                <a:lnTo>
                  <a:pt x="1463957" y="48032"/>
                </a:lnTo>
                <a:lnTo>
                  <a:pt x="1466551" y="41365"/>
                </a:lnTo>
                <a:lnTo>
                  <a:pt x="1483126" y="18900"/>
                </a:lnTo>
                <a:lnTo>
                  <a:pt x="1485654" y="12542"/>
                </a:lnTo>
                <a:lnTo>
                  <a:pt x="1493818" y="1717"/>
                </a:lnTo>
                <a:lnTo>
                  <a:pt x="1497462" y="672"/>
                </a:lnTo>
                <a:lnTo>
                  <a:pt x="1503368" y="0"/>
                </a:lnTo>
                <a:lnTo>
                  <a:pt x="1503853" y="1004"/>
                </a:lnTo>
                <a:lnTo>
                  <a:pt x="1504694" y="8050"/>
                </a:lnTo>
                <a:lnTo>
                  <a:pt x="1511343" y="16706"/>
                </a:lnTo>
                <a:lnTo>
                  <a:pt x="1513457" y="25530"/>
                </a:lnTo>
                <a:lnTo>
                  <a:pt x="1514345" y="72861"/>
                </a:lnTo>
                <a:lnTo>
                  <a:pt x="1514347" y="93203"/>
                </a:lnTo>
                <a:lnTo>
                  <a:pt x="1522548" y="103121"/>
                </a:lnTo>
                <a:lnTo>
                  <a:pt x="1524048" y="102559"/>
                </a:lnTo>
                <a:lnTo>
                  <a:pt x="1531215" y="97770"/>
                </a:lnTo>
                <a:lnTo>
                  <a:pt x="1540041" y="94822"/>
                </a:lnTo>
                <a:lnTo>
                  <a:pt x="1546228" y="90382"/>
                </a:lnTo>
                <a:lnTo>
                  <a:pt x="1562081" y="6961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2" name="SMARTInkShape-Group170"/>
          <p:cNvGrpSpPr/>
          <p:nvPr/>
        </p:nvGrpSpPr>
        <p:grpSpPr>
          <a:xfrm>
            <a:off x="4535225" y="3352839"/>
            <a:ext cx="598751" cy="380948"/>
            <a:chOff x="4535225" y="3352839"/>
            <a:chExt cx="598751" cy="380948"/>
          </a:xfrm>
        </p:grpSpPr>
        <p:sp>
          <p:nvSpPr>
            <p:cNvPr id="159" name="SMARTInkShape-622"/>
            <p:cNvSpPr/>
            <p:nvPr>
              <p:custDataLst>
                <p:tags r:id="rId265"/>
              </p:custDataLst>
            </p:nvPr>
          </p:nvSpPr>
          <p:spPr>
            <a:xfrm>
              <a:off x="4535225" y="3371850"/>
              <a:ext cx="65317" cy="361937"/>
            </a:xfrm>
            <a:custGeom>
              <a:avLst/>
              <a:gdLst/>
              <a:ahLst/>
              <a:cxnLst/>
              <a:rect l="0" t="0" r="0" b="0"/>
              <a:pathLst>
                <a:path w="65317" h="361937">
                  <a:moveTo>
                    <a:pt x="55825" y="0"/>
                  </a:moveTo>
                  <a:lnTo>
                    <a:pt x="55825" y="0"/>
                  </a:lnTo>
                  <a:lnTo>
                    <a:pt x="60882" y="0"/>
                  </a:lnTo>
                  <a:lnTo>
                    <a:pt x="62371" y="1058"/>
                  </a:lnTo>
                  <a:lnTo>
                    <a:pt x="63364" y="2822"/>
                  </a:lnTo>
                  <a:lnTo>
                    <a:pt x="65088" y="9701"/>
                  </a:lnTo>
                  <a:lnTo>
                    <a:pt x="65316" y="22666"/>
                  </a:lnTo>
                  <a:lnTo>
                    <a:pt x="62513" y="28771"/>
                  </a:lnTo>
                  <a:lnTo>
                    <a:pt x="57146" y="36258"/>
                  </a:lnTo>
                  <a:lnTo>
                    <a:pt x="53018" y="78900"/>
                  </a:lnTo>
                  <a:lnTo>
                    <a:pt x="47627" y="97077"/>
                  </a:lnTo>
                  <a:lnTo>
                    <a:pt x="39832" y="143364"/>
                  </a:lnTo>
                  <a:lnTo>
                    <a:pt x="36954" y="190343"/>
                  </a:lnTo>
                  <a:lnTo>
                    <a:pt x="35796" y="203130"/>
                  </a:lnTo>
                  <a:lnTo>
                    <a:pt x="28139" y="247840"/>
                  </a:lnTo>
                  <a:lnTo>
                    <a:pt x="26270" y="287604"/>
                  </a:lnTo>
                  <a:lnTo>
                    <a:pt x="19726" y="306734"/>
                  </a:lnTo>
                  <a:lnTo>
                    <a:pt x="16930" y="329200"/>
                  </a:lnTo>
                  <a:lnTo>
                    <a:pt x="10238" y="342703"/>
                  </a:lnTo>
                  <a:lnTo>
                    <a:pt x="8211" y="361784"/>
                  </a:lnTo>
                  <a:lnTo>
                    <a:pt x="0" y="361936"/>
                  </a:lnTo>
                  <a:lnTo>
                    <a:pt x="8200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623"/>
            <p:cNvSpPr/>
            <p:nvPr>
              <p:custDataLst>
                <p:tags r:id="rId266"/>
              </p:custDataLst>
            </p:nvPr>
          </p:nvSpPr>
          <p:spPr>
            <a:xfrm>
              <a:off x="4543428" y="3371862"/>
              <a:ext cx="331918" cy="171439"/>
            </a:xfrm>
            <a:custGeom>
              <a:avLst/>
              <a:gdLst/>
              <a:ahLst/>
              <a:cxnLst/>
              <a:rect l="0" t="0" r="0" b="0"/>
              <a:pathLst>
                <a:path w="331918" h="171439">
                  <a:moveTo>
                    <a:pt x="9522" y="171438"/>
                  </a:moveTo>
                  <a:lnTo>
                    <a:pt x="9522" y="171438"/>
                  </a:lnTo>
                  <a:lnTo>
                    <a:pt x="1321" y="163237"/>
                  </a:lnTo>
                  <a:lnTo>
                    <a:pt x="114" y="153828"/>
                  </a:lnTo>
                  <a:lnTo>
                    <a:pt x="0" y="138236"/>
                  </a:lnTo>
                  <a:lnTo>
                    <a:pt x="2820" y="132693"/>
                  </a:lnTo>
                  <a:lnTo>
                    <a:pt x="24633" y="107669"/>
                  </a:lnTo>
                  <a:lnTo>
                    <a:pt x="26821" y="101468"/>
                  </a:lnTo>
                  <a:lnTo>
                    <a:pt x="28463" y="99392"/>
                  </a:lnTo>
                  <a:lnTo>
                    <a:pt x="35830" y="94352"/>
                  </a:lnTo>
                  <a:lnTo>
                    <a:pt x="44716" y="82510"/>
                  </a:lnTo>
                  <a:lnTo>
                    <a:pt x="92072" y="42303"/>
                  </a:lnTo>
                  <a:lnTo>
                    <a:pt x="104772" y="36099"/>
                  </a:lnTo>
                  <a:lnTo>
                    <a:pt x="111122" y="31912"/>
                  </a:lnTo>
                  <a:lnTo>
                    <a:pt x="117472" y="30051"/>
                  </a:lnTo>
                  <a:lnTo>
                    <a:pt x="119589" y="28497"/>
                  </a:lnTo>
                  <a:lnTo>
                    <a:pt x="121000" y="26402"/>
                  </a:lnTo>
                  <a:lnTo>
                    <a:pt x="121941" y="23947"/>
                  </a:lnTo>
                  <a:lnTo>
                    <a:pt x="123626" y="22311"/>
                  </a:lnTo>
                  <a:lnTo>
                    <a:pt x="131858" y="19469"/>
                  </a:lnTo>
                  <a:lnTo>
                    <a:pt x="141417" y="19076"/>
                  </a:lnTo>
                  <a:lnTo>
                    <a:pt x="141902" y="20122"/>
                  </a:lnTo>
                  <a:lnTo>
                    <a:pt x="142871" y="66256"/>
                  </a:lnTo>
                  <a:lnTo>
                    <a:pt x="142872" y="113696"/>
                  </a:lnTo>
                  <a:lnTo>
                    <a:pt x="142872" y="121815"/>
                  </a:lnTo>
                  <a:lnTo>
                    <a:pt x="143930" y="122481"/>
                  </a:lnTo>
                  <a:lnTo>
                    <a:pt x="147929" y="123221"/>
                  </a:lnTo>
                  <a:lnTo>
                    <a:pt x="149418" y="124477"/>
                  </a:lnTo>
                  <a:lnTo>
                    <a:pt x="151073" y="128694"/>
                  </a:lnTo>
                  <a:lnTo>
                    <a:pt x="152573" y="129184"/>
                  </a:lnTo>
                  <a:lnTo>
                    <a:pt x="154631" y="128452"/>
                  </a:lnTo>
                  <a:lnTo>
                    <a:pt x="198767" y="92021"/>
                  </a:lnTo>
                  <a:lnTo>
                    <a:pt x="231657" y="54354"/>
                  </a:lnTo>
                  <a:lnTo>
                    <a:pt x="235249" y="47787"/>
                  </a:lnTo>
                  <a:lnTo>
                    <a:pt x="237903" y="41340"/>
                  </a:lnTo>
                  <a:lnTo>
                    <a:pt x="247205" y="29124"/>
                  </a:lnTo>
                  <a:lnTo>
                    <a:pt x="255809" y="28612"/>
                  </a:lnTo>
                  <a:lnTo>
                    <a:pt x="248851" y="36769"/>
                  </a:lnTo>
                  <a:lnTo>
                    <a:pt x="247885" y="45431"/>
                  </a:lnTo>
                  <a:lnTo>
                    <a:pt x="247647" y="92065"/>
                  </a:lnTo>
                  <a:lnTo>
                    <a:pt x="247647" y="107938"/>
                  </a:lnTo>
                  <a:lnTo>
                    <a:pt x="248705" y="110055"/>
                  </a:lnTo>
                  <a:lnTo>
                    <a:pt x="250469" y="111466"/>
                  </a:lnTo>
                  <a:lnTo>
                    <a:pt x="255251" y="113033"/>
                  </a:lnTo>
                  <a:lnTo>
                    <a:pt x="260904" y="113730"/>
                  </a:lnTo>
                  <a:lnTo>
                    <a:pt x="262835" y="112858"/>
                  </a:lnTo>
                  <a:lnTo>
                    <a:pt x="264122" y="111218"/>
                  </a:lnTo>
                  <a:lnTo>
                    <a:pt x="264980" y="109067"/>
                  </a:lnTo>
                  <a:lnTo>
                    <a:pt x="266611" y="107632"/>
                  </a:lnTo>
                  <a:lnTo>
                    <a:pt x="284860" y="100085"/>
                  </a:lnTo>
                  <a:lnTo>
                    <a:pt x="293467" y="91748"/>
                  </a:lnTo>
                  <a:lnTo>
                    <a:pt x="311341" y="67193"/>
                  </a:lnTo>
                  <a:lnTo>
                    <a:pt x="314055" y="60549"/>
                  </a:lnTo>
                  <a:lnTo>
                    <a:pt x="320476" y="49799"/>
                  </a:lnTo>
                  <a:lnTo>
                    <a:pt x="323906" y="35796"/>
                  </a:lnTo>
                  <a:lnTo>
                    <a:pt x="326003" y="33385"/>
                  </a:lnTo>
                  <a:lnTo>
                    <a:pt x="328459" y="31778"/>
                  </a:lnTo>
                  <a:lnTo>
                    <a:pt x="331189" y="24347"/>
                  </a:lnTo>
                  <a:lnTo>
                    <a:pt x="331917" y="19403"/>
                  </a:lnTo>
                  <a:lnTo>
                    <a:pt x="331344" y="16106"/>
                  </a:lnTo>
                  <a:lnTo>
                    <a:pt x="329903" y="13908"/>
                  </a:lnTo>
                  <a:lnTo>
                    <a:pt x="327884" y="12443"/>
                  </a:lnTo>
                  <a:lnTo>
                    <a:pt x="326539" y="10408"/>
                  </a:lnTo>
                  <a:lnTo>
                    <a:pt x="325043" y="5325"/>
                  </a:lnTo>
                  <a:lnTo>
                    <a:pt x="323586" y="3546"/>
                  </a:lnTo>
                  <a:lnTo>
                    <a:pt x="315751" y="457"/>
                  </a:lnTo>
                  <a:lnTo>
                    <a:pt x="286912" y="0"/>
                  </a:lnTo>
                  <a:lnTo>
                    <a:pt x="278151" y="2816"/>
                  </a:lnTo>
                  <a:lnTo>
                    <a:pt x="270729" y="6536"/>
                  </a:lnTo>
                  <a:lnTo>
                    <a:pt x="260601" y="9689"/>
                  </a:lnTo>
                  <a:lnTo>
                    <a:pt x="224098" y="42598"/>
                  </a:lnTo>
                  <a:lnTo>
                    <a:pt x="221306" y="48206"/>
                  </a:lnTo>
                  <a:lnTo>
                    <a:pt x="219268" y="66715"/>
                  </a:lnTo>
                  <a:lnTo>
                    <a:pt x="219203" y="69872"/>
                  </a:lnTo>
                  <a:lnTo>
                    <a:pt x="220218" y="71977"/>
                  </a:lnTo>
                  <a:lnTo>
                    <a:pt x="221952" y="73381"/>
                  </a:lnTo>
                  <a:lnTo>
                    <a:pt x="228597" y="761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624"/>
            <p:cNvSpPr/>
            <p:nvPr>
              <p:custDataLst>
                <p:tags r:id="rId267"/>
              </p:custDataLst>
            </p:nvPr>
          </p:nvSpPr>
          <p:spPr>
            <a:xfrm>
              <a:off x="4895850" y="3352839"/>
              <a:ext cx="238126" cy="123787"/>
            </a:xfrm>
            <a:custGeom>
              <a:avLst/>
              <a:gdLst/>
              <a:ahLst/>
              <a:cxnLst/>
              <a:rect l="0" t="0" r="0" b="0"/>
              <a:pathLst>
                <a:path w="238126" h="123787">
                  <a:moveTo>
                    <a:pt x="0" y="123786"/>
                  </a:moveTo>
                  <a:lnTo>
                    <a:pt x="0" y="123786"/>
                  </a:lnTo>
                  <a:lnTo>
                    <a:pt x="33204" y="123786"/>
                  </a:lnTo>
                  <a:lnTo>
                    <a:pt x="34835" y="122728"/>
                  </a:lnTo>
                  <a:lnTo>
                    <a:pt x="35924" y="120964"/>
                  </a:lnTo>
                  <a:lnTo>
                    <a:pt x="36649" y="118729"/>
                  </a:lnTo>
                  <a:lnTo>
                    <a:pt x="38191" y="117240"/>
                  </a:lnTo>
                  <a:lnTo>
                    <a:pt x="42726" y="115585"/>
                  </a:lnTo>
                  <a:lnTo>
                    <a:pt x="51230" y="114654"/>
                  </a:lnTo>
                  <a:lnTo>
                    <a:pt x="53203" y="113464"/>
                  </a:lnTo>
                  <a:lnTo>
                    <a:pt x="54519" y="111613"/>
                  </a:lnTo>
                  <a:lnTo>
                    <a:pt x="57039" y="106734"/>
                  </a:lnTo>
                  <a:lnTo>
                    <a:pt x="63350" y="98037"/>
                  </a:lnTo>
                  <a:lnTo>
                    <a:pt x="65197" y="91881"/>
                  </a:lnTo>
                  <a:lnTo>
                    <a:pt x="66748" y="89816"/>
                  </a:lnTo>
                  <a:lnTo>
                    <a:pt x="68840" y="88439"/>
                  </a:lnTo>
                  <a:lnTo>
                    <a:pt x="71293" y="87522"/>
                  </a:lnTo>
                  <a:lnTo>
                    <a:pt x="72929" y="85851"/>
                  </a:lnTo>
                  <a:lnTo>
                    <a:pt x="83548" y="66460"/>
                  </a:lnTo>
                  <a:lnTo>
                    <a:pt x="85700" y="40351"/>
                  </a:lnTo>
                  <a:lnTo>
                    <a:pt x="85714" y="34493"/>
                  </a:lnTo>
                  <a:lnTo>
                    <a:pt x="84660" y="32507"/>
                  </a:lnTo>
                  <a:lnTo>
                    <a:pt x="82898" y="31184"/>
                  </a:lnTo>
                  <a:lnTo>
                    <a:pt x="76316" y="28582"/>
                  </a:lnTo>
                  <a:lnTo>
                    <a:pt x="67070" y="28538"/>
                  </a:lnTo>
                  <a:lnTo>
                    <a:pt x="66792" y="33593"/>
                  </a:lnTo>
                  <a:lnTo>
                    <a:pt x="63905" y="38897"/>
                  </a:lnTo>
                  <a:lnTo>
                    <a:pt x="60153" y="44783"/>
                  </a:lnTo>
                  <a:lnTo>
                    <a:pt x="57743" y="57184"/>
                  </a:lnTo>
                  <a:lnTo>
                    <a:pt x="57185" y="79340"/>
                  </a:lnTo>
                  <a:lnTo>
                    <a:pt x="59987" y="85688"/>
                  </a:lnTo>
                  <a:lnTo>
                    <a:pt x="63703" y="92037"/>
                  </a:lnTo>
                  <a:lnTo>
                    <a:pt x="66853" y="101561"/>
                  </a:lnTo>
                  <a:lnTo>
                    <a:pt x="71340" y="107911"/>
                  </a:lnTo>
                  <a:lnTo>
                    <a:pt x="76862" y="111439"/>
                  </a:lnTo>
                  <a:lnTo>
                    <a:pt x="89031" y="113703"/>
                  </a:lnTo>
                  <a:lnTo>
                    <a:pt x="98464" y="114096"/>
                  </a:lnTo>
                  <a:lnTo>
                    <a:pt x="104792" y="111365"/>
                  </a:lnTo>
                  <a:lnTo>
                    <a:pt x="111132" y="107682"/>
                  </a:lnTo>
                  <a:lnTo>
                    <a:pt x="132057" y="100067"/>
                  </a:lnTo>
                  <a:lnTo>
                    <a:pt x="140889" y="91725"/>
                  </a:lnTo>
                  <a:lnTo>
                    <a:pt x="182792" y="45840"/>
                  </a:lnTo>
                  <a:lnTo>
                    <a:pt x="187074" y="38696"/>
                  </a:lnTo>
                  <a:lnTo>
                    <a:pt x="190035" y="31994"/>
                  </a:lnTo>
                  <a:lnTo>
                    <a:pt x="196594" y="22269"/>
                  </a:lnTo>
                  <a:lnTo>
                    <a:pt x="199573" y="11379"/>
                  </a:lnTo>
                  <a:lnTo>
                    <a:pt x="200024" y="0"/>
                  </a:lnTo>
                  <a:lnTo>
                    <a:pt x="200025" y="5029"/>
                  </a:lnTo>
                  <a:lnTo>
                    <a:pt x="198967" y="6514"/>
                  </a:lnTo>
                  <a:lnTo>
                    <a:pt x="197203" y="7505"/>
                  </a:lnTo>
                  <a:lnTo>
                    <a:pt x="194969" y="8165"/>
                  </a:lnTo>
                  <a:lnTo>
                    <a:pt x="193480" y="9664"/>
                  </a:lnTo>
                  <a:lnTo>
                    <a:pt x="191824" y="14151"/>
                  </a:lnTo>
                  <a:lnTo>
                    <a:pt x="189704" y="25655"/>
                  </a:lnTo>
                  <a:lnTo>
                    <a:pt x="184031" y="36031"/>
                  </a:lnTo>
                  <a:lnTo>
                    <a:pt x="180999" y="82434"/>
                  </a:lnTo>
                  <a:lnTo>
                    <a:pt x="180985" y="88827"/>
                  </a:lnTo>
                  <a:lnTo>
                    <a:pt x="183802" y="95196"/>
                  </a:lnTo>
                  <a:lnTo>
                    <a:pt x="189177" y="102852"/>
                  </a:lnTo>
                  <a:lnTo>
                    <a:pt x="192734" y="103898"/>
                  </a:lnTo>
                  <a:lnTo>
                    <a:pt x="222378" y="104732"/>
                  </a:lnTo>
                  <a:lnTo>
                    <a:pt x="228657" y="101912"/>
                  </a:lnTo>
                  <a:lnTo>
                    <a:pt x="238125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6" name="SMARTInkShape-Group171"/>
          <p:cNvGrpSpPr/>
          <p:nvPr/>
        </p:nvGrpSpPr>
        <p:grpSpPr>
          <a:xfrm>
            <a:off x="5487764" y="3181478"/>
            <a:ext cx="417607" cy="247368"/>
            <a:chOff x="5487764" y="3181478"/>
            <a:chExt cx="417607" cy="247368"/>
          </a:xfrm>
        </p:grpSpPr>
        <p:sp>
          <p:nvSpPr>
            <p:cNvPr id="163" name="SMARTInkShape-625"/>
            <p:cNvSpPr/>
            <p:nvPr>
              <p:custDataLst>
                <p:tags r:id="rId262"/>
              </p:custDataLst>
            </p:nvPr>
          </p:nvSpPr>
          <p:spPr>
            <a:xfrm>
              <a:off x="5495928" y="3219566"/>
              <a:ext cx="123823" cy="199910"/>
            </a:xfrm>
            <a:custGeom>
              <a:avLst/>
              <a:gdLst/>
              <a:ahLst/>
              <a:cxnLst/>
              <a:rect l="0" t="0" r="0" b="0"/>
              <a:pathLst>
                <a:path w="123823" h="199910">
                  <a:moveTo>
                    <a:pt x="123822" y="9409"/>
                  </a:moveTo>
                  <a:lnTo>
                    <a:pt x="123822" y="9409"/>
                  </a:lnTo>
                  <a:lnTo>
                    <a:pt x="123822" y="1208"/>
                  </a:lnTo>
                  <a:lnTo>
                    <a:pt x="122764" y="767"/>
                  </a:lnTo>
                  <a:lnTo>
                    <a:pt x="115621" y="0"/>
                  </a:lnTo>
                  <a:lnTo>
                    <a:pt x="106213" y="8095"/>
                  </a:lnTo>
                  <a:lnTo>
                    <a:pt x="97452" y="10208"/>
                  </a:lnTo>
                  <a:lnTo>
                    <a:pt x="82419" y="22632"/>
                  </a:lnTo>
                  <a:lnTo>
                    <a:pt x="78962" y="28692"/>
                  </a:lnTo>
                  <a:lnTo>
                    <a:pt x="71687" y="46261"/>
                  </a:lnTo>
                  <a:lnTo>
                    <a:pt x="38081" y="93097"/>
                  </a:lnTo>
                  <a:lnTo>
                    <a:pt x="34912" y="96951"/>
                  </a:lnTo>
                  <a:lnTo>
                    <a:pt x="31389" y="106878"/>
                  </a:lnTo>
                  <a:lnTo>
                    <a:pt x="28766" y="117287"/>
                  </a:lnTo>
                  <a:lnTo>
                    <a:pt x="22397" y="130155"/>
                  </a:lnTo>
                  <a:lnTo>
                    <a:pt x="18981" y="145845"/>
                  </a:lnTo>
                  <a:lnTo>
                    <a:pt x="11704" y="161164"/>
                  </a:lnTo>
                  <a:lnTo>
                    <a:pt x="10977" y="164554"/>
                  </a:lnTo>
                  <a:lnTo>
                    <a:pt x="427" y="188491"/>
                  </a:lnTo>
                  <a:lnTo>
                    <a:pt x="0" y="199778"/>
                  </a:lnTo>
                  <a:lnTo>
                    <a:pt x="9522" y="199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626"/>
            <p:cNvSpPr/>
            <p:nvPr>
              <p:custDataLst>
                <p:tags r:id="rId263"/>
              </p:custDataLst>
            </p:nvPr>
          </p:nvSpPr>
          <p:spPr>
            <a:xfrm>
              <a:off x="5600700" y="3219576"/>
              <a:ext cx="19051" cy="199900"/>
            </a:xfrm>
            <a:custGeom>
              <a:avLst/>
              <a:gdLst/>
              <a:ahLst/>
              <a:cxnLst/>
              <a:rect l="0" t="0" r="0" b="0"/>
              <a:pathLst>
                <a:path w="19051" h="199900">
                  <a:moveTo>
                    <a:pt x="19050" y="18924"/>
                  </a:moveTo>
                  <a:lnTo>
                    <a:pt x="19050" y="18924"/>
                  </a:lnTo>
                  <a:lnTo>
                    <a:pt x="19050" y="0"/>
                  </a:lnTo>
                  <a:lnTo>
                    <a:pt x="19050" y="47516"/>
                  </a:lnTo>
                  <a:lnTo>
                    <a:pt x="19050" y="50685"/>
                  </a:lnTo>
                  <a:lnTo>
                    <a:pt x="9787" y="92746"/>
                  </a:lnTo>
                  <a:lnTo>
                    <a:pt x="8544" y="107942"/>
                  </a:lnTo>
                  <a:lnTo>
                    <a:pt x="1334" y="126471"/>
                  </a:lnTo>
                  <a:lnTo>
                    <a:pt x="16" y="171145"/>
                  </a:lnTo>
                  <a:lnTo>
                    <a:pt x="0" y="1998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627"/>
            <p:cNvSpPr/>
            <p:nvPr>
              <p:custDataLst>
                <p:tags r:id="rId264"/>
              </p:custDataLst>
            </p:nvPr>
          </p:nvSpPr>
          <p:spPr>
            <a:xfrm>
              <a:off x="5487764" y="3181478"/>
              <a:ext cx="417607" cy="247368"/>
            </a:xfrm>
            <a:custGeom>
              <a:avLst/>
              <a:gdLst/>
              <a:ahLst/>
              <a:cxnLst/>
              <a:rect l="0" t="0" r="0" b="0"/>
              <a:pathLst>
                <a:path w="417607" h="247368">
                  <a:moveTo>
                    <a:pt x="36736" y="218947"/>
                  </a:moveTo>
                  <a:lnTo>
                    <a:pt x="36736" y="218947"/>
                  </a:lnTo>
                  <a:lnTo>
                    <a:pt x="26623" y="218947"/>
                  </a:lnTo>
                  <a:lnTo>
                    <a:pt x="23644" y="217889"/>
                  </a:lnTo>
                  <a:lnTo>
                    <a:pt x="21658" y="216125"/>
                  </a:lnTo>
                  <a:lnTo>
                    <a:pt x="20334" y="213890"/>
                  </a:lnTo>
                  <a:lnTo>
                    <a:pt x="18393" y="212401"/>
                  </a:lnTo>
                  <a:lnTo>
                    <a:pt x="8622" y="209539"/>
                  </a:lnTo>
                  <a:lnTo>
                    <a:pt x="0" y="209432"/>
                  </a:lnTo>
                  <a:lnTo>
                    <a:pt x="4097" y="204369"/>
                  </a:lnTo>
                  <a:lnTo>
                    <a:pt x="9177" y="201884"/>
                  </a:lnTo>
                  <a:lnTo>
                    <a:pt x="12013" y="201222"/>
                  </a:lnTo>
                  <a:lnTo>
                    <a:pt x="27301" y="192532"/>
                  </a:lnTo>
                  <a:lnTo>
                    <a:pt x="30446" y="191812"/>
                  </a:lnTo>
                  <a:lnTo>
                    <a:pt x="46269" y="183022"/>
                  </a:lnTo>
                  <a:lnTo>
                    <a:pt x="64019" y="176220"/>
                  </a:lnTo>
                  <a:lnTo>
                    <a:pt x="83773" y="164428"/>
                  </a:lnTo>
                  <a:lnTo>
                    <a:pt x="129397" y="150107"/>
                  </a:lnTo>
                  <a:lnTo>
                    <a:pt x="154066" y="137170"/>
                  </a:lnTo>
                  <a:lnTo>
                    <a:pt x="165927" y="133334"/>
                  </a:lnTo>
                  <a:lnTo>
                    <a:pt x="189079" y="116815"/>
                  </a:lnTo>
                  <a:lnTo>
                    <a:pt x="195460" y="114288"/>
                  </a:lnTo>
                  <a:lnTo>
                    <a:pt x="205004" y="107974"/>
                  </a:lnTo>
                  <a:lnTo>
                    <a:pt x="214534" y="105633"/>
                  </a:lnTo>
                  <a:lnTo>
                    <a:pt x="220885" y="105085"/>
                  </a:lnTo>
                  <a:lnTo>
                    <a:pt x="227236" y="102020"/>
                  </a:lnTo>
                  <a:lnTo>
                    <a:pt x="234880" y="96484"/>
                  </a:lnTo>
                  <a:lnTo>
                    <a:pt x="246275" y="95123"/>
                  </a:lnTo>
                  <a:lnTo>
                    <a:pt x="246286" y="117788"/>
                  </a:lnTo>
                  <a:lnTo>
                    <a:pt x="243464" y="123893"/>
                  </a:lnTo>
                  <a:lnTo>
                    <a:pt x="241230" y="127003"/>
                  </a:lnTo>
                  <a:lnTo>
                    <a:pt x="238085" y="141492"/>
                  </a:lnTo>
                  <a:lnTo>
                    <a:pt x="235965" y="157747"/>
                  </a:lnTo>
                  <a:lnTo>
                    <a:pt x="230292" y="168946"/>
                  </a:lnTo>
                  <a:lnTo>
                    <a:pt x="227084" y="184141"/>
                  </a:lnTo>
                  <a:lnTo>
                    <a:pt x="219876" y="199294"/>
                  </a:lnTo>
                  <a:lnTo>
                    <a:pt x="216938" y="215693"/>
                  </a:lnTo>
                  <a:lnTo>
                    <a:pt x="209547" y="226580"/>
                  </a:lnTo>
                  <a:lnTo>
                    <a:pt x="208455" y="235703"/>
                  </a:lnTo>
                  <a:lnTo>
                    <a:pt x="208189" y="247367"/>
                  </a:lnTo>
                  <a:lnTo>
                    <a:pt x="208186" y="215722"/>
                  </a:lnTo>
                  <a:lnTo>
                    <a:pt x="211008" y="209400"/>
                  </a:lnTo>
                  <a:lnTo>
                    <a:pt x="213242" y="206232"/>
                  </a:lnTo>
                  <a:lnTo>
                    <a:pt x="219945" y="182831"/>
                  </a:lnTo>
                  <a:lnTo>
                    <a:pt x="222375" y="178995"/>
                  </a:lnTo>
                  <a:lnTo>
                    <a:pt x="225795" y="163483"/>
                  </a:lnTo>
                  <a:lnTo>
                    <a:pt x="229868" y="133026"/>
                  </a:lnTo>
                  <a:lnTo>
                    <a:pt x="244096" y="91057"/>
                  </a:lnTo>
                  <a:lnTo>
                    <a:pt x="253184" y="69193"/>
                  </a:lnTo>
                  <a:lnTo>
                    <a:pt x="255701" y="61373"/>
                  </a:lnTo>
                  <a:lnTo>
                    <a:pt x="270897" y="34704"/>
                  </a:lnTo>
                  <a:lnTo>
                    <a:pt x="273099" y="26642"/>
                  </a:lnTo>
                  <a:lnTo>
                    <a:pt x="274745" y="24068"/>
                  </a:lnTo>
                  <a:lnTo>
                    <a:pt x="276900" y="22353"/>
                  </a:lnTo>
                  <a:lnTo>
                    <a:pt x="282118" y="19389"/>
                  </a:lnTo>
                  <a:lnTo>
                    <a:pt x="301167" y="3152"/>
                  </a:lnTo>
                  <a:lnTo>
                    <a:pt x="311198" y="304"/>
                  </a:lnTo>
                  <a:lnTo>
                    <a:pt x="317495" y="0"/>
                  </a:lnTo>
                  <a:lnTo>
                    <a:pt x="319158" y="1016"/>
                  </a:lnTo>
                  <a:lnTo>
                    <a:pt x="320268" y="2751"/>
                  </a:lnTo>
                  <a:lnTo>
                    <a:pt x="321007" y="4967"/>
                  </a:lnTo>
                  <a:lnTo>
                    <a:pt x="322559" y="6443"/>
                  </a:lnTo>
                  <a:lnTo>
                    <a:pt x="332100" y="10196"/>
                  </a:lnTo>
                  <a:lnTo>
                    <a:pt x="336637" y="14338"/>
                  </a:lnTo>
                  <a:lnTo>
                    <a:pt x="339359" y="19707"/>
                  </a:lnTo>
                  <a:lnTo>
                    <a:pt x="341409" y="41193"/>
                  </a:lnTo>
                  <a:lnTo>
                    <a:pt x="341499" y="50686"/>
                  </a:lnTo>
                  <a:lnTo>
                    <a:pt x="338697" y="57028"/>
                  </a:lnTo>
                  <a:lnTo>
                    <a:pt x="334983" y="63375"/>
                  </a:lnTo>
                  <a:lnTo>
                    <a:pt x="332892" y="73956"/>
                  </a:lnTo>
                  <a:lnTo>
                    <a:pt x="331213" y="88968"/>
                  </a:lnTo>
                  <a:lnTo>
                    <a:pt x="323844" y="102373"/>
                  </a:lnTo>
                  <a:lnTo>
                    <a:pt x="305188" y="121922"/>
                  </a:lnTo>
                  <a:lnTo>
                    <a:pt x="304214" y="125731"/>
                  </a:lnTo>
                  <a:lnTo>
                    <a:pt x="303450" y="133092"/>
                  </a:lnTo>
                  <a:lnTo>
                    <a:pt x="303440" y="128127"/>
                  </a:lnTo>
                  <a:lnTo>
                    <a:pt x="304497" y="126651"/>
                  </a:lnTo>
                  <a:lnTo>
                    <a:pt x="320770" y="115611"/>
                  </a:lnTo>
                  <a:lnTo>
                    <a:pt x="329751" y="107910"/>
                  </a:lnTo>
                  <a:lnTo>
                    <a:pt x="338632" y="105614"/>
                  </a:lnTo>
                  <a:lnTo>
                    <a:pt x="344832" y="105077"/>
                  </a:lnTo>
                  <a:lnTo>
                    <a:pt x="351115" y="102016"/>
                  </a:lnTo>
                  <a:lnTo>
                    <a:pt x="357435" y="98186"/>
                  </a:lnTo>
                  <a:lnTo>
                    <a:pt x="370116" y="95727"/>
                  </a:lnTo>
                  <a:lnTo>
                    <a:pt x="373289" y="95525"/>
                  </a:lnTo>
                  <a:lnTo>
                    <a:pt x="379637" y="98124"/>
                  </a:lnTo>
                  <a:lnTo>
                    <a:pt x="396394" y="110938"/>
                  </a:lnTo>
                  <a:lnTo>
                    <a:pt x="402254" y="112734"/>
                  </a:lnTo>
                  <a:lnTo>
                    <a:pt x="404240" y="114272"/>
                  </a:lnTo>
                  <a:lnTo>
                    <a:pt x="415518" y="133414"/>
                  </a:lnTo>
                  <a:lnTo>
                    <a:pt x="417606" y="155458"/>
                  </a:lnTo>
                  <a:lnTo>
                    <a:pt x="414856" y="161802"/>
                  </a:lnTo>
                  <a:lnTo>
                    <a:pt x="411164" y="168149"/>
                  </a:lnTo>
                  <a:lnTo>
                    <a:pt x="408028" y="177673"/>
                  </a:lnTo>
                  <a:lnTo>
                    <a:pt x="371981" y="217065"/>
                  </a:lnTo>
                  <a:lnTo>
                    <a:pt x="341950" y="235349"/>
                  </a:lnTo>
                  <a:lnTo>
                    <a:pt x="322522" y="237764"/>
                  </a:lnTo>
                  <a:lnTo>
                    <a:pt x="278036" y="237996"/>
                  </a:lnTo>
                  <a:lnTo>
                    <a:pt x="236771" y="237997"/>
                  </a:lnTo>
                  <a:lnTo>
                    <a:pt x="236761" y="228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7" name="SMARTInkShape-628"/>
          <p:cNvSpPr/>
          <p:nvPr>
            <p:custDataLst>
              <p:tags r:id="rId15"/>
            </p:custDataLst>
          </p:nvPr>
        </p:nvSpPr>
        <p:spPr>
          <a:xfrm>
            <a:off x="5991225" y="3409950"/>
            <a:ext cx="9526" cy="9526"/>
          </a:xfrm>
          <a:custGeom>
            <a:avLst/>
            <a:gdLst/>
            <a:ahLst/>
            <a:cxnLst/>
            <a:rect l="0" t="0" r="0" b="0"/>
            <a:pathLst>
              <a:path w="9526" h="952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  <a:lnTo>
                  <a:pt x="0" y="9132"/>
                </a:lnTo>
                <a:lnTo>
                  <a:pt x="8201" y="9491"/>
                </a:lnTo>
                <a:lnTo>
                  <a:pt x="8642" y="8444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7" name="SMARTInkShape-Group173"/>
          <p:cNvGrpSpPr/>
          <p:nvPr/>
        </p:nvGrpSpPr>
        <p:grpSpPr>
          <a:xfrm>
            <a:off x="6324600" y="3143370"/>
            <a:ext cx="2409826" cy="323290"/>
            <a:chOff x="6324600" y="3143370"/>
            <a:chExt cx="2409826" cy="323290"/>
          </a:xfrm>
        </p:grpSpPr>
        <p:sp>
          <p:nvSpPr>
            <p:cNvPr id="168" name="SMARTInkShape-629"/>
            <p:cNvSpPr/>
            <p:nvPr>
              <p:custDataLst>
                <p:tags r:id="rId243"/>
              </p:custDataLst>
            </p:nvPr>
          </p:nvSpPr>
          <p:spPr>
            <a:xfrm>
              <a:off x="8562975" y="3286125"/>
              <a:ext cx="171451" cy="93881"/>
            </a:xfrm>
            <a:custGeom>
              <a:avLst/>
              <a:gdLst/>
              <a:ahLst/>
              <a:cxnLst/>
              <a:rect l="0" t="0" r="0" b="0"/>
              <a:pathLst>
                <a:path w="171451" h="93881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2638" y="0"/>
                  </a:lnTo>
                  <a:lnTo>
                    <a:pt x="48230" y="2822"/>
                  </a:lnTo>
                  <a:lnTo>
                    <a:pt x="55388" y="8201"/>
                  </a:lnTo>
                  <a:lnTo>
                    <a:pt x="61685" y="9132"/>
                  </a:lnTo>
                  <a:lnTo>
                    <a:pt x="63349" y="10322"/>
                  </a:lnTo>
                  <a:lnTo>
                    <a:pt x="64457" y="12173"/>
                  </a:lnTo>
                  <a:lnTo>
                    <a:pt x="65197" y="14465"/>
                  </a:lnTo>
                  <a:lnTo>
                    <a:pt x="66748" y="15994"/>
                  </a:lnTo>
                  <a:lnTo>
                    <a:pt x="71293" y="17692"/>
                  </a:lnTo>
                  <a:lnTo>
                    <a:pt x="72930" y="19203"/>
                  </a:lnTo>
                  <a:lnTo>
                    <a:pt x="75769" y="27131"/>
                  </a:lnTo>
                  <a:lnTo>
                    <a:pt x="76163" y="36649"/>
                  </a:lnTo>
                  <a:lnTo>
                    <a:pt x="82738" y="45418"/>
                  </a:lnTo>
                  <a:lnTo>
                    <a:pt x="85332" y="55396"/>
                  </a:lnTo>
                  <a:lnTo>
                    <a:pt x="85725" y="90627"/>
                  </a:lnTo>
                  <a:lnTo>
                    <a:pt x="86783" y="92168"/>
                  </a:lnTo>
                  <a:lnTo>
                    <a:pt x="88547" y="93195"/>
                  </a:lnTo>
                  <a:lnTo>
                    <a:pt x="90781" y="93880"/>
                  </a:lnTo>
                  <a:lnTo>
                    <a:pt x="92270" y="93278"/>
                  </a:lnTo>
                  <a:lnTo>
                    <a:pt x="93263" y="91819"/>
                  </a:lnTo>
                  <a:lnTo>
                    <a:pt x="93925" y="89788"/>
                  </a:lnTo>
                  <a:lnTo>
                    <a:pt x="95426" y="88433"/>
                  </a:lnTo>
                  <a:lnTo>
                    <a:pt x="103335" y="86082"/>
                  </a:lnTo>
                  <a:lnTo>
                    <a:pt x="109404" y="85831"/>
                  </a:lnTo>
                  <a:lnTo>
                    <a:pt x="114947" y="82950"/>
                  </a:lnTo>
                  <a:lnTo>
                    <a:pt x="140590" y="60468"/>
                  </a:lnTo>
                  <a:lnTo>
                    <a:pt x="146446" y="58625"/>
                  </a:lnTo>
                  <a:lnTo>
                    <a:pt x="148430" y="57075"/>
                  </a:lnTo>
                  <a:lnTo>
                    <a:pt x="150636" y="52531"/>
                  </a:lnTo>
                  <a:lnTo>
                    <a:pt x="152282" y="50895"/>
                  </a:lnTo>
                  <a:lnTo>
                    <a:pt x="1714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630"/>
            <p:cNvSpPr/>
            <p:nvPr>
              <p:custDataLst>
                <p:tags r:id="rId244"/>
              </p:custDataLst>
            </p:nvPr>
          </p:nvSpPr>
          <p:spPr>
            <a:xfrm>
              <a:off x="8505825" y="3162421"/>
              <a:ext cx="161877" cy="180724"/>
            </a:xfrm>
            <a:custGeom>
              <a:avLst/>
              <a:gdLst/>
              <a:ahLst/>
              <a:cxnLst/>
              <a:rect l="0" t="0" r="0" b="0"/>
              <a:pathLst>
                <a:path w="161877" h="180724">
                  <a:moveTo>
                    <a:pt x="57150" y="18929"/>
                  </a:moveTo>
                  <a:lnTo>
                    <a:pt x="57150" y="18929"/>
                  </a:lnTo>
                  <a:lnTo>
                    <a:pt x="47659" y="18929"/>
                  </a:lnTo>
                  <a:lnTo>
                    <a:pt x="47628" y="27130"/>
                  </a:lnTo>
                  <a:lnTo>
                    <a:pt x="46568" y="27571"/>
                  </a:lnTo>
                  <a:lnTo>
                    <a:pt x="42569" y="28062"/>
                  </a:lnTo>
                  <a:lnTo>
                    <a:pt x="41080" y="29251"/>
                  </a:lnTo>
                  <a:lnTo>
                    <a:pt x="37304" y="38132"/>
                  </a:lnTo>
                  <a:lnTo>
                    <a:pt x="31631" y="45315"/>
                  </a:lnTo>
                  <a:lnTo>
                    <a:pt x="29481" y="54146"/>
                  </a:lnTo>
                  <a:lnTo>
                    <a:pt x="28977" y="60334"/>
                  </a:lnTo>
                  <a:lnTo>
                    <a:pt x="27785" y="62407"/>
                  </a:lnTo>
                  <a:lnTo>
                    <a:pt x="25932" y="63789"/>
                  </a:lnTo>
                  <a:lnTo>
                    <a:pt x="23637" y="64711"/>
                  </a:lnTo>
                  <a:lnTo>
                    <a:pt x="22109" y="67442"/>
                  </a:lnTo>
                  <a:lnTo>
                    <a:pt x="19318" y="91335"/>
                  </a:lnTo>
                  <a:lnTo>
                    <a:pt x="19085" y="107748"/>
                  </a:lnTo>
                  <a:lnTo>
                    <a:pt x="16243" y="114143"/>
                  </a:lnTo>
                  <a:lnTo>
                    <a:pt x="12511" y="120513"/>
                  </a:lnTo>
                  <a:lnTo>
                    <a:pt x="10115" y="133226"/>
                  </a:lnTo>
                  <a:lnTo>
                    <a:pt x="9641" y="145928"/>
                  </a:lnTo>
                  <a:lnTo>
                    <a:pt x="12398" y="152279"/>
                  </a:lnTo>
                  <a:lnTo>
                    <a:pt x="16094" y="158629"/>
                  </a:lnTo>
                  <a:lnTo>
                    <a:pt x="18660" y="169447"/>
                  </a:lnTo>
                  <a:lnTo>
                    <a:pt x="23991" y="175828"/>
                  </a:lnTo>
                  <a:lnTo>
                    <a:pt x="29360" y="178620"/>
                  </a:lnTo>
                  <a:lnTo>
                    <a:pt x="42645" y="180723"/>
                  </a:lnTo>
                  <a:lnTo>
                    <a:pt x="72223" y="171146"/>
                  </a:lnTo>
                  <a:lnTo>
                    <a:pt x="116141" y="139541"/>
                  </a:lnTo>
                  <a:lnTo>
                    <a:pt x="152384" y="92481"/>
                  </a:lnTo>
                  <a:lnTo>
                    <a:pt x="159098" y="78117"/>
                  </a:lnTo>
                  <a:lnTo>
                    <a:pt x="161760" y="45772"/>
                  </a:lnTo>
                  <a:lnTo>
                    <a:pt x="161876" y="35232"/>
                  </a:lnTo>
                  <a:lnTo>
                    <a:pt x="159081" y="28644"/>
                  </a:lnTo>
                  <a:lnTo>
                    <a:pt x="155369" y="22188"/>
                  </a:lnTo>
                  <a:lnTo>
                    <a:pt x="153720" y="15792"/>
                  </a:lnTo>
                  <a:lnTo>
                    <a:pt x="152222" y="13662"/>
                  </a:lnTo>
                  <a:lnTo>
                    <a:pt x="150164" y="12243"/>
                  </a:lnTo>
                  <a:lnTo>
                    <a:pt x="145056" y="10666"/>
                  </a:lnTo>
                  <a:lnTo>
                    <a:pt x="139258" y="9965"/>
                  </a:lnTo>
                  <a:lnTo>
                    <a:pt x="133154" y="6831"/>
                  </a:lnTo>
                  <a:lnTo>
                    <a:pt x="126912" y="2969"/>
                  </a:lnTo>
                  <a:lnTo>
                    <a:pt x="116170" y="286"/>
                  </a:lnTo>
                  <a:lnTo>
                    <a:pt x="109798" y="0"/>
                  </a:lnTo>
                  <a:lnTo>
                    <a:pt x="80180" y="9587"/>
                  </a:lnTo>
                  <a:lnTo>
                    <a:pt x="60396" y="25574"/>
                  </a:lnTo>
                  <a:lnTo>
                    <a:pt x="44817" y="38037"/>
                  </a:lnTo>
                  <a:lnTo>
                    <a:pt x="26727" y="50690"/>
                  </a:lnTo>
                  <a:lnTo>
                    <a:pt x="22462" y="59856"/>
                  </a:lnTo>
                  <a:lnTo>
                    <a:pt x="19509" y="69927"/>
                  </a:lnTo>
                  <a:lnTo>
                    <a:pt x="8989" y="85016"/>
                  </a:lnTo>
                  <a:lnTo>
                    <a:pt x="3994" y="91692"/>
                  </a:lnTo>
                  <a:lnTo>
                    <a:pt x="1183" y="101401"/>
                  </a:lnTo>
                  <a:lnTo>
                    <a:pt x="0" y="1141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631"/>
            <p:cNvSpPr/>
            <p:nvPr>
              <p:custDataLst>
                <p:tags r:id="rId245"/>
              </p:custDataLst>
            </p:nvPr>
          </p:nvSpPr>
          <p:spPr>
            <a:xfrm>
              <a:off x="8296702" y="3276600"/>
              <a:ext cx="113874" cy="28576"/>
            </a:xfrm>
            <a:custGeom>
              <a:avLst/>
              <a:gdLst/>
              <a:ahLst/>
              <a:cxnLst/>
              <a:rect l="0" t="0" r="0" b="0"/>
              <a:pathLst>
                <a:path w="113874" h="28576">
                  <a:moveTo>
                    <a:pt x="18623" y="28575"/>
                  </a:moveTo>
                  <a:lnTo>
                    <a:pt x="18623" y="28575"/>
                  </a:lnTo>
                  <a:lnTo>
                    <a:pt x="0" y="28575"/>
                  </a:lnTo>
                  <a:lnTo>
                    <a:pt x="13773" y="28575"/>
                  </a:lnTo>
                  <a:lnTo>
                    <a:pt x="19289" y="25753"/>
                  </a:lnTo>
                  <a:lnTo>
                    <a:pt x="25269" y="22029"/>
                  </a:lnTo>
                  <a:lnTo>
                    <a:pt x="37732" y="19639"/>
                  </a:lnTo>
                  <a:lnTo>
                    <a:pt x="45107" y="18253"/>
                  </a:lnTo>
                  <a:lnTo>
                    <a:pt x="89467" y="3247"/>
                  </a:lnTo>
                  <a:lnTo>
                    <a:pt x="1138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632"/>
            <p:cNvSpPr/>
            <p:nvPr>
              <p:custDataLst>
                <p:tags r:id="rId246"/>
              </p:custDataLst>
            </p:nvPr>
          </p:nvSpPr>
          <p:spPr>
            <a:xfrm>
              <a:off x="6324600" y="3362325"/>
              <a:ext cx="219075" cy="85726"/>
            </a:xfrm>
            <a:custGeom>
              <a:avLst/>
              <a:gdLst/>
              <a:ahLst/>
              <a:cxnLst/>
              <a:rect l="0" t="0" r="0" b="0"/>
              <a:pathLst>
                <a:path w="219075" h="85726">
                  <a:moveTo>
                    <a:pt x="104775" y="9525"/>
                  </a:moveTo>
                  <a:lnTo>
                    <a:pt x="104775" y="9525"/>
                  </a:lnTo>
                  <a:lnTo>
                    <a:pt x="104775" y="0"/>
                  </a:lnTo>
                  <a:lnTo>
                    <a:pt x="104775" y="8201"/>
                  </a:lnTo>
                  <a:lnTo>
                    <a:pt x="103717" y="8642"/>
                  </a:lnTo>
                  <a:lnTo>
                    <a:pt x="99719" y="9132"/>
                  </a:lnTo>
                  <a:lnTo>
                    <a:pt x="98230" y="10322"/>
                  </a:lnTo>
                  <a:lnTo>
                    <a:pt x="95643" y="17692"/>
                  </a:lnTo>
                  <a:lnTo>
                    <a:pt x="92602" y="18446"/>
                  </a:lnTo>
                  <a:lnTo>
                    <a:pt x="90310" y="18648"/>
                  </a:lnTo>
                  <a:lnTo>
                    <a:pt x="84941" y="21694"/>
                  </a:lnTo>
                  <a:lnTo>
                    <a:pt x="82027" y="23987"/>
                  </a:lnTo>
                  <a:lnTo>
                    <a:pt x="78789" y="29358"/>
                  </a:lnTo>
                  <a:lnTo>
                    <a:pt x="77927" y="32272"/>
                  </a:lnTo>
                  <a:lnTo>
                    <a:pt x="76293" y="34215"/>
                  </a:lnTo>
                  <a:lnTo>
                    <a:pt x="71656" y="36373"/>
                  </a:lnTo>
                  <a:lnTo>
                    <a:pt x="63094" y="37588"/>
                  </a:lnTo>
                  <a:lnTo>
                    <a:pt x="61113" y="38817"/>
                  </a:lnTo>
                  <a:lnTo>
                    <a:pt x="59792" y="40695"/>
                  </a:lnTo>
                  <a:lnTo>
                    <a:pt x="58911" y="43005"/>
                  </a:lnTo>
                  <a:lnTo>
                    <a:pt x="57266" y="44545"/>
                  </a:lnTo>
                  <a:lnTo>
                    <a:pt x="47020" y="49839"/>
                  </a:lnTo>
                  <a:lnTo>
                    <a:pt x="44047" y="52276"/>
                  </a:lnTo>
                  <a:lnTo>
                    <a:pt x="40743" y="57806"/>
                  </a:lnTo>
                  <a:lnTo>
                    <a:pt x="39863" y="60763"/>
                  </a:lnTo>
                  <a:lnTo>
                    <a:pt x="38217" y="62733"/>
                  </a:lnTo>
                  <a:lnTo>
                    <a:pt x="20813" y="74723"/>
                  </a:lnTo>
                  <a:lnTo>
                    <a:pt x="14516" y="75762"/>
                  </a:lnTo>
                  <a:lnTo>
                    <a:pt x="12853" y="76967"/>
                  </a:lnTo>
                  <a:lnTo>
                    <a:pt x="11743" y="78828"/>
                  </a:lnTo>
                  <a:lnTo>
                    <a:pt x="9963" y="84363"/>
                  </a:lnTo>
                  <a:lnTo>
                    <a:pt x="6898" y="85119"/>
                  </a:lnTo>
                  <a:lnTo>
                    <a:pt x="0" y="85725"/>
                  </a:lnTo>
                  <a:lnTo>
                    <a:pt x="26855" y="85725"/>
                  </a:lnTo>
                  <a:lnTo>
                    <a:pt x="35840" y="79179"/>
                  </a:lnTo>
                  <a:lnTo>
                    <a:pt x="44721" y="77083"/>
                  </a:lnTo>
                  <a:lnTo>
                    <a:pt x="92075" y="76202"/>
                  </a:lnTo>
                  <a:lnTo>
                    <a:pt x="136642" y="76200"/>
                  </a:lnTo>
                  <a:lnTo>
                    <a:pt x="150529" y="76200"/>
                  </a:lnTo>
                  <a:lnTo>
                    <a:pt x="159635" y="82746"/>
                  </a:lnTo>
                  <a:lnTo>
                    <a:pt x="168537" y="84842"/>
                  </a:lnTo>
                  <a:lnTo>
                    <a:pt x="216015" y="85725"/>
                  </a:lnTo>
                  <a:lnTo>
                    <a:pt x="219074" y="85725"/>
                  </a:lnTo>
                  <a:lnTo>
                    <a:pt x="2000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633"/>
            <p:cNvSpPr/>
            <p:nvPr>
              <p:custDataLst>
                <p:tags r:id="rId247"/>
              </p:custDataLst>
            </p:nvPr>
          </p:nvSpPr>
          <p:spPr>
            <a:xfrm>
              <a:off x="6696075" y="3229367"/>
              <a:ext cx="19051" cy="9134"/>
            </a:xfrm>
            <a:custGeom>
              <a:avLst/>
              <a:gdLst/>
              <a:ahLst/>
              <a:cxnLst/>
              <a:rect l="0" t="0" r="0" b="0"/>
              <a:pathLst>
                <a:path w="19051" h="9134">
                  <a:moveTo>
                    <a:pt x="19050" y="9133"/>
                  </a:moveTo>
                  <a:lnTo>
                    <a:pt x="19050" y="9133"/>
                  </a:lnTo>
                  <a:lnTo>
                    <a:pt x="13994" y="9133"/>
                  </a:lnTo>
                  <a:lnTo>
                    <a:pt x="12505" y="8075"/>
                  </a:lnTo>
                  <a:lnTo>
                    <a:pt x="11512" y="6311"/>
                  </a:lnTo>
                  <a:lnTo>
                    <a:pt x="9641" y="0"/>
                  </a:lnTo>
                  <a:lnTo>
                    <a:pt x="0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634"/>
            <p:cNvSpPr/>
            <p:nvPr>
              <p:custDataLst>
                <p:tags r:id="rId248"/>
              </p:custDataLst>
            </p:nvPr>
          </p:nvSpPr>
          <p:spPr>
            <a:xfrm>
              <a:off x="6686550" y="3248025"/>
              <a:ext cx="9526" cy="199619"/>
            </a:xfrm>
            <a:custGeom>
              <a:avLst/>
              <a:gdLst/>
              <a:ahLst/>
              <a:cxnLst/>
              <a:rect l="0" t="0" r="0" b="0"/>
              <a:pathLst>
                <a:path w="9526" h="199619">
                  <a:moveTo>
                    <a:pt x="9525" y="0"/>
                  </a:moveTo>
                  <a:lnTo>
                    <a:pt x="9525" y="0"/>
                  </a:lnTo>
                  <a:lnTo>
                    <a:pt x="9525" y="46399"/>
                  </a:lnTo>
                  <a:lnTo>
                    <a:pt x="9525" y="79017"/>
                  </a:lnTo>
                  <a:lnTo>
                    <a:pt x="6703" y="85566"/>
                  </a:lnTo>
                  <a:lnTo>
                    <a:pt x="2980" y="92004"/>
                  </a:lnTo>
                  <a:lnTo>
                    <a:pt x="883" y="102638"/>
                  </a:lnTo>
                  <a:lnTo>
                    <a:pt x="7" y="149147"/>
                  </a:lnTo>
                  <a:lnTo>
                    <a:pt x="0" y="195391"/>
                  </a:lnTo>
                  <a:lnTo>
                    <a:pt x="0" y="199618"/>
                  </a:lnTo>
                  <a:lnTo>
                    <a:pt x="0" y="177355"/>
                  </a:lnTo>
                  <a:lnTo>
                    <a:pt x="2822" y="171253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635"/>
            <p:cNvSpPr/>
            <p:nvPr>
              <p:custDataLst>
                <p:tags r:id="rId249"/>
              </p:custDataLst>
            </p:nvPr>
          </p:nvSpPr>
          <p:spPr>
            <a:xfrm>
              <a:off x="6705716" y="3219846"/>
              <a:ext cx="257060" cy="237691"/>
            </a:xfrm>
            <a:custGeom>
              <a:avLst/>
              <a:gdLst/>
              <a:ahLst/>
              <a:cxnLst/>
              <a:rect l="0" t="0" r="0" b="0"/>
              <a:pathLst>
                <a:path w="257060" h="237691">
                  <a:moveTo>
                    <a:pt x="9409" y="56754"/>
                  </a:moveTo>
                  <a:lnTo>
                    <a:pt x="9409" y="56754"/>
                  </a:lnTo>
                  <a:lnTo>
                    <a:pt x="4353" y="51697"/>
                  </a:lnTo>
                  <a:lnTo>
                    <a:pt x="1871" y="46393"/>
                  </a:lnTo>
                  <a:lnTo>
                    <a:pt x="0" y="33156"/>
                  </a:lnTo>
                  <a:lnTo>
                    <a:pt x="1020" y="31497"/>
                  </a:lnTo>
                  <a:lnTo>
                    <a:pt x="2757" y="30391"/>
                  </a:lnTo>
                  <a:lnTo>
                    <a:pt x="4974" y="29654"/>
                  </a:lnTo>
                  <a:lnTo>
                    <a:pt x="6453" y="28104"/>
                  </a:lnTo>
                  <a:lnTo>
                    <a:pt x="9019" y="20108"/>
                  </a:lnTo>
                  <a:lnTo>
                    <a:pt x="9294" y="14029"/>
                  </a:lnTo>
                  <a:lnTo>
                    <a:pt x="10390" y="12395"/>
                  </a:lnTo>
                  <a:lnTo>
                    <a:pt x="12180" y="11306"/>
                  </a:lnTo>
                  <a:lnTo>
                    <a:pt x="19103" y="9416"/>
                  </a:lnTo>
                  <a:lnTo>
                    <a:pt x="23595" y="9257"/>
                  </a:lnTo>
                  <a:lnTo>
                    <a:pt x="29119" y="6363"/>
                  </a:lnTo>
                  <a:lnTo>
                    <a:pt x="35103" y="2608"/>
                  </a:lnTo>
                  <a:lnTo>
                    <a:pt x="45666" y="0"/>
                  </a:lnTo>
                  <a:lnTo>
                    <a:pt x="55549" y="7840"/>
                  </a:lnTo>
                  <a:lnTo>
                    <a:pt x="61651" y="8747"/>
                  </a:lnTo>
                  <a:lnTo>
                    <a:pt x="63286" y="9933"/>
                  </a:lnTo>
                  <a:lnTo>
                    <a:pt x="64377" y="11782"/>
                  </a:lnTo>
                  <a:lnTo>
                    <a:pt x="65104" y="14072"/>
                  </a:lnTo>
                  <a:lnTo>
                    <a:pt x="66647" y="15599"/>
                  </a:lnTo>
                  <a:lnTo>
                    <a:pt x="71184" y="17297"/>
                  </a:lnTo>
                  <a:lnTo>
                    <a:pt x="72818" y="18807"/>
                  </a:lnTo>
                  <a:lnTo>
                    <a:pt x="74632" y="23309"/>
                  </a:lnTo>
                  <a:lnTo>
                    <a:pt x="76081" y="69457"/>
                  </a:lnTo>
                  <a:lnTo>
                    <a:pt x="73260" y="75806"/>
                  </a:lnTo>
                  <a:lnTo>
                    <a:pt x="69537" y="82155"/>
                  </a:lnTo>
                  <a:lnTo>
                    <a:pt x="67883" y="88504"/>
                  </a:lnTo>
                  <a:lnTo>
                    <a:pt x="66383" y="90621"/>
                  </a:lnTo>
                  <a:lnTo>
                    <a:pt x="64324" y="92032"/>
                  </a:lnTo>
                  <a:lnTo>
                    <a:pt x="61894" y="92972"/>
                  </a:lnTo>
                  <a:lnTo>
                    <a:pt x="60275" y="94658"/>
                  </a:lnTo>
                  <a:lnTo>
                    <a:pt x="58474" y="99353"/>
                  </a:lnTo>
                  <a:lnTo>
                    <a:pt x="56936" y="101028"/>
                  </a:lnTo>
                  <a:lnTo>
                    <a:pt x="47939" y="104248"/>
                  </a:lnTo>
                  <a:lnTo>
                    <a:pt x="38104" y="104378"/>
                  </a:lnTo>
                  <a:lnTo>
                    <a:pt x="46196" y="96178"/>
                  </a:lnTo>
                  <a:lnTo>
                    <a:pt x="52176" y="95247"/>
                  </a:lnTo>
                  <a:lnTo>
                    <a:pt x="53796" y="94057"/>
                  </a:lnTo>
                  <a:lnTo>
                    <a:pt x="55595" y="89914"/>
                  </a:lnTo>
                  <a:lnTo>
                    <a:pt x="57132" y="88385"/>
                  </a:lnTo>
                  <a:lnTo>
                    <a:pt x="61664" y="86687"/>
                  </a:lnTo>
                  <a:lnTo>
                    <a:pt x="73197" y="84539"/>
                  </a:lnTo>
                  <a:lnTo>
                    <a:pt x="82520" y="78862"/>
                  </a:lnTo>
                  <a:lnTo>
                    <a:pt x="95151" y="76408"/>
                  </a:lnTo>
                  <a:lnTo>
                    <a:pt x="98320" y="76207"/>
                  </a:lnTo>
                  <a:lnTo>
                    <a:pt x="104664" y="78805"/>
                  </a:lnTo>
                  <a:lnTo>
                    <a:pt x="121417" y="91620"/>
                  </a:lnTo>
                  <a:lnTo>
                    <a:pt x="130321" y="93896"/>
                  </a:lnTo>
                  <a:lnTo>
                    <a:pt x="136526" y="94428"/>
                  </a:lnTo>
                  <a:lnTo>
                    <a:pt x="138603" y="95628"/>
                  </a:lnTo>
                  <a:lnTo>
                    <a:pt x="139988" y="97487"/>
                  </a:lnTo>
                  <a:lnTo>
                    <a:pt x="142586" y="102374"/>
                  </a:lnTo>
                  <a:lnTo>
                    <a:pt x="148940" y="111076"/>
                  </a:lnTo>
                  <a:lnTo>
                    <a:pt x="152351" y="120357"/>
                  </a:lnTo>
                  <a:lnTo>
                    <a:pt x="158536" y="129810"/>
                  </a:lnTo>
                  <a:lnTo>
                    <a:pt x="160839" y="139313"/>
                  </a:lnTo>
                  <a:lnTo>
                    <a:pt x="161798" y="174229"/>
                  </a:lnTo>
                  <a:lnTo>
                    <a:pt x="158982" y="180579"/>
                  </a:lnTo>
                  <a:lnTo>
                    <a:pt x="153607" y="188222"/>
                  </a:lnTo>
                  <a:lnTo>
                    <a:pt x="152675" y="194603"/>
                  </a:lnTo>
                  <a:lnTo>
                    <a:pt x="151487" y="196278"/>
                  </a:lnTo>
                  <a:lnTo>
                    <a:pt x="149635" y="197395"/>
                  </a:lnTo>
                  <a:lnTo>
                    <a:pt x="141975" y="198967"/>
                  </a:lnTo>
                  <a:lnTo>
                    <a:pt x="139061" y="199188"/>
                  </a:lnTo>
                  <a:lnTo>
                    <a:pt x="137118" y="200394"/>
                  </a:lnTo>
                  <a:lnTo>
                    <a:pt x="135824" y="202255"/>
                  </a:lnTo>
                  <a:lnTo>
                    <a:pt x="134960" y="204555"/>
                  </a:lnTo>
                  <a:lnTo>
                    <a:pt x="133327" y="206088"/>
                  </a:lnTo>
                  <a:lnTo>
                    <a:pt x="125185" y="208750"/>
                  </a:lnTo>
                  <a:lnTo>
                    <a:pt x="119090" y="209034"/>
                  </a:lnTo>
                  <a:lnTo>
                    <a:pt x="117454" y="208016"/>
                  </a:lnTo>
                  <a:lnTo>
                    <a:pt x="116364" y="206279"/>
                  </a:lnTo>
                  <a:lnTo>
                    <a:pt x="114472" y="199446"/>
                  </a:lnTo>
                  <a:lnTo>
                    <a:pt x="114187" y="167841"/>
                  </a:lnTo>
                  <a:lnTo>
                    <a:pt x="117008" y="161512"/>
                  </a:lnTo>
                  <a:lnTo>
                    <a:pt x="119241" y="158343"/>
                  </a:lnTo>
                  <a:lnTo>
                    <a:pt x="125944" y="134938"/>
                  </a:lnTo>
                  <a:lnTo>
                    <a:pt x="155498" y="93037"/>
                  </a:lnTo>
                  <a:lnTo>
                    <a:pt x="196473" y="61011"/>
                  </a:lnTo>
                  <a:lnTo>
                    <a:pt x="209382" y="54773"/>
                  </a:lnTo>
                  <a:lnTo>
                    <a:pt x="225302" y="41676"/>
                  </a:lnTo>
                  <a:lnTo>
                    <a:pt x="238008" y="35667"/>
                  </a:lnTo>
                  <a:lnTo>
                    <a:pt x="246977" y="28617"/>
                  </a:lnTo>
                  <a:lnTo>
                    <a:pt x="255686" y="28218"/>
                  </a:lnTo>
                  <a:lnTo>
                    <a:pt x="256144" y="29263"/>
                  </a:lnTo>
                  <a:lnTo>
                    <a:pt x="257059" y="75821"/>
                  </a:lnTo>
                  <a:lnTo>
                    <a:pt x="257059" y="78990"/>
                  </a:lnTo>
                  <a:lnTo>
                    <a:pt x="254237" y="85334"/>
                  </a:lnTo>
                  <a:lnTo>
                    <a:pt x="252003" y="88507"/>
                  </a:lnTo>
                  <a:lnTo>
                    <a:pt x="248859" y="103086"/>
                  </a:lnTo>
                  <a:lnTo>
                    <a:pt x="247557" y="149548"/>
                  </a:lnTo>
                  <a:lnTo>
                    <a:pt x="246477" y="177550"/>
                  </a:lnTo>
                  <a:lnTo>
                    <a:pt x="238892" y="205016"/>
                  </a:lnTo>
                  <a:lnTo>
                    <a:pt x="238009" y="237598"/>
                  </a:lnTo>
                  <a:lnTo>
                    <a:pt x="243065" y="237690"/>
                  </a:lnTo>
                  <a:lnTo>
                    <a:pt x="244554" y="236645"/>
                  </a:lnTo>
                  <a:lnTo>
                    <a:pt x="245547" y="234890"/>
                  </a:lnTo>
                  <a:lnTo>
                    <a:pt x="247534" y="2282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636"/>
            <p:cNvSpPr/>
            <p:nvPr>
              <p:custDataLst>
                <p:tags r:id="rId250"/>
              </p:custDataLst>
            </p:nvPr>
          </p:nvSpPr>
          <p:spPr>
            <a:xfrm>
              <a:off x="6943725" y="3238500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5056" y="19443"/>
                  </a:lnTo>
                  <a:lnTo>
                    <a:pt x="6545" y="18253"/>
                  </a:lnTo>
                  <a:lnTo>
                    <a:pt x="9132" y="10883"/>
                  </a:lnTo>
                  <a:lnTo>
                    <a:pt x="12173" y="10129"/>
                  </a:lnTo>
                  <a:lnTo>
                    <a:pt x="14465" y="9927"/>
                  </a:lnTo>
                  <a:lnTo>
                    <a:pt x="19834" y="6882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637"/>
            <p:cNvSpPr/>
            <p:nvPr>
              <p:custDataLst>
                <p:tags r:id="rId251"/>
              </p:custDataLst>
            </p:nvPr>
          </p:nvSpPr>
          <p:spPr>
            <a:xfrm>
              <a:off x="6943725" y="3219451"/>
              <a:ext cx="123823" cy="133350"/>
            </a:xfrm>
            <a:custGeom>
              <a:avLst/>
              <a:gdLst/>
              <a:ahLst/>
              <a:cxnLst/>
              <a:rect l="0" t="0" r="0" b="0"/>
              <a:pathLst>
                <a:path w="123823" h="133350">
                  <a:moveTo>
                    <a:pt x="38100" y="9524"/>
                  </a:moveTo>
                  <a:lnTo>
                    <a:pt x="38100" y="9524"/>
                  </a:lnTo>
                  <a:lnTo>
                    <a:pt x="43156" y="9524"/>
                  </a:lnTo>
                  <a:lnTo>
                    <a:pt x="48461" y="6702"/>
                  </a:lnTo>
                  <a:lnTo>
                    <a:pt x="55433" y="1323"/>
                  </a:lnTo>
                  <a:lnTo>
                    <a:pt x="64415" y="260"/>
                  </a:lnTo>
                  <a:lnTo>
                    <a:pt x="98544" y="0"/>
                  </a:lnTo>
                  <a:lnTo>
                    <a:pt x="100621" y="1058"/>
                  </a:lnTo>
                  <a:lnTo>
                    <a:pt x="102005" y="2822"/>
                  </a:lnTo>
                  <a:lnTo>
                    <a:pt x="102929" y="5055"/>
                  </a:lnTo>
                  <a:lnTo>
                    <a:pt x="104602" y="6545"/>
                  </a:lnTo>
                  <a:lnTo>
                    <a:pt x="109284" y="8200"/>
                  </a:lnTo>
                  <a:lnTo>
                    <a:pt x="110956" y="9700"/>
                  </a:lnTo>
                  <a:lnTo>
                    <a:pt x="121643" y="28770"/>
                  </a:lnTo>
                  <a:lnTo>
                    <a:pt x="123787" y="60327"/>
                  </a:lnTo>
                  <a:lnTo>
                    <a:pt x="123822" y="79374"/>
                  </a:lnTo>
                  <a:lnTo>
                    <a:pt x="121001" y="85724"/>
                  </a:lnTo>
                  <a:lnTo>
                    <a:pt x="100145" y="109389"/>
                  </a:lnTo>
                  <a:lnTo>
                    <a:pt x="94603" y="112117"/>
                  </a:lnTo>
                  <a:lnTo>
                    <a:pt x="47708" y="128754"/>
                  </a:lnTo>
                  <a:lnTo>
                    <a:pt x="30743" y="132946"/>
                  </a:lnTo>
                  <a:lnTo>
                    <a:pt x="0" y="1333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638"/>
            <p:cNvSpPr/>
            <p:nvPr>
              <p:custDataLst>
                <p:tags r:id="rId252"/>
              </p:custDataLst>
            </p:nvPr>
          </p:nvSpPr>
          <p:spPr>
            <a:xfrm>
              <a:off x="7134225" y="3190914"/>
              <a:ext cx="219061" cy="228431"/>
            </a:xfrm>
            <a:custGeom>
              <a:avLst/>
              <a:gdLst/>
              <a:ahLst/>
              <a:cxnLst/>
              <a:rect l="0" t="0" r="0" b="0"/>
              <a:pathLst>
                <a:path w="219061" h="228431">
                  <a:moveTo>
                    <a:pt x="38100" y="76161"/>
                  </a:moveTo>
                  <a:lnTo>
                    <a:pt x="38100" y="76161"/>
                  </a:lnTo>
                  <a:lnTo>
                    <a:pt x="23635" y="90626"/>
                  </a:lnTo>
                  <a:lnTo>
                    <a:pt x="21088" y="95995"/>
                  </a:lnTo>
                  <a:lnTo>
                    <a:pt x="18071" y="111999"/>
                  </a:lnTo>
                  <a:lnTo>
                    <a:pt x="12527" y="120882"/>
                  </a:lnTo>
                  <a:lnTo>
                    <a:pt x="10118" y="133364"/>
                  </a:lnTo>
                  <a:lnTo>
                    <a:pt x="9530" y="180762"/>
                  </a:lnTo>
                  <a:lnTo>
                    <a:pt x="9528" y="183995"/>
                  </a:lnTo>
                  <a:lnTo>
                    <a:pt x="12349" y="190409"/>
                  </a:lnTo>
                  <a:lnTo>
                    <a:pt x="16072" y="196788"/>
                  </a:lnTo>
                  <a:lnTo>
                    <a:pt x="19226" y="206329"/>
                  </a:lnTo>
                  <a:lnTo>
                    <a:pt x="33205" y="223535"/>
                  </a:lnTo>
                  <a:lnTo>
                    <a:pt x="41569" y="226327"/>
                  </a:lnTo>
                  <a:lnTo>
                    <a:pt x="66351" y="228430"/>
                  </a:lnTo>
                  <a:lnTo>
                    <a:pt x="112523" y="214368"/>
                  </a:lnTo>
                  <a:lnTo>
                    <a:pt x="130255" y="201808"/>
                  </a:lnTo>
                  <a:lnTo>
                    <a:pt x="174534" y="158769"/>
                  </a:lnTo>
                  <a:lnTo>
                    <a:pt x="189855" y="140652"/>
                  </a:lnTo>
                  <a:lnTo>
                    <a:pt x="216236" y="97388"/>
                  </a:lnTo>
                  <a:lnTo>
                    <a:pt x="218964" y="61253"/>
                  </a:lnTo>
                  <a:lnTo>
                    <a:pt x="219060" y="44539"/>
                  </a:lnTo>
                  <a:lnTo>
                    <a:pt x="216246" y="38118"/>
                  </a:lnTo>
                  <a:lnTo>
                    <a:pt x="196685" y="15839"/>
                  </a:lnTo>
                  <a:lnTo>
                    <a:pt x="190426" y="12310"/>
                  </a:lnTo>
                  <a:lnTo>
                    <a:pt x="184117" y="9682"/>
                  </a:lnTo>
                  <a:lnTo>
                    <a:pt x="177785" y="4988"/>
                  </a:lnTo>
                  <a:lnTo>
                    <a:pt x="168621" y="2195"/>
                  </a:lnTo>
                  <a:lnTo>
                    <a:pt x="125235" y="0"/>
                  </a:lnTo>
                  <a:lnTo>
                    <a:pt x="116338" y="2800"/>
                  </a:lnTo>
                  <a:lnTo>
                    <a:pt x="107797" y="6514"/>
                  </a:lnTo>
                  <a:lnTo>
                    <a:pt x="92148" y="9664"/>
                  </a:lnTo>
                  <a:lnTo>
                    <a:pt x="55426" y="31842"/>
                  </a:lnTo>
                  <a:lnTo>
                    <a:pt x="22250" y="79273"/>
                  </a:lnTo>
                  <a:lnTo>
                    <a:pt x="4235" y="102335"/>
                  </a:lnTo>
                  <a:lnTo>
                    <a:pt x="558" y="125599"/>
                  </a:lnTo>
                  <a:lnTo>
                    <a:pt x="0" y="152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639"/>
            <p:cNvSpPr/>
            <p:nvPr>
              <p:custDataLst>
                <p:tags r:id="rId253"/>
              </p:custDataLst>
            </p:nvPr>
          </p:nvSpPr>
          <p:spPr>
            <a:xfrm>
              <a:off x="7162800" y="33337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640"/>
            <p:cNvSpPr/>
            <p:nvPr>
              <p:custDataLst>
                <p:tags r:id="rId254"/>
              </p:custDataLst>
            </p:nvPr>
          </p:nvSpPr>
          <p:spPr>
            <a:xfrm>
              <a:off x="7210425" y="3333750"/>
              <a:ext cx="85726" cy="132910"/>
            </a:xfrm>
            <a:custGeom>
              <a:avLst/>
              <a:gdLst/>
              <a:ahLst/>
              <a:cxnLst/>
              <a:rect l="0" t="0" r="0" b="0"/>
              <a:pathLst>
                <a:path w="85726" h="132910">
                  <a:moveTo>
                    <a:pt x="0" y="0"/>
                  </a:moveTo>
                  <a:lnTo>
                    <a:pt x="0" y="0"/>
                  </a:lnTo>
                  <a:lnTo>
                    <a:pt x="17333" y="0"/>
                  </a:lnTo>
                  <a:lnTo>
                    <a:pt x="26315" y="6546"/>
                  </a:lnTo>
                  <a:lnTo>
                    <a:pt x="35196" y="8642"/>
                  </a:lnTo>
                  <a:lnTo>
                    <a:pt x="41396" y="9132"/>
                  </a:lnTo>
                  <a:lnTo>
                    <a:pt x="43472" y="10322"/>
                  </a:lnTo>
                  <a:lnTo>
                    <a:pt x="44857" y="12173"/>
                  </a:lnTo>
                  <a:lnTo>
                    <a:pt x="47453" y="17052"/>
                  </a:lnTo>
                  <a:lnTo>
                    <a:pt x="63402" y="35838"/>
                  </a:lnTo>
                  <a:lnTo>
                    <a:pt x="65220" y="41681"/>
                  </a:lnTo>
                  <a:lnTo>
                    <a:pt x="66664" y="88787"/>
                  </a:lnTo>
                  <a:lnTo>
                    <a:pt x="63848" y="95200"/>
                  </a:lnTo>
                  <a:lnTo>
                    <a:pt x="60127" y="101578"/>
                  </a:lnTo>
                  <a:lnTo>
                    <a:pt x="57738" y="114296"/>
                  </a:lnTo>
                  <a:lnTo>
                    <a:pt x="57160" y="131861"/>
                  </a:lnTo>
                  <a:lnTo>
                    <a:pt x="58215" y="132357"/>
                  </a:lnTo>
                  <a:lnTo>
                    <a:pt x="62210" y="132909"/>
                  </a:lnTo>
                  <a:lnTo>
                    <a:pt x="63698" y="131997"/>
                  </a:lnTo>
                  <a:lnTo>
                    <a:pt x="64691" y="130332"/>
                  </a:lnTo>
                  <a:lnTo>
                    <a:pt x="66284" y="125111"/>
                  </a:lnTo>
                  <a:lnTo>
                    <a:pt x="857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641"/>
            <p:cNvSpPr/>
            <p:nvPr>
              <p:custDataLst>
                <p:tags r:id="rId255"/>
              </p:custDataLst>
            </p:nvPr>
          </p:nvSpPr>
          <p:spPr>
            <a:xfrm>
              <a:off x="7448550" y="3238500"/>
              <a:ext cx="228479" cy="1"/>
            </a:xfrm>
            <a:custGeom>
              <a:avLst/>
              <a:gdLst/>
              <a:ahLst/>
              <a:cxnLst/>
              <a:rect l="0" t="0" r="0" b="0"/>
              <a:pathLst>
                <a:path w="228479" h="1">
                  <a:moveTo>
                    <a:pt x="0" y="0"/>
                  </a:moveTo>
                  <a:lnTo>
                    <a:pt x="0" y="0"/>
                  </a:lnTo>
                  <a:lnTo>
                    <a:pt x="44737" y="0"/>
                  </a:lnTo>
                  <a:lnTo>
                    <a:pt x="88901" y="0"/>
                  </a:lnTo>
                  <a:lnTo>
                    <a:pt x="135998" y="0"/>
                  </a:lnTo>
                  <a:lnTo>
                    <a:pt x="179562" y="0"/>
                  </a:lnTo>
                  <a:lnTo>
                    <a:pt x="226539" y="0"/>
                  </a:lnTo>
                  <a:lnTo>
                    <a:pt x="228478" y="0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642"/>
            <p:cNvSpPr/>
            <p:nvPr>
              <p:custDataLst>
                <p:tags r:id="rId256"/>
              </p:custDataLst>
            </p:nvPr>
          </p:nvSpPr>
          <p:spPr>
            <a:xfrm>
              <a:off x="7429500" y="33242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643"/>
            <p:cNvSpPr/>
            <p:nvPr>
              <p:custDataLst>
                <p:tags r:id="rId257"/>
              </p:custDataLst>
            </p:nvPr>
          </p:nvSpPr>
          <p:spPr>
            <a:xfrm>
              <a:off x="7429500" y="3295650"/>
              <a:ext cx="238126" cy="28576"/>
            </a:xfrm>
            <a:custGeom>
              <a:avLst/>
              <a:gdLst/>
              <a:ahLst/>
              <a:cxnLst/>
              <a:rect l="0" t="0" r="0" b="0"/>
              <a:pathLst>
                <a:path w="238126" h="28576">
                  <a:moveTo>
                    <a:pt x="0" y="28575"/>
                  </a:moveTo>
                  <a:lnTo>
                    <a:pt x="0" y="28575"/>
                  </a:lnTo>
                  <a:lnTo>
                    <a:pt x="27125" y="28575"/>
                  </a:lnTo>
                  <a:lnTo>
                    <a:pt x="35893" y="22029"/>
                  </a:lnTo>
                  <a:lnTo>
                    <a:pt x="45871" y="19443"/>
                  </a:lnTo>
                  <a:lnTo>
                    <a:pt x="93372" y="19050"/>
                  </a:lnTo>
                  <a:lnTo>
                    <a:pt x="116543" y="10849"/>
                  </a:lnTo>
                  <a:lnTo>
                    <a:pt x="160624" y="9535"/>
                  </a:lnTo>
                  <a:lnTo>
                    <a:pt x="169461" y="6707"/>
                  </a:lnTo>
                  <a:lnTo>
                    <a:pt x="176916" y="2981"/>
                  </a:lnTo>
                  <a:lnTo>
                    <a:pt x="193559" y="393"/>
                  </a:lnTo>
                  <a:lnTo>
                    <a:pt x="238125" y="0"/>
                  </a:lnTo>
                  <a:lnTo>
                    <a:pt x="2381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644"/>
            <p:cNvSpPr/>
            <p:nvPr>
              <p:custDataLst>
                <p:tags r:id="rId258"/>
              </p:custDataLst>
            </p:nvPr>
          </p:nvSpPr>
          <p:spPr>
            <a:xfrm>
              <a:off x="7743825" y="3276600"/>
              <a:ext cx="180976" cy="142876"/>
            </a:xfrm>
            <a:custGeom>
              <a:avLst/>
              <a:gdLst/>
              <a:ahLst/>
              <a:cxnLst/>
              <a:rect l="0" t="0" r="0" b="0"/>
              <a:pathLst>
                <a:path w="180976" h="142876">
                  <a:moveTo>
                    <a:pt x="171450" y="0"/>
                  </a:moveTo>
                  <a:lnTo>
                    <a:pt x="171450" y="0"/>
                  </a:lnTo>
                  <a:lnTo>
                    <a:pt x="171450" y="5057"/>
                  </a:lnTo>
                  <a:lnTo>
                    <a:pt x="170392" y="6546"/>
                  </a:lnTo>
                  <a:lnTo>
                    <a:pt x="168628" y="7539"/>
                  </a:lnTo>
                  <a:lnTo>
                    <a:pt x="163250" y="9132"/>
                  </a:lnTo>
                  <a:lnTo>
                    <a:pt x="162513" y="12173"/>
                  </a:lnTo>
                  <a:lnTo>
                    <a:pt x="162318" y="14465"/>
                  </a:lnTo>
                  <a:lnTo>
                    <a:pt x="161129" y="15994"/>
                  </a:lnTo>
                  <a:lnTo>
                    <a:pt x="156985" y="17692"/>
                  </a:lnTo>
                  <a:lnTo>
                    <a:pt x="155456" y="19203"/>
                  </a:lnTo>
                  <a:lnTo>
                    <a:pt x="150182" y="29232"/>
                  </a:lnTo>
                  <a:lnTo>
                    <a:pt x="139262" y="41405"/>
                  </a:lnTo>
                  <a:lnTo>
                    <a:pt x="133155" y="44860"/>
                  </a:lnTo>
                  <a:lnTo>
                    <a:pt x="126914" y="47455"/>
                  </a:lnTo>
                  <a:lnTo>
                    <a:pt x="92054" y="73931"/>
                  </a:lnTo>
                  <a:lnTo>
                    <a:pt x="86542" y="81760"/>
                  </a:lnTo>
                  <a:lnTo>
                    <a:pt x="69643" y="92981"/>
                  </a:lnTo>
                  <a:lnTo>
                    <a:pt x="50782" y="110146"/>
                  </a:lnTo>
                  <a:lnTo>
                    <a:pt x="38096" y="116301"/>
                  </a:lnTo>
                  <a:lnTo>
                    <a:pt x="34923" y="118809"/>
                  </a:lnTo>
                  <a:lnTo>
                    <a:pt x="31396" y="124418"/>
                  </a:lnTo>
                  <a:lnTo>
                    <a:pt x="30456" y="127395"/>
                  </a:lnTo>
                  <a:lnTo>
                    <a:pt x="28771" y="129380"/>
                  </a:lnTo>
                  <a:lnTo>
                    <a:pt x="24076" y="131586"/>
                  </a:lnTo>
                  <a:lnTo>
                    <a:pt x="15482" y="132827"/>
                  </a:lnTo>
                  <a:lnTo>
                    <a:pt x="13496" y="134060"/>
                  </a:lnTo>
                  <a:lnTo>
                    <a:pt x="12173" y="135940"/>
                  </a:lnTo>
                  <a:lnTo>
                    <a:pt x="11290" y="138252"/>
                  </a:lnTo>
                  <a:lnTo>
                    <a:pt x="9644" y="139793"/>
                  </a:lnTo>
                  <a:lnTo>
                    <a:pt x="5" y="142873"/>
                  </a:lnTo>
                  <a:lnTo>
                    <a:pt x="3" y="142874"/>
                  </a:lnTo>
                  <a:lnTo>
                    <a:pt x="0" y="142875"/>
                  </a:lnTo>
                  <a:lnTo>
                    <a:pt x="8200" y="142875"/>
                  </a:lnTo>
                  <a:lnTo>
                    <a:pt x="17610" y="134674"/>
                  </a:lnTo>
                  <a:lnTo>
                    <a:pt x="23680" y="133743"/>
                  </a:lnTo>
                  <a:lnTo>
                    <a:pt x="50838" y="133360"/>
                  </a:lnTo>
                  <a:lnTo>
                    <a:pt x="57167" y="130532"/>
                  </a:lnTo>
                  <a:lnTo>
                    <a:pt x="64797" y="125150"/>
                  </a:lnTo>
                  <a:lnTo>
                    <a:pt x="73909" y="124087"/>
                  </a:lnTo>
                  <a:lnTo>
                    <a:pt x="120728" y="123825"/>
                  </a:lnTo>
                  <a:lnTo>
                    <a:pt x="168106" y="123825"/>
                  </a:lnTo>
                  <a:lnTo>
                    <a:pt x="1809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645"/>
            <p:cNvSpPr/>
            <p:nvPr>
              <p:custDataLst>
                <p:tags r:id="rId259"/>
              </p:custDataLst>
            </p:nvPr>
          </p:nvSpPr>
          <p:spPr>
            <a:xfrm>
              <a:off x="8058150" y="3143370"/>
              <a:ext cx="133348" cy="199895"/>
            </a:xfrm>
            <a:custGeom>
              <a:avLst/>
              <a:gdLst/>
              <a:ahLst/>
              <a:cxnLst/>
              <a:rect l="0" t="0" r="0" b="0"/>
              <a:pathLst>
                <a:path w="133348" h="199895">
                  <a:moveTo>
                    <a:pt x="19050" y="9405"/>
                  </a:moveTo>
                  <a:lnTo>
                    <a:pt x="19050" y="9405"/>
                  </a:lnTo>
                  <a:lnTo>
                    <a:pt x="19050" y="53958"/>
                  </a:lnTo>
                  <a:lnTo>
                    <a:pt x="19050" y="60251"/>
                  </a:lnTo>
                  <a:lnTo>
                    <a:pt x="16228" y="66575"/>
                  </a:lnTo>
                  <a:lnTo>
                    <a:pt x="13994" y="69743"/>
                  </a:lnTo>
                  <a:lnTo>
                    <a:pt x="10850" y="84316"/>
                  </a:lnTo>
                  <a:lnTo>
                    <a:pt x="9535" y="126846"/>
                  </a:lnTo>
                  <a:lnTo>
                    <a:pt x="6707" y="133215"/>
                  </a:lnTo>
                  <a:lnTo>
                    <a:pt x="2981" y="139573"/>
                  </a:lnTo>
                  <a:lnTo>
                    <a:pt x="589" y="152279"/>
                  </a:lnTo>
                  <a:lnTo>
                    <a:pt x="0" y="180734"/>
                  </a:lnTo>
                  <a:lnTo>
                    <a:pt x="0" y="166662"/>
                  </a:lnTo>
                  <a:lnTo>
                    <a:pt x="2822" y="161142"/>
                  </a:lnTo>
                  <a:lnTo>
                    <a:pt x="6545" y="155160"/>
                  </a:lnTo>
                  <a:lnTo>
                    <a:pt x="8937" y="142697"/>
                  </a:lnTo>
                  <a:lnTo>
                    <a:pt x="10506" y="120327"/>
                  </a:lnTo>
                  <a:lnTo>
                    <a:pt x="17716" y="101871"/>
                  </a:lnTo>
                  <a:lnTo>
                    <a:pt x="20031" y="70636"/>
                  </a:lnTo>
                  <a:lnTo>
                    <a:pt x="26574" y="57209"/>
                  </a:lnTo>
                  <a:lnTo>
                    <a:pt x="29370" y="41178"/>
                  </a:lnTo>
                  <a:lnTo>
                    <a:pt x="36062" y="28460"/>
                  </a:lnTo>
                  <a:lnTo>
                    <a:pt x="36741" y="25283"/>
                  </a:lnTo>
                  <a:lnTo>
                    <a:pt x="38253" y="23165"/>
                  </a:lnTo>
                  <a:lnTo>
                    <a:pt x="40318" y="21753"/>
                  </a:lnTo>
                  <a:lnTo>
                    <a:pt x="42754" y="20813"/>
                  </a:lnTo>
                  <a:lnTo>
                    <a:pt x="44378" y="19126"/>
                  </a:lnTo>
                  <a:lnTo>
                    <a:pt x="46182" y="14432"/>
                  </a:lnTo>
                  <a:lnTo>
                    <a:pt x="47720" y="12756"/>
                  </a:lnTo>
                  <a:lnTo>
                    <a:pt x="52253" y="10894"/>
                  </a:lnTo>
                  <a:lnTo>
                    <a:pt x="63787" y="8641"/>
                  </a:lnTo>
                  <a:lnTo>
                    <a:pt x="74356" y="1243"/>
                  </a:lnTo>
                  <a:lnTo>
                    <a:pt x="84240" y="0"/>
                  </a:lnTo>
                  <a:lnTo>
                    <a:pt x="93795" y="8092"/>
                  </a:lnTo>
                  <a:lnTo>
                    <a:pt x="94603" y="11644"/>
                  </a:lnTo>
                  <a:lnTo>
                    <a:pt x="95122" y="17491"/>
                  </a:lnTo>
                  <a:lnTo>
                    <a:pt x="96223" y="17970"/>
                  </a:lnTo>
                  <a:lnTo>
                    <a:pt x="100269" y="18504"/>
                  </a:lnTo>
                  <a:lnTo>
                    <a:pt x="101771" y="19704"/>
                  </a:lnTo>
                  <a:lnTo>
                    <a:pt x="103439" y="23860"/>
                  </a:lnTo>
                  <a:lnTo>
                    <a:pt x="102826" y="26450"/>
                  </a:lnTo>
                  <a:lnTo>
                    <a:pt x="96457" y="36252"/>
                  </a:lnTo>
                  <a:lnTo>
                    <a:pt x="94431" y="45243"/>
                  </a:lnTo>
                  <a:lnTo>
                    <a:pt x="69302" y="76259"/>
                  </a:lnTo>
                  <a:lnTo>
                    <a:pt x="68427" y="79374"/>
                  </a:lnTo>
                  <a:lnTo>
                    <a:pt x="66784" y="81451"/>
                  </a:lnTo>
                  <a:lnTo>
                    <a:pt x="47662" y="95094"/>
                  </a:lnTo>
                  <a:lnTo>
                    <a:pt x="55829" y="86926"/>
                  </a:lnTo>
                  <a:lnTo>
                    <a:pt x="65235" y="85721"/>
                  </a:lnTo>
                  <a:lnTo>
                    <a:pt x="108070" y="85605"/>
                  </a:lnTo>
                  <a:lnTo>
                    <a:pt x="114353" y="88427"/>
                  </a:lnTo>
                  <a:lnTo>
                    <a:pt x="128327" y="99794"/>
                  </a:lnTo>
                  <a:lnTo>
                    <a:pt x="131118" y="105316"/>
                  </a:lnTo>
                  <a:lnTo>
                    <a:pt x="133219" y="118718"/>
                  </a:lnTo>
                  <a:lnTo>
                    <a:pt x="133347" y="145966"/>
                  </a:lnTo>
                  <a:lnTo>
                    <a:pt x="130526" y="152296"/>
                  </a:lnTo>
                  <a:lnTo>
                    <a:pt x="126803" y="158637"/>
                  </a:lnTo>
                  <a:lnTo>
                    <a:pt x="125149" y="164983"/>
                  </a:lnTo>
                  <a:lnTo>
                    <a:pt x="123649" y="167099"/>
                  </a:lnTo>
                  <a:lnTo>
                    <a:pt x="121590" y="168509"/>
                  </a:lnTo>
                  <a:lnTo>
                    <a:pt x="116482" y="171135"/>
                  </a:lnTo>
                  <a:lnTo>
                    <a:pt x="107656" y="177504"/>
                  </a:lnTo>
                  <a:lnTo>
                    <a:pt x="98337" y="180920"/>
                  </a:lnTo>
                  <a:lnTo>
                    <a:pt x="78491" y="196639"/>
                  </a:lnTo>
                  <a:lnTo>
                    <a:pt x="69588" y="198937"/>
                  </a:lnTo>
                  <a:lnTo>
                    <a:pt x="49111" y="199894"/>
                  </a:lnTo>
                  <a:lnTo>
                    <a:pt x="48616" y="198840"/>
                  </a:lnTo>
                  <a:lnTo>
                    <a:pt x="47756" y="191703"/>
                  </a:lnTo>
                  <a:lnTo>
                    <a:pt x="66675" y="1713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646"/>
            <p:cNvSpPr/>
            <p:nvPr>
              <p:custDataLst>
                <p:tags r:id="rId260"/>
              </p:custDataLst>
            </p:nvPr>
          </p:nvSpPr>
          <p:spPr>
            <a:xfrm>
              <a:off x="8305811" y="3152810"/>
              <a:ext cx="95240" cy="171402"/>
            </a:xfrm>
            <a:custGeom>
              <a:avLst/>
              <a:gdLst/>
              <a:ahLst/>
              <a:cxnLst/>
              <a:rect l="0" t="0" r="0" b="0"/>
              <a:pathLst>
                <a:path w="95240" h="171402">
                  <a:moveTo>
                    <a:pt x="85714" y="19015"/>
                  </a:moveTo>
                  <a:lnTo>
                    <a:pt x="85714" y="19015"/>
                  </a:lnTo>
                  <a:lnTo>
                    <a:pt x="85714" y="9882"/>
                  </a:lnTo>
                  <a:lnTo>
                    <a:pt x="95205" y="9491"/>
                  </a:lnTo>
                  <a:lnTo>
                    <a:pt x="95239" y="0"/>
                  </a:lnTo>
                  <a:lnTo>
                    <a:pt x="95239" y="8169"/>
                  </a:lnTo>
                  <a:lnTo>
                    <a:pt x="94181" y="8609"/>
                  </a:lnTo>
                  <a:lnTo>
                    <a:pt x="87039" y="9374"/>
                  </a:lnTo>
                  <a:lnTo>
                    <a:pt x="86302" y="12261"/>
                  </a:lnTo>
                  <a:lnTo>
                    <a:pt x="86107" y="14512"/>
                  </a:lnTo>
                  <a:lnTo>
                    <a:pt x="84918" y="16013"/>
                  </a:lnTo>
                  <a:lnTo>
                    <a:pt x="80774" y="17681"/>
                  </a:lnTo>
                  <a:lnTo>
                    <a:pt x="79245" y="19184"/>
                  </a:lnTo>
                  <a:lnTo>
                    <a:pt x="73971" y="29200"/>
                  </a:lnTo>
                  <a:lnTo>
                    <a:pt x="62036" y="42603"/>
                  </a:lnTo>
                  <a:lnTo>
                    <a:pt x="59315" y="51018"/>
                  </a:lnTo>
                  <a:lnTo>
                    <a:pt x="57048" y="60755"/>
                  </a:lnTo>
                  <a:lnTo>
                    <a:pt x="46969" y="75630"/>
                  </a:lnTo>
                  <a:lnTo>
                    <a:pt x="42036" y="82277"/>
                  </a:lnTo>
                  <a:lnTo>
                    <a:pt x="26398" y="123197"/>
                  </a:lnTo>
                  <a:lnTo>
                    <a:pt x="13463" y="139587"/>
                  </a:lnTo>
                  <a:lnTo>
                    <a:pt x="7472" y="152350"/>
                  </a:lnTo>
                  <a:lnTo>
                    <a:pt x="3314" y="158708"/>
                  </a:lnTo>
                  <a:lnTo>
                    <a:pt x="0" y="171366"/>
                  </a:lnTo>
                  <a:lnTo>
                    <a:pt x="5049" y="171401"/>
                  </a:lnTo>
                  <a:lnTo>
                    <a:pt x="6537" y="170347"/>
                  </a:lnTo>
                  <a:lnTo>
                    <a:pt x="7530" y="168586"/>
                  </a:lnTo>
                  <a:lnTo>
                    <a:pt x="8191" y="166354"/>
                  </a:lnTo>
                  <a:lnTo>
                    <a:pt x="9690" y="164866"/>
                  </a:lnTo>
                  <a:lnTo>
                    <a:pt x="19039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647"/>
            <p:cNvSpPr/>
            <p:nvPr>
              <p:custDataLst>
                <p:tags r:id="rId261"/>
              </p:custDataLst>
            </p:nvPr>
          </p:nvSpPr>
          <p:spPr>
            <a:xfrm>
              <a:off x="8401050" y="3171836"/>
              <a:ext cx="28576" cy="171440"/>
            </a:xfrm>
            <a:custGeom>
              <a:avLst/>
              <a:gdLst/>
              <a:ahLst/>
              <a:cxnLst/>
              <a:rect l="0" t="0" r="0" b="0"/>
              <a:pathLst>
                <a:path w="28576" h="171440">
                  <a:moveTo>
                    <a:pt x="0" y="19039"/>
                  </a:moveTo>
                  <a:lnTo>
                    <a:pt x="0" y="19039"/>
                  </a:lnTo>
                  <a:lnTo>
                    <a:pt x="8200" y="10838"/>
                  </a:lnTo>
                  <a:lnTo>
                    <a:pt x="9409" y="1429"/>
                  </a:lnTo>
                  <a:lnTo>
                    <a:pt x="10506" y="949"/>
                  </a:lnTo>
                  <a:lnTo>
                    <a:pt x="18933" y="0"/>
                  </a:lnTo>
                  <a:lnTo>
                    <a:pt x="27241" y="8191"/>
                  </a:lnTo>
                  <a:lnTo>
                    <a:pt x="28180" y="14179"/>
                  </a:lnTo>
                  <a:lnTo>
                    <a:pt x="28574" y="60318"/>
                  </a:lnTo>
                  <a:lnTo>
                    <a:pt x="28575" y="107547"/>
                  </a:lnTo>
                  <a:lnTo>
                    <a:pt x="28575" y="154375"/>
                  </a:lnTo>
                  <a:lnTo>
                    <a:pt x="28575" y="156888"/>
                  </a:lnTo>
                  <a:lnTo>
                    <a:pt x="27517" y="158563"/>
                  </a:lnTo>
                  <a:lnTo>
                    <a:pt x="25753" y="159680"/>
                  </a:lnTo>
                  <a:lnTo>
                    <a:pt x="23519" y="160425"/>
                  </a:lnTo>
                  <a:lnTo>
                    <a:pt x="22030" y="161979"/>
                  </a:lnTo>
                  <a:lnTo>
                    <a:pt x="19050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4" name="SMARTInkShape-Group174"/>
          <p:cNvGrpSpPr/>
          <p:nvPr/>
        </p:nvGrpSpPr>
        <p:grpSpPr>
          <a:xfrm>
            <a:off x="8848725" y="3009900"/>
            <a:ext cx="1181101" cy="400051"/>
            <a:chOff x="8848725" y="3009900"/>
            <a:chExt cx="1181101" cy="400051"/>
          </a:xfrm>
        </p:grpSpPr>
        <p:sp>
          <p:nvSpPr>
            <p:cNvPr id="188" name="SMARTInkShape-648"/>
            <p:cNvSpPr/>
            <p:nvPr>
              <p:custDataLst>
                <p:tags r:id="rId237"/>
              </p:custDataLst>
            </p:nvPr>
          </p:nvSpPr>
          <p:spPr>
            <a:xfrm>
              <a:off x="9858410" y="3009900"/>
              <a:ext cx="171416" cy="400051"/>
            </a:xfrm>
            <a:custGeom>
              <a:avLst/>
              <a:gdLst/>
              <a:ahLst/>
              <a:cxnLst/>
              <a:rect l="0" t="0" r="0" b="0"/>
              <a:pathLst>
                <a:path w="171416" h="400051">
                  <a:moveTo>
                    <a:pt x="171415" y="0"/>
                  </a:moveTo>
                  <a:lnTo>
                    <a:pt x="171415" y="0"/>
                  </a:lnTo>
                  <a:lnTo>
                    <a:pt x="162005" y="9409"/>
                  </a:lnTo>
                  <a:lnTo>
                    <a:pt x="156868" y="9490"/>
                  </a:lnTo>
                  <a:lnTo>
                    <a:pt x="155367" y="10560"/>
                  </a:lnTo>
                  <a:lnTo>
                    <a:pt x="154367" y="12332"/>
                  </a:lnTo>
                  <a:lnTo>
                    <a:pt x="153701" y="14571"/>
                  </a:lnTo>
                  <a:lnTo>
                    <a:pt x="152197" y="16064"/>
                  </a:lnTo>
                  <a:lnTo>
                    <a:pt x="147704" y="17723"/>
                  </a:lnTo>
                  <a:lnTo>
                    <a:pt x="146083" y="19224"/>
                  </a:lnTo>
                  <a:lnTo>
                    <a:pt x="144282" y="23713"/>
                  </a:lnTo>
                  <a:lnTo>
                    <a:pt x="142743" y="25334"/>
                  </a:lnTo>
                  <a:lnTo>
                    <a:pt x="138210" y="27134"/>
                  </a:lnTo>
                  <a:lnTo>
                    <a:pt x="136579" y="28673"/>
                  </a:lnTo>
                  <a:lnTo>
                    <a:pt x="128689" y="41706"/>
                  </a:lnTo>
                  <a:lnTo>
                    <a:pt x="101528" y="74918"/>
                  </a:lnTo>
                  <a:lnTo>
                    <a:pt x="75991" y="121787"/>
                  </a:lnTo>
                  <a:lnTo>
                    <a:pt x="47586" y="164106"/>
                  </a:lnTo>
                  <a:lnTo>
                    <a:pt x="42297" y="175594"/>
                  </a:lnTo>
                  <a:lnTo>
                    <a:pt x="36078" y="197394"/>
                  </a:lnTo>
                  <a:lnTo>
                    <a:pt x="24972" y="217261"/>
                  </a:lnTo>
                  <a:lnTo>
                    <a:pt x="16977" y="245007"/>
                  </a:lnTo>
                  <a:lnTo>
                    <a:pt x="12818" y="253884"/>
                  </a:lnTo>
                  <a:lnTo>
                    <a:pt x="3031" y="298354"/>
                  </a:lnTo>
                  <a:lnTo>
                    <a:pt x="43" y="330115"/>
                  </a:lnTo>
                  <a:lnTo>
                    <a:pt x="0" y="336512"/>
                  </a:lnTo>
                  <a:lnTo>
                    <a:pt x="2803" y="342883"/>
                  </a:lnTo>
                  <a:lnTo>
                    <a:pt x="6517" y="349243"/>
                  </a:lnTo>
                  <a:lnTo>
                    <a:pt x="8903" y="361948"/>
                  </a:lnTo>
                  <a:lnTo>
                    <a:pt x="9375" y="374650"/>
                  </a:lnTo>
                  <a:lnTo>
                    <a:pt x="12261" y="381000"/>
                  </a:lnTo>
                  <a:lnTo>
                    <a:pt x="17679" y="388643"/>
                  </a:lnTo>
                  <a:lnTo>
                    <a:pt x="21244" y="389689"/>
                  </a:lnTo>
                  <a:lnTo>
                    <a:pt x="23676" y="389967"/>
                  </a:lnTo>
                  <a:lnTo>
                    <a:pt x="25297" y="391211"/>
                  </a:lnTo>
                  <a:lnTo>
                    <a:pt x="28113" y="398677"/>
                  </a:lnTo>
                  <a:lnTo>
                    <a:pt x="31172" y="399440"/>
                  </a:lnTo>
                  <a:lnTo>
                    <a:pt x="38065" y="400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649"/>
            <p:cNvSpPr/>
            <p:nvPr>
              <p:custDataLst>
                <p:tags r:id="rId238"/>
              </p:custDataLst>
            </p:nvPr>
          </p:nvSpPr>
          <p:spPr>
            <a:xfrm>
              <a:off x="9478699" y="3095625"/>
              <a:ext cx="265374" cy="76201"/>
            </a:xfrm>
            <a:custGeom>
              <a:avLst/>
              <a:gdLst/>
              <a:ahLst/>
              <a:cxnLst/>
              <a:rect l="0" t="0" r="0" b="0"/>
              <a:pathLst>
                <a:path w="265374" h="76201">
                  <a:moveTo>
                    <a:pt x="8201" y="47625"/>
                  </a:moveTo>
                  <a:lnTo>
                    <a:pt x="8201" y="47625"/>
                  </a:lnTo>
                  <a:lnTo>
                    <a:pt x="0" y="39424"/>
                  </a:lnTo>
                  <a:lnTo>
                    <a:pt x="616" y="38983"/>
                  </a:lnTo>
                  <a:lnTo>
                    <a:pt x="46130" y="38100"/>
                  </a:lnTo>
                  <a:lnTo>
                    <a:pt x="90758" y="38100"/>
                  </a:lnTo>
                  <a:lnTo>
                    <a:pt x="116347" y="37042"/>
                  </a:lnTo>
                  <a:lnTo>
                    <a:pt x="139553" y="28967"/>
                  </a:lnTo>
                  <a:lnTo>
                    <a:pt x="178165" y="28575"/>
                  </a:lnTo>
                  <a:lnTo>
                    <a:pt x="178661" y="29633"/>
                  </a:lnTo>
                  <a:lnTo>
                    <a:pt x="179651" y="61780"/>
                  </a:lnTo>
                  <a:lnTo>
                    <a:pt x="178593" y="63411"/>
                  </a:lnTo>
                  <a:lnTo>
                    <a:pt x="176829" y="64499"/>
                  </a:lnTo>
                  <a:lnTo>
                    <a:pt x="171450" y="66245"/>
                  </a:lnTo>
                  <a:lnTo>
                    <a:pt x="173537" y="69306"/>
                  </a:lnTo>
                  <a:lnTo>
                    <a:pt x="179545" y="76080"/>
                  </a:lnTo>
                  <a:lnTo>
                    <a:pt x="211532" y="76200"/>
                  </a:lnTo>
                  <a:lnTo>
                    <a:pt x="213605" y="75141"/>
                  </a:lnTo>
                  <a:lnTo>
                    <a:pt x="214988" y="73378"/>
                  </a:lnTo>
                  <a:lnTo>
                    <a:pt x="215908" y="71144"/>
                  </a:lnTo>
                  <a:lnTo>
                    <a:pt x="217581" y="69654"/>
                  </a:lnTo>
                  <a:lnTo>
                    <a:pt x="227869" y="64442"/>
                  </a:lnTo>
                  <a:lnTo>
                    <a:pt x="243229" y="51564"/>
                  </a:lnTo>
                  <a:lnTo>
                    <a:pt x="249536" y="49376"/>
                  </a:lnTo>
                  <a:lnTo>
                    <a:pt x="251640" y="47734"/>
                  </a:lnTo>
                  <a:lnTo>
                    <a:pt x="263888" y="30337"/>
                  </a:lnTo>
                  <a:lnTo>
                    <a:pt x="264935" y="24041"/>
                  </a:lnTo>
                  <a:lnTo>
                    <a:pt x="265373" y="1479"/>
                  </a:lnTo>
                  <a:lnTo>
                    <a:pt x="264316" y="986"/>
                  </a:lnTo>
                  <a:lnTo>
                    <a:pt x="232174" y="0"/>
                  </a:lnTo>
                  <a:lnTo>
                    <a:pt x="226630" y="2822"/>
                  </a:lnTo>
                  <a:lnTo>
                    <a:pt x="210493" y="15809"/>
                  </a:lnTo>
                  <a:lnTo>
                    <a:pt x="204648" y="17610"/>
                  </a:lnTo>
                  <a:lnTo>
                    <a:pt x="202666" y="19148"/>
                  </a:lnTo>
                  <a:lnTo>
                    <a:pt x="200464" y="23680"/>
                  </a:lnTo>
                  <a:lnTo>
                    <a:pt x="198818" y="25312"/>
                  </a:lnTo>
                  <a:lnTo>
                    <a:pt x="194166" y="27125"/>
                  </a:lnTo>
                  <a:lnTo>
                    <a:pt x="192504" y="28666"/>
                  </a:lnTo>
                  <a:lnTo>
                    <a:pt x="188410" y="38191"/>
                  </a:lnTo>
                  <a:lnTo>
                    <a:pt x="181013" y="46174"/>
                  </a:lnTo>
                  <a:lnTo>
                    <a:pt x="179651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650"/>
            <p:cNvSpPr/>
            <p:nvPr>
              <p:custDataLst>
                <p:tags r:id="rId239"/>
              </p:custDataLst>
            </p:nvPr>
          </p:nvSpPr>
          <p:spPr>
            <a:xfrm>
              <a:off x="9439390" y="3143250"/>
              <a:ext cx="132830" cy="199906"/>
            </a:xfrm>
            <a:custGeom>
              <a:avLst/>
              <a:gdLst/>
              <a:ahLst/>
              <a:cxnLst/>
              <a:rect l="0" t="0" r="0" b="0"/>
              <a:pathLst>
                <a:path w="132830" h="199906">
                  <a:moveTo>
                    <a:pt x="76085" y="0"/>
                  </a:moveTo>
                  <a:lnTo>
                    <a:pt x="76085" y="0"/>
                  </a:lnTo>
                  <a:lnTo>
                    <a:pt x="76085" y="23598"/>
                  </a:lnTo>
                  <a:lnTo>
                    <a:pt x="73263" y="29185"/>
                  </a:lnTo>
                  <a:lnTo>
                    <a:pt x="69539" y="35196"/>
                  </a:lnTo>
                  <a:lnTo>
                    <a:pt x="66384" y="44530"/>
                  </a:lnTo>
                  <a:lnTo>
                    <a:pt x="50136" y="66680"/>
                  </a:lnTo>
                  <a:lnTo>
                    <a:pt x="47619" y="73027"/>
                  </a:lnTo>
                  <a:lnTo>
                    <a:pt x="41310" y="82551"/>
                  </a:lnTo>
                  <a:lnTo>
                    <a:pt x="37911" y="92075"/>
                  </a:lnTo>
                  <a:lnTo>
                    <a:pt x="29914" y="102894"/>
                  </a:lnTo>
                  <a:lnTo>
                    <a:pt x="28891" y="109274"/>
                  </a:lnTo>
                  <a:lnTo>
                    <a:pt x="27689" y="110949"/>
                  </a:lnTo>
                  <a:lnTo>
                    <a:pt x="25828" y="112066"/>
                  </a:lnTo>
                  <a:lnTo>
                    <a:pt x="18970" y="114289"/>
                  </a:lnTo>
                  <a:lnTo>
                    <a:pt x="18945" y="109240"/>
                  </a:lnTo>
                  <a:lnTo>
                    <a:pt x="20001" y="107752"/>
                  </a:lnTo>
                  <a:lnTo>
                    <a:pt x="21762" y="106759"/>
                  </a:lnTo>
                  <a:lnTo>
                    <a:pt x="23994" y="106098"/>
                  </a:lnTo>
                  <a:lnTo>
                    <a:pt x="25483" y="104598"/>
                  </a:lnTo>
                  <a:lnTo>
                    <a:pt x="29258" y="95152"/>
                  </a:lnTo>
                  <a:lnTo>
                    <a:pt x="36626" y="87175"/>
                  </a:lnTo>
                  <a:lnTo>
                    <a:pt x="37866" y="77651"/>
                  </a:lnTo>
                  <a:lnTo>
                    <a:pt x="47115" y="67105"/>
                  </a:lnTo>
                  <a:lnTo>
                    <a:pt x="74333" y="66676"/>
                  </a:lnTo>
                  <a:lnTo>
                    <a:pt x="84132" y="74876"/>
                  </a:lnTo>
                  <a:lnTo>
                    <a:pt x="92924" y="76997"/>
                  </a:lnTo>
                  <a:lnTo>
                    <a:pt x="102905" y="84367"/>
                  </a:lnTo>
                  <a:lnTo>
                    <a:pt x="111918" y="86515"/>
                  </a:lnTo>
                  <a:lnTo>
                    <a:pt x="117763" y="90662"/>
                  </a:lnTo>
                  <a:lnTo>
                    <a:pt x="121066" y="96033"/>
                  </a:lnTo>
                  <a:lnTo>
                    <a:pt x="123188" y="108105"/>
                  </a:lnTo>
                  <a:lnTo>
                    <a:pt x="124420" y="110170"/>
                  </a:lnTo>
                  <a:lnTo>
                    <a:pt x="126300" y="111546"/>
                  </a:lnTo>
                  <a:lnTo>
                    <a:pt x="128611" y="112464"/>
                  </a:lnTo>
                  <a:lnTo>
                    <a:pt x="130153" y="114135"/>
                  </a:lnTo>
                  <a:lnTo>
                    <a:pt x="131865" y="118813"/>
                  </a:lnTo>
                  <a:lnTo>
                    <a:pt x="132829" y="127396"/>
                  </a:lnTo>
                  <a:lnTo>
                    <a:pt x="130233" y="133526"/>
                  </a:lnTo>
                  <a:lnTo>
                    <a:pt x="126609" y="139778"/>
                  </a:lnTo>
                  <a:lnTo>
                    <a:pt x="124092" y="150528"/>
                  </a:lnTo>
                  <a:lnTo>
                    <a:pt x="110486" y="165493"/>
                  </a:lnTo>
                  <a:lnTo>
                    <a:pt x="104427" y="168802"/>
                  </a:lnTo>
                  <a:lnTo>
                    <a:pt x="98207" y="171332"/>
                  </a:lnTo>
                  <a:lnTo>
                    <a:pt x="88755" y="177647"/>
                  </a:lnTo>
                  <a:lnTo>
                    <a:pt x="79251" y="181047"/>
                  </a:lnTo>
                  <a:lnTo>
                    <a:pt x="69733" y="187229"/>
                  </a:lnTo>
                  <a:lnTo>
                    <a:pt x="60209" y="189531"/>
                  </a:lnTo>
                  <a:lnTo>
                    <a:pt x="53859" y="190069"/>
                  </a:lnTo>
                  <a:lnTo>
                    <a:pt x="47510" y="193131"/>
                  </a:lnTo>
                  <a:lnTo>
                    <a:pt x="39867" y="198663"/>
                  </a:lnTo>
                  <a:lnTo>
                    <a:pt x="30752" y="199756"/>
                  </a:lnTo>
                  <a:lnTo>
                    <a:pt x="24892" y="199905"/>
                  </a:lnTo>
                  <a:lnTo>
                    <a:pt x="22908" y="198887"/>
                  </a:lnTo>
                  <a:lnTo>
                    <a:pt x="21583" y="197150"/>
                  </a:lnTo>
                  <a:lnTo>
                    <a:pt x="20700" y="194933"/>
                  </a:lnTo>
                  <a:lnTo>
                    <a:pt x="19054" y="193455"/>
                  </a:lnTo>
                  <a:lnTo>
                    <a:pt x="9539" y="190534"/>
                  </a:lnTo>
                  <a:lnTo>
                    <a:pt x="9448" y="185453"/>
                  </a:lnTo>
                  <a:lnTo>
                    <a:pt x="8378" y="183961"/>
                  </a:lnTo>
                  <a:lnTo>
                    <a:pt x="771" y="181237"/>
                  </a:lnTo>
                  <a:lnTo>
                    <a:pt x="279" y="181092"/>
                  </a:lnTo>
                  <a:lnTo>
                    <a:pt x="0" y="175953"/>
                  </a:lnTo>
                  <a:lnTo>
                    <a:pt x="1021" y="174452"/>
                  </a:lnTo>
                  <a:lnTo>
                    <a:pt x="2758" y="173451"/>
                  </a:lnTo>
                  <a:lnTo>
                    <a:pt x="4975" y="172784"/>
                  </a:lnTo>
                  <a:lnTo>
                    <a:pt x="6454" y="171281"/>
                  </a:lnTo>
                  <a:lnTo>
                    <a:pt x="941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651"/>
            <p:cNvSpPr/>
            <p:nvPr>
              <p:custDataLst>
                <p:tags r:id="rId240"/>
              </p:custDataLst>
            </p:nvPr>
          </p:nvSpPr>
          <p:spPr>
            <a:xfrm>
              <a:off x="9239250" y="3124200"/>
              <a:ext cx="142876" cy="199987"/>
            </a:xfrm>
            <a:custGeom>
              <a:avLst/>
              <a:gdLst/>
              <a:ahLst/>
              <a:cxnLst/>
              <a:rect l="0" t="0" r="0" b="0"/>
              <a:pathLst>
                <a:path w="142876" h="199987">
                  <a:moveTo>
                    <a:pt x="57150" y="0"/>
                  </a:moveTo>
                  <a:lnTo>
                    <a:pt x="57150" y="0"/>
                  </a:lnTo>
                  <a:lnTo>
                    <a:pt x="57150" y="13257"/>
                  </a:lnTo>
                  <a:lnTo>
                    <a:pt x="56092" y="15188"/>
                  </a:lnTo>
                  <a:lnTo>
                    <a:pt x="54328" y="16476"/>
                  </a:lnTo>
                  <a:lnTo>
                    <a:pt x="52093" y="17334"/>
                  </a:lnTo>
                  <a:lnTo>
                    <a:pt x="50604" y="18964"/>
                  </a:lnTo>
                  <a:lnTo>
                    <a:pt x="48949" y="23598"/>
                  </a:lnTo>
                  <a:lnTo>
                    <a:pt x="46643" y="44530"/>
                  </a:lnTo>
                  <a:lnTo>
                    <a:pt x="40102" y="57166"/>
                  </a:lnTo>
                  <a:lnTo>
                    <a:pt x="39436" y="60336"/>
                  </a:lnTo>
                  <a:lnTo>
                    <a:pt x="33439" y="69854"/>
                  </a:lnTo>
                  <a:lnTo>
                    <a:pt x="22990" y="82551"/>
                  </a:lnTo>
                  <a:lnTo>
                    <a:pt x="20801" y="88901"/>
                  </a:lnTo>
                  <a:lnTo>
                    <a:pt x="19159" y="91017"/>
                  </a:lnTo>
                  <a:lnTo>
                    <a:pt x="12850" y="95054"/>
                  </a:lnTo>
                  <a:lnTo>
                    <a:pt x="11003" y="99749"/>
                  </a:lnTo>
                  <a:lnTo>
                    <a:pt x="9451" y="101424"/>
                  </a:lnTo>
                  <a:lnTo>
                    <a:pt x="4907" y="103286"/>
                  </a:lnTo>
                  <a:lnTo>
                    <a:pt x="3271" y="104841"/>
                  </a:lnTo>
                  <a:lnTo>
                    <a:pt x="2" y="114293"/>
                  </a:lnTo>
                  <a:lnTo>
                    <a:pt x="1" y="114296"/>
                  </a:lnTo>
                  <a:lnTo>
                    <a:pt x="0" y="106098"/>
                  </a:lnTo>
                  <a:lnTo>
                    <a:pt x="1058" y="105658"/>
                  </a:lnTo>
                  <a:lnTo>
                    <a:pt x="14191" y="104810"/>
                  </a:lnTo>
                  <a:lnTo>
                    <a:pt x="15810" y="103740"/>
                  </a:lnTo>
                  <a:lnTo>
                    <a:pt x="16890" y="101968"/>
                  </a:lnTo>
                  <a:lnTo>
                    <a:pt x="17611" y="99729"/>
                  </a:lnTo>
                  <a:lnTo>
                    <a:pt x="19148" y="98236"/>
                  </a:lnTo>
                  <a:lnTo>
                    <a:pt x="23679" y="96577"/>
                  </a:lnTo>
                  <a:lnTo>
                    <a:pt x="41403" y="95366"/>
                  </a:lnTo>
                  <a:lnTo>
                    <a:pt x="43476" y="94269"/>
                  </a:lnTo>
                  <a:lnTo>
                    <a:pt x="44859" y="92480"/>
                  </a:lnTo>
                  <a:lnTo>
                    <a:pt x="45781" y="90228"/>
                  </a:lnTo>
                  <a:lnTo>
                    <a:pt x="47454" y="88727"/>
                  </a:lnTo>
                  <a:lnTo>
                    <a:pt x="52136" y="87059"/>
                  </a:lnTo>
                  <a:lnTo>
                    <a:pt x="69967" y="85842"/>
                  </a:lnTo>
                  <a:lnTo>
                    <a:pt x="76252" y="88599"/>
                  </a:lnTo>
                  <a:lnTo>
                    <a:pt x="82572" y="92294"/>
                  </a:lnTo>
                  <a:lnTo>
                    <a:pt x="93372" y="94861"/>
                  </a:lnTo>
                  <a:lnTo>
                    <a:pt x="133315" y="95250"/>
                  </a:lnTo>
                  <a:lnTo>
                    <a:pt x="133350" y="77640"/>
                  </a:lnTo>
                  <a:lnTo>
                    <a:pt x="139896" y="68880"/>
                  </a:lnTo>
                  <a:lnTo>
                    <a:pt x="142484" y="58904"/>
                  </a:lnTo>
                  <a:lnTo>
                    <a:pt x="142875" y="28575"/>
                  </a:lnTo>
                  <a:lnTo>
                    <a:pt x="134674" y="36776"/>
                  </a:lnTo>
                  <a:lnTo>
                    <a:pt x="133741" y="42764"/>
                  </a:lnTo>
                  <a:lnTo>
                    <a:pt x="133384" y="60456"/>
                  </a:lnTo>
                  <a:lnTo>
                    <a:pt x="130543" y="66733"/>
                  </a:lnTo>
                  <a:lnTo>
                    <a:pt x="126811" y="73051"/>
                  </a:lnTo>
                  <a:lnTo>
                    <a:pt x="124415" y="85730"/>
                  </a:lnTo>
                  <a:lnTo>
                    <a:pt x="124219" y="88904"/>
                  </a:lnTo>
                  <a:lnTo>
                    <a:pt x="121178" y="95252"/>
                  </a:lnTo>
                  <a:lnTo>
                    <a:pt x="117357" y="101601"/>
                  </a:lnTo>
                  <a:lnTo>
                    <a:pt x="114904" y="114300"/>
                  </a:lnTo>
                  <a:lnTo>
                    <a:pt x="114702" y="117475"/>
                  </a:lnTo>
                  <a:lnTo>
                    <a:pt x="111656" y="123825"/>
                  </a:lnTo>
                  <a:lnTo>
                    <a:pt x="109363" y="127000"/>
                  </a:lnTo>
                  <a:lnTo>
                    <a:pt x="106134" y="141582"/>
                  </a:lnTo>
                  <a:lnTo>
                    <a:pt x="103985" y="157867"/>
                  </a:lnTo>
                  <a:lnTo>
                    <a:pt x="96609" y="169452"/>
                  </a:lnTo>
                  <a:lnTo>
                    <a:pt x="95517" y="178660"/>
                  </a:lnTo>
                  <a:lnTo>
                    <a:pt x="95369" y="184533"/>
                  </a:lnTo>
                  <a:lnTo>
                    <a:pt x="94270" y="186522"/>
                  </a:lnTo>
                  <a:lnTo>
                    <a:pt x="92480" y="187848"/>
                  </a:lnTo>
                  <a:lnTo>
                    <a:pt x="90228" y="188732"/>
                  </a:lnTo>
                  <a:lnTo>
                    <a:pt x="88727" y="190379"/>
                  </a:lnTo>
                  <a:lnTo>
                    <a:pt x="85735" y="199986"/>
                  </a:lnTo>
                  <a:lnTo>
                    <a:pt x="857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652"/>
            <p:cNvSpPr/>
            <p:nvPr>
              <p:custDataLst>
                <p:tags r:id="rId241"/>
              </p:custDataLst>
            </p:nvPr>
          </p:nvSpPr>
          <p:spPr>
            <a:xfrm>
              <a:off x="8848725" y="3287449"/>
              <a:ext cx="180976" cy="27252"/>
            </a:xfrm>
            <a:custGeom>
              <a:avLst/>
              <a:gdLst/>
              <a:ahLst/>
              <a:cxnLst/>
              <a:rect l="0" t="0" r="0" b="0"/>
              <a:pathLst>
                <a:path w="180976" h="27252">
                  <a:moveTo>
                    <a:pt x="0" y="27251"/>
                  </a:moveTo>
                  <a:lnTo>
                    <a:pt x="0" y="27251"/>
                  </a:lnTo>
                  <a:lnTo>
                    <a:pt x="0" y="22194"/>
                  </a:lnTo>
                  <a:lnTo>
                    <a:pt x="1058" y="20705"/>
                  </a:lnTo>
                  <a:lnTo>
                    <a:pt x="2822" y="19712"/>
                  </a:lnTo>
                  <a:lnTo>
                    <a:pt x="9134" y="17843"/>
                  </a:lnTo>
                  <a:lnTo>
                    <a:pt x="41404" y="17726"/>
                  </a:lnTo>
                  <a:lnTo>
                    <a:pt x="43479" y="16668"/>
                  </a:lnTo>
                  <a:lnTo>
                    <a:pt x="44860" y="14904"/>
                  </a:lnTo>
                  <a:lnTo>
                    <a:pt x="45782" y="12669"/>
                  </a:lnTo>
                  <a:lnTo>
                    <a:pt x="47454" y="11180"/>
                  </a:lnTo>
                  <a:lnTo>
                    <a:pt x="52136" y="9525"/>
                  </a:lnTo>
                  <a:lnTo>
                    <a:pt x="98428" y="8204"/>
                  </a:lnTo>
                  <a:lnTo>
                    <a:pt x="127115" y="8201"/>
                  </a:lnTo>
                  <a:lnTo>
                    <a:pt x="133402" y="5379"/>
                  </a:lnTo>
                  <a:lnTo>
                    <a:pt x="139722" y="1655"/>
                  </a:lnTo>
                  <a:lnTo>
                    <a:pt x="146060" y="0"/>
                  </a:lnTo>
                  <a:lnTo>
                    <a:pt x="148174" y="617"/>
                  </a:lnTo>
                  <a:lnTo>
                    <a:pt x="149582" y="2087"/>
                  </a:lnTo>
                  <a:lnTo>
                    <a:pt x="150522" y="4125"/>
                  </a:lnTo>
                  <a:lnTo>
                    <a:pt x="152207" y="5483"/>
                  </a:lnTo>
                  <a:lnTo>
                    <a:pt x="156900" y="6993"/>
                  </a:lnTo>
                  <a:lnTo>
                    <a:pt x="180975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653"/>
            <p:cNvSpPr/>
            <p:nvPr>
              <p:custDataLst>
                <p:tags r:id="rId242"/>
              </p:custDataLst>
            </p:nvPr>
          </p:nvSpPr>
          <p:spPr>
            <a:xfrm>
              <a:off x="8858250" y="32194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7454" y="9525"/>
                  </a:lnTo>
                  <a:lnTo>
                    <a:pt x="52136" y="9525"/>
                  </a:lnTo>
                  <a:lnTo>
                    <a:pt x="57743" y="6703"/>
                  </a:lnTo>
                  <a:lnTo>
                    <a:pt x="63764" y="2979"/>
                  </a:lnTo>
                  <a:lnTo>
                    <a:pt x="76252" y="589"/>
                  </a:lnTo>
                  <a:lnTo>
                    <a:pt x="122347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" name="SMARTInkShape-Group175"/>
          <p:cNvGrpSpPr/>
          <p:nvPr/>
        </p:nvGrpSpPr>
        <p:grpSpPr>
          <a:xfrm>
            <a:off x="9944103" y="3000375"/>
            <a:ext cx="1419223" cy="380962"/>
            <a:chOff x="9944103" y="3000375"/>
            <a:chExt cx="1419223" cy="380962"/>
          </a:xfrm>
        </p:grpSpPr>
        <p:sp>
          <p:nvSpPr>
            <p:cNvPr id="195" name="SMARTInkShape-654"/>
            <p:cNvSpPr/>
            <p:nvPr>
              <p:custDataLst>
                <p:tags r:id="rId223"/>
              </p:custDataLst>
            </p:nvPr>
          </p:nvSpPr>
          <p:spPr>
            <a:xfrm>
              <a:off x="11229985" y="3143250"/>
              <a:ext cx="133341" cy="114301"/>
            </a:xfrm>
            <a:custGeom>
              <a:avLst/>
              <a:gdLst/>
              <a:ahLst/>
              <a:cxnLst/>
              <a:rect l="0" t="0" r="0" b="0"/>
              <a:pathLst>
                <a:path w="133341" h="114301">
                  <a:moveTo>
                    <a:pt x="133340" y="0"/>
                  </a:moveTo>
                  <a:lnTo>
                    <a:pt x="133340" y="0"/>
                  </a:lnTo>
                  <a:lnTo>
                    <a:pt x="133340" y="9409"/>
                  </a:lnTo>
                  <a:lnTo>
                    <a:pt x="124206" y="18654"/>
                  </a:lnTo>
                  <a:lnTo>
                    <a:pt x="118875" y="18933"/>
                  </a:lnTo>
                  <a:lnTo>
                    <a:pt x="117347" y="20030"/>
                  </a:lnTo>
                  <a:lnTo>
                    <a:pt x="116328" y="21820"/>
                  </a:lnTo>
                  <a:lnTo>
                    <a:pt x="114692" y="27241"/>
                  </a:lnTo>
                  <a:lnTo>
                    <a:pt x="107823" y="35916"/>
                  </a:lnTo>
                  <a:lnTo>
                    <a:pt x="106124" y="41715"/>
                  </a:lnTo>
                  <a:lnTo>
                    <a:pt x="104613" y="43685"/>
                  </a:lnTo>
                  <a:lnTo>
                    <a:pt x="100112" y="45874"/>
                  </a:lnTo>
                  <a:lnTo>
                    <a:pt x="98487" y="47516"/>
                  </a:lnTo>
                  <a:lnTo>
                    <a:pt x="90611" y="60729"/>
                  </a:lnTo>
                  <a:lnTo>
                    <a:pt x="44356" y="98542"/>
                  </a:lnTo>
                  <a:lnTo>
                    <a:pt x="38052" y="102005"/>
                  </a:lnTo>
                  <a:lnTo>
                    <a:pt x="31724" y="104602"/>
                  </a:lnTo>
                  <a:lnTo>
                    <a:pt x="20919" y="112814"/>
                  </a:lnTo>
                  <a:lnTo>
                    <a:pt x="9955" y="114261"/>
                  </a:lnTo>
                  <a:lnTo>
                    <a:pt x="0" y="114300"/>
                  </a:lnTo>
                  <a:lnTo>
                    <a:pt x="45348" y="114300"/>
                  </a:lnTo>
                  <a:lnTo>
                    <a:pt x="92261" y="114300"/>
                  </a:lnTo>
                  <a:lnTo>
                    <a:pt x="9524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655"/>
            <p:cNvSpPr/>
            <p:nvPr>
              <p:custDataLst>
                <p:tags r:id="rId224"/>
              </p:custDataLst>
            </p:nvPr>
          </p:nvSpPr>
          <p:spPr>
            <a:xfrm>
              <a:off x="10972838" y="3219450"/>
              <a:ext cx="161888" cy="161887"/>
            </a:xfrm>
            <a:custGeom>
              <a:avLst/>
              <a:gdLst/>
              <a:ahLst/>
              <a:cxnLst/>
              <a:rect l="0" t="0" r="0" b="0"/>
              <a:pathLst>
                <a:path w="161888" h="161887">
                  <a:moveTo>
                    <a:pt x="142837" y="28575"/>
                  </a:moveTo>
                  <a:lnTo>
                    <a:pt x="142837" y="28575"/>
                  </a:lnTo>
                  <a:lnTo>
                    <a:pt x="142837" y="14110"/>
                  </a:lnTo>
                  <a:lnTo>
                    <a:pt x="143895" y="12581"/>
                  </a:lnTo>
                  <a:lnTo>
                    <a:pt x="145661" y="11563"/>
                  </a:lnTo>
                  <a:lnTo>
                    <a:pt x="151039" y="9927"/>
                  </a:lnTo>
                  <a:lnTo>
                    <a:pt x="151774" y="6882"/>
                  </a:lnTo>
                  <a:lnTo>
                    <a:pt x="152247" y="1360"/>
                  </a:lnTo>
                  <a:lnTo>
                    <a:pt x="153344" y="906"/>
                  </a:lnTo>
                  <a:lnTo>
                    <a:pt x="161884" y="0"/>
                  </a:lnTo>
                  <a:lnTo>
                    <a:pt x="161887" y="9133"/>
                  </a:lnTo>
                  <a:lnTo>
                    <a:pt x="156830" y="9409"/>
                  </a:lnTo>
                  <a:lnTo>
                    <a:pt x="155341" y="10506"/>
                  </a:lnTo>
                  <a:lnTo>
                    <a:pt x="152753" y="17716"/>
                  </a:lnTo>
                  <a:lnTo>
                    <a:pt x="152397" y="27134"/>
                  </a:lnTo>
                  <a:lnTo>
                    <a:pt x="151327" y="27614"/>
                  </a:lnTo>
                  <a:lnTo>
                    <a:pt x="143230" y="28538"/>
                  </a:lnTo>
                  <a:lnTo>
                    <a:pt x="142846" y="37707"/>
                  </a:lnTo>
                  <a:lnTo>
                    <a:pt x="133347" y="38100"/>
                  </a:lnTo>
                  <a:lnTo>
                    <a:pt x="133312" y="14397"/>
                  </a:lnTo>
                  <a:lnTo>
                    <a:pt x="134370" y="12772"/>
                  </a:lnTo>
                  <a:lnTo>
                    <a:pt x="136136" y="11690"/>
                  </a:lnTo>
                  <a:lnTo>
                    <a:pt x="141514" y="9953"/>
                  </a:lnTo>
                  <a:lnTo>
                    <a:pt x="142249" y="6893"/>
                  </a:lnTo>
                  <a:lnTo>
                    <a:pt x="142836" y="11"/>
                  </a:lnTo>
                  <a:lnTo>
                    <a:pt x="151039" y="1"/>
                  </a:lnTo>
                  <a:lnTo>
                    <a:pt x="151479" y="1059"/>
                  </a:lnTo>
                  <a:lnTo>
                    <a:pt x="152247" y="8201"/>
                  </a:lnTo>
                  <a:lnTo>
                    <a:pt x="160551" y="17610"/>
                  </a:lnTo>
                  <a:lnTo>
                    <a:pt x="161492" y="23680"/>
                  </a:lnTo>
                  <a:lnTo>
                    <a:pt x="161769" y="32181"/>
                  </a:lnTo>
                  <a:lnTo>
                    <a:pt x="159012" y="38292"/>
                  </a:lnTo>
                  <a:lnTo>
                    <a:pt x="155318" y="44535"/>
                  </a:lnTo>
                  <a:lnTo>
                    <a:pt x="147420" y="66709"/>
                  </a:lnTo>
                  <a:lnTo>
                    <a:pt x="126540" y="95128"/>
                  </a:lnTo>
                  <a:lnTo>
                    <a:pt x="123952" y="101545"/>
                  </a:lnTo>
                  <a:lnTo>
                    <a:pt x="82502" y="146050"/>
                  </a:lnTo>
                  <a:lnTo>
                    <a:pt x="76158" y="149578"/>
                  </a:lnTo>
                  <a:lnTo>
                    <a:pt x="30535" y="161794"/>
                  </a:lnTo>
                  <a:lnTo>
                    <a:pt x="24073" y="161886"/>
                  </a:lnTo>
                  <a:lnTo>
                    <a:pt x="18438" y="159086"/>
                  </a:lnTo>
                  <a:lnTo>
                    <a:pt x="4955" y="147735"/>
                  </a:lnTo>
                  <a:lnTo>
                    <a:pt x="2182" y="142213"/>
                  </a:lnTo>
                  <a:lnTo>
                    <a:pt x="91" y="128812"/>
                  </a:lnTo>
                  <a:lnTo>
                    <a:pt x="0" y="120246"/>
                  </a:lnTo>
                  <a:lnTo>
                    <a:pt x="1045" y="118264"/>
                  </a:lnTo>
                  <a:lnTo>
                    <a:pt x="2801" y="116943"/>
                  </a:lnTo>
                  <a:lnTo>
                    <a:pt x="5031" y="116062"/>
                  </a:lnTo>
                  <a:lnTo>
                    <a:pt x="6517" y="114416"/>
                  </a:lnTo>
                  <a:lnTo>
                    <a:pt x="9096" y="106254"/>
                  </a:lnTo>
                  <a:lnTo>
                    <a:pt x="12135" y="105432"/>
                  </a:lnTo>
                  <a:lnTo>
                    <a:pt x="17653" y="104905"/>
                  </a:lnTo>
                  <a:lnTo>
                    <a:pt x="27094" y="96585"/>
                  </a:lnTo>
                  <a:lnTo>
                    <a:pt x="28632" y="97198"/>
                  </a:lnTo>
                  <a:lnTo>
                    <a:pt x="36612" y="103568"/>
                  </a:lnTo>
                  <a:lnTo>
                    <a:pt x="45380" y="104537"/>
                  </a:lnTo>
                  <a:lnTo>
                    <a:pt x="60414" y="104743"/>
                  </a:lnTo>
                  <a:lnTo>
                    <a:pt x="66694" y="107583"/>
                  </a:lnTo>
                  <a:lnTo>
                    <a:pt x="83398" y="120584"/>
                  </a:lnTo>
                  <a:lnTo>
                    <a:pt x="93447" y="123398"/>
                  </a:lnTo>
                  <a:lnTo>
                    <a:pt x="103258" y="123787"/>
                  </a:lnTo>
                  <a:lnTo>
                    <a:pt x="112809" y="132023"/>
                  </a:lnTo>
                  <a:lnTo>
                    <a:pt x="118887" y="132957"/>
                  </a:lnTo>
                  <a:lnTo>
                    <a:pt x="120520" y="132030"/>
                  </a:lnTo>
                  <a:lnTo>
                    <a:pt x="121610" y="130353"/>
                  </a:lnTo>
                  <a:lnTo>
                    <a:pt x="122335" y="128177"/>
                  </a:lnTo>
                  <a:lnTo>
                    <a:pt x="123877" y="126726"/>
                  </a:lnTo>
                  <a:lnTo>
                    <a:pt x="131860" y="124208"/>
                  </a:lnTo>
                  <a:lnTo>
                    <a:pt x="14283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656"/>
            <p:cNvSpPr/>
            <p:nvPr>
              <p:custDataLst>
                <p:tags r:id="rId225"/>
              </p:custDataLst>
            </p:nvPr>
          </p:nvSpPr>
          <p:spPr>
            <a:xfrm>
              <a:off x="11144250" y="3009900"/>
              <a:ext cx="19051" cy="85726"/>
            </a:xfrm>
            <a:custGeom>
              <a:avLst/>
              <a:gdLst/>
              <a:ahLst/>
              <a:cxnLst/>
              <a:rect l="0" t="0" r="0" b="0"/>
              <a:pathLst>
                <a:path w="19051" h="85726">
                  <a:moveTo>
                    <a:pt x="19050" y="0"/>
                  </a:moveTo>
                  <a:lnTo>
                    <a:pt x="19050" y="0"/>
                  </a:lnTo>
                  <a:lnTo>
                    <a:pt x="19050" y="22390"/>
                  </a:lnTo>
                  <a:lnTo>
                    <a:pt x="17992" y="24452"/>
                  </a:lnTo>
                  <a:lnTo>
                    <a:pt x="16226" y="25826"/>
                  </a:lnTo>
                  <a:lnTo>
                    <a:pt x="13993" y="26743"/>
                  </a:lnTo>
                  <a:lnTo>
                    <a:pt x="12504" y="28412"/>
                  </a:lnTo>
                  <a:lnTo>
                    <a:pt x="10848" y="33088"/>
                  </a:lnTo>
                  <a:lnTo>
                    <a:pt x="8543" y="54053"/>
                  </a:lnTo>
                  <a:lnTo>
                    <a:pt x="2002" y="66691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657"/>
            <p:cNvSpPr/>
            <p:nvPr>
              <p:custDataLst>
                <p:tags r:id="rId226"/>
              </p:custDataLst>
            </p:nvPr>
          </p:nvSpPr>
          <p:spPr>
            <a:xfrm>
              <a:off x="11163300" y="3000375"/>
              <a:ext cx="1" cy="38101"/>
            </a:xfrm>
            <a:custGeom>
              <a:avLst/>
              <a:gdLst/>
              <a:ahLst/>
              <a:cxnLst/>
              <a:rect l="0" t="0" r="0" b="0"/>
              <a:pathLst>
                <a:path w="1" h="38101">
                  <a:moveTo>
                    <a:pt x="0" y="38100"/>
                  </a:moveTo>
                  <a:lnTo>
                    <a:pt x="0" y="3810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658"/>
            <p:cNvSpPr/>
            <p:nvPr>
              <p:custDataLst>
                <p:tags r:id="rId227"/>
              </p:custDataLst>
            </p:nvPr>
          </p:nvSpPr>
          <p:spPr>
            <a:xfrm>
              <a:off x="11029950" y="3143250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9525"/>
                  </a:moveTo>
                  <a:lnTo>
                    <a:pt x="0" y="9525"/>
                  </a:lnTo>
                  <a:lnTo>
                    <a:pt x="17691" y="9525"/>
                  </a:lnTo>
                  <a:lnTo>
                    <a:pt x="18145" y="8467"/>
                  </a:lnTo>
                  <a:lnTo>
                    <a:pt x="18648" y="4469"/>
                  </a:lnTo>
                  <a:lnTo>
                    <a:pt x="19841" y="2979"/>
                  </a:lnTo>
                  <a:lnTo>
                    <a:pt x="27216" y="392"/>
                  </a:lnTo>
                  <a:lnTo>
                    <a:pt x="73289" y="0"/>
                  </a:lnTo>
                  <a:lnTo>
                    <a:pt x="120728" y="0"/>
                  </a:lnTo>
                  <a:lnTo>
                    <a:pt x="166936" y="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659"/>
            <p:cNvSpPr/>
            <p:nvPr>
              <p:custDataLst>
                <p:tags r:id="rId228"/>
              </p:custDataLst>
            </p:nvPr>
          </p:nvSpPr>
          <p:spPr>
            <a:xfrm>
              <a:off x="10810875" y="3185387"/>
              <a:ext cx="95251" cy="5489"/>
            </a:xfrm>
            <a:custGeom>
              <a:avLst/>
              <a:gdLst/>
              <a:ahLst/>
              <a:cxnLst/>
              <a:rect l="0" t="0" r="0" b="0"/>
              <a:pathLst>
                <a:path w="95251" h="5489">
                  <a:moveTo>
                    <a:pt x="0" y="5488"/>
                  </a:moveTo>
                  <a:lnTo>
                    <a:pt x="0" y="5488"/>
                  </a:lnTo>
                  <a:lnTo>
                    <a:pt x="47454" y="5488"/>
                  </a:lnTo>
                  <a:lnTo>
                    <a:pt x="80711" y="5488"/>
                  </a:lnTo>
                  <a:lnTo>
                    <a:pt x="86318" y="2666"/>
                  </a:lnTo>
                  <a:lnTo>
                    <a:pt x="89296" y="432"/>
                  </a:lnTo>
                  <a:lnTo>
                    <a:pt x="91280" y="0"/>
                  </a:lnTo>
                  <a:lnTo>
                    <a:pt x="92604" y="771"/>
                  </a:lnTo>
                  <a:lnTo>
                    <a:pt x="95250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660"/>
            <p:cNvSpPr/>
            <p:nvPr>
              <p:custDataLst>
                <p:tags r:id="rId229"/>
              </p:custDataLst>
            </p:nvPr>
          </p:nvSpPr>
          <p:spPr>
            <a:xfrm>
              <a:off x="10810875" y="31337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23711" y="9525"/>
                  </a:lnTo>
                  <a:lnTo>
                    <a:pt x="25332" y="8467"/>
                  </a:lnTo>
                  <a:lnTo>
                    <a:pt x="26413" y="6703"/>
                  </a:lnTo>
                  <a:lnTo>
                    <a:pt x="27133" y="4469"/>
                  </a:lnTo>
                  <a:lnTo>
                    <a:pt x="28672" y="2979"/>
                  </a:lnTo>
                  <a:lnTo>
                    <a:pt x="33205" y="1324"/>
                  </a:lnTo>
                  <a:lnTo>
                    <a:pt x="79410" y="1"/>
                  </a:lnTo>
                  <a:lnTo>
                    <a:pt x="114288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661"/>
            <p:cNvSpPr/>
            <p:nvPr>
              <p:custDataLst>
                <p:tags r:id="rId230"/>
              </p:custDataLst>
            </p:nvPr>
          </p:nvSpPr>
          <p:spPr>
            <a:xfrm>
              <a:off x="10620375" y="3181350"/>
              <a:ext cx="133351" cy="110256"/>
            </a:xfrm>
            <a:custGeom>
              <a:avLst/>
              <a:gdLst/>
              <a:ahLst/>
              <a:cxnLst/>
              <a:rect l="0" t="0" r="0" b="0"/>
              <a:pathLst>
                <a:path w="133351" h="110256">
                  <a:moveTo>
                    <a:pt x="0" y="19050"/>
                  </a:moveTo>
                  <a:lnTo>
                    <a:pt x="0" y="19050"/>
                  </a:lnTo>
                  <a:lnTo>
                    <a:pt x="0" y="1334"/>
                  </a:lnTo>
                  <a:lnTo>
                    <a:pt x="1058" y="889"/>
                  </a:lnTo>
                  <a:lnTo>
                    <a:pt x="45779" y="0"/>
                  </a:lnTo>
                  <a:lnTo>
                    <a:pt x="61766" y="14189"/>
                  </a:lnTo>
                  <a:lnTo>
                    <a:pt x="64495" y="19711"/>
                  </a:lnTo>
                  <a:lnTo>
                    <a:pt x="66244" y="26824"/>
                  </a:lnTo>
                  <a:lnTo>
                    <a:pt x="73137" y="35833"/>
                  </a:lnTo>
                  <a:lnTo>
                    <a:pt x="75797" y="45863"/>
                  </a:lnTo>
                  <a:lnTo>
                    <a:pt x="76200" y="92618"/>
                  </a:lnTo>
                  <a:lnTo>
                    <a:pt x="76200" y="99787"/>
                  </a:lnTo>
                  <a:lnTo>
                    <a:pt x="77258" y="101449"/>
                  </a:lnTo>
                  <a:lnTo>
                    <a:pt x="79024" y="102558"/>
                  </a:lnTo>
                  <a:lnTo>
                    <a:pt x="85902" y="104483"/>
                  </a:lnTo>
                  <a:lnTo>
                    <a:pt x="93809" y="104736"/>
                  </a:lnTo>
                  <a:lnTo>
                    <a:pt x="99880" y="109820"/>
                  </a:lnTo>
                  <a:lnTo>
                    <a:pt x="101511" y="110255"/>
                  </a:lnTo>
                  <a:lnTo>
                    <a:pt x="102599" y="109487"/>
                  </a:lnTo>
                  <a:lnTo>
                    <a:pt x="103325" y="107916"/>
                  </a:lnTo>
                  <a:lnTo>
                    <a:pt x="104867" y="106869"/>
                  </a:lnTo>
                  <a:lnTo>
                    <a:pt x="1333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662"/>
            <p:cNvSpPr/>
            <p:nvPr>
              <p:custDataLst>
                <p:tags r:id="rId231"/>
              </p:custDataLst>
            </p:nvPr>
          </p:nvSpPr>
          <p:spPr>
            <a:xfrm>
              <a:off x="10572865" y="3077016"/>
              <a:ext cx="161371" cy="170880"/>
            </a:xfrm>
            <a:custGeom>
              <a:avLst/>
              <a:gdLst/>
              <a:ahLst/>
              <a:cxnLst/>
              <a:rect l="0" t="0" r="0" b="0"/>
              <a:pathLst>
                <a:path w="161371" h="170880">
                  <a:moveTo>
                    <a:pt x="37985" y="28134"/>
                  </a:moveTo>
                  <a:lnTo>
                    <a:pt x="37985" y="28134"/>
                  </a:lnTo>
                  <a:lnTo>
                    <a:pt x="28495" y="28134"/>
                  </a:lnTo>
                  <a:lnTo>
                    <a:pt x="20262" y="36335"/>
                  </a:lnTo>
                  <a:lnTo>
                    <a:pt x="19050" y="45744"/>
                  </a:lnTo>
                  <a:lnTo>
                    <a:pt x="10746" y="55259"/>
                  </a:lnTo>
                  <a:lnTo>
                    <a:pt x="9805" y="61336"/>
                  </a:lnTo>
                  <a:lnTo>
                    <a:pt x="9420" y="88497"/>
                  </a:lnTo>
                  <a:lnTo>
                    <a:pt x="6592" y="94826"/>
                  </a:lnTo>
                  <a:lnTo>
                    <a:pt x="2865" y="101167"/>
                  </a:lnTo>
                  <a:lnTo>
                    <a:pt x="473" y="113861"/>
                  </a:lnTo>
                  <a:lnTo>
                    <a:pt x="0" y="126560"/>
                  </a:lnTo>
                  <a:lnTo>
                    <a:pt x="2758" y="132909"/>
                  </a:lnTo>
                  <a:lnTo>
                    <a:pt x="8096" y="140553"/>
                  </a:lnTo>
                  <a:lnTo>
                    <a:pt x="10209" y="149667"/>
                  </a:lnTo>
                  <a:lnTo>
                    <a:pt x="23588" y="166018"/>
                  </a:lnTo>
                  <a:lnTo>
                    <a:pt x="29115" y="168791"/>
                  </a:lnTo>
                  <a:lnTo>
                    <a:pt x="45667" y="170879"/>
                  </a:lnTo>
                  <a:lnTo>
                    <a:pt x="75673" y="159245"/>
                  </a:lnTo>
                  <a:lnTo>
                    <a:pt x="82251" y="155198"/>
                  </a:lnTo>
                  <a:lnTo>
                    <a:pt x="103341" y="147329"/>
                  </a:lnTo>
                  <a:lnTo>
                    <a:pt x="112188" y="138965"/>
                  </a:lnTo>
                  <a:lnTo>
                    <a:pt x="149448" y="94856"/>
                  </a:lnTo>
                  <a:lnTo>
                    <a:pt x="161370" y="53928"/>
                  </a:lnTo>
                  <a:lnTo>
                    <a:pt x="158792" y="47359"/>
                  </a:lnTo>
                  <a:lnTo>
                    <a:pt x="155177" y="40912"/>
                  </a:lnTo>
                  <a:lnTo>
                    <a:pt x="152083" y="31332"/>
                  </a:lnTo>
                  <a:lnTo>
                    <a:pt x="145993" y="21791"/>
                  </a:lnTo>
                  <a:lnTo>
                    <a:pt x="144196" y="15437"/>
                  </a:lnTo>
                  <a:lnTo>
                    <a:pt x="142660" y="13319"/>
                  </a:lnTo>
                  <a:lnTo>
                    <a:pt x="140577" y="11907"/>
                  </a:lnTo>
                  <a:lnTo>
                    <a:pt x="135440" y="9280"/>
                  </a:lnTo>
                  <a:lnTo>
                    <a:pt x="126597" y="2910"/>
                  </a:lnTo>
                  <a:lnTo>
                    <a:pt x="117276" y="552"/>
                  </a:lnTo>
                  <a:lnTo>
                    <a:pt x="110973" y="0"/>
                  </a:lnTo>
                  <a:lnTo>
                    <a:pt x="104642" y="2577"/>
                  </a:lnTo>
                  <a:lnTo>
                    <a:pt x="98301" y="6192"/>
                  </a:lnTo>
                  <a:lnTo>
                    <a:pt x="88783" y="9286"/>
                  </a:lnTo>
                  <a:lnTo>
                    <a:pt x="79260" y="15376"/>
                  </a:lnTo>
                  <a:lnTo>
                    <a:pt x="69735" y="18710"/>
                  </a:lnTo>
                  <a:lnTo>
                    <a:pt x="63385" y="23240"/>
                  </a:lnTo>
                  <a:lnTo>
                    <a:pt x="32693" y="62823"/>
                  </a:lnTo>
                  <a:lnTo>
                    <a:pt x="26473" y="75712"/>
                  </a:lnTo>
                  <a:lnTo>
                    <a:pt x="22286" y="82088"/>
                  </a:lnTo>
                  <a:lnTo>
                    <a:pt x="18935" y="94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663"/>
            <p:cNvSpPr/>
            <p:nvPr>
              <p:custDataLst>
                <p:tags r:id="rId232"/>
              </p:custDataLst>
            </p:nvPr>
          </p:nvSpPr>
          <p:spPr>
            <a:xfrm>
              <a:off x="10353790" y="3181350"/>
              <a:ext cx="85611" cy="9526"/>
            </a:xfrm>
            <a:custGeom>
              <a:avLst/>
              <a:gdLst/>
              <a:ahLst/>
              <a:cxnLst/>
              <a:rect l="0" t="0" r="0" b="0"/>
              <a:pathLst>
                <a:path w="85611" h="9526">
                  <a:moveTo>
                    <a:pt x="9410" y="9525"/>
                  </a:moveTo>
                  <a:lnTo>
                    <a:pt x="9410" y="9525"/>
                  </a:lnTo>
                  <a:lnTo>
                    <a:pt x="0" y="9525"/>
                  </a:lnTo>
                  <a:lnTo>
                    <a:pt x="33056" y="9525"/>
                  </a:lnTo>
                  <a:lnTo>
                    <a:pt x="69379" y="392"/>
                  </a:lnTo>
                  <a:lnTo>
                    <a:pt x="8561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664"/>
            <p:cNvSpPr/>
            <p:nvPr>
              <p:custDataLst>
                <p:tags r:id="rId233"/>
              </p:custDataLst>
            </p:nvPr>
          </p:nvSpPr>
          <p:spPr>
            <a:xfrm>
              <a:off x="10458450" y="3076585"/>
              <a:ext cx="9526" cy="161916"/>
            </a:xfrm>
            <a:custGeom>
              <a:avLst/>
              <a:gdLst/>
              <a:ahLst/>
              <a:cxnLst/>
              <a:rect l="0" t="0" r="0" b="0"/>
              <a:pathLst>
                <a:path w="9526" h="161916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44709"/>
                  </a:lnTo>
                  <a:lnTo>
                    <a:pt x="0" y="89088"/>
                  </a:lnTo>
                  <a:lnTo>
                    <a:pt x="0" y="97092"/>
                  </a:lnTo>
                  <a:lnTo>
                    <a:pt x="2824" y="104177"/>
                  </a:lnTo>
                  <a:lnTo>
                    <a:pt x="6546" y="110854"/>
                  </a:lnTo>
                  <a:lnTo>
                    <a:pt x="9265" y="123596"/>
                  </a:lnTo>
                  <a:lnTo>
                    <a:pt x="9525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SMARTInkShape-665"/>
            <p:cNvSpPr/>
            <p:nvPr>
              <p:custDataLst>
                <p:tags r:id="rId234"/>
              </p:custDataLst>
            </p:nvPr>
          </p:nvSpPr>
          <p:spPr>
            <a:xfrm>
              <a:off x="10372734" y="3076575"/>
              <a:ext cx="66667" cy="142876"/>
            </a:xfrm>
            <a:custGeom>
              <a:avLst/>
              <a:gdLst/>
              <a:ahLst/>
              <a:cxnLst/>
              <a:rect l="0" t="0" r="0" b="0"/>
              <a:pathLst>
                <a:path w="66667" h="142876">
                  <a:moveTo>
                    <a:pt x="66666" y="0"/>
                  </a:moveTo>
                  <a:lnTo>
                    <a:pt x="66666" y="0"/>
                  </a:lnTo>
                  <a:lnTo>
                    <a:pt x="61609" y="0"/>
                  </a:lnTo>
                  <a:lnTo>
                    <a:pt x="60120" y="1058"/>
                  </a:lnTo>
                  <a:lnTo>
                    <a:pt x="59128" y="2822"/>
                  </a:lnTo>
                  <a:lnTo>
                    <a:pt x="57532" y="8201"/>
                  </a:lnTo>
                  <a:lnTo>
                    <a:pt x="48975" y="17610"/>
                  </a:lnTo>
                  <a:lnTo>
                    <a:pt x="46825" y="26370"/>
                  </a:lnTo>
                  <a:lnTo>
                    <a:pt x="39450" y="36346"/>
                  </a:lnTo>
                  <a:lnTo>
                    <a:pt x="37300" y="45358"/>
                  </a:lnTo>
                  <a:lnTo>
                    <a:pt x="31624" y="54244"/>
                  </a:lnTo>
                  <a:lnTo>
                    <a:pt x="29170" y="66728"/>
                  </a:lnTo>
                  <a:lnTo>
                    <a:pt x="28968" y="69886"/>
                  </a:lnTo>
                  <a:lnTo>
                    <a:pt x="25922" y="76216"/>
                  </a:lnTo>
                  <a:lnTo>
                    <a:pt x="13401" y="92077"/>
                  </a:lnTo>
                  <a:lnTo>
                    <a:pt x="10666" y="101601"/>
                  </a:lnTo>
                  <a:lnTo>
                    <a:pt x="9562" y="118799"/>
                  </a:lnTo>
                  <a:lnTo>
                    <a:pt x="6713" y="124414"/>
                  </a:lnTo>
                  <a:lnTo>
                    <a:pt x="1319" y="131585"/>
                  </a:lnTo>
                  <a:lnTo>
                    <a:pt x="0" y="142745"/>
                  </a:lnTo>
                  <a:lnTo>
                    <a:pt x="9516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666"/>
            <p:cNvSpPr/>
            <p:nvPr>
              <p:custDataLst>
                <p:tags r:id="rId235"/>
              </p:custDataLst>
            </p:nvPr>
          </p:nvSpPr>
          <p:spPr>
            <a:xfrm>
              <a:off x="10191750" y="3067050"/>
              <a:ext cx="85723" cy="171440"/>
            </a:xfrm>
            <a:custGeom>
              <a:avLst/>
              <a:gdLst/>
              <a:ahLst/>
              <a:cxnLst/>
              <a:rect l="0" t="0" r="0" b="0"/>
              <a:pathLst>
                <a:path w="85723" h="171440">
                  <a:moveTo>
                    <a:pt x="28575" y="19050"/>
                  </a:moveTo>
                  <a:lnTo>
                    <a:pt x="28575" y="19050"/>
                  </a:lnTo>
                  <a:lnTo>
                    <a:pt x="20373" y="19050"/>
                  </a:lnTo>
                  <a:lnTo>
                    <a:pt x="19933" y="20108"/>
                  </a:lnTo>
                  <a:lnTo>
                    <a:pt x="17992" y="54263"/>
                  </a:lnTo>
                  <a:lnTo>
                    <a:pt x="11512" y="66732"/>
                  </a:lnTo>
                  <a:lnTo>
                    <a:pt x="4480" y="113007"/>
                  </a:lnTo>
                  <a:lnTo>
                    <a:pt x="393" y="131076"/>
                  </a:lnTo>
                  <a:lnTo>
                    <a:pt x="0" y="161795"/>
                  </a:lnTo>
                  <a:lnTo>
                    <a:pt x="0" y="135100"/>
                  </a:lnTo>
                  <a:lnTo>
                    <a:pt x="8202" y="112045"/>
                  </a:lnTo>
                  <a:lnTo>
                    <a:pt x="10560" y="72845"/>
                  </a:lnTo>
                  <a:lnTo>
                    <a:pt x="17723" y="54369"/>
                  </a:lnTo>
                  <a:lnTo>
                    <a:pt x="19015" y="25410"/>
                  </a:lnTo>
                  <a:lnTo>
                    <a:pt x="20085" y="23290"/>
                  </a:lnTo>
                  <a:lnTo>
                    <a:pt x="21857" y="21877"/>
                  </a:lnTo>
                  <a:lnTo>
                    <a:pt x="24095" y="20934"/>
                  </a:lnTo>
                  <a:lnTo>
                    <a:pt x="25589" y="19248"/>
                  </a:lnTo>
                  <a:lnTo>
                    <a:pt x="28182" y="11015"/>
                  </a:lnTo>
                  <a:lnTo>
                    <a:pt x="36741" y="1455"/>
                  </a:lnTo>
                  <a:lnTo>
                    <a:pt x="47197" y="38"/>
                  </a:lnTo>
                  <a:lnTo>
                    <a:pt x="65232" y="0"/>
                  </a:lnTo>
                  <a:lnTo>
                    <a:pt x="75771" y="9133"/>
                  </a:lnTo>
                  <a:lnTo>
                    <a:pt x="76200" y="42719"/>
                  </a:lnTo>
                  <a:lnTo>
                    <a:pt x="73376" y="48267"/>
                  </a:lnTo>
                  <a:lnTo>
                    <a:pt x="67998" y="55395"/>
                  </a:lnTo>
                  <a:lnTo>
                    <a:pt x="67066" y="61687"/>
                  </a:lnTo>
                  <a:lnTo>
                    <a:pt x="65877" y="63349"/>
                  </a:lnTo>
                  <a:lnTo>
                    <a:pt x="64027" y="64457"/>
                  </a:lnTo>
                  <a:lnTo>
                    <a:pt x="56366" y="66018"/>
                  </a:lnTo>
                  <a:lnTo>
                    <a:pt x="53452" y="66237"/>
                  </a:lnTo>
                  <a:lnTo>
                    <a:pt x="51510" y="67442"/>
                  </a:lnTo>
                  <a:lnTo>
                    <a:pt x="50214" y="69303"/>
                  </a:lnTo>
                  <a:lnTo>
                    <a:pt x="47671" y="76080"/>
                  </a:lnTo>
                  <a:lnTo>
                    <a:pt x="38493" y="76196"/>
                  </a:lnTo>
                  <a:lnTo>
                    <a:pt x="47243" y="76200"/>
                  </a:lnTo>
                  <a:lnTo>
                    <a:pt x="55793" y="67999"/>
                  </a:lnTo>
                  <a:lnTo>
                    <a:pt x="65232" y="66791"/>
                  </a:lnTo>
                  <a:lnTo>
                    <a:pt x="65714" y="67811"/>
                  </a:lnTo>
                  <a:lnTo>
                    <a:pt x="66248" y="71766"/>
                  </a:lnTo>
                  <a:lnTo>
                    <a:pt x="67448" y="73244"/>
                  </a:lnTo>
                  <a:lnTo>
                    <a:pt x="75797" y="76085"/>
                  </a:lnTo>
                  <a:lnTo>
                    <a:pt x="84366" y="84391"/>
                  </a:lnTo>
                  <a:lnTo>
                    <a:pt x="85605" y="93809"/>
                  </a:lnTo>
                  <a:lnTo>
                    <a:pt x="85722" y="112546"/>
                  </a:lnTo>
                  <a:lnTo>
                    <a:pt x="79179" y="121558"/>
                  </a:lnTo>
                  <a:lnTo>
                    <a:pt x="76591" y="131588"/>
                  </a:lnTo>
                  <a:lnTo>
                    <a:pt x="69732" y="140606"/>
                  </a:lnTo>
                  <a:lnTo>
                    <a:pt x="68034" y="146452"/>
                  </a:lnTo>
                  <a:lnTo>
                    <a:pt x="66523" y="148435"/>
                  </a:lnTo>
                  <a:lnTo>
                    <a:pt x="39578" y="169996"/>
                  </a:lnTo>
                  <a:lnTo>
                    <a:pt x="28703" y="171439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667"/>
            <p:cNvSpPr/>
            <p:nvPr>
              <p:custDataLst>
                <p:tags r:id="rId236"/>
              </p:custDataLst>
            </p:nvPr>
          </p:nvSpPr>
          <p:spPr>
            <a:xfrm>
              <a:off x="9944103" y="3190875"/>
              <a:ext cx="142873" cy="104776"/>
            </a:xfrm>
            <a:custGeom>
              <a:avLst/>
              <a:gdLst/>
              <a:ahLst/>
              <a:cxnLst/>
              <a:rect l="0" t="0" r="0" b="0"/>
              <a:pathLst>
                <a:path w="142873" h="104776">
                  <a:moveTo>
                    <a:pt x="95247" y="0"/>
                  </a:moveTo>
                  <a:lnTo>
                    <a:pt x="95247" y="0"/>
                  </a:lnTo>
                  <a:lnTo>
                    <a:pt x="87045" y="0"/>
                  </a:lnTo>
                  <a:lnTo>
                    <a:pt x="86605" y="1058"/>
                  </a:lnTo>
                  <a:lnTo>
                    <a:pt x="85837" y="8201"/>
                  </a:lnTo>
                  <a:lnTo>
                    <a:pt x="79199" y="16868"/>
                  </a:lnTo>
                  <a:lnTo>
                    <a:pt x="77533" y="22666"/>
                  </a:lnTo>
                  <a:lnTo>
                    <a:pt x="76029" y="24636"/>
                  </a:lnTo>
                  <a:lnTo>
                    <a:pt x="71536" y="26824"/>
                  </a:lnTo>
                  <a:lnTo>
                    <a:pt x="69915" y="28466"/>
                  </a:lnTo>
                  <a:lnTo>
                    <a:pt x="58597" y="45863"/>
                  </a:lnTo>
                  <a:lnTo>
                    <a:pt x="50887" y="54881"/>
                  </a:lnTo>
                  <a:lnTo>
                    <a:pt x="49073" y="60728"/>
                  </a:lnTo>
                  <a:lnTo>
                    <a:pt x="47531" y="62710"/>
                  </a:lnTo>
                  <a:lnTo>
                    <a:pt x="9962" y="94812"/>
                  </a:lnTo>
                  <a:lnTo>
                    <a:pt x="9560" y="103413"/>
                  </a:lnTo>
                  <a:lnTo>
                    <a:pt x="8490" y="103867"/>
                  </a:lnTo>
                  <a:lnTo>
                    <a:pt x="0" y="104775"/>
                  </a:lnTo>
                  <a:lnTo>
                    <a:pt x="31909" y="104775"/>
                  </a:lnTo>
                  <a:lnTo>
                    <a:pt x="38169" y="101953"/>
                  </a:lnTo>
                  <a:lnTo>
                    <a:pt x="44479" y="98229"/>
                  </a:lnTo>
                  <a:lnTo>
                    <a:pt x="55269" y="95643"/>
                  </a:lnTo>
                  <a:lnTo>
                    <a:pt x="102894" y="95250"/>
                  </a:lnTo>
                  <a:lnTo>
                    <a:pt x="118913" y="95250"/>
                  </a:lnTo>
                  <a:lnTo>
                    <a:pt x="124463" y="98072"/>
                  </a:lnTo>
                  <a:lnTo>
                    <a:pt x="132827" y="104382"/>
                  </a:lnTo>
                  <a:lnTo>
                    <a:pt x="142869" y="104775"/>
                  </a:lnTo>
                  <a:lnTo>
                    <a:pt x="142872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6" name="SMARTInkShape-Group176"/>
          <p:cNvGrpSpPr/>
          <p:nvPr/>
        </p:nvGrpSpPr>
        <p:grpSpPr>
          <a:xfrm>
            <a:off x="11468215" y="2952750"/>
            <a:ext cx="666600" cy="419101"/>
            <a:chOff x="11468215" y="2952750"/>
            <a:chExt cx="666600" cy="419101"/>
          </a:xfrm>
        </p:grpSpPr>
        <p:sp>
          <p:nvSpPr>
            <p:cNvPr id="210" name="SMARTInkShape-668"/>
            <p:cNvSpPr/>
            <p:nvPr>
              <p:custDataLst>
                <p:tags r:id="rId217"/>
              </p:custDataLst>
            </p:nvPr>
          </p:nvSpPr>
          <p:spPr>
            <a:xfrm>
              <a:off x="11963400" y="2952750"/>
              <a:ext cx="171415" cy="419101"/>
            </a:xfrm>
            <a:custGeom>
              <a:avLst/>
              <a:gdLst/>
              <a:ahLst/>
              <a:cxnLst/>
              <a:rect l="0" t="0" r="0" b="0"/>
              <a:pathLst>
                <a:path w="171415" h="419101">
                  <a:moveTo>
                    <a:pt x="123825" y="0"/>
                  </a:moveTo>
                  <a:lnTo>
                    <a:pt x="123825" y="0"/>
                  </a:lnTo>
                  <a:lnTo>
                    <a:pt x="128883" y="5056"/>
                  </a:lnTo>
                  <a:lnTo>
                    <a:pt x="131363" y="10361"/>
                  </a:lnTo>
                  <a:lnTo>
                    <a:pt x="132959" y="22390"/>
                  </a:lnTo>
                  <a:lnTo>
                    <a:pt x="134148" y="24452"/>
                  </a:lnTo>
                  <a:lnTo>
                    <a:pt x="135998" y="25826"/>
                  </a:lnTo>
                  <a:lnTo>
                    <a:pt x="138290" y="26743"/>
                  </a:lnTo>
                  <a:lnTo>
                    <a:pt x="139818" y="28412"/>
                  </a:lnTo>
                  <a:lnTo>
                    <a:pt x="145093" y="38695"/>
                  </a:lnTo>
                  <a:lnTo>
                    <a:pt x="149153" y="44714"/>
                  </a:lnTo>
                  <a:lnTo>
                    <a:pt x="151436" y="54053"/>
                  </a:lnTo>
                  <a:lnTo>
                    <a:pt x="153374" y="79578"/>
                  </a:lnTo>
                  <a:lnTo>
                    <a:pt x="160589" y="98034"/>
                  </a:lnTo>
                  <a:lnTo>
                    <a:pt x="162904" y="127173"/>
                  </a:lnTo>
                  <a:lnTo>
                    <a:pt x="169448" y="145104"/>
                  </a:lnTo>
                  <a:lnTo>
                    <a:pt x="171414" y="189080"/>
                  </a:lnTo>
                  <a:lnTo>
                    <a:pt x="170392" y="235046"/>
                  </a:lnTo>
                  <a:lnTo>
                    <a:pt x="155640" y="279309"/>
                  </a:lnTo>
                  <a:lnTo>
                    <a:pt x="147770" y="303077"/>
                  </a:lnTo>
                  <a:lnTo>
                    <a:pt x="133160" y="323205"/>
                  </a:lnTo>
                  <a:lnTo>
                    <a:pt x="88100" y="368031"/>
                  </a:lnTo>
                  <a:lnTo>
                    <a:pt x="57754" y="387687"/>
                  </a:lnTo>
                  <a:lnTo>
                    <a:pt x="51067" y="390322"/>
                  </a:lnTo>
                  <a:lnTo>
                    <a:pt x="20539" y="417621"/>
                  </a:lnTo>
                  <a:lnTo>
                    <a:pt x="9582" y="419095"/>
                  </a:lnTo>
                  <a:lnTo>
                    <a:pt x="0" y="419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669"/>
            <p:cNvSpPr/>
            <p:nvPr>
              <p:custDataLst>
                <p:tags r:id="rId218"/>
              </p:custDataLst>
            </p:nvPr>
          </p:nvSpPr>
          <p:spPr>
            <a:xfrm>
              <a:off x="11849110" y="3052332"/>
              <a:ext cx="152391" cy="176643"/>
            </a:xfrm>
            <a:custGeom>
              <a:avLst/>
              <a:gdLst/>
              <a:ahLst/>
              <a:cxnLst/>
              <a:rect l="0" t="0" r="0" b="0"/>
              <a:pathLst>
                <a:path w="152391" h="176643">
                  <a:moveTo>
                    <a:pt x="85715" y="62343"/>
                  </a:moveTo>
                  <a:lnTo>
                    <a:pt x="85715" y="62343"/>
                  </a:lnTo>
                  <a:lnTo>
                    <a:pt x="95236" y="52823"/>
                  </a:lnTo>
                  <a:lnTo>
                    <a:pt x="95238" y="52821"/>
                  </a:lnTo>
                  <a:lnTo>
                    <a:pt x="95238" y="52820"/>
                  </a:lnTo>
                  <a:lnTo>
                    <a:pt x="95240" y="52819"/>
                  </a:lnTo>
                  <a:lnTo>
                    <a:pt x="95240" y="67007"/>
                  </a:lnTo>
                  <a:lnTo>
                    <a:pt x="92416" y="72529"/>
                  </a:lnTo>
                  <a:lnTo>
                    <a:pt x="87038" y="79642"/>
                  </a:lnTo>
                  <a:lnTo>
                    <a:pt x="84917" y="88651"/>
                  </a:lnTo>
                  <a:lnTo>
                    <a:pt x="69254" y="110021"/>
                  </a:lnTo>
                  <a:lnTo>
                    <a:pt x="62120" y="127735"/>
                  </a:lnTo>
                  <a:lnTo>
                    <a:pt x="47730" y="147611"/>
                  </a:lnTo>
                  <a:lnTo>
                    <a:pt x="25271" y="170399"/>
                  </a:lnTo>
                  <a:lnTo>
                    <a:pt x="18987" y="173868"/>
                  </a:lnTo>
                  <a:lnTo>
                    <a:pt x="9679" y="176595"/>
                  </a:lnTo>
                  <a:lnTo>
                    <a:pt x="9516" y="159033"/>
                  </a:lnTo>
                  <a:lnTo>
                    <a:pt x="16061" y="150273"/>
                  </a:lnTo>
                  <a:lnTo>
                    <a:pt x="17717" y="144461"/>
                  </a:lnTo>
                  <a:lnTo>
                    <a:pt x="19217" y="142489"/>
                  </a:lnTo>
                  <a:lnTo>
                    <a:pt x="32181" y="134006"/>
                  </a:lnTo>
                  <a:lnTo>
                    <a:pt x="35464" y="128413"/>
                  </a:lnTo>
                  <a:lnTo>
                    <a:pt x="36340" y="125439"/>
                  </a:lnTo>
                  <a:lnTo>
                    <a:pt x="37981" y="123457"/>
                  </a:lnTo>
                  <a:lnTo>
                    <a:pt x="42628" y="121255"/>
                  </a:lnTo>
                  <a:lnTo>
                    <a:pt x="65295" y="119497"/>
                  </a:lnTo>
                  <a:lnTo>
                    <a:pt x="65753" y="120554"/>
                  </a:lnTo>
                  <a:lnTo>
                    <a:pt x="66545" y="127695"/>
                  </a:lnTo>
                  <a:lnTo>
                    <a:pt x="74857" y="137103"/>
                  </a:lnTo>
                  <a:lnTo>
                    <a:pt x="75795" y="143173"/>
                  </a:lnTo>
                  <a:lnTo>
                    <a:pt x="76071" y="151675"/>
                  </a:lnTo>
                  <a:lnTo>
                    <a:pt x="78960" y="157785"/>
                  </a:lnTo>
                  <a:lnTo>
                    <a:pt x="84382" y="165275"/>
                  </a:lnTo>
                  <a:lnTo>
                    <a:pt x="85320" y="171628"/>
                  </a:lnTo>
                  <a:lnTo>
                    <a:pt x="86509" y="173300"/>
                  </a:lnTo>
                  <a:lnTo>
                    <a:pt x="88361" y="174414"/>
                  </a:lnTo>
                  <a:lnTo>
                    <a:pt x="94838" y="176513"/>
                  </a:lnTo>
                  <a:lnTo>
                    <a:pt x="112846" y="176642"/>
                  </a:lnTo>
                  <a:lnTo>
                    <a:pt x="118919" y="171587"/>
                  </a:lnTo>
                  <a:lnTo>
                    <a:pt x="121639" y="166282"/>
                  </a:lnTo>
                  <a:lnTo>
                    <a:pt x="122365" y="163386"/>
                  </a:lnTo>
                  <a:lnTo>
                    <a:pt x="131163" y="147995"/>
                  </a:lnTo>
                  <a:lnTo>
                    <a:pt x="131889" y="144844"/>
                  </a:lnTo>
                  <a:lnTo>
                    <a:pt x="133431" y="142744"/>
                  </a:lnTo>
                  <a:lnTo>
                    <a:pt x="135517" y="141344"/>
                  </a:lnTo>
                  <a:lnTo>
                    <a:pt x="137968" y="140410"/>
                  </a:lnTo>
                  <a:lnTo>
                    <a:pt x="139600" y="137671"/>
                  </a:lnTo>
                  <a:lnTo>
                    <a:pt x="142435" y="117249"/>
                  </a:lnTo>
                  <a:lnTo>
                    <a:pt x="142738" y="107068"/>
                  </a:lnTo>
                  <a:lnTo>
                    <a:pt x="133157" y="75942"/>
                  </a:lnTo>
                  <a:lnTo>
                    <a:pt x="127052" y="64726"/>
                  </a:lnTo>
                  <a:lnTo>
                    <a:pt x="123716" y="49526"/>
                  </a:lnTo>
                  <a:lnTo>
                    <a:pt x="116495" y="37849"/>
                  </a:lnTo>
                  <a:lnTo>
                    <a:pt x="101463" y="21187"/>
                  </a:lnTo>
                  <a:lnTo>
                    <a:pt x="95183" y="17593"/>
                  </a:lnTo>
                  <a:lnTo>
                    <a:pt x="64811" y="6685"/>
                  </a:lnTo>
                  <a:lnTo>
                    <a:pt x="62254" y="5130"/>
                  </a:lnTo>
                  <a:lnTo>
                    <a:pt x="60548" y="3034"/>
                  </a:lnTo>
                  <a:lnTo>
                    <a:pt x="59412" y="579"/>
                  </a:lnTo>
                  <a:lnTo>
                    <a:pt x="56538" y="0"/>
                  </a:lnTo>
                  <a:lnTo>
                    <a:pt x="22406" y="6075"/>
                  </a:lnTo>
                  <a:lnTo>
                    <a:pt x="11422" y="13371"/>
                  </a:lnTo>
                  <a:lnTo>
                    <a:pt x="5022" y="14319"/>
                  </a:lnTo>
                  <a:lnTo>
                    <a:pt x="3346" y="15510"/>
                  </a:lnTo>
                  <a:lnTo>
                    <a:pt x="2226" y="17363"/>
                  </a:lnTo>
                  <a:lnTo>
                    <a:pt x="653" y="25027"/>
                  </a:lnTo>
                  <a:lnTo>
                    <a:pt x="0" y="50950"/>
                  </a:lnTo>
                  <a:lnTo>
                    <a:pt x="13250" y="65911"/>
                  </a:lnTo>
                  <a:lnTo>
                    <a:pt x="19289" y="69221"/>
                  </a:lnTo>
                  <a:lnTo>
                    <a:pt x="34948" y="72577"/>
                  </a:lnTo>
                  <a:lnTo>
                    <a:pt x="47621" y="79338"/>
                  </a:lnTo>
                  <a:lnTo>
                    <a:pt x="65372" y="80987"/>
                  </a:lnTo>
                  <a:lnTo>
                    <a:pt x="108049" y="72727"/>
                  </a:lnTo>
                  <a:lnTo>
                    <a:pt x="127023" y="71064"/>
                  </a:lnTo>
                  <a:lnTo>
                    <a:pt x="152390" y="623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670"/>
            <p:cNvSpPr/>
            <p:nvPr>
              <p:custDataLst>
                <p:tags r:id="rId219"/>
              </p:custDataLst>
            </p:nvPr>
          </p:nvSpPr>
          <p:spPr>
            <a:xfrm>
              <a:off x="11668252" y="3143250"/>
              <a:ext cx="199899" cy="38101"/>
            </a:xfrm>
            <a:custGeom>
              <a:avLst/>
              <a:gdLst/>
              <a:ahLst/>
              <a:cxnLst/>
              <a:rect l="0" t="0" r="0" b="0"/>
              <a:pathLst>
                <a:path w="199899" h="38101">
                  <a:moveTo>
                    <a:pt x="18923" y="38100"/>
                  </a:moveTo>
                  <a:lnTo>
                    <a:pt x="18923" y="38100"/>
                  </a:lnTo>
                  <a:lnTo>
                    <a:pt x="0" y="38100"/>
                  </a:lnTo>
                  <a:lnTo>
                    <a:pt x="47516" y="38100"/>
                  </a:lnTo>
                  <a:lnTo>
                    <a:pt x="69921" y="37042"/>
                  </a:lnTo>
                  <a:lnTo>
                    <a:pt x="87833" y="30561"/>
                  </a:lnTo>
                  <a:lnTo>
                    <a:pt x="116353" y="25928"/>
                  </a:lnTo>
                  <a:lnTo>
                    <a:pt x="162445" y="11690"/>
                  </a:lnTo>
                  <a:lnTo>
                    <a:pt x="181038" y="7344"/>
                  </a:lnTo>
                  <a:lnTo>
                    <a:pt x="19989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671"/>
            <p:cNvSpPr/>
            <p:nvPr>
              <p:custDataLst>
                <p:tags r:id="rId220"/>
              </p:custDataLst>
            </p:nvPr>
          </p:nvSpPr>
          <p:spPr>
            <a:xfrm>
              <a:off x="11744325" y="3067060"/>
              <a:ext cx="19051" cy="161916"/>
            </a:xfrm>
            <a:custGeom>
              <a:avLst/>
              <a:gdLst/>
              <a:ahLst/>
              <a:cxnLst/>
              <a:rect l="0" t="0" r="0" b="0"/>
              <a:pathLst>
                <a:path w="19051" h="161916">
                  <a:moveTo>
                    <a:pt x="0" y="9515"/>
                  </a:moveTo>
                  <a:lnTo>
                    <a:pt x="0" y="9515"/>
                  </a:lnTo>
                  <a:lnTo>
                    <a:pt x="0" y="1314"/>
                  </a:lnTo>
                  <a:lnTo>
                    <a:pt x="1058" y="873"/>
                  </a:lnTo>
                  <a:lnTo>
                    <a:pt x="9410" y="0"/>
                  </a:lnTo>
                  <a:lnTo>
                    <a:pt x="9490" y="5050"/>
                  </a:lnTo>
                  <a:lnTo>
                    <a:pt x="10560" y="6538"/>
                  </a:lnTo>
                  <a:lnTo>
                    <a:pt x="17723" y="9123"/>
                  </a:lnTo>
                  <a:lnTo>
                    <a:pt x="18459" y="12163"/>
                  </a:lnTo>
                  <a:lnTo>
                    <a:pt x="19049" y="57146"/>
                  </a:lnTo>
                  <a:lnTo>
                    <a:pt x="19050" y="104176"/>
                  </a:lnTo>
                  <a:lnTo>
                    <a:pt x="19050" y="126955"/>
                  </a:lnTo>
                  <a:lnTo>
                    <a:pt x="16226" y="133325"/>
                  </a:lnTo>
                  <a:lnTo>
                    <a:pt x="10848" y="140981"/>
                  </a:lnTo>
                  <a:lnTo>
                    <a:pt x="9560" y="151949"/>
                  </a:lnTo>
                  <a:lnTo>
                    <a:pt x="9525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672"/>
            <p:cNvSpPr/>
            <p:nvPr>
              <p:custDataLst>
                <p:tags r:id="rId221"/>
              </p:custDataLst>
            </p:nvPr>
          </p:nvSpPr>
          <p:spPr>
            <a:xfrm>
              <a:off x="11668125" y="3048003"/>
              <a:ext cx="66676" cy="161792"/>
            </a:xfrm>
            <a:custGeom>
              <a:avLst/>
              <a:gdLst/>
              <a:ahLst/>
              <a:cxnLst/>
              <a:rect l="0" t="0" r="0" b="0"/>
              <a:pathLst>
                <a:path w="66676" h="161792">
                  <a:moveTo>
                    <a:pt x="47625" y="19047"/>
                  </a:moveTo>
                  <a:lnTo>
                    <a:pt x="47625" y="19047"/>
                  </a:lnTo>
                  <a:lnTo>
                    <a:pt x="55827" y="10846"/>
                  </a:lnTo>
                  <a:lnTo>
                    <a:pt x="66548" y="9532"/>
                  </a:lnTo>
                  <a:lnTo>
                    <a:pt x="66675" y="0"/>
                  </a:lnTo>
                  <a:lnTo>
                    <a:pt x="66675" y="14186"/>
                  </a:lnTo>
                  <a:lnTo>
                    <a:pt x="65617" y="15806"/>
                  </a:lnTo>
                  <a:lnTo>
                    <a:pt x="63851" y="16887"/>
                  </a:lnTo>
                  <a:lnTo>
                    <a:pt x="61617" y="17607"/>
                  </a:lnTo>
                  <a:lnTo>
                    <a:pt x="60129" y="19145"/>
                  </a:lnTo>
                  <a:lnTo>
                    <a:pt x="58473" y="23677"/>
                  </a:lnTo>
                  <a:lnTo>
                    <a:pt x="56352" y="35210"/>
                  </a:lnTo>
                  <a:lnTo>
                    <a:pt x="50682" y="44532"/>
                  </a:lnTo>
                  <a:lnTo>
                    <a:pt x="47473" y="53997"/>
                  </a:lnTo>
                  <a:lnTo>
                    <a:pt x="41347" y="63505"/>
                  </a:lnTo>
                  <a:lnTo>
                    <a:pt x="38005" y="73024"/>
                  </a:lnTo>
                  <a:lnTo>
                    <a:pt x="31839" y="82548"/>
                  </a:lnTo>
                  <a:lnTo>
                    <a:pt x="28483" y="92072"/>
                  </a:lnTo>
                  <a:lnTo>
                    <a:pt x="22315" y="101597"/>
                  </a:lnTo>
                  <a:lnTo>
                    <a:pt x="18959" y="111122"/>
                  </a:lnTo>
                  <a:lnTo>
                    <a:pt x="12790" y="120647"/>
                  </a:lnTo>
                  <a:lnTo>
                    <a:pt x="9434" y="130172"/>
                  </a:lnTo>
                  <a:lnTo>
                    <a:pt x="3265" y="139697"/>
                  </a:lnTo>
                  <a:lnTo>
                    <a:pt x="430" y="150516"/>
                  </a:lnTo>
                  <a:lnTo>
                    <a:pt x="2" y="161791"/>
                  </a:lnTo>
                  <a:lnTo>
                    <a:pt x="0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673"/>
            <p:cNvSpPr/>
            <p:nvPr>
              <p:custDataLst>
                <p:tags r:id="rId222"/>
              </p:custDataLst>
            </p:nvPr>
          </p:nvSpPr>
          <p:spPr>
            <a:xfrm>
              <a:off x="11468215" y="3030277"/>
              <a:ext cx="104661" cy="198699"/>
            </a:xfrm>
            <a:custGeom>
              <a:avLst/>
              <a:gdLst/>
              <a:ahLst/>
              <a:cxnLst/>
              <a:rect l="0" t="0" r="0" b="0"/>
              <a:pathLst>
                <a:path w="104661" h="198699">
                  <a:moveTo>
                    <a:pt x="18935" y="27248"/>
                  </a:moveTo>
                  <a:lnTo>
                    <a:pt x="18935" y="27248"/>
                  </a:lnTo>
                  <a:lnTo>
                    <a:pt x="18935" y="0"/>
                  </a:lnTo>
                  <a:lnTo>
                    <a:pt x="28069" y="7840"/>
                  </a:lnTo>
                  <a:lnTo>
                    <a:pt x="28459" y="40078"/>
                  </a:lnTo>
                  <a:lnTo>
                    <a:pt x="25636" y="46356"/>
                  </a:lnTo>
                  <a:lnTo>
                    <a:pt x="21914" y="52674"/>
                  </a:lnTo>
                  <a:lnTo>
                    <a:pt x="19523" y="65353"/>
                  </a:lnTo>
                  <a:lnTo>
                    <a:pt x="17900" y="97294"/>
                  </a:lnTo>
                  <a:lnTo>
                    <a:pt x="10737" y="115756"/>
                  </a:lnTo>
                  <a:lnTo>
                    <a:pt x="9419" y="162446"/>
                  </a:lnTo>
                  <a:lnTo>
                    <a:pt x="9411" y="174506"/>
                  </a:lnTo>
                  <a:lnTo>
                    <a:pt x="8352" y="176220"/>
                  </a:lnTo>
                  <a:lnTo>
                    <a:pt x="6586" y="177362"/>
                  </a:lnTo>
                  <a:lnTo>
                    <a:pt x="4353" y="178124"/>
                  </a:lnTo>
                  <a:lnTo>
                    <a:pt x="2864" y="179690"/>
                  </a:lnTo>
                  <a:lnTo>
                    <a:pt x="0" y="188741"/>
                  </a:lnTo>
                  <a:lnTo>
                    <a:pt x="4975" y="183988"/>
                  </a:lnTo>
                  <a:lnTo>
                    <a:pt x="7439" y="178755"/>
                  </a:lnTo>
                  <a:lnTo>
                    <a:pt x="12217" y="143353"/>
                  </a:lnTo>
                  <a:lnTo>
                    <a:pt x="15949" y="136000"/>
                  </a:lnTo>
                  <a:lnTo>
                    <a:pt x="18344" y="119834"/>
                  </a:lnTo>
                  <a:lnTo>
                    <a:pt x="18820" y="101629"/>
                  </a:lnTo>
                  <a:lnTo>
                    <a:pt x="21706" y="94525"/>
                  </a:lnTo>
                  <a:lnTo>
                    <a:pt x="25458" y="87841"/>
                  </a:lnTo>
                  <a:lnTo>
                    <a:pt x="27867" y="74926"/>
                  </a:lnTo>
                  <a:lnTo>
                    <a:pt x="28450" y="43124"/>
                  </a:lnTo>
                  <a:lnTo>
                    <a:pt x="29511" y="41007"/>
                  </a:lnTo>
                  <a:lnTo>
                    <a:pt x="31278" y="39596"/>
                  </a:lnTo>
                  <a:lnTo>
                    <a:pt x="33513" y="38654"/>
                  </a:lnTo>
                  <a:lnTo>
                    <a:pt x="35005" y="36969"/>
                  </a:lnTo>
                  <a:lnTo>
                    <a:pt x="37594" y="28737"/>
                  </a:lnTo>
                  <a:lnTo>
                    <a:pt x="40633" y="27909"/>
                  </a:lnTo>
                  <a:lnTo>
                    <a:pt x="42925" y="27689"/>
                  </a:lnTo>
                  <a:lnTo>
                    <a:pt x="44453" y="26484"/>
                  </a:lnTo>
                  <a:lnTo>
                    <a:pt x="46151" y="22322"/>
                  </a:lnTo>
                  <a:lnTo>
                    <a:pt x="47662" y="20789"/>
                  </a:lnTo>
                  <a:lnTo>
                    <a:pt x="55592" y="18127"/>
                  </a:lnTo>
                  <a:lnTo>
                    <a:pt x="79691" y="17727"/>
                  </a:lnTo>
                  <a:lnTo>
                    <a:pt x="81664" y="18784"/>
                  </a:lnTo>
                  <a:lnTo>
                    <a:pt x="82978" y="20547"/>
                  </a:lnTo>
                  <a:lnTo>
                    <a:pt x="85090" y="25925"/>
                  </a:lnTo>
                  <a:lnTo>
                    <a:pt x="85610" y="63505"/>
                  </a:lnTo>
                  <a:lnTo>
                    <a:pt x="79064" y="72588"/>
                  </a:lnTo>
                  <a:lnTo>
                    <a:pt x="77408" y="78443"/>
                  </a:lnTo>
                  <a:lnTo>
                    <a:pt x="75908" y="80428"/>
                  </a:lnTo>
                  <a:lnTo>
                    <a:pt x="69800" y="84280"/>
                  </a:lnTo>
                  <a:lnTo>
                    <a:pt x="68001" y="88932"/>
                  </a:lnTo>
                  <a:lnTo>
                    <a:pt x="66463" y="90595"/>
                  </a:lnTo>
                  <a:lnTo>
                    <a:pt x="61930" y="92444"/>
                  </a:lnTo>
                  <a:lnTo>
                    <a:pt x="60299" y="93996"/>
                  </a:lnTo>
                  <a:lnTo>
                    <a:pt x="57039" y="103431"/>
                  </a:lnTo>
                  <a:lnTo>
                    <a:pt x="57038" y="103437"/>
                  </a:lnTo>
                  <a:lnTo>
                    <a:pt x="57036" y="98388"/>
                  </a:lnTo>
                  <a:lnTo>
                    <a:pt x="58093" y="96900"/>
                  </a:lnTo>
                  <a:lnTo>
                    <a:pt x="59859" y="95907"/>
                  </a:lnTo>
                  <a:lnTo>
                    <a:pt x="66737" y="94184"/>
                  </a:lnTo>
                  <a:lnTo>
                    <a:pt x="102897" y="93923"/>
                  </a:lnTo>
                  <a:lnTo>
                    <a:pt x="103485" y="94981"/>
                  </a:lnTo>
                  <a:lnTo>
                    <a:pt x="104660" y="142142"/>
                  </a:lnTo>
                  <a:lnTo>
                    <a:pt x="104660" y="145118"/>
                  </a:lnTo>
                  <a:lnTo>
                    <a:pt x="101836" y="151249"/>
                  </a:lnTo>
                  <a:lnTo>
                    <a:pt x="98114" y="157501"/>
                  </a:lnTo>
                  <a:lnTo>
                    <a:pt x="96458" y="163807"/>
                  </a:lnTo>
                  <a:lnTo>
                    <a:pt x="94958" y="165912"/>
                  </a:lnTo>
                  <a:lnTo>
                    <a:pt x="92900" y="167316"/>
                  </a:lnTo>
                  <a:lnTo>
                    <a:pt x="87793" y="169934"/>
                  </a:lnTo>
                  <a:lnTo>
                    <a:pt x="81994" y="174625"/>
                  </a:lnTo>
                  <a:lnTo>
                    <a:pt x="78711" y="180238"/>
                  </a:lnTo>
                  <a:lnTo>
                    <a:pt x="77836" y="183216"/>
                  </a:lnTo>
                  <a:lnTo>
                    <a:pt x="76194" y="185202"/>
                  </a:lnTo>
                  <a:lnTo>
                    <a:pt x="71547" y="187408"/>
                  </a:lnTo>
                  <a:lnTo>
                    <a:pt x="69884" y="189055"/>
                  </a:lnTo>
                  <a:lnTo>
                    <a:pt x="68038" y="193707"/>
                  </a:lnTo>
                  <a:lnTo>
                    <a:pt x="66486" y="195370"/>
                  </a:lnTo>
                  <a:lnTo>
                    <a:pt x="57073" y="198687"/>
                  </a:lnTo>
                  <a:lnTo>
                    <a:pt x="51555" y="198696"/>
                  </a:lnTo>
                  <a:lnTo>
                    <a:pt x="57035" y="1986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3" name="SMARTInkShape-Group177"/>
          <p:cNvGrpSpPr/>
          <p:nvPr/>
        </p:nvGrpSpPr>
        <p:grpSpPr>
          <a:xfrm>
            <a:off x="2714628" y="3829050"/>
            <a:ext cx="828673" cy="161888"/>
            <a:chOff x="2714628" y="3829050"/>
            <a:chExt cx="828673" cy="161888"/>
          </a:xfrm>
        </p:grpSpPr>
        <p:sp>
          <p:nvSpPr>
            <p:cNvPr id="217" name="SMARTInkShape-674"/>
            <p:cNvSpPr/>
            <p:nvPr>
              <p:custDataLst>
                <p:tags r:id="rId211"/>
              </p:custDataLst>
            </p:nvPr>
          </p:nvSpPr>
          <p:spPr>
            <a:xfrm>
              <a:off x="3533775" y="38290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675"/>
            <p:cNvSpPr/>
            <p:nvPr>
              <p:custDataLst>
                <p:tags r:id="rId212"/>
              </p:custDataLst>
            </p:nvPr>
          </p:nvSpPr>
          <p:spPr>
            <a:xfrm>
              <a:off x="3305175" y="39338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676"/>
            <p:cNvSpPr/>
            <p:nvPr>
              <p:custDataLst>
                <p:tags r:id="rId213"/>
              </p:custDataLst>
            </p:nvPr>
          </p:nvSpPr>
          <p:spPr>
            <a:xfrm>
              <a:off x="3143250" y="3943350"/>
              <a:ext cx="47626" cy="28576"/>
            </a:xfrm>
            <a:custGeom>
              <a:avLst/>
              <a:gdLst/>
              <a:ahLst/>
              <a:cxnLst/>
              <a:rect l="0" t="0" r="0" b="0"/>
              <a:pathLst>
                <a:path w="47626" h="28576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2" y="16890"/>
                  </a:lnTo>
                  <a:lnTo>
                    <a:pt x="8201" y="18624"/>
                  </a:lnTo>
                  <a:lnTo>
                    <a:pt x="16868" y="25512"/>
                  </a:lnTo>
                  <a:lnTo>
                    <a:pt x="26824" y="28172"/>
                  </a:lnTo>
                  <a:lnTo>
                    <a:pt x="476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677"/>
            <p:cNvSpPr/>
            <p:nvPr>
              <p:custDataLst>
                <p:tags r:id="rId214"/>
              </p:custDataLst>
            </p:nvPr>
          </p:nvSpPr>
          <p:spPr>
            <a:xfrm>
              <a:off x="3133725" y="3849424"/>
              <a:ext cx="85726" cy="112939"/>
            </a:xfrm>
            <a:custGeom>
              <a:avLst/>
              <a:gdLst/>
              <a:ahLst/>
              <a:cxnLst/>
              <a:rect l="0" t="0" r="0" b="0"/>
              <a:pathLst>
                <a:path w="85726" h="112939">
                  <a:moveTo>
                    <a:pt x="0" y="8201"/>
                  </a:moveTo>
                  <a:lnTo>
                    <a:pt x="0" y="8201"/>
                  </a:lnTo>
                  <a:lnTo>
                    <a:pt x="8201" y="0"/>
                  </a:lnTo>
                  <a:lnTo>
                    <a:pt x="8642" y="617"/>
                  </a:lnTo>
                  <a:lnTo>
                    <a:pt x="9133" y="4125"/>
                  </a:lnTo>
                  <a:lnTo>
                    <a:pt x="8205" y="5483"/>
                  </a:lnTo>
                  <a:lnTo>
                    <a:pt x="6528" y="6389"/>
                  </a:lnTo>
                  <a:lnTo>
                    <a:pt x="1289" y="7843"/>
                  </a:lnTo>
                  <a:lnTo>
                    <a:pt x="573" y="10864"/>
                  </a:lnTo>
                  <a:lnTo>
                    <a:pt x="1" y="55832"/>
                  </a:lnTo>
                  <a:lnTo>
                    <a:pt x="0" y="101962"/>
                  </a:lnTo>
                  <a:lnTo>
                    <a:pt x="0" y="112938"/>
                  </a:lnTo>
                  <a:lnTo>
                    <a:pt x="0" y="107908"/>
                  </a:lnTo>
                  <a:lnTo>
                    <a:pt x="1058" y="106423"/>
                  </a:lnTo>
                  <a:lnTo>
                    <a:pt x="2822" y="105432"/>
                  </a:lnTo>
                  <a:lnTo>
                    <a:pt x="5056" y="104772"/>
                  </a:lnTo>
                  <a:lnTo>
                    <a:pt x="6546" y="103273"/>
                  </a:lnTo>
                  <a:lnTo>
                    <a:pt x="8201" y="98786"/>
                  </a:lnTo>
                  <a:lnTo>
                    <a:pt x="10506" y="77964"/>
                  </a:lnTo>
                  <a:lnTo>
                    <a:pt x="25996" y="55821"/>
                  </a:lnTo>
                  <a:lnTo>
                    <a:pt x="26856" y="52648"/>
                  </a:lnTo>
                  <a:lnTo>
                    <a:pt x="28487" y="50532"/>
                  </a:lnTo>
                  <a:lnTo>
                    <a:pt x="41681" y="41802"/>
                  </a:lnTo>
                  <a:lnTo>
                    <a:pt x="44983" y="36187"/>
                  </a:lnTo>
                  <a:lnTo>
                    <a:pt x="47509" y="30164"/>
                  </a:lnTo>
                  <a:lnTo>
                    <a:pt x="55671" y="19573"/>
                  </a:lnTo>
                  <a:lnTo>
                    <a:pt x="59315" y="18546"/>
                  </a:lnTo>
                  <a:lnTo>
                    <a:pt x="61769" y="18273"/>
                  </a:lnTo>
                  <a:lnTo>
                    <a:pt x="63404" y="17033"/>
                  </a:lnTo>
                  <a:lnTo>
                    <a:pt x="65221" y="12831"/>
                  </a:lnTo>
                  <a:lnTo>
                    <a:pt x="66764" y="11288"/>
                  </a:lnTo>
                  <a:lnTo>
                    <a:pt x="76072" y="8237"/>
                  </a:lnTo>
                  <a:lnTo>
                    <a:pt x="81219" y="8212"/>
                  </a:lnTo>
                  <a:lnTo>
                    <a:pt x="82721" y="9266"/>
                  </a:lnTo>
                  <a:lnTo>
                    <a:pt x="83722" y="11028"/>
                  </a:lnTo>
                  <a:lnTo>
                    <a:pt x="85725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678"/>
            <p:cNvSpPr/>
            <p:nvPr>
              <p:custDataLst>
                <p:tags r:id="rId215"/>
              </p:custDataLst>
            </p:nvPr>
          </p:nvSpPr>
          <p:spPr>
            <a:xfrm>
              <a:off x="3009900" y="39719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679"/>
            <p:cNvSpPr/>
            <p:nvPr>
              <p:custDataLst>
                <p:tags r:id="rId216"/>
              </p:custDataLst>
            </p:nvPr>
          </p:nvSpPr>
          <p:spPr>
            <a:xfrm>
              <a:off x="2714628" y="3876679"/>
              <a:ext cx="219073" cy="114259"/>
            </a:xfrm>
            <a:custGeom>
              <a:avLst/>
              <a:gdLst/>
              <a:ahLst/>
              <a:cxnLst/>
              <a:rect l="0" t="0" r="0" b="0"/>
              <a:pathLst>
                <a:path w="219073" h="114259">
                  <a:moveTo>
                    <a:pt x="9522" y="19046"/>
                  </a:moveTo>
                  <a:lnTo>
                    <a:pt x="9522" y="19046"/>
                  </a:lnTo>
                  <a:lnTo>
                    <a:pt x="9522" y="64386"/>
                  </a:lnTo>
                  <a:lnTo>
                    <a:pt x="9522" y="93374"/>
                  </a:lnTo>
                  <a:lnTo>
                    <a:pt x="1321" y="103283"/>
                  </a:lnTo>
                  <a:lnTo>
                    <a:pt x="0" y="114258"/>
                  </a:lnTo>
                  <a:lnTo>
                    <a:pt x="8198" y="106092"/>
                  </a:lnTo>
                  <a:lnTo>
                    <a:pt x="9130" y="100106"/>
                  </a:lnTo>
                  <a:lnTo>
                    <a:pt x="9488" y="82415"/>
                  </a:lnTo>
                  <a:lnTo>
                    <a:pt x="12329" y="76138"/>
                  </a:lnTo>
                  <a:lnTo>
                    <a:pt x="16061" y="69820"/>
                  </a:lnTo>
                  <a:lnTo>
                    <a:pt x="19221" y="60314"/>
                  </a:lnTo>
                  <a:lnTo>
                    <a:pt x="25331" y="50794"/>
                  </a:lnTo>
                  <a:lnTo>
                    <a:pt x="28670" y="41270"/>
                  </a:lnTo>
                  <a:lnTo>
                    <a:pt x="60726" y="5953"/>
                  </a:lnTo>
                  <a:lnTo>
                    <a:pt x="66852" y="2644"/>
                  </a:lnTo>
                  <a:lnTo>
                    <a:pt x="78199" y="229"/>
                  </a:lnTo>
                  <a:lnTo>
                    <a:pt x="94724" y="0"/>
                  </a:lnTo>
                  <a:lnTo>
                    <a:pt x="100149" y="5054"/>
                  </a:lnTo>
                  <a:lnTo>
                    <a:pt x="102717" y="10358"/>
                  </a:lnTo>
                  <a:lnTo>
                    <a:pt x="103402" y="13254"/>
                  </a:lnTo>
                  <a:lnTo>
                    <a:pt x="104917" y="15185"/>
                  </a:lnTo>
                  <a:lnTo>
                    <a:pt x="109423" y="17329"/>
                  </a:lnTo>
                  <a:lnTo>
                    <a:pt x="111048" y="18960"/>
                  </a:lnTo>
                  <a:lnTo>
                    <a:pt x="112853" y="23594"/>
                  </a:lnTo>
                  <a:lnTo>
                    <a:pt x="114296" y="69963"/>
                  </a:lnTo>
                  <a:lnTo>
                    <a:pt x="114297" y="85682"/>
                  </a:lnTo>
                  <a:lnTo>
                    <a:pt x="119353" y="85710"/>
                  </a:lnTo>
                  <a:lnTo>
                    <a:pt x="120843" y="84656"/>
                  </a:lnTo>
                  <a:lnTo>
                    <a:pt x="121836" y="82894"/>
                  </a:lnTo>
                  <a:lnTo>
                    <a:pt x="123430" y="77519"/>
                  </a:lnTo>
                  <a:lnTo>
                    <a:pt x="130291" y="68853"/>
                  </a:lnTo>
                  <a:lnTo>
                    <a:pt x="133500" y="60027"/>
                  </a:lnTo>
                  <a:lnTo>
                    <a:pt x="139625" y="50709"/>
                  </a:lnTo>
                  <a:lnTo>
                    <a:pt x="142968" y="41245"/>
                  </a:lnTo>
                  <a:lnTo>
                    <a:pt x="169229" y="8932"/>
                  </a:lnTo>
                  <a:lnTo>
                    <a:pt x="171009" y="1761"/>
                  </a:lnTo>
                  <a:lnTo>
                    <a:pt x="172214" y="1173"/>
                  </a:lnTo>
                  <a:lnTo>
                    <a:pt x="180568" y="42"/>
                  </a:lnTo>
                  <a:lnTo>
                    <a:pt x="180961" y="14186"/>
                  </a:lnTo>
                  <a:lnTo>
                    <a:pt x="183789" y="19708"/>
                  </a:lnTo>
                  <a:lnTo>
                    <a:pt x="189172" y="26820"/>
                  </a:lnTo>
                  <a:lnTo>
                    <a:pt x="190235" y="35829"/>
                  </a:lnTo>
                  <a:lnTo>
                    <a:pt x="190496" y="71173"/>
                  </a:lnTo>
                  <a:lnTo>
                    <a:pt x="193319" y="76786"/>
                  </a:lnTo>
                  <a:lnTo>
                    <a:pt x="198697" y="83956"/>
                  </a:lnTo>
                  <a:lnTo>
                    <a:pt x="199630" y="90254"/>
                  </a:lnTo>
                  <a:lnTo>
                    <a:pt x="200819" y="91919"/>
                  </a:lnTo>
                  <a:lnTo>
                    <a:pt x="202669" y="93028"/>
                  </a:lnTo>
                  <a:lnTo>
                    <a:pt x="209145" y="95116"/>
                  </a:lnTo>
                  <a:lnTo>
                    <a:pt x="219072" y="1047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4" name="SMARTInkShape-680"/>
          <p:cNvSpPr/>
          <p:nvPr>
            <p:custDataLst>
              <p:tags r:id="rId16"/>
            </p:custDataLst>
          </p:nvPr>
        </p:nvSpPr>
        <p:spPr>
          <a:xfrm>
            <a:off x="3514728" y="3657602"/>
            <a:ext cx="2143123" cy="456754"/>
          </a:xfrm>
          <a:custGeom>
            <a:avLst/>
            <a:gdLst/>
            <a:ahLst/>
            <a:cxnLst/>
            <a:rect l="0" t="0" r="0" b="0"/>
            <a:pathLst>
              <a:path w="2143123" h="456754">
                <a:moveTo>
                  <a:pt x="19047" y="171448"/>
                </a:moveTo>
                <a:lnTo>
                  <a:pt x="19047" y="171448"/>
                </a:lnTo>
                <a:lnTo>
                  <a:pt x="19047" y="176505"/>
                </a:lnTo>
                <a:lnTo>
                  <a:pt x="17989" y="177994"/>
                </a:lnTo>
                <a:lnTo>
                  <a:pt x="16225" y="178987"/>
                </a:lnTo>
                <a:lnTo>
                  <a:pt x="10846" y="180580"/>
                </a:lnTo>
                <a:lnTo>
                  <a:pt x="10111" y="183621"/>
                </a:lnTo>
                <a:lnTo>
                  <a:pt x="9522" y="229240"/>
                </a:lnTo>
                <a:lnTo>
                  <a:pt x="9522" y="276319"/>
                </a:lnTo>
                <a:lnTo>
                  <a:pt x="9522" y="312869"/>
                </a:lnTo>
                <a:lnTo>
                  <a:pt x="10580" y="313354"/>
                </a:lnTo>
                <a:lnTo>
                  <a:pt x="18654" y="314285"/>
                </a:lnTo>
                <a:lnTo>
                  <a:pt x="33226" y="300133"/>
                </a:lnTo>
                <a:lnTo>
                  <a:pt x="35932" y="294611"/>
                </a:lnTo>
                <a:lnTo>
                  <a:pt x="36653" y="291657"/>
                </a:lnTo>
                <a:lnTo>
                  <a:pt x="46655" y="276393"/>
                </a:lnTo>
                <a:lnTo>
                  <a:pt x="47192" y="271713"/>
                </a:lnTo>
                <a:lnTo>
                  <a:pt x="50253" y="266105"/>
                </a:lnTo>
                <a:lnTo>
                  <a:pt x="54083" y="260084"/>
                </a:lnTo>
                <a:lnTo>
                  <a:pt x="56542" y="247596"/>
                </a:lnTo>
                <a:lnTo>
                  <a:pt x="57146" y="211313"/>
                </a:lnTo>
                <a:lnTo>
                  <a:pt x="39455" y="191860"/>
                </a:lnTo>
                <a:lnTo>
                  <a:pt x="33443" y="190902"/>
                </a:lnTo>
                <a:lnTo>
                  <a:pt x="31819" y="191825"/>
                </a:lnTo>
                <a:lnTo>
                  <a:pt x="30737" y="193500"/>
                </a:lnTo>
                <a:lnTo>
                  <a:pt x="30016" y="195674"/>
                </a:lnTo>
                <a:lnTo>
                  <a:pt x="28476" y="197124"/>
                </a:lnTo>
                <a:lnTo>
                  <a:pt x="18956" y="200827"/>
                </a:lnTo>
                <a:lnTo>
                  <a:pt x="10973" y="208190"/>
                </a:lnTo>
                <a:lnTo>
                  <a:pt x="8750" y="216884"/>
                </a:lnTo>
                <a:lnTo>
                  <a:pt x="3061" y="225715"/>
                </a:lnTo>
                <a:lnTo>
                  <a:pt x="905" y="235034"/>
                </a:lnTo>
                <a:lnTo>
                  <a:pt x="0" y="274342"/>
                </a:lnTo>
                <a:lnTo>
                  <a:pt x="8198" y="284259"/>
                </a:lnTo>
                <a:lnTo>
                  <a:pt x="11756" y="285086"/>
                </a:lnTo>
                <a:lnTo>
                  <a:pt x="17607" y="285617"/>
                </a:lnTo>
                <a:lnTo>
                  <a:pt x="26367" y="279176"/>
                </a:lnTo>
                <a:lnTo>
                  <a:pt x="46456" y="271555"/>
                </a:lnTo>
                <a:lnTo>
                  <a:pt x="50020" y="268878"/>
                </a:lnTo>
                <a:lnTo>
                  <a:pt x="57152" y="260053"/>
                </a:lnTo>
                <a:lnTo>
                  <a:pt x="70671" y="251794"/>
                </a:lnTo>
                <a:lnTo>
                  <a:pt x="78327" y="249490"/>
                </a:lnTo>
                <a:lnTo>
                  <a:pt x="85258" y="242822"/>
                </a:lnTo>
                <a:lnTo>
                  <a:pt x="98330" y="226351"/>
                </a:lnTo>
                <a:lnTo>
                  <a:pt x="112976" y="216173"/>
                </a:lnTo>
                <a:lnTo>
                  <a:pt x="136127" y="205073"/>
                </a:lnTo>
                <a:lnTo>
                  <a:pt x="160429" y="182452"/>
                </a:lnTo>
                <a:lnTo>
                  <a:pt x="171319" y="180984"/>
                </a:lnTo>
                <a:lnTo>
                  <a:pt x="180576" y="180973"/>
                </a:lnTo>
                <a:lnTo>
                  <a:pt x="180972" y="225508"/>
                </a:lnTo>
                <a:lnTo>
                  <a:pt x="180972" y="241309"/>
                </a:lnTo>
                <a:lnTo>
                  <a:pt x="178150" y="247653"/>
                </a:lnTo>
                <a:lnTo>
                  <a:pt x="174426" y="254000"/>
                </a:lnTo>
                <a:lnTo>
                  <a:pt x="171840" y="264817"/>
                </a:lnTo>
                <a:lnTo>
                  <a:pt x="171447" y="276212"/>
                </a:lnTo>
                <a:lnTo>
                  <a:pt x="176504" y="271163"/>
                </a:lnTo>
                <a:lnTo>
                  <a:pt x="178986" y="265860"/>
                </a:lnTo>
                <a:lnTo>
                  <a:pt x="180579" y="258889"/>
                </a:lnTo>
                <a:lnTo>
                  <a:pt x="196137" y="239969"/>
                </a:lnTo>
                <a:lnTo>
                  <a:pt x="202077" y="221005"/>
                </a:lnTo>
                <a:lnTo>
                  <a:pt x="206227" y="213582"/>
                </a:lnTo>
                <a:lnTo>
                  <a:pt x="208071" y="206755"/>
                </a:lnTo>
                <a:lnTo>
                  <a:pt x="209621" y="204511"/>
                </a:lnTo>
                <a:lnTo>
                  <a:pt x="211713" y="203015"/>
                </a:lnTo>
                <a:lnTo>
                  <a:pt x="216860" y="200295"/>
                </a:lnTo>
                <a:lnTo>
                  <a:pt x="222675" y="195558"/>
                </a:lnTo>
                <a:lnTo>
                  <a:pt x="225965" y="189924"/>
                </a:lnTo>
                <a:lnTo>
                  <a:pt x="226842" y="186940"/>
                </a:lnTo>
                <a:lnTo>
                  <a:pt x="228485" y="184951"/>
                </a:lnTo>
                <a:lnTo>
                  <a:pt x="233134" y="182741"/>
                </a:lnTo>
                <a:lnTo>
                  <a:pt x="234796" y="181094"/>
                </a:lnTo>
                <a:lnTo>
                  <a:pt x="236644" y="176441"/>
                </a:lnTo>
                <a:lnTo>
                  <a:pt x="238195" y="174776"/>
                </a:lnTo>
                <a:lnTo>
                  <a:pt x="247519" y="171487"/>
                </a:lnTo>
                <a:lnTo>
                  <a:pt x="255837" y="179652"/>
                </a:lnTo>
                <a:lnTo>
                  <a:pt x="257055" y="189058"/>
                </a:lnTo>
                <a:lnTo>
                  <a:pt x="257172" y="234955"/>
                </a:lnTo>
                <a:lnTo>
                  <a:pt x="257172" y="245767"/>
                </a:lnTo>
                <a:lnTo>
                  <a:pt x="263718" y="254881"/>
                </a:lnTo>
                <a:lnTo>
                  <a:pt x="265373" y="260741"/>
                </a:lnTo>
                <a:lnTo>
                  <a:pt x="266873" y="262727"/>
                </a:lnTo>
                <a:lnTo>
                  <a:pt x="274782" y="266175"/>
                </a:lnTo>
                <a:lnTo>
                  <a:pt x="280852" y="266543"/>
                </a:lnTo>
                <a:lnTo>
                  <a:pt x="286394" y="263807"/>
                </a:lnTo>
                <a:lnTo>
                  <a:pt x="308375" y="244031"/>
                </a:lnTo>
                <a:lnTo>
                  <a:pt x="311679" y="237927"/>
                </a:lnTo>
                <a:lnTo>
                  <a:pt x="314206" y="231686"/>
                </a:lnTo>
                <a:lnTo>
                  <a:pt x="340128" y="200021"/>
                </a:lnTo>
                <a:lnTo>
                  <a:pt x="342350" y="187323"/>
                </a:lnTo>
                <a:lnTo>
                  <a:pt x="342735" y="177798"/>
                </a:lnTo>
                <a:lnTo>
                  <a:pt x="343848" y="175681"/>
                </a:lnTo>
                <a:lnTo>
                  <a:pt x="345647" y="174270"/>
                </a:lnTo>
                <a:lnTo>
                  <a:pt x="347906" y="173330"/>
                </a:lnTo>
                <a:lnTo>
                  <a:pt x="349411" y="171644"/>
                </a:lnTo>
                <a:lnTo>
                  <a:pt x="351084" y="166949"/>
                </a:lnTo>
                <a:lnTo>
                  <a:pt x="352412" y="152553"/>
                </a:lnTo>
                <a:lnTo>
                  <a:pt x="352419" y="157500"/>
                </a:lnTo>
                <a:lnTo>
                  <a:pt x="351362" y="158974"/>
                </a:lnTo>
                <a:lnTo>
                  <a:pt x="347365" y="160613"/>
                </a:lnTo>
                <a:lnTo>
                  <a:pt x="345876" y="162107"/>
                </a:lnTo>
                <a:lnTo>
                  <a:pt x="344221" y="166591"/>
                </a:lnTo>
                <a:lnTo>
                  <a:pt x="341846" y="197117"/>
                </a:lnTo>
                <a:lnTo>
                  <a:pt x="335359" y="209601"/>
                </a:lnTo>
                <a:lnTo>
                  <a:pt x="333489" y="231776"/>
                </a:lnTo>
                <a:lnTo>
                  <a:pt x="334508" y="233892"/>
                </a:lnTo>
                <a:lnTo>
                  <a:pt x="336246" y="235302"/>
                </a:lnTo>
                <a:lnTo>
                  <a:pt x="338463" y="236242"/>
                </a:lnTo>
                <a:lnTo>
                  <a:pt x="339941" y="237928"/>
                </a:lnTo>
                <a:lnTo>
                  <a:pt x="342508" y="246159"/>
                </a:lnTo>
                <a:lnTo>
                  <a:pt x="345546" y="246986"/>
                </a:lnTo>
                <a:lnTo>
                  <a:pt x="374777" y="247645"/>
                </a:lnTo>
                <a:lnTo>
                  <a:pt x="376850" y="246587"/>
                </a:lnTo>
                <a:lnTo>
                  <a:pt x="378232" y="244824"/>
                </a:lnTo>
                <a:lnTo>
                  <a:pt x="380827" y="240043"/>
                </a:lnTo>
                <a:lnTo>
                  <a:pt x="403339" y="215849"/>
                </a:lnTo>
                <a:lnTo>
                  <a:pt x="409624" y="212349"/>
                </a:lnTo>
                <a:lnTo>
                  <a:pt x="415945" y="209734"/>
                </a:lnTo>
                <a:lnTo>
                  <a:pt x="431800" y="196455"/>
                </a:lnTo>
                <a:lnTo>
                  <a:pt x="435326" y="190323"/>
                </a:lnTo>
                <a:lnTo>
                  <a:pt x="437951" y="184070"/>
                </a:lnTo>
                <a:lnTo>
                  <a:pt x="444321" y="174600"/>
                </a:lnTo>
                <a:lnTo>
                  <a:pt x="447737" y="165091"/>
                </a:lnTo>
                <a:lnTo>
                  <a:pt x="455742" y="154279"/>
                </a:lnTo>
                <a:lnTo>
                  <a:pt x="456766" y="147899"/>
                </a:lnTo>
                <a:lnTo>
                  <a:pt x="457968" y="146224"/>
                </a:lnTo>
                <a:lnTo>
                  <a:pt x="459827" y="145107"/>
                </a:lnTo>
                <a:lnTo>
                  <a:pt x="466711" y="142876"/>
                </a:lnTo>
                <a:lnTo>
                  <a:pt x="458520" y="151074"/>
                </a:lnTo>
                <a:lnTo>
                  <a:pt x="457589" y="157062"/>
                </a:lnTo>
                <a:lnTo>
                  <a:pt x="457197" y="203234"/>
                </a:lnTo>
                <a:lnTo>
                  <a:pt x="457197" y="241414"/>
                </a:lnTo>
                <a:lnTo>
                  <a:pt x="458255" y="243492"/>
                </a:lnTo>
                <a:lnTo>
                  <a:pt x="460019" y="244878"/>
                </a:lnTo>
                <a:lnTo>
                  <a:pt x="462254" y="245801"/>
                </a:lnTo>
                <a:lnTo>
                  <a:pt x="463743" y="247476"/>
                </a:lnTo>
                <a:lnTo>
                  <a:pt x="465398" y="252157"/>
                </a:lnTo>
                <a:lnTo>
                  <a:pt x="466898" y="253829"/>
                </a:lnTo>
                <a:lnTo>
                  <a:pt x="471386" y="255687"/>
                </a:lnTo>
                <a:lnTo>
                  <a:pt x="479863" y="256733"/>
                </a:lnTo>
                <a:lnTo>
                  <a:pt x="481833" y="255821"/>
                </a:lnTo>
                <a:lnTo>
                  <a:pt x="483146" y="254155"/>
                </a:lnTo>
                <a:lnTo>
                  <a:pt x="484021" y="251986"/>
                </a:lnTo>
                <a:lnTo>
                  <a:pt x="485663" y="250540"/>
                </a:lnTo>
                <a:lnTo>
                  <a:pt x="495903" y="245397"/>
                </a:lnTo>
                <a:lnTo>
                  <a:pt x="527057" y="215859"/>
                </a:lnTo>
                <a:lnTo>
                  <a:pt x="561972" y="168800"/>
                </a:lnTo>
                <a:lnTo>
                  <a:pt x="568675" y="154435"/>
                </a:lnTo>
                <a:lnTo>
                  <a:pt x="571301" y="146954"/>
                </a:lnTo>
                <a:lnTo>
                  <a:pt x="587899" y="123876"/>
                </a:lnTo>
                <a:lnTo>
                  <a:pt x="590428" y="117496"/>
                </a:lnTo>
                <a:lnTo>
                  <a:pt x="600061" y="104787"/>
                </a:lnTo>
                <a:lnTo>
                  <a:pt x="600072" y="146062"/>
                </a:lnTo>
                <a:lnTo>
                  <a:pt x="597250" y="152405"/>
                </a:lnTo>
                <a:lnTo>
                  <a:pt x="593526" y="158751"/>
                </a:lnTo>
                <a:lnTo>
                  <a:pt x="591430" y="169332"/>
                </a:lnTo>
                <a:lnTo>
                  <a:pt x="589512" y="213716"/>
                </a:lnTo>
                <a:lnTo>
                  <a:pt x="581907" y="244364"/>
                </a:lnTo>
                <a:lnTo>
                  <a:pt x="581074" y="285927"/>
                </a:lnTo>
                <a:lnTo>
                  <a:pt x="579987" y="298528"/>
                </a:lnTo>
                <a:lnTo>
                  <a:pt x="572382" y="336555"/>
                </a:lnTo>
                <a:lnTo>
                  <a:pt x="570701" y="355600"/>
                </a:lnTo>
                <a:lnTo>
                  <a:pt x="562576" y="397226"/>
                </a:lnTo>
                <a:lnTo>
                  <a:pt x="561182" y="406202"/>
                </a:lnTo>
                <a:lnTo>
                  <a:pt x="553354" y="433980"/>
                </a:lnTo>
                <a:lnTo>
                  <a:pt x="552566" y="445661"/>
                </a:lnTo>
                <a:lnTo>
                  <a:pt x="543318" y="456753"/>
                </a:lnTo>
                <a:lnTo>
                  <a:pt x="542922" y="414581"/>
                </a:lnTo>
                <a:lnTo>
                  <a:pt x="542922" y="367380"/>
                </a:lnTo>
                <a:lnTo>
                  <a:pt x="542922" y="323794"/>
                </a:lnTo>
                <a:lnTo>
                  <a:pt x="542922" y="279395"/>
                </a:lnTo>
                <a:lnTo>
                  <a:pt x="543980" y="253997"/>
                </a:lnTo>
                <a:lnTo>
                  <a:pt x="552054" y="208255"/>
                </a:lnTo>
                <a:lnTo>
                  <a:pt x="555095" y="200859"/>
                </a:lnTo>
                <a:lnTo>
                  <a:pt x="567612" y="177712"/>
                </a:lnTo>
                <a:lnTo>
                  <a:pt x="571404" y="166013"/>
                </a:lnTo>
                <a:lnTo>
                  <a:pt x="593842" y="139734"/>
                </a:lnTo>
                <a:lnTo>
                  <a:pt x="615954" y="118533"/>
                </a:lnTo>
                <a:lnTo>
                  <a:pt x="625474" y="115553"/>
                </a:lnTo>
                <a:lnTo>
                  <a:pt x="631823" y="114856"/>
                </a:lnTo>
                <a:lnTo>
                  <a:pt x="638172" y="111724"/>
                </a:lnTo>
                <a:lnTo>
                  <a:pt x="641347" y="109407"/>
                </a:lnTo>
                <a:lnTo>
                  <a:pt x="644522" y="108920"/>
                </a:lnTo>
                <a:lnTo>
                  <a:pt x="647697" y="109654"/>
                </a:lnTo>
                <a:lnTo>
                  <a:pt x="654047" y="112234"/>
                </a:lnTo>
                <a:lnTo>
                  <a:pt x="673097" y="115175"/>
                </a:lnTo>
                <a:lnTo>
                  <a:pt x="685797" y="121801"/>
                </a:lnTo>
                <a:lnTo>
                  <a:pt x="688972" y="122475"/>
                </a:lnTo>
                <a:lnTo>
                  <a:pt x="698497" y="128480"/>
                </a:lnTo>
                <a:lnTo>
                  <a:pt x="702025" y="134006"/>
                </a:lnTo>
                <a:lnTo>
                  <a:pt x="704651" y="139991"/>
                </a:lnTo>
                <a:lnTo>
                  <a:pt x="711021" y="149310"/>
                </a:lnTo>
                <a:lnTo>
                  <a:pt x="714437" y="158774"/>
                </a:lnTo>
                <a:lnTo>
                  <a:pt x="720624" y="168280"/>
                </a:lnTo>
                <a:lnTo>
                  <a:pt x="722927" y="177800"/>
                </a:lnTo>
                <a:lnTo>
                  <a:pt x="723466" y="184149"/>
                </a:lnTo>
                <a:lnTo>
                  <a:pt x="720883" y="190498"/>
                </a:lnTo>
                <a:lnTo>
                  <a:pt x="715658" y="198141"/>
                </a:lnTo>
                <a:lnTo>
                  <a:pt x="713568" y="207256"/>
                </a:lnTo>
                <a:lnTo>
                  <a:pt x="696765" y="227119"/>
                </a:lnTo>
                <a:lnTo>
                  <a:pt x="690693" y="228160"/>
                </a:lnTo>
                <a:lnTo>
                  <a:pt x="689061" y="227247"/>
                </a:lnTo>
                <a:lnTo>
                  <a:pt x="687973" y="225581"/>
                </a:lnTo>
                <a:lnTo>
                  <a:pt x="686227" y="220359"/>
                </a:lnTo>
                <a:lnTo>
                  <a:pt x="685800" y="187284"/>
                </a:lnTo>
                <a:lnTo>
                  <a:pt x="688621" y="180956"/>
                </a:lnTo>
                <a:lnTo>
                  <a:pt x="692343" y="174616"/>
                </a:lnTo>
                <a:lnTo>
                  <a:pt x="695498" y="165096"/>
                </a:lnTo>
                <a:lnTo>
                  <a:pt x="721133" y="133348"/>
                </a:lnTo>
                <a:lnTo>
                  <a:pt x="722055" y="130173"/>
                </a:lnTo>
                <a:lnTo>
                  <a:pt x="723727" y="128056"/>
                </a:lnTo>
                <a:lnTo>
                  <a:pt x="740036" y="117649"/>
                </a:lnTo>
                <a:lnTo>
                  <a:pt x="749375" y="114233"/>
                </a:lnTo>
                <a:lnTo>
                  <a:pt x="758845" y="108046"/>
                </a:lnTo>
                <a:lnTo>
                  <a:pt x="768354" y="105743"/>
                </a:lnTo>
                <a:lnTo>
                  <a:pt x="789083" y="104784"/>
                </a:lnTo>
                <a:lnTo>
                  <a:pt x="798642" y="112975"/>
                </a:lnTo>
                <a:lnTo>
                  <a:pt x="799450" y="116532"/>
                </a:lnTo>
                <a:lnTo>
                  <a:pt x="800086" y="146086"/>
                </a:lnTo>
                <a:lnTo>
                  <a:pt x="801148" y="148191"/>
                </a:lnTo>
                <a:lnTo>
                  <a:pt x="802914" y="149593"/>
                </a:lnTo>
                <a:lnTo>
                  <a:pt x="805150" y="150528"/>
                </a:lnTo>
                <a:lnTo>
                  <a:pt x="806641" y="152210"/>
                </a:lnTo>
                <a:lnTo>
                  <a:pt x="808297" y="156900"/>
                </a:lnTo>
                <a:lnTo>
                  <a:pt x="810418" y="168535"/>
                </a:lnTo>
                <a:lnTo>
                  <a:pt x="816091" y="177876"/>
                </a:lnTo>
                <a:lnTo>
                  <a:pt x="818745" y="188626"/>
                </a:lnTo>
                <a:lnTo>
                  <a:pt x="825614" y="197733"/>
                </a:lnTo>
                <a:lnTo>
                  <a:pt x="827313" y="203591"/>
                </a:lnTo>
                <a:lnTo>
                  <a:pt x="828824" y="205577"/>
                </a:lnTo>
                <a:lnTo>
                  <a:pt x="833326" y="207783"/>
                </a:lnTo>
                <a:lnTo>
                  <a:pt x="871274" y="209544"/>
                </a:lnTo>
                <a:lnTo>
                  <a:pt x="876886" y="206724"/>
                </a:lnTo>
                <a:lnTo>
                  <a:pt x="910362" y="185096"/>
                </a:lnTo>
                <a:lnTo>
                  <a:pt x="923753" y="178965"/>
                </a:lnTo>
                <a:lnTo>
                  <a:pt x="936589" y="167877"/>
                </a:lnTo>
                <a:lnTo>
                  <a:pt x="940135" y="158924"/>
                </a:lnTo>
                <a:lnTo>
                  <a:pt x="942769" y="148949"/>
                </a:lnTo>
                <a:lnTo>
                  <a:pt x="953085" y="133921"/>
                </a:lnTo>
                <a:lnTo>
                  <a:pt x="958050" y="127253"/>
                </a:lnTo>
                <a:lnTo>
                  <a:pt x="961499" y="116213"/>
                </a:lnTo>
                <a:lnTo>
                  <a:pt x="961867" y="109809"/>
                </a:lnTo>
                <a:lnTo>
                  <a:pt x="959131" y="104189"/>
                </a:lnTo>
                <a:lnTo>
                  <a:pt x="955445" y="98164"/>
                </a:lnTo>
                <a:lnTo>
                  <a:pt x="953807" y="91958"/>
                </a:lnTo>
                <a:lnTo>
                  <a:pt x="952313" y="89879"/>
                </a:lnTo>
                <a:lnTo>
                  <a:pt x="950257" y="88494"/>
                </a:lnTo>
                <a:lnTo>
                  <a:pt x="945152" y="85896"/>
                </a:lnTo>
                <a:lnTo>
                  <a:pt x="936327" y="79542"/>
                </a:lnTo>
                <a:lnTo>
                  <a:pt x="927010" y="77189"/>
                </a:lnTo>
                <a:lnTo>
                  <a:pt x="893103" y="76209"/>
                </a:lnTo>
                <a:lnTo>
                  <a:pt x="886236" y="79025"/>
                </a:lnTo>
                <a:lnTo>
                  <a:pt x="879656" y="82746"/>
                </a:lnTo>
                <a:lnTo>
                  <a:pt x="866808" y="85135"/>
                </a:lnTo>
                <a:lnTo>
                  <a:pt x="863621" y="85331"/>
                </a:lnTo>
                <a:lnTo>
                  <a:pt x="857258" y="88371"/>
                </a:lnTo>
                <a:lnTo>
                  <a:pt x="850902" y="92192"/>
                </a:lnTo>
                <a:lnTo>
                  <a:pt x="841373" y="95401"/>
                </a:lnTo>
                <a:lnTo>
                  <a:pt x="806447" y="127036"/>
                </a:lnTo>
                <a:lnTo>
                  <a:pt x="802919" y="133365"/>
                </a:lnTo>
                <a:lnTo>
                  <a:pt x="800293" y="139705"/>
                </a:lnTo>
                <a:lnTo>
                  <a:pt x="795598" y="146051"/>
                </a:lnTo>
                <a:lnTo>
                  <a:pt x="789983" y="149577"/>
                </a:lnTo>
                <a:lnTo>
                  <a:pt x="787004" y="150517"/>
                </a:lnTo>
                <a:lnTo>
                  <a:pt x="785018" y="153261"/>
                </a:lnTo>
                <a:lnTo>
                  <a:pt x="781831" y="170051"/>
                </a:lnTo>
                <a:lnTo>
                  <a:pt x="781051" y="203307"/>
                </a:lnTo>
                <a:lnTo>
                  <a:pt x="783166" y="205387"/>
                </a:lnTo>
                <a:lnTo>
                  <a:pt x="794140" y="209374"/>
                </a:lnTo>
                <a:lnTo>
                  <a:pt x="796126" y="211548"/>
                </a:lnTo>
                <a:lnTo>
                  <a:pt x="797449" y="214057"/>
                </a:lnTo>
                <a:lnTo>
                  <a:pt x="799390" y="215729"/>
                </a:lnTo>
                <a:lnTo>
                  <a:pt x="804369" y="217587"/>
                </a:lnTo>
                <a:lnTo>
                  <a:pt x="807178" y="217024"/>
                </a:lnTo>
                <a:lnTo>
                  <a:pt x="819292" y="211338"/>
                </a:lnTo>
                <a:lnTo>
                  <a:pt x="841587" y="208725"/>
                </a:lnTo>
                <a:lnTo>
                  <a:pt x="853195" y="202013"/>
                </a:lnTo>
                <a:lnTo>
                  <a:pt x="898119" y="168259"/>
                </a:lnTo>
                <a:lnTo>
                  <a:pt x="920723" y="147105"/>
                </a:lnTo>
                <a:lnTo>
                  <a:pt x="927086" y="144754"/>
                </a:lnTo>
                <a:lnTo>
                  <a:pt x="929207" y="143069"/>
                </a:lnTo>
                <a:lnTo>
                  <a:pt x="942841" y="123978"/>
                </a:lnTo>
                <a:lnTo>
                  <a:pt x="951161" y="123837"/>
                </a:lnTo>
                <a:lnTo>
                  <a:pt x="951607" y="124890"/>
                </a:lnTo>
                <a:lnTo>
                  <a:pt x="953554" y="158835"/>
                </a:lnTo>
                <a:lnTo>
                  <a:pt x="960698" y="169578"/>
                </a:lnTo>
                <a:lnTo>
                  <a:pt x="961760" y="178683"/>
                </a:lnTo>
                <a:lnTo>
                  <a:pt x="961905" y="184541"/>
                </a:lnTo>
                <a:lnTo>
                  <a:pt x="963003" y="186527"/>
                </a:lnTo>
                <a:lnTo>
                  <a:pt x="964792" y="187850"/>
                </a:lnTo>
                <a:lnTo>
                  <a:pt x="967044" y="188733"/>
                </a:lnTo>
                <a:lnTo>
                  <a:pt x="968544" y="190380"/>
                </a:lnTo>
                <a:lnTo>
                  <a:pt x="970213" y="195031"/>
                </a:lnTo>
                <a:lnTo>
                  <a:pt x="971716" y="196696"/>
                </a:lnTo>
                <a:lnTo>
                  <a:pt x="976208" y="198544"/>
                </a:lnTo>
                <a:lnTo>
                  <a:pt x="993903" y="199893"/>
                </a:lnTo>
                <a:lnTo>
                  <a:pt x="1000181" y="197143"/>
                </a:lnTo>
                <a:lnTo>
                  <a:pt x="1041121" y="168142"/>
                </a:lnTo>
                <a:lnTo>
                  <a:pt x="1064664" y="137398"/>
                </a:lnTo>
                <a:lnTo>
                  <a:pt x="1079688" y="126199"/>
                </a:lnTo>
                <a:lnTo>
                  <a:pt x="1100402" y="99328"/>
                </a:lnTo>
                <a:lnTo>
                  <a:pt x="1102899" y="92476"/>
                </a:lnTo>
                <a:lnTo>
                  <a:pt x="1104623" y="90225"/>
                </a:lnTo>
                <a:lnTo>
                  <a:pt x="1131624" y="68441"/>
                </a:lnTo>
                <a:lnTo>
                  <a:pt x="1135473" y="67459"/>
                </a:lnTo>
                <a:lnTo>
                  <a:pt x="1152000" y="66687"/>
                </a:lnTo>
                <a:lnTo>
                  <a:pt x="1152476" y="74875"/>
                </a:lnTo>
                <a:lnTo>
                  <a:pt x="1159059" y="83541"/>
                </a:lnTo>
                <a:lnTo>
                  <a:pt x="1161653" y="93497"/>
                </a:lnTo>
                <a:lnTo>
                  <a:pt x="1161930" y="99786"/>
                </a:lnTo>
                <a:lnTo>
                  <a:pt x="1159173" y="105379"/>
                </a:lnTo>
                <a:lnTo>
                  <a:pt x="1155478" y="111392"/>
                </a:lnTo>
                <a:lnTo>
                  <a:pt x="1153398" y="121786"/>
                </a:lnTo>
                <a:lnTo>
                  <a:pt x="1152529" y="168196"/>
                </a:lnTo>
                <a:lnTo>
                  <a:pt x="1152522" y="179081"/>
                </a:lnTo>
                <a:lnTo>
                  <a:pt x="1144321" y="189008"/>
                </a:lnTo>
                <a:lnTo>
                  <a:pt x="1143007" y="199895"/>
                </a:lnTo>
                <a:lnTo>
                  <a:pt x="1142997" y="152345"/>
                </a:lnTo>
                <a:lnTo>
                  <a:pt x="1142997" y="127026"/>
                </a:lnTo>
                <a:lnTo>
                  <a:pt x="1145819" y="122424"/>
                </a:lnTo>
                <a:lnTo>
                  <a:pt x="1149543" y="116851"/>
                </a:lnTo>
                <a:lnTo>
                  <a:pt x="1152519" y="104787"/>
                </a:lnTo>
                <a:lnTo>
                  <a:pt x="1152522" y="118032"/>
                </a:lnTo>
                <a:lnTo>
                  <a:pt x="1153580" y="119962"/>
                </a:lnTo>
                <a:lnTo>
                  <a:pt x="1155344" y="121249"/>
                </a:lnTo>
                <a:lnTo>
                  <a:pt x="1157579" y="122107"/>
                </a:lnTo>
                <a:lnTo>
                  <a:pt x="1159068" y="123737"/>
                </a:lnTo>
                <a:lnTo>
                  <a:pt x="1162843" y="133423"/>
                </a:lnTo>
                <a:lnTo>
                  <a:pt x="1179654" y="150947"/>
                </a:lnTo>
                <a:lnTo>
                  <a:pt x="1181193" y="150372"/>
                </a:lnTo>
                <a:lnTo>
                  <a:pt x="1188416" y="145565"/>
                </a:lnTo>
                <a:lnTo>
                  <a:pt x="1198393" y="143227"/>
                </a:lnTo>
                <a:lnTo>
                  <a:pt x="1244788" y="108736"/>
                </a:lnTo>
                <a:lnTo>
                  <a:pt x="1251032" y="106534"/>
                </a:lnTo>
                <a:lnTo>
                  <a:pt x="1253121" y="104889"/>
                </a:lnTo>
                <a:lnTo>
                  <a:pt x="1266811" y="85737"/>
                </a:lnTo>
                <a:lnTo>
                  <a:pt x="1266822" y="93925"/>
                </a:lnTo>
                <a:lnTo>
                  <a:pt x="1260276" y="102591"/>
                </a:lnTo>
                <a:lnTo>
                  <a:pt x="1258180" y="111417"/>
                </a:lnTo>
                <a:lnTo>
                  <a:pt x="1257302" y="155222"/>
                </a:lnTo>
                <a:lnTo>
                  <a:pt x="1257297" y="175554"/>
                </a:lnTo>
                <a:lnTo>
                  <a:pt x="1258355" y="177361"/>
                </a:lnTo>
                <a:lnTo>
                  <a:pt x="1260119" y="178565"/>
                </a:lnTo>
                <a:lnTo>
                  <a:pt x="1267658" y="180259"/>
                </a:lnTo>
                <a:lnTo>
                  <a:pt x="1289454" y="180961"/>
                </a:lnTo>
                <a:lnTo>
                  <a:pt x="1295578" y="178145"/>
                </a:lnTo>
                <a:lnTo>
                  <a:pt x="1336672" y="139684"/>
                </a:lnTo>
                <a:lnTo>
                  <a:pt x="1340200" y="133341"/>
                </a:lnTo>
                <a:lnTo>
                  <a:pt x="1342464" y="120647"/>
                </a:lnTo>
                <a:lnTo>
                  <a:pt x="1343018" y="82548"/>
                </a:lnTo>
                <a:lnTo>
                  <a:pt x="1340198" y="76198"/>
                </a:lnTo>
                <a:lnTo>
                  <a:pt x="1334821" y="68555"/>
                </a:lnTo>
                <a:lnTo>
                  <a:pt x="1331263" y="67509"/>
                </a:lnTo>
                <a:lnTo>
                  <a:pt x="1301708" y="66687"/>
                </a:lnTo>
                <a:lnTo>
                  <a:pt x="1270877" y="76374"/>
                </a:lnTo>
                <a:lnTo>
                  <a:pt x="1251024" y="92367"/>
                </a:lnTo>
                <a:lnTo>
                  <a:pt x="1242504" y="101685"/>
                </a:lnTo>
                <a:lnTo>
                  <a:pt x="1236266" y="114315"/>
                </a:lnTo>
                <a:lnTo>
                  <a:pt x="1225156" y="132058"/>
                </a:lnTo>
                <a:lnTo>
                  <a:pt x="1219720" y="150124"/>
                </a:lnTo>
                <a:lnTo>
                  <a:pt x="1222251" y="154210"/>
                </a:lnTo>
                <a:lnTo>
                  <a:pt x="1225847" y="159553"/>
                </a:lnTo>
                <a:lnTo>
                  <a:pt x="1227444" y="165456"/>
                </a:lnTo>
                <a:lnTo>
                  <a:pt x="1228928" y="167453"/>
                </a:lnTo>
                <a:lnTo>
                  <a:pt x="1230976" y="168785"/>
                </a:lnTo>
                <a:lnTo>
                  <a:pt x="1238915" y="170659"/>
                </a:lnTo>
                <a:lnTo>
                  <a:pt x="1256135" y="171292"/>
                </a:lnTo>
                <a:lnTo>
                  <a:pt x="1264895" y="168556"/>
                </a:lnTo>
                <a:lnTo>
                  <a:pt x="1308393" y="145935"/>
                </a:lnTo>
                <a:lnTo>
                  <a:pt x="1334829" y="130158"/>
                </a:lnTo>
                <a:lnTo>
                  <a:pt x="1378476" y="95836"/>
                </a:lnTo>
                <a:lnTo>
                  <a:pt x="1416450" y="64856"/>
                </a:lnTo>
                <a:lnTo>
                  <a:pt x="1462686" y="42093"/>
                </a:lnTo>
                <a:lnTo>
                  <a:pt x="1472904" y="39282"/>
                </a:lnTo>
                <a:lnTo>
                  <a:pt x="1498986" y="38112"/>
                </a:lnTo>
                <a:lnTo>
                  <a:pt x="1500973" y="39165"/>
                </a:lnTo>
                <a:lnTo>
                  <a:pt x="1502298" y="40926"/>
                </a:lnTo>
                <a:lnTo>
                  <a:pt x="1504424" y="46300"/>
                </a:lnTo>
                <a:lnTo>
                  <a:pt x="1511390" y="54966"/>
                </a:lnTo>
                <a:lnTo>
                  <a:pt x="1513559" y="63792"/>
                </a:lnTo>
                <a:lnTo>
                  <a:pt x="1514436" y="97110"/>
                </a:lnTo>
                <a:lnTo>
                  <a:pt x="1511634" y="104190"/>
                </a:lnTo>
                <a:lnTo>
                  <a:pt x="1507919" y="110864"/>
                </a:lnTo>
                <a:lnTo>
                  <a:pt x="1505828" y="121630"/>
                </a:lnTo>
                <a:lnTo>
                  <a:pt x="1504149" y="136696"/>
                </a:lnTo>
                <a:lnTo>
                  <a:pt x="1496780" y="150121"/>
                </a:lnTo>
                <a:lnTo>
                  <a:pt x="1489144" y="159553"/>
                </a:lnTo>
                <a:lnTo>
                  <a:pt x="1487340" y="165456"/>
                </a:lnTo>
                <a:lnTo>
                  <a:pt x="1485801" y="167453"/>
                </a:lnTo>
                <a:lnTo>
                  <a:pt x="1477823" y="170922"/>
                </a:lnTo>
                <a:lnTo>
                  <a:pt x="1467277" y="171434"/>
                </a:lnTo>
                <a:lnTo>
                  <a:pt x="1466885" y="158189"/>
                </a:lnTo>
                <a:lnTo>
                  <a:pt x="1469686" y="152150"/>
                </a:lnTo>
                <a:lnTo>
                  <a:pt x="1480108" y="134592"/>
                </a:lnTo>
                <a:lnTo>
                  <a:pt x="1490445" y="106454"/>
                </a:lnTo>
                <a:lnTo>
                  <a:pt x="1498854" y="97406"/>
                </a:lnTo>
                <a:lnTo>
                  <a:pt x="1516444" y="82975"/>
                </a:lnTo>
                <a:lnTo>
                  <a:pt x="1531167" y="64445"/>
                </a:lnTo>
                <a:lnTo>
                  <a:pt x="1577822" y="39898"/>
                </a:lnTo>
                <a:lnTo>
                  <a:pt x="1613196" y="38112"/>
                </a:lnTo>
                <a:lnTo>
                  <a:pt x="1615213" y="39165"/>
                </a:lnTo>
                <a:lnTo>
                  <a:pt x="1616558" y="40926"/>
                </a:lnTo>
                <a:lnTo>
                  <a:pt x="1618052" y="45705"/>
                </a:lnTo>
                <a:lnTo>
                  <a:pt x="1619244" y="91271"/>
                </a:lnTo>
                <a:lnTo>
                  <a:pt x="1619246" y="98066"/>
                </a:lnTo>
                <a:lnTo>
                  <a:pt x="1616424" y="104614"/>
                </a:lnTo>
                <a:lnTo>
                  <a:pt x="1612700" y="111052"/>
                </a:lnTo>
                <a:lnTo>
                  <a:pt x="1610310" y="123809"/>
                </a:lnTo>
                <a:lnTo>
                  <a:pt x="1610114" y="126988"/>
                </a:lnTo>
                <a:lnTo>
                  <a:pt x="1608925" y="129108"/>
                </a:lnTo>
                <a:lnTo>
                  <a:pt x="1607074" y="130521"/>
                </a:lnTo>
                <a:lnTo>
                  <a:pt x="1604782" y="131464"/>
                </a:lnTo>
                <a:lnTo>
                  <a:pt x="1603253" y="133150"/>
                </a:lnTo>
                <a:lnTo>
                  <a:pt x="1600200" y="142862"/>
                </a:lnTo>
                <a:lnTo>
                  <a:pt x="1605254" y="137813"/>
                </a:lnTo>
                <a:lnTo>
                  <a:pt x="1607736" y="132510"/>
                </a:lnTo>
                <a:lnTo>
                  <a:pt x="1608398" y="129614"/>
                </a:lnTo>
                <a:lnTo>
                  <a:pt x="1614386" y="120483"/>
                </a:lnTo>
                <a:lnTo>
                  <a:pt x="1622863" y="111074"/>
                </a:lnTo>
                <a:lnTo>
                  <a:pt x="1626146" y="101929"/>
                </a:lnTo>
                <a:lnTo>
                  <a:pt x="1628663" y="91867"/>
                </a:lnTo>
                <a:lnTo>
                  <a:pt x="1638903" y="76784"/>
                </a:lnTo>
                <a:lnTo>
                  <a:pt x="1645974" y="70108"/>
                </a:lnTo>
                <a:lnTo>
                  <a:pt x="1684400" y="39588"/>
                </a:lnTo>
                <a:lnTo>
                  <a:pt x="1693990" y="38229"/>
                </a:lnTo>
                <a:lnTo>
                  <a:pt x="1694475" y="39244"/>
                </a:lnTo>
                <a:lnTo>
                  <a:pt x="1695319" y="46310"/>
                </a:lnTo>
                <a:lnTo>
                  <a:pt x="1701968" y="54968"/>
                </a:lnTo>
                <a:lnTo>
                  <a:pt x="1704082" y="63793"/>
                </a:lnTo>
                <a:lnTo>
                  <a:pt x="1704577" y="69979"/>
                </a:lnTo>
                <a:lnTo>
                  <a:pt x="1701975" y="76256"/>
                </a:lnTo>
                <a:lnTo>
                  <a:pt x="1698348" y="82574"/>
                </a:lnTo>
                <a:lnTo>
                  <a:pt x="1696307" y="93139"/>
                </a:lnTo>
                <a:lnTo>
                  <a:pt x="1695448" y="140087"/>
                </a:lnTo>
                <a:lnTo>
                  <a:pt x="1695447" y="147379"/>
                </a:lnTo>
                <a:lnTo>
                  <a:pt x="1696505" y="149052"/>
                </a:lnTo>
                <a:lnTo>
                  <a:pt x="1698269" y="150168"/>
                </a:lnTo>
                <a:lnTo>
                  <a:pt x="1703648" y="151957"/>
                </a:lnTo>
                <a:lnTo>
                  <a:pt x="1715159" y="141979"/>
                </a:lnTo>
                <a:lnTo>
                  <a:pt x="1755424" y="104766"/>
                </a:lnTo>
                <a:lnTo>
                  <a:pt x="1780584" y="85723"/>
                </a:lnTo>
                <a:lnTo>
                  <a:pt x="1802993" y="66673"/>
                </a:lnTo>
                <a:lnTo>
                  <a:pt x="1812037" y="60323"/>
                </a:lnTo>
                <a:lnTo>
                  <a:pt x="1818186" y="51856"/>
                </a:lnTo>
                <a:lnTo>
                  <a:pt x="1838444" y="40332"/>
                </a:lnTo>
                <a:lnTo>
                  <a:pt x="1841579" y="39587"/>
                </a:lnTo>
                <a:lnTo>
                  <a:pt x="1843667" y="40149"/>
                </a:lnTo>
                <a:lnTo>
                  <a:pt x="1845061" y="41582"/>
                </a:lnTo>
                <a:lnTo>
                  <a:pt x="1845990" y="43596"/>
                </a:lnTo>
                <a:lnTo>
                  <a:pt x="1847667" y="44938"/>
                </a:lnTo>
                <a:lnTo>
                  <a:pt x="1855885" y="47270"/>
                </a:lnTo>
                <a:lnTo>
                  <a:pt x="1856711" y="50288"/>
                </a:lnTo>
                <a:lnTo>
                  <a:pt x="1856931" y="52575"/>
                </a:lnTo>
                <a:lnTo>
                  <a:pt x="1858136" y="54099"/>
                </a:lnTo>
                <a:lnTo>
                  <a:pt x="1862298" y="55793"/>
                </a:lnTo>
                <a:lnTo>
                  <a:pt x="1863831" y="57303"/>
                </a:lnTo>
                <a:lnTo>
                  <a:pt x="1866493" y="65230"/>
                </a:lnTo>
                <a:lnTo>
                  <a:pt x="1866897" y="76195"/>
                </a:lnTo>
                <a:lnTo>
                  <a:pt x="1866897" y="58588"/>
                </a:lnTo>
                <a:lnTo>
                  <a:pt x="1839773" y="30024"/>
                </a:lnTo>
                <a:lnTo>
                  <a:pt x="1833695" y="29003"/>
                </a:lnTo>
                <a:lnTo>
                  <a:pt x="1821026" y="28611"/>
                </a:lnTo>
                <a:lnTo>
                  <a:pt x="1787119" y="60730"/>
                </a:lnTo>
                <a:lnTo>
                  <a:pt x="1783815" y="69676"/>
                </a:lnTo>
                <a:lnTo>
                  <a:pt x="1781289" y="79649"/>
                </a:lnTo>
                <a:lnTo>
                  <a:pt x="1773865" y="94676"/>
                </a:lnTo>
                <a:lnTo>
                  <a:pt x="1771664" y="142280"/>
                </a:lnTo>
                <a:lnTo>
                  <a:pt x="1771650" y="150399"/>
                </a:lnTo>
                <a:lnTo>
                  <a:pt x="1779186" y="162496"/>
                </a:lnTo>
                <a:lnTo>
                  <a:pt x="1779848" y="165480"/>
                </a:lnTo>
                <a:lnTo>
                  <a:pt x="1781348" y="167469"/>
                </a:lnTo>
                <a:lnTo>
                  <a:pt x="1785837" y="169680"/>
                </a:lnTo>
                <a:lnTo>
                  <a:pt x="1794313" y="170924"/>
                </a:lnTo>
                <a:lnTo>
                  <a:pt x="1800418" y="168393"/>
                </a:lnTo>
                <a:lnTo>
                  <a:pt x="1806659" y="164798"/>
                </a:lnTo>
                <a:lnTo>
                  <a:pt x="1816123" y="161716"/>
                </a:lnTo>
                <a:lnTo>
                  <a:pt x="1825629" y="155630"/>
                </a:lnTo>
                <a:lnTo>
                  <a:pt x="1851219" y="145078"/>
                </a:lnTo>
                <a:lnTo>
                  <a:pt x="1885895" y="117103"/>
                </a:lnTo>
                <a:lnTo>
                  <a:pt x="1892274" y="114486"/>
                </a:lnTo>
                <a:lnTo>
                  <a:pt x="1901815" y="108121"/>
                </a:lnTo>
                <a:lnTo>
                  <a:pt x="1908169" y="106261"/>
                </a:lnTo>
                <a:lnTo>
                  <a:pt x="1910287" y="104707"/>
                </a:lnTo>
                <a:lnTo>
                  <a:pt x="1911699" y="102612"/>
                </a:lnTo>
                <a:lnTo>
                  <a:pt x="1912640" y="100157"/>
                </a:lnTo>
                <a:lnTo>
                  <a:pt x="1913267" y="99579"/>
                </a:lnTo>
                <a:lnTo>
                  <a:pt x="1913685" y="100252"/>
                </a:lnTo>
                <a:lnTo>
                  <a:pt x="1913964" y="101759"/>
                </a:lnTo>
                <a:lnTo>
                  <a:pt x="1915208" y="102764"/>
                </a:lnTo>
                <a:lnTo>
                  <a:pt x="1922674" y="104508"/>
                </a:lnTo>
                <a:lnTo>
                  <a:pt x="1923437" y="107478"/>
                </a:lnTo>
                <a:lnTo>
                  <a:pt x="1923926" y="118007"/>
                </a:lnTo>
                <a:lnTo>
                  <a:pt x="1925025" y="119946"/>
                </a:lnTo>
                <a:lnTo>
                  <a:pt x="1926815" y="121238"/>
                </a:lnTo>
                <a:lnTo>
                  <a:pt x="1929068" y="122100"/>
                </a:lnTo>
                <a:lnTo>
                  <a:pt x="1930569" y="123733"/>
                </a:lnTo>
                <a:lnTo>
                  <a:pt x="1932237" y="128369"/>
                </a:lnTo>
                <a:lnTo>
                  <a:pt x="1934367" y="139969"/>
                </a:lnTo>
                <a:lnTo>
                  <a:pt x="1941739" y="150552"/>
                </a:lnTo>
                <a:lnTo>
                  <a:pt x="1945315" y="151578"/>
                </a:lnTo>
                <a:lnTo>
                  <a:pt x="1966685" y="152384"/>
                </a:lnTo>
                <a:lnTo>
                  <a:pt x="1972278" y="149569"/>
                </a:lnTo>
                <a:lnTo>
                  <a:pt x="1978291" y="145849"/>
                </a:lnTo>
                <a:lnTo>
                  <a:pt x="1998989" y="138209"/>
                </a:lnTo>
                <a:lnTo>
                  <a:pt x="2007802" y="129864"/>
                </a:lnTo>
                <a:lnTo>
                  <a:pt x="2044674" y="82422"/>
                </a:lnTo>
                <a:lnTo>
                  <a:pt x="2079622" y="35350"/>
                </a:lnTo>
                <a:lnTo>
                  <a:pt x="2093616" y="20967"/>
                </a:lnTo>
                <a:lnTo>
                  <a:pt x="2094661" y="17079"/>
                </a:lnTo>
                <a:lnTo>
                  <a:pt x="2094939" y="14560"/>
                </a:lnTo>
                <a:lnTo>
                  <a:pt x="2098072" y="8939"/>
                </a:lnTo>
                <a:lnTo>
                  <a:pt x="2100389" y="5958"/>
                </a:lnTo>
                <a:lnTo>
                  <a:pt x="2100875" y="3972"/>
                </a:lnTo>
                <a:lnTo>
                  <a:pt x="2100141" y="2647"/>
                </a:lnTo>
                <a:lnTo>
                  <a:pt x="2096414" y="521"/>
                </a:lnTo>
                <a:lnTo>
                  <a:pt x="2063619" y="0"/>
                </a:lnTo>
                <a:lnTo>
                  <a:pt x="2061545" y="1057"/>
                </a:lnTo>
                <a:lnTo>
                  <a:pt x="2060162" y="2821"/>
                </a:lnTo>
                <a:lnTo>
                  <a:pt x="2059240" y="5055"/>
                </a:lnTo>
                <a:lnTo>
                  <a:pt x="2057568" y="6544"/>
                </a:lnTo>
                <a:lnTo>
                  <a:pt x="2047279" y="11757"/>
                </a:lnTo>
                <a:lnTo>
                  <a:pt x="2033813" y="23678"/>
                </a:lnTo>
                <a:lnTo>
                  <a:pt x="2031040" y="29220"/>
                </a:lnTo>
                <a:lnTo>
                  <a:pt x="2030301" y="32179"/>
                </a:lnTo>
                <a:lnTo>
                  <a:pt x="2028749" y="34152"/>
                </a:lnTo>
                <a:lnTo>
                  <a:pt x="2024204" y="36344"/>
                </a:lnTo>
                <a:lnTo>
                  <a:pt x="2022568" y="37987"/>
                </a:lnTo>
                <a:lnTo>
                  <a:pt x="2020750" y="42635"/>
                </a:lnTo>
                <a:lnTo>
                  <a:pt x="2019335" y="69884"/>
                </a:lnTo>
                <a:lnTo>
                  <a:pt x="2022136" y="76214"/>
                </a:lnTo>
                <a:lnTo>
                  <a:pt x="2045246" y="104948"/>
                </a:lnTo>
                <a:lnTo>
                  <a:pt x="2047763" y="111201"/>
                </a:lnTo>
                <a:lnTo>
                  <a:pt x="2060976" y="127008"/>
                </a:lnTo>
                <a:lnTo>
                  <a:pt x="2067101" y="130530"/>
                </a:lnTo>
                <a:lnTo>
                  <a:pt x="2073351" y="133154"/>
                </a:lnTo>
                <a:lnTo>
                  <a:pt x="2095502" y="149750"/>
                </a:lnTo>
                <a:lnTo>
                  <a:pt x="2098675" y="150633"/>
                </a:lnTo>
                <a:lnTo>
                  <a:pt x="2100790" y="152279"/>
                </a:lnTo>
                <a:lnTo>
                  <a:pt x="2104826" y="158595"/>
                </a:lnTo>
                <a:lnTo>
                  <a:pt x="2124247" y="169267"/>
                </a:lnTo>
                <a:lnTo>
                  <a:pt x="2127364" y="169994"/>
                </a:lnTo>
                <a:lnTo>
                  <a:pt x="2129441" y="171537"/>
                </a:lnTo>
                <a:lnTo>
                  <a:pt x="2130826" y="173624"/>
                </a:lnTo>
                <a:lnTo>
                  <a:pt x="2131750" y="176074"/>
                </a:lnTo>
                <a:lnTo>
                  <a:pt x="2133424" y="177707"/>
                </a:lnTo>
                <a:lnTo>
                  <a:pt x="2143122" y="18097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8" name="SMARTInkShape-Group179"/>
          <p:cNvGrpSpPr/>
          <p:nvPr/>
        </p:nvGrpSpPr>
        <p:grpSpPr>
          <a:xfrm>
            <a:off x="5991225" y="3638550"/>
            <a:ext cx="904876" cy="133340"/>
            <a:chOff x="5991225" y="3638550"/>
            <a:chExt cx="904876" cy="133340"/>
          </a:xfrm>
        </p:grpSpPr>
        <p:sp>
          <p:nvSpPr>
            <p:cNvPr id="225" name="SMARTInkShape-681"/>
            <p:cNvSpPr/>
            <p:nvPr>
              <p:custDataLst>
                <p:tags r:id="rId208"/>
              </p:custDataLst>
            </p:nvPr>
          </p:nvSpPr>
          <p:spPr>
            <a:xfrm>
              <a:off x="6619875" y="3638550"/>
              <a:ext cx="276226" cy="104772"/>
            </a:xfrm>
            <a:custGeom>
              <a:avLst/>
              <a:gdLst/>
              <a:ahLst/>
              <a:cxnLst/>
              <a:rect l="0" t="0" r="0" b="0"/>
              <a:pathLst>
                <a:path w="276226" h="104772">
                  <a:moveTo>
                    <a:pt x="0" y="47625"/>
                  </a:moveTo>
                  <a:lnTo>
                    <a:pt x="0" y="47625"/>
                  </a:lnTo>
                  <a:lnTo>
                    <a:pt x="9515" y="38110"/>
                  </a:lnTo>
                  <a:lnTo>
                    <a:pt x="18657" y="38100"/>
                  </a:lnTo>
                  <a:lnTo>
                    <a:pt x="36741" y="55792"/>
                  </a:lnTo>
                  <a:lnTo>
                    <a:pt x="37698" y="61804"/>
                  </a:lnTo>
                  <a:lnTo>
                    <a:pt x="38890" y="63428"/>
                  </a:lnTo>
                  <a:lnTo>
                    <a:pt x="43038" y="65231"/>
                  </a:lnTo>
                  <a:lnTo>
                    <a:pt x="44566" y="66771"/>
                  </a:lnTo>
                  <a:lnTo>
                    <a:pt x="46266" y="71304"/>
                  </a:lnTo>
                  <a:lnTo>
                    <a:pt x="47778" y="72936"/>
                  </a:lnTo>
                  <a:lnTo>
                    <a:pt x="52279" y="74749"/>
                  </a:lnTo>
                  <a:lnTo>
                    <a:pt x="53903" y="76291"/>
                  </a:lnTo>
                  <a:lnTo>
                    <a:pt x="55707" y="80827"/>
                  </a:lnTo>
                  <a:lnTo>
                    <a:pt x="57246" y="82460"/>
                  </a:lnTo>
                  <a:lnTo>
                    <a:pt x="70280" y="90352"/>
                  </a:lnTo>
                  <a:lnTo>
                    <a:pt x="82635" y="100828"/>
                  </a:lnTo>
                  <a:lnTo>
                    <a:pt x="93380" y="104256"/>
                  </a:lnTo>
                  <a:lnTo>
                    <a:pt x="135235" y="104771"/>
                  </a:lnTo>
                  <a:lnTo>
                    <a:pt x="142302" y="101951"/>
                  </a:lnTo>
                  <a:lnTo>
                    <a:pt x="161875" y="88299"/>
                  </a:lnTo>
                  <a:lnTo>
                    <a:pt x="168253" y="85811"/>
                  </a:lnTo>
                  <a:lnTo>
                    <a:pt x="190499" y="69316"/>
                  </a:lnTo>
                  <a:lnTo>
                    <a:pt x="196849" y="66791"/>
                  </a:lnTo>
                  <a:lnTo>
                    <a:pt x="219075" y="50269"/>
                  </a:lnTo>
                  <a:lnTo>
                    <a:pt x="225425" y="47742"/>
                  </a:lnTo>
                  <a:lnTo>
                    <a:pt x="234950" y="41427"/>
                  </a:lnTo>
                  <a:lnTo>
                    <a:pt x="241300" y="39579"/>
                  </a:lnTo>
                  <a:lnTo>
                    <a:pt x="243417" y="38028"/>
                  </a:lnTo>
                  <a:lnTo>
                    <a:pt x="244828" y="35935"/>
                  </a:lnTo>
                  <a:lnTo>
                    <a:pt x="247454" y="30788"/>
                  </a:lnTo>
                  <a:lnTo>
                    <a:pt x="255686" y="20805"/>
                  </a:lnTo>
                  <a:lnTo>
                    <a:pt x="259335" y="19830"/>
                  </a:lnTo>
                  <a:lnTo>
                    <a:pt x="261789" y="19571"/>
                  </a:lnTo>
                  <a:lnTo>
                    <a:pt x="263427" y="18338"/>
                  </a:lnTo>
                  <a:lnTo>
                    <a:pt x="266572" y="9931"/>
                  </a:lnTo>
                  <a:lnTo>
                    <a:pt x="276191" y="9526"/>
                  </a:lnTo>
                  <a:lnTo>
                    <a:pt x="276225" y="0"/>
                  </a:lnTo>
                  <a:lnTo>
                    <a:pt x="2762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682"/>
            <p:cNvSpPr/>
            <p:nvPr>
              <p:custDataLst>
                <p:tags r:id="rId209"/>
              </p:custDataLst>
            </p:nvPr>
          </p:nvSpPr>
          <p:spPr>
            <a:xfrm>
              <a:off x="6229361" y="3657638"/>
              <a:ext cx="171440" cy="114224"/>
            </a:xfrm>
            <a:custGeom>
              <a:avLst/>
              <a:gdLst/>
              <a:ahLst/>
              <a:cxnLst/>
              <a:rect l="0" t="0" r="0" b="0"/>
              <a:pathLst>
                <a:path w="171440" h="114224">
                  <a:moveTo>
                    <a:pt x="57139" y="38062"/>
                  </a:moveTo>
                  <a:lnTo>
                    <a:pt x="57139" y="38062"/>
                  </a:lnTo>
                  <a:lnTo>
                    <a:pt x="65340" y="38062"/>
                  </a:lnTo>
                  <a:lnTo>
                    <a:pt x="65781" y="39120"/>
                  </a:lnTo>
                  <a:lnTo>
                    <a:pt x="66548" y="46263"/>
                  </a:lnTo>
                  <a:lnTo>
                    <a:pt x="66654" y="39270"/>
                  </a:lnTo>
                  <a:lnTo>
                    <a:pt x="69481" y="38599"/>
                  </a:lnTo>
                  <a:lnTo>
                    <a:pt x="74864" y="38168"/>
                  </a:lnTo>
                  <a:lnTo>
                    <a:pt x="75600" y="35287"/>
                  </a:lnTo>
                  <a:lnTo>
                    <a:pt x="76189" y="19414"/>
                  </a:lnTo>
                  <a:lnTo>
                    <a:pt x="67988" y="10847"/>
                  </a:lnTo>
                  <a:lnTo>
                    <a:pt x="67057" y="4833"/>
                  </a:lnTo>
                  <a:lnTo>
                    <a:pt x="65868" y="3209"/>
                  </a:lnTo>
                  <a:lnTo>
                    <a:pt x="64016" y="2127"/>
                  </a:lnTo>
                  <a:lnTo>
                    <a:pt x="56987" y="247"/>
                  </a:lnTo>
                  <a:lnTo>
                    <a:pt x="49057" y="0"/>
                  </a:lnTo>
                  <a:lnTo>
                    <a:pt x="30772" y="15772"/>
                  </a:lnTo>
                  <a:lnTo>
                    <a:pt x="24959" y="17572"/>
                  </a:lnTo>
                  <a:lnTo>
                    <a:pt x="22986" y="19110"/>
                  </a:lnTo>
                  <a:lnTo>
                    <a:pt x="11731" y="38254"/>
                  </a:lnTo>
                  <a:lnTo>
                    <a:pt x="8748" y="53962"/>
                  </a:lnTo>
                  <a:lnTo>
                    <a:pt x="2033" y="66642"/>
                  </a:lnTo>
                  <a:lnTo>
                    <a:pt x="0" y="108188"/>
                  </a:lnTo>
                  <a:lnTo>
                    <a:pt x="1054" y="110213"/>
                  </a:lnTo>
                  <a:lnTo>
                    <a:pt x="2816" y="111562"/>
                  </a:lnTo>
                  <a:lnTo>
                    <a:pt x="8191" y="113729"/>
                  </a:lnTo>
                  <a:lnTo>
                    <a:pt x="22655" y="114215"/>
                  </a:lnTo>
                  <a:lnTo>
                    <a:pt x="28760" y="111419"/>
                  </a:lnTo>
                  <a:lnTo>
                    <a:pt x="35001" y="107707"/>
                  </a:lnTo>
                  <a:lnTo>
                    <a:pt x="44465" y="104558"/>
                  </a:lnTo>
                  <a:lnTo>
                    <a:pt x="69840" y="82381"/>
                  </a:lnTo>
                  <a:lnTo>
                    <a:pt x="73367" y="76104"/>
                  </a:lnTo>
                  <a:lnTo>
                    <a:pt x="75993" y="69786"/>
                  </a:lnTo>
                  <a:lnTo>
                    <a:pt x="80688" y="63451"/>
                  </a:lnTo>
                  <a:lnTo>
                    <a:pt x="86302" y="59929"/>
                  </a:lnTo>
                  <a:lnTo>
                    <a:pt x="89282" y="58991"/>
                  </a:lnTo>
                  <a:lnTo>
                    <a:pt x="91268" y="57306"/>
                  </a:lnTo>
                  <a:lnTo>
                    <a:pt x="95219" y="47645"/>
                  </a:lnTo>
                  <a:lnTo>
                    <a:pt x="95225" y="47626"/>
                  </a:lnTo>
                  <a:lnTo>
                    <a:pt x="95239" y="79386"/>
                  </a:lnTo>
                  <a:lnTo>
                    <a:pt x="98061" y="85709"/>
                  </a:lnTo>
                  <a:lnTo>
                    <a:pt x="101784" y="92047"/>
                  </a:lnTo>
                  <a:lnTo>
                    <a:pt x="104371" y="102856"/>
                  </a:lnTo>
                  <a:lnTo>
                    <a:pt x="112931" y="112773"/>
                  </a:lnTo>
                  <a:lnTo>
                    <a:pt x="145777" y="114223"/>
                  </a:lnTo>
                  <a:lnTo>
                    <a:pt x="171439" y="1047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683"/>
            <p:cNvSpPr/>
            <p:nvPr>
              <p:custDataLst>
                <p:tags r:id="rId210"/>
              </p:custDataLst>
            </p:nvPr>
          </p:nvSpPr>
          <p:spPr>
            <a:xfrm>
              <a:off x="5991225" y="3667163"/>
              <a:ext cx="190501" cy="104727"/>
            </a:xfrm>
            <a:custGeom>
              <a:avLst/>
              <a:gdLst/>
              <a:ahLst/>
              <a:cxnLst/>
              <a:rect l="0" t="0" r="0" b="0"/>
              <a:pathLst>
                <a:path w="190501" h="104727">
                  <a:moveTo>
                    <a:pt x="0" y="9487"/>
                  </a:moveTo>
                  <a:lnTo>
                    <a:pt x="0" y="9487"/>
                  </a:lnTo>
                  <a:lnTo>
                    <a:pt x="0" y="54201"/>
                  </a:lnTo>
                  <a:lnTo>
                    <a:pt x="0" y="101386"/>
                  </a:lnTo>
                  <a:lnTo>
                    <a:pt x="0" y="104606"/>
                  </a:lnTo>
                  <a:lnTo>
                    <a:pt x="8201" y="104726"/>
                  </a:lnTo>
                  <a:lnTo>
                    <a:pt x="8642" y="103671"/>
                  </a:lnTo>
                  <a:lnTo>
                    <a:pt x="10576" y="75267"/>
                  </a:lnTo>
                  <a:lnTo>
                    <a:pt x="18167" y="57926"/>
                  </a:lnTo>
                  <a:lnTo>
                    <a:pt x="19050" y="19016"/>
                  </a:lnTo>
                  <a:lnTo>
                    <a:pt x="19050" y="42610"/>
                  </a:lnTo>
                  <a:lnTo>
                    <a:pt x="21872" y="48197"/>
                  </a:lnTo>
                  <a:lnTo>
                    <a:pt x="27251" y="55351"/>
                  </a:lnTo>
                  <a:lnTo>
                    <a:pt x="30809" y="56329"/>
                  </a:lnTo>
                  <a:lnTo>
                    <a:pt x="33239" y="56591"/>
                  </a:lnTo>
                  <a:lnTo>
                    <a:pt x="34860" y="57823"/>
                  </a:lnTo>
                  <a:lnTo>
                    <a:pt x="36660" y="62014"/>
                  </a:lnTo>
                  <a:lnTo>
                    <a:pt x="38198" y="63555"/>
                  </a:lnTo>
                  <a:lnTo>
                    <a:pt x="42730" y="65267"/>
                  </a:lnTo>
                  <a:lnTo>
                    <a:pt x="51231" y="66231"/>
                  </a:lnTo>
                  <a:lnTo>
                    <a:pt x="53205" y="65308"/>
                  </a:lnTo>
                  <a:lnTo>
                    <a:pt x="54520" y="63634"/>
                  </a:lnTo>
                  <a:lnTo>
                    <a:pt x="55397" y="61460"/>
                  </a:lnTo>
                  <a:lnTo>
                    <a:pt x="57040" y="60011"/>
                  </a:lnTo>
                  <a:lnTo>
                    <a:pt x="67280" y="54863"/>
                  </a:lnTo>
                  <a:lnTo>
                    <a:pt x="73294" y="50821"/>
                  </a:lnTo>
                  <a:lnTo>
                    <a:pt x="82629" y="47487"/>
                  </a:lnTo>
                  <a:lnTo>
                    <a:pt x="98436" y="34456"/>
                  </a:lnTo>
                  <a:lnTo>
                    <a:pt x="101958" y="28345"/>
                  </a:lnTo>
                  <a:lnTo>
                    <a:pt x="104404" y="19183"/>
                  </a:lnTo>
                  <a:lnTo>
                    <a:pt x="104610" y="14502"/>
                  </a:lnTo>
                  <a:lnTo>
                    <a:pt x="105723" y="12830"/>
                  </a:lnTo>
                  <a:lnTo>
                    <a:pt x="107524" y="11716"/>
                  </a:lnTo>
                  <a:lnTo>
                    <a:pt x="109783" y="10973"/>
                  </a:lnTo>
                  <a:lnTo>
                    <a:pt x="111288" y="9419"/>
                  </a:lnTo>
                  <a:lnTo>
                    <a:pt x="114290" y="0"/>
                  </a:lnTo>
                  <a:lnTo>
                    <a:pt x="114300" y="47604"/>
                  </a:lnTo>
                  <a:lnTo>
                    <a:pt x="114300" y="88470"/>
                  </a:lnTo>
                  <a:lnTo>
                    <a:pt x="117122" y="95038"/>
                  </a:lnTo>
                  <a:lnTo>
                    <a:pt x="122501" y="102821"/>
                  </a:lnTo>
                  <a:lnTo>
                    <a:pt x="126059" y="103886"/>
                  </a:lnTo>
                  <a:lnTo>
                    <a:pt x="146481" y="104723"/>
                  </a:lnTo>
                  <a:lnTo>
                    <a:pt x="152592" y="101908"/>
                  </a:lnTo>
                  <a:lnTo>
                    <a:pt x="190500" y="66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3" name="SMARTInkShape-Group180"/>
          <p:cNvGrpSpPr/>
          <p:nvPr/>
        </p:nvGrpSpPr>
        <p:grpSpPr>
          <a:xfrm>
            <a:off x="7058025" y="3543311"/>
            <a:ext cx="466726" cy="180848"/>
            <a:chOff x="7058025" y="3543311"/>
            <a:chExt cx="466726" cy="180848"/>
          </a:xfrm>
        </p:grpSpPr>
        <p:sp>
          <p:nvSpPr>
            <p:cNvPr id="229" name="SMARTInkShape-684"/>
            <p:cNvSpPr/>
            <p:nvPr>
              <p:custDataLst>
                <p:tags r:id="rId204"/>
              </p:custDataLst>
            </p:nvPr>
          </p:nvSpPr>
          <p:spPr>
            <a:xfrm>
              <a:off x="7324841" y="3648075"/>
              <a:ext cx="199910" cy="57034"/>
            </a:xfrm>
            <a:custGeom>
              <a:avLst/>
              <a:gdLst/>
              <a:ahLst/>
              <a:cxnLst/>
              <a:rect l="0" t="0" r="0" b="0"/>
              <a:pathLst>
                <a:path w="199910" h="57034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9294" y="117"/>
                  </a:lnTo>
                  <a:lnTo>
                    <a:pt x="54123" y="0"/>
                  </a:lnTo>
                  <a:lnTo>
                    <a:pt x="60326" y="0"/>
                  </a:lnTo>
                  <a:lnTo>
                    <a:pt x="66611" y="2822"/>
                  </a:lnTo>
                  <a:lnTo>
                    <a:pt x="72931" y="6546"/>
                  </a:lnTo>
                  <a:lnTo>
                    <a:pt x="83731" y="9132"/>
                  </a:lnTo>
                  <a:lnTo>
                    <a:pt x="103204" y="27131"/>
                  </a:lnTo>
                  <a:lnTo>
                    <a:pt x="104531" y="36649"/>
                  </a:lnTo>
                  <a:lnTo>
                    <a:pt x="104621" y="42727"/>
                  </a:lnTo>
                  <a:lnTo>
                    <a:pt x="105692" y="44360"/>
                  </a:lnTo>
                  <a:lnTo>
                    <a:pt x="107464" y="45448"/>
                  </a:lnTo>
                  <a:lnTo>
                    <a:pt x="113791" y="47497"/>
                  </a:lnTo>
                  <a:lnTo>
                    <a:pt x="114068" y="52644"/>
                  </a:lnTo>
                  <a:lnTo>
                    <a:pt x="115165" y="54146"/>
                  </a:lnTo>
                  <a:lnTo>
                    <a:pt x="119206" y="55815"/>
                  </a:lnTo>
                  <a:lnTo>
                    <a:pt x="131514" y="57033"/>
                  </a:lnTo>
                  <a:lnTo>
                    <a:pt x="140499" y="50581"/>
                  </a:lnTo>
                  <a:lnTo>
                    <a:pt x="150523" y="48014"/>
                  </a:lnTo>
                  <a:lnTo>
                    <a:pt x="159540" y="41156"/>
                  </a:lnTo>
                  <a:lnTo>
                    <a:pt x="169571" y="38502"/>
                  </a:lnTo>
                  <a:lnTo>
                    <a:pt x="19990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685"/>
            <p:cNvSpPr/>
            <p:nvPr>
              <p:custDataLst>
                <p:tags r:id="rId205"/>
              </p:custDataLst>
            </p:nvPr>
          </p:nvSpPr>
          <p:spPr>
            <a:xfrm>
              <a:off x="7268013" y="3543311"/>
              <a:ext cx="170882" cy="142863"/>
            </a:xfrm>
            <a:custGeom>
              <a:avLst/>
              <a:gdLst/>
              <a:ahLst/>
              <a:cxnLst/>
              <a:rect l="0" t="0" r="0" b="0"/>
              <a:pathLst>
                <a:path w="170882" h="142863">
                  <a:moveTo>
                    <a:pt x="37662" y="57139"/>
                  </a:moveTo>
                  <a:lnTo>
                    <a:pt x="37662" y="57139"/>
                  </a:lnTo>
                  <a:lnTo>
                    <a:pt x="28253" y="57139"/>
                  </a:lnTo>
                  <a:lnTo>
                    <a:pt x="19946" y="65340"/>
                  </a:lnTo>
                  <a:lnTo>
                    <a:pt x="18729" y="74749"/>
                  </a:lnTo>
                  <a:lnTo>
                    <a:pt x="18612" y="117584"/>
                  </a:lnTo>
                  <a:lnTo>
                    <a:pt x="19670" y="119660"/>
                  </a:lnTo>
                  <a:lnTo>
                    <a:pt x="21434" y="121045"/>
                  </a:lnTo>
                  <a:lnTo>
                    <a:pt x="23668" y="121968"/>
                  </a:lnTo>
                  <a:lnTo>
                    <a:pt x="25157" y="123642"/>
                  </a:lnTo>
                  <a:lnTo>
                    <a:pt x="30370" y="133932"/>
                  </a:lnTo>
                  <a:lnTo>
                    <a:pt x="36222" y="141100"/>
                  </a:lnTo>
                  <a:lnTo>
                    <a:pt x="39844" y="142080"/>
                  </a:lnTo>
                  <a:lnTo>
                    <a:pt x="85292" y="142862"/>
                  </a:lnTo>
                  <a:lnTo>
                    <a:pt x="88464" y="142862"/>
                  </a:lnTo>
                  <a:lnTo>
                    <a:pt x="94813" y="140041"/>
                  </a:lnTo>
                  <a:lnTo>
                    <a:pt x="140450" y="104742"/>
                  </a:lnTo>
                  <a:lnTo>
                    <a:pt x="154744" y="92060"/>
                  </a:lnTo>
                  <a:lnTo>
                    <a:pt x="158490" y="85712"/>
                  </a:lnTo>
                  <a:lnTo>
                    <a:pt x="161213" y="79363"/>
                  </a:lnTo>
                  <a:lnTo>
                    <a:pt x="167639" y="69839"/>
                  </a:lnTo>
                  <a:lnTo>
                    <a:pt x="170013" y="60314"/>
                  </a:lnTo>
                  <a:lnTo>
                    <a:pt x="170881" y="44439"/>
                  </a:lnTo>
                  <a:lnTo>
                    <a:pt x="168131" y="38089"/>
                  </a:lnTo>
                  <a:lnTo>
                    <a:pt x="164440" y="31739"/>
                  </a:lnTo>
                  <a:lnTo>
                    <a:pt x="161303" y="22214"/>
                  </a:lnTo>
                  <a:lnTo>
                    <a:pt x="156820" y="15864"/>
                  </a:lnTo>
                  <a:lnTo>
                    <a:pt x="151298" y="12336"/>
                  </a:lnTo>
                  <a:lnTo>
                    <a:pt x="145317" y="9710"/>
                  </a:lnTo>
                  <a:lnTo>
                    <a:pt x="135999" y="3340"/>
                  </a:lnTo>
                  <a:lnTo>
                    <a:pt x="126536" y="982"/>
                  </a:lnTo>
                  <a:lnTo>
                    <a:pt x="82504" y="0"/>
                  </a:lnTo>
                  <a:lnTo>
                    <a:pt x="75936" y="2816"/>
                  </a:lnTo>
                  <a:lnTo>
                    <a:pt x="69489" y="6537"/>
                  </a:lnTo>
                  <a:lnTo>
                    <a:pt x="43823" y="16857"/>
                  </a:lnTo>
                  <a:lnTo>
                    <a:pt x="35814" y="22655"/>
                  </a:lnTo>
                  <a:lnTo>
                    <a:pt x="31549" y="28760"/>
                  </a:lnTo>
                  <a:lnTo>
                    <a:pt x="28596" y="35001"/>
                  </a:lnTo>
                  <a:lnTo>
                    <a:pt x="13082" y="55030"/>
                  </a:lnTo>
                  <a:lnTo>
                    <a:pt x="7054" y="74205"/>
                  </a:lnTo>
                  <a:lnTo>
                    <a:pt x="2891" y="81657"/>
                  </a:lnTo>
                  <a:lnTo>
                    <a:pt x="220" y="95065"/>
                  </a:lnTo>
                  <a:lnTo>
                    <a:pt x="0" y="98298"/>
                  </a:lnTo>
                  <a:lnTo>
                    <a:pt x="2579" y="104712"/>
                  </a:lnTo>
                  <a:lnTo>
                    <a:pt x="6195" y="111091"/>
                  </a:lnTo>
                  <a:lnTo>
                    <a:pt x="9087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686"/>
            <p:cNvSpPr/>
            <p:nvPr>
              <p:custDataLst>
                <p:tags r:id="rId206"/>
              </p:custDataLst>
            </p:nvPr>
          </p:nvSpPr>
          <p:spPr>
            <a:xfrm>
              <a:off x="7315200" y="3590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687"/>
            <p:cNvSpPr/>
            <p:nvPr>
              <p:custDataLst>
                <p:tags r:id="rId207"/>
              </p:custDataLst>
            </p:nvPr>
          </p:nvSpPr>
          <p:spPr>
            <a:xfrm>
              <a:off x="7058025" y="3543311"/>
              <a:ext cx="142840" cy="180848"/>
            </a:xfrm>
            <a:custGeom>
              <a:avLst/>
              <a:gdLst/>
              <a:ahLst/>
              <a:cxnLst/>
              <a:rect l="0" t="0" r="0" b="0"/>
              <a:pathLst>
                <a:path w="142840" h="180848">
                  <a:moveTo>
                    <a:pt x="9525" y="28564"/>
                  </a:moveTo>
                  <a:lnTo>
                    <a:pt x="9525" y="28564"/>
                  </a:lnTo>
                  <a:lnTo>
                    <a:pt x="9525" y="76024"/>
                  </a:lnTo>
                  <a:lnTo>
                    <a:pt x="9525" y="123620"/>
                  </a:lnTo>
                  <a:lnTo>
                    <a:pt x="9525" y="171168"/>
                  </a:lnTo>
                  <a:lnTo>
                    <a:pt x="9525" y="171318"/>
                  </a:lnTo>
                  <a:lnTo>
                    <a:pt x="9525" y="157246"/>
                  </a:lnTo>
                  <a:lnTo>
                    <a:pt x="6703" y="151726"/>
                  </a:lnTo>
                  <a:lnTo>
                    <a:pt x="2980" y="145744"/>
                  </a:lnTo>
                  <a:lnTo>
                    <a:pt x="588" y="133281"/>
                  </a:lnTo>
                  <a:lnTo>
                    <a:pt x="1" y="85714"/>
                  </a:lnTo>
                  <a:lnTo>
                    <a:pt x="0" y="40643"/>
                  </a:lnTo>
                  <a:lnTo>
                    <a:pt x="0" y="25307"/>
                  </a:lnTo>
                  <a:lnTo>
                    <a:pt x="1058" y="23218"/>
                  </a:lnTo>
                  <a:lnTo>
                    <a:pt x="2822" y="21825"/>
                  </a:lnTo>
                  <a:lnTo>
                    <a:pt x="5056" y="20897"/>
                  </a:lnTo>
                  <a:lnTo>
                    <a:pt x="6545" y="19219"/>
                  </a:lnTo>
                  <a:lnTo>
                    <a:pt x="9132" y="11001"/>
                  </a:lnTo>
                  <a:lnTo>
                    <a:pt x="12173" y="10175"/>
                  </a:lnTo>
                  <a:lnTo>
                    <a:pt x="14465" y="9955"/>
                  </a:lnTo>
                  <a:lnTo>
                    <a:pt x="15994" y="8749"/>
                  </a:lnTo>
                  <a:lnTo>
                    <a:pt x="18648" y="1352"/>
                  </a:lnTo>
                  <a:lnTo>
                    <a:pt x="21693" y="595"/>
                  </a:lnTo>
                  <a:lnTo>
                    <a:pt x="36657" y="0"/>
                  </a:lnTo>
                  <a:lnTo>
                    <a:pt x="37138" y="1054"/>
                  </a:lnTo>
                  <a:lnTo>
                    <a:pt x="38063" y="9122"/>
                  </a:lnTo>
                  <a:lnTo>
                    <a:pt x="46298" y="17681"/>
                  </a:lnTo>
                  <a:lnTo>
                    <a:pt x="47232" y="23693"/>
                  </a:lnTo>
                  <a:lnTo>
                    <a:pt x="47622" y="51193"/>
                  </a:lnTo>
                  <a:lnTo>
                    <a:pt x="46565" y="53175"/>
                  </a:lnTo>
                  <a:lnTo>
                    <a:pt x="44801" y="54496"/>
                  </a:lnTo>
                  <a:lnTo>
                    <a:pt x="42568" y="55377"/>
                  </a:lnTo>
                  <a:lnTo>
                    <a:pt x="41078" y="57023"/>
                  </a:lnTo>
                  <a:lnTo>
                    <a:pt x="39424" y="61673"/>
                  </a:lnTo>
                  <a:lnTo>
                    <a:pt x="38215" y="74427"/>
                  </a:lnTo>
                  <a:lnTo>
                    <a:pt x="29909" y="84235"/>
                  </a:lnTo>
                  <a:lnTo>
                    <a:pt x="26346" y="85057"/>
                  </a:lnTo>
                  <a:lnTo>
                    <a:pt x="19051" y="85714"/>
                  </a:lnTo>
                  <a:lnTo>
                    <a:pt x="63581" y="85714"/>
                  </a:lnTo>
                  <a:lnTo>
                    <a:pt x="79386" y="85714"/>
                  </a:lnTo>
                  <a:lnTo>
                    <a:pt x="85730" y="88536"/>
                  </a:lnTo>
                  <a:lnTo>
                    <a:pt x="92077" y="92260"/>
                  </a:lnTo>
                  <a:lnTo>
                    <a:pt x="101600" y="95415"/>
                  </a:lnTo>
                  <a:lnTo>
                    <a:pt x="112419" y="103324"/>
                  </a:lnTo>
                  <a:lnTo>
                    <a:pt x="121533" y="105538"/>
                  </a:lnTo>
                  <a:lnTo>
                    <a:pt x="141505" y="122454"/>
                  </a:lnTo>
                  <a:lnTo>
                    <a:pt x="142839" y="132911"/>
                  </a:lnTo>
                  <a:lnTo>
                    <a:pt x="137808" y="133212"/>
                  </a:lnTo>
                  <a:lnTo>
                    <a:pt x="136322" y="134313"/>
                  </a:lnTo>
                  <a:lnTo>
                    <a:pt x="133741" y="141529"/>
                  </a:lnTo>
                  <a:lnTo>
                    <a:pt x="130701" y="142271"/>
                  </a:lnTo>
                  <a:lnTo>
                    <a:pt x="128410" y="142468"/>
                  </a:lnTo>
                  <a:lnTo>
                    <a:pt x="123041" y="145510"/>
                  </a:lnTo>
                  <a:lnTo>
                    <a:pt x="117127" y="149332"/>
                  </a:lnTo>
                  <a:lnTo>
                    <a:pt x="107847" y="151483"/>
                  </a:lnTo>
                  <a:lnTo>
                    <a:pt x="101554" y="151987"/>
                  </a:lnTo>
                  <a:lnTo>
                    <a:pt x="99454" y="153179"/>
                  </a:lnTo>
                  <a:lnTo>
                    <a:pt x="98052" y="155033"/>
                  </a:lnTo>
                  <a:lnTo>
                    <a:pt x="97118" y="157326"/>
                  </a:lnTo>
                  <a:lnTo>
                    <a:pt x="95437" y="158856"/>
                  </a:lnTo>
                  <a:lnTo>
                    <a:pt x="85134" y="164132"/>
                  </a:lnTo>
                  <a:lnTo>
                    <a:pt x="79112" y="168192"/>
                  </a:lnTo>
                  <a:lnTo>
                    <a:pt x="68521" y="171011"/>
                  </a:lnTo>
                  <a:lnTo>
                    <a:pt x="62166" y="171312"/>
                  </a:lnTo>
                  <a:lnTo>
                    <a:pt x="56557" y="174205"/>
                  </a:lnTo>
                  <a:lnTo>
                    <a:pt x="47779" y="180847"/>
                  </a:lnTo>
                  <a:lnTo>
                    <a:pt x="47671" y="175873"/>
                  </a:lnTo>
                  <a:lnTo>
                    <a:pt x="48714" y="174395"/>
                  </a:lnTo>
                  <a:lnTo>
                    <a:pt x="50467" y="173410"/>
                  </a:lnTo>
                  <a:lnTo>
                    <a:pt x="57150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4" name="SMARTInkShape-688"/>
          <p:cNvSpPr/>
          <p:nvPr>
            <p:custDataLst>
              <p:tags r:id="rId17"/>
            </p:custDataLst>
          </p:nvPr>
        </p:nvSpPr>
        <p:spPr>
          <a:xfrm>
            <a:off x="7781925" y="3714750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0" name="SMARTInkShape-Group182"/>
          <p:cNvGrpSpPr/>
          <p:nvPr/>
        </p:nvGrpSpPr>
        <p:grpSpPr>
          <a:xfrm>
            <a:off x="8086725" y="3467100"/>
            <a:ext cx="2057401" cy="276226"/>
            <a:chOff x="8086725" y="3467100"/>
            <a:chExt cx="2057401" cy="276226"/>
          </a:xfrm>
        </p:grpSpPr>
        <p:sp>
          <p:nvSpPr>
            <p:cNvPr id="235" name="SMARTInkShape-689"/>
            <p:cNvSpPr/>
            <p:nvPr>
              <p:custDataLst>
                <p:tags r:id="rId189"/>
              </p:custDataLst>
            </p:nvPr>
          </p:nvSpPr>
          <p:spPr>
            <a:xfrm>
              <a:off x="9944100" y="3600450"/>
              <a:ext cx="200026" cy="85692"/>
            </a:xfrm>
            <a:custGeom>
              <a:avLst/>
              <a:gdLst/>
              <a:ahLst/>
              <a:cxnLst/>
              <a:rect l="0" t="0" r="0" b="0"/>
              <a:pathLst>
                <a:path w="200026" h="85692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17051" y="6546"/>
                  </a:lnTo>
                  <a:lnTo>
                    <a:pt x="25750" y="8642"/>
                  </a:lnTo>
                  <a:lnTo>
                    <a:pt x="41321" y="9408"/>
                  </a:lnTo>
                  <a:lnTo>
                    <a:pt x="43421" y="10506"/>
                  </a:lnTo>
                  <a:lnTo>
                    <a:pt x="44823" y="12295"/>
                  </a:lnTo>
                  <a:lnTo>
                    <a:pt x="45756" y="14547"/>
                  </a:lnTo>
                  <a:lnTo>
                    <a:pt x="47438" y="16048"/>
                  </a:lnTo>
                  <a:lnTo>
                    <a:pt x="57216" y="19845"/>
                  </a:lnTo>
                  <a:lnTo>
                    <a:pt x="74748" y="36656"/>
                  </a:lnTo>
                  <a:lnTo>
                    <a:pt x="76072" y="46174"/>
                  </a:lnTo>
                  <a:lnTo>
                    <a:pt x="76200" y="76070"/>
                  </a:lnTo>
                  <a:lnTo>
                    <a:pt x="84402" y="84390"/>
                  </a:lnTo>
                  <a:lnTo>
                    <a:pt x="90391" y="85329"/>
                  </a:lnTo>
                  <a:lnTo>
                    <a:pt x="103024" y="85691"/>
                  </a:lnTo>
                  <a:lnTo>
                    <a:pt x="112033" y="79172"/>
                  </a:lnTo>
                  <a:lnTo>
                    <a:pt x="120920" y="77081"/>
                  </a:lnTo>
                  <a:lnTo>
                    <a:pt x="127120" y="76591"/>
                  </a:lnTo>
                  <a:lnTo>
                    <a:pt x="133403" y="73552"/>
                  </a:lnTo>
                  <a:lnTo>
                    <a:pt x="139724" y="69731"/>
                  </a:lnTo>
                  <a:lnTo>
                    <a:pt x="149234" y="66522"/>
                  </a:lnTo>
                  <a:lnTo>
                    <a:pt x="158752" y="60397"/>
                  </a:lnTo>
                  <a:lnTo>
                    <a:pt x="169569" y="57578"/>
                  </a:lnTo>
                  <a:lnTo>
                    <a:pt x="184543" y="57188"/>
                  </a:lnTo>
                  <a:lnTo>
                    <a:pt x="186528" y="56117"/>
                  </a:lnTo>
                  <a:lnTo>
                    <a:pt x="187852" y="54344"/>
                  </a:lnTo>
                  <a:lnTo>
                    <a:pt x="188735" y="52104"/>
                  </a:lnTo>
                  <a:lnTo>
                    <a:pt x="190381" y="50611"/>
                  </a:lnTo>
                  <a:lnTo>
                    <a:pt x="2000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690"/>
            <p:cNvSpPr/>
            <p:nvPr>
              <p:custDataLst>
                <p:tags r:id="rId190"/>
              </p:custDataLst>
            </p:nvPr>
          </p:nvSpPr>
          <p:spPr>
            <a:xfrm>
              <a:off x="9858385" y="3486164"/>
              <a:ext cx="180833" cy="171426"/>
            </a:xfrm>
            <a:custGeom>
              <a:avLst/>
              <a:gdLst/>
              <a:ahLst/>
              <a:cxnLst/>
              <a:rect l="0" t="0" r="0" b="0"/>
              <a:pathLst>
                <a:path w="180833" h="171426">
                  <a:moveTo>
                    <a:pt x="28565" y="28561"/>
                  </a:moveTo>
                  <a:lnTo>
                    <a:pt x="28565" y="28561"/>
                  </a:lnTo>
                  <a:lnTo>
                    <a:pt x="19155" y="28561"/>
                  </a:lnTo>
                  <a:lnTo>
                    <a:pt x="19050" y="36762"/>
                  </a:lnTo>
                  <a:lnTo>
                    <a:pt x="10840" y="46171"/>
                  </a:lnTo>
                  <a:lnTo>
                    <a:pt x="9908" y="52241"/>
                  </a:lnTo>
                  <a:lnTo>
                    <a:pt x="9550" y="69964"/>
                  </a:lnTo>
                  <a:lnTo>
                    <a:pt x="6708" y="76243"/>
                  </a:lnTo>
                  <a:lnTo>
                    <a:pt x="2976" y="82561"/>
                  </a:lnTo>
                  <a:lnTo>
                    <a:pt x="581" y="95241"/>
                  </a:lnTo>
                  <a:lnTo>
                    <a:pt x="0" y="126986"/>
                  </a:lnTo>
                  <a:lnTo>
                    <a:pt x="2817" y="133336"/>
                  </a:lnTo>
                  <a:lnTo>
                    <a:pt x="6538" y="139686"/>
                  </a:lnTo>
                  <a:lnTo>
                    <a:pt x="9692" y="149211"/>
                  </a:lnTo>
                  <a:lnTo>
                    <a:pt x="23670" y="166410"/>
                  </a:lnTo>
                  <a:lnTo>
                    <a:pt x="29212" y="169202"/>
                  </a:lnTo>
                  <a:lnTo>
                    <a:pt x="47672" y="171240"/>
                  </a:lnTo>
                  <a:lnTo>
                    <a:pt x="74899" y="171425"/>
                  </a:lnTo>
                  <a:lnTo>
                    <a:pt x="83731" y="168609"/>
                  </a:lnTo>
                  <a:lnTo>
                    <a:pt x="91184" y="164888"/>
                  </a:lnTo>
                  <a:lnTo>
                    <a:pt x="112880" y="157247"/>
                  </a:lnTo>
                  <a:lnTo>
                    <a:pt x="132736" y="142665"/>
                  </a:lnTo>
                  <a:lnTo>
                    <a:pt x="166302" y="108811"/>
                  </a:lnTo>
                  <a:lnTo>
                    <a:pt x="177535" y="87904"/>
                  </a:lnTo>
                  <a:lnTo>
                    <a:pt x="180832" y="54357"/>
                  </a:lnTo>
                  <a:lnTo>
                    <a:pt x="178084" y="47787"/>
                  </a:lnTo>
                  <a:lnTo>
                    <a:pt x="164485" y="28576"/>
                  </a:lnTo>
                  <a:lnTo>
                    <a:pt x="161999" y="22218"/>
                  </a:lnTo>
                  <a:lnTo>
                    <a:pt x="148808" y="6337"/>
                  </a:lnTo>
                  <a:lnTo>
                    <a:pt x="142683" y="2809"/>
                  </a:lnTo>
                  <a:lnTo>
                    <a:pt x="130130" y="544"/>
                  </a:lnTo>
                  <a:lnTo>
                    <a:pt x="101590" y="0"/>
                  </a:lnTo>
                  <a:lnTo>
                    <a:pt x="95240" y="2815"/>
                  </a:lnTo>
                  <a:lnTo>
                    <a:pt x="88890" y="6535"/>
                  </a:lnTo>
                  <a:lnTo>
                    <a:pt x="79365" y="9687"/>
                  </a:lnTo>
                  <a:lnTo>
                    <a:pt x="34915" y="50797"/>
                  </a:lnTo>
                  <a:lnTo>
                    <a:pt x="23273" y="70034"/>
                  </a:lnTo>
                  <a:lnTo>
                    <a:pt x="19876" y="85123"/>
                  </a:lnTo>
                  <a:lnTo>
                    <a:pt x="19597" y="88494"/>
                  </a:lnTo>
                  <a:lnTo>
                    <a:pt x="16466" y="95062"/>
                  </a:lnTo>
                  <a:lnTo>
                    <a:pt x="9515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691"/>
            <p:cNvSpPr/>
            <p:nvPr>
              <p:custDataLst>
                <p:tags r:id="rId191"/>
              </p:custDataLst>
            </p:nvPr>
          </p:nvSpPr>
          <p:spPr>
            <a:xfrm>
              <a:off x="9648952" y="3476625"/>
              <a:ext cx="123579" cy="114301"/>
            </a:xfrm>
            <a:custGeom>
              <a:avLst/>
              <a:gdLst/>
              <a:ahLst/>
              <a:cxnLst/>
              <a:rect l="0" t="0" r="0" b="0"/>
              <a:pathLst>
                <a:path w="123579" h="114301">
                  <a:moveTo>
                    <a:pt x="18923" y="57150"/>
                  </a:moveTo>
                  <a:lnTo>
                    <a:pt x="18923" y="57150"/>
                  </a:lnTo>
                  <a:lnTo>
                    <a:pt x="18923" y="52093"/>
                  </a:lnTo>
                  <a:lnTo>
                    <a:pt x="16101" y="46789"/>
                  </a:lnTo>
                  <a:lnTo>
                    <a:pt x="12377" y="40903"/>
                  </a:lnTo>
                  <a:lnTo>
                    <a:pt x="10722" y="34760"/>
                  </a:lnTo>
                  <a:lnTo>
                    <a:pt x="9222" y="32698"/>
                  </a:lnTo>
                  <a:lnTo>
                    <a:pt x="7163" y="31324"/>
                  </a:lnTo>
                  <a:lnTo>
                    <a:pt x="4732" y="30407"/>
                  </a:lnTo>
                  <a:lnTo>
                    <a:pt x="3113" y="28738"/>
                  </a:lnTo>
                  <a:lnTo>
                    <a:pt x="0" y="19490"/>
                  </a:lnTo>
                  <a:lnTo>
                    <a:pt x="17484" y="1444"/>
                  </a:lnTo>
                  <a:lnTo>
                    <a:pt x="23553" y="428"/>
                  </a:lnTo>
                  <a:lnTo>
                    <a:pt x="71048" y="0"/>
                  </a:lnTo>
                  <a:lnTo>
                    <a:pt x="79641" y="0"/>
                  </a:lnTo>
                  <a:lnTo>
                    <a:pt x="85772" y="2822"/>
                  </a:lnTo>
                  <a:lnTo>
                    <a:pt x="92025" y="6546"/>
                  </a:lnTo>
                  <a:lnTo>
                    <a:pt x="102776" y="9132"/>
                  </a:lnTo>
                  <a:lnTo>
                    <a:pt x="112685" y="17692"/>
                  </a:lnTo>
                  <a:lnTo>
                    <a:pt x="113512" y="21268"/>
                  </a:lnTo>
                  <a:lnTo>
                    <a:pt x="113733" y="23704"/>
                  </a:lnTo>
                  <a:lnTo>
                    <a:pt x="116799" y="29232"/>
                  </a:lnTo>
                  <a:lnTo>
                    <a:pt x="122336" y="36349"/>
                  </a:lnTo>
                  <a:lnTo>
                    <a:pt x="123428" y="45358"/>
                  </a:lnTo>
                  <a:lnTo>
                    <a:pt x="123578" y="51204"/>
                  </a:lnTo>
                  <a:lnTo>
                    <a:pt x="120823" y="57329"/>
                  </a:lnTo>
                  <a:lnTo>
                    <a:pt x="117129" y="63580"/>
                  </a:lnTo>
                  <a:lnTo>
                    <a:pt x="114563" y="74329"/>
                  </a:lnTo>
                  <a:lnTo>
                    <a:pt x="90494" y="99875"/>
                  </a:lnTo>
                  <a:lnTo>
                    <a:pt x="84952" y="102597"/>
                  </a:lnTo>
                  <a:lnTo>
                    <a:pt x="81992" y="103324"/>
                  </a:lnTo>
                  <a:lnTo>
                    <a:pt x="80020" y="104865"/>
                  </a:lnTo>
                  <a:lnTo>
                    <a:pt x="77827" y="109401"/>
                  </a:lnTo>
                  <a:lnTo>
                    <a:pt x="76184" y="111034"/>
                  </a:lnTo>
                  <a:lnTo>
                    <a:pt x="6654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692"/>
            <p:cNvSpPr/>
            <p:nvPr>
              <p:custDataLst>
                <p:tags r:id="rId192"/>
              </p:custDataLst>
            </p:nvPr>
          </p:nvSpPr>
          <p:spPr>
            <a:xfrm>
              <a:off x="9677400" y="3486267"/>
              <a:ext cx="17727" cy="190345"/>
            </a:xfrm>
            <a:custGeom>
              <a:avLst/>
              <a:gdLst/>
              <a:ahLst/>
              <a:cxnLst/>
              <a:rect l="0" t="0" r="0" b="0"/>
              <a:pathLst>
                <a:path w="17727" h="190345">
                  <a:moveTo>
                    <a:pt x="0" y="9408"/>
                  </a:moveTo>
                  <a:lnTo>
                    <a:pt x="0" y="9408"/>
                  </a:lnTo>
                  <a:lnTo>
                    <a:pt x="0" y="4351"/>
                  </a:lnTo>
                  <a:lnTo>
                    <a:pt x="1058" y="2862"/>
                  </a:lnTo>
                  <a:lnTo>
                    <a:pt x="2822" y="1869"/>
                  </a:lnTo>
                  <a:lnTo>
                    <a:pt x="9134" y="0"/>
                  </a:lnTo>
                  <a:lnTo>
                    <a:pt x="9525" y="47566"/>
                  </a:lnTo>
                  <a:lnTo>
                    <a:pt x="9525" y="87460"/>
                  </a:lnTo>
                  <a:lnTo>
                    <a:pt x="12347" y="94545"/>
                  </a:lnTo>
                  <a:lnTo>
                    <a:pt x="16071" y="101221"/>
                  </a:lnTo>
                  <a:lnTo>
                    <a:pt x="17726" y="107717"/>
                  </a:lnTo>
                  <a:lnTo>
                    <a:pt x="17110" y="110930"/>
                  </a:lnTo>
                  <a:lnTo>
                    <a:pt x="12242" y="121568"/>
                  </a:lnTo>
                  <a:lnTo>
                    <a:pt x="9531" y="168834"/>
                  </a:lnTo>
                  <a:lnTo>
                    <a:pt x="9525" y="190344"/>
                  </a:lnTo>
                  <a:lnTo>
                    <a:pt x="9525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693"/>
            <p:cNvSpPr/>
            <p:nvPr>
              <p:custDataLst>
                <p:tags r:id="rId193"/>
              </p:custDataLst>
            </p:nvPr>
          </p:nvSpPr>
          <p:spPr>
            <a:xfrm>
              <a:off x="9458325" y="3468427"/>
              <a:ext cx="133350" cy="208224"/>
            </a:xfrm>
            <a:custGeom>
              <a:avLst/>
              <a:gdLst/>
              <a:ahLst/>
              <a:cxnLst/>
              <a:rect l="0" t="0" r="0" b="0"/>
              <a:pathLst>
                <a:path w="133350" h="208224">
                  <a:moveTo>
                    <a:pt x="0" y="27248"/>
                  </a:moveTo>
                  <a:lnTo>
                    <a:pt x="0" y="27248"/>
                  </a:lnTo>
                  <a:lnTo>
                    <a:pt x="9491" y="17757"/>
                  </a:lnTo>
                  <a:lnTo>
                    <a:pt x="9522" y="9525"/>
                  </a:lnTo>
                  <a:lnTo>
                    <a:pt x="10582" y="9083"/>
                  </a:lnTo>
                  <a:lnTo>
                    <a:pt x="18659" y="8232"/>
                  </a:lnTo>
                  <a:lnTo>
                    <a:pt x="26577" y="1659"/>
                  </a:lnTo>
                  <a:lnTo>
                    <a:pt x="32273" y="0"/>
                  </a:lnTo>
                  <a:lnTo>
                    <a:pt x="35275" y="616"/>
                  </a:lnTo>
                  <a:lnTo>
                    <a:pt x="47460" y="7393"/>
                  </a:lnTo>
                  <a:lnTo>
                    <a:pt x="60721" y="8092"/>
                  </a:lnTo>
                  <a:lnTo>
                    <a:pt x="62706" y="9186"/>
                  </a:lnTo>
                  <a:lnTo>
                    <a:pt x="64029" y="10973"/>
                  </a:lnTo>
                  <a:lnTo>
                    <a:pt x="66152" y="16390"/>
                  </a:lnTo>
                  <a:lnTo>
                    <a:pt x="73117" y="25064"/>
                  </a:lnTo>
                  <a:lnTo>
                    <a:pt x="75286" y="33891"/>
                  </a:lnTo>
                  <a:lnTo>
                    <a:pt x="76190" y="59393"/>
                  </a:lnTo>
                  <a:lnTo>
                    <a:pt x="73373" y="65524"/>
                  </a:lnTo>
                  <a:lnTo>
                    <a:pt x="69652" y="71776"/>
                  </a:lnTo>
                  <a:lnTo>
                    <a:pt x="66499" y="81246"/>
                  </a:lnTo>
                  <a:lnTo>
                    <a:pt x="49075" y="101959"/>
                  </a:lnTo>
                  <a:lnTo>
                    <a:pt x="38157" y="103443"/>
                  </a:lnTo>
                  <a:lnTo>
                    <a:pt x="38138" y="103445"/>
                  </a:lnTo>
                  <a:lnTo>
                    <a:pt x="85614" y="103448"/>
                  </a:lnTo>
                  <a:lnTo>
                    <a:pt x="98828" y="103448"/>
                  </a:lnTo>
                  <a:lnTo>
                    <a:pt x="100810" y="104506"/>
                  </a:lnTo>
                  <a:lnTo>
                    <a:pt x="102131" y="106270"/>
                  </a:lnTo>
                  <a:lnTo>
                    <a:pt x="103012" y="108505"/>
                  </a:lnTo>
                  <a:lnTo>
                    <a:pt x="104658" y="109994"/>
                  </a:lnTo>
                  <a:lnTo>
                    <a:pt x="109310" y="111649"/>
                  </a:lnTo>
                  <a:lnTo>
                    <a:pt x="110972" y="113149"/>
                  </a:lnTo>
                  <a:lnTo>
                    <a:pt x="122371" y="130272"/>
                  </a:lnTo>
                  <a:lnTo>
                    <a:pt x="130083" y="139281"/>
                  </a:lnTo>
                  <a:lnTo>
                    <a:pt x="132382" y="148167"/>
                  </a:lnTo>
                  <a:lnTo>
                    <a:pt x="133349" y="187326"/>
                  </a:lnTo>
                  <a:lnTo>
                    <a:pt x="128293" y="193682"/>
                  </a:lnTo>
                  <a:lnTo>
                    <a:pt x="122989" y="196469"/>
                  </a:lnTo>
                  <a:lnTo>
                    <a:pt x="120093" y="197212"/>
                  </a:lnTo>
                  <a:lnTo>
                    <a:pt x="118163" y="198765"/>
                  </a:lnTo>
                  <a:lnTo>
                    <a:pt x="116015" y="203314"/>
                  </a:lnTo>
                  <a:lnTo>
                    <a:pt x="114387" y="204951"/>
                  </a:lnTo>
                  <a:lnTo>
                    <a:pt x="109752" y="206768"/>
                  </a:lnTo>
                  <a:lnTo>
                    <a:pt x="62175" y="208222"/>
                  </a:lnTo>
                  <a:lnTo>
                    <a:pt x="57591" y="208223"/>
                  </a:lnTo>
                  <a:lnTo>
                    <a:pt x="57162" y="194034"/>
                  </a:lnTo>
                  <a:lnTo>
                    <a:pt x="59977" y="188511"/>
                  </a:lnTo>
                  <a:lnTo>
                    <a:pt x="66675" y="1796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694"/>
            <p:cNvSpPr/>
            <p:nvPr>
              <p:custDataLst>
                <p:tags r:id="rId194"/>
              </p:custDataLst>
            </p:nvPr>
          </p:nvSpPr>
          <p:spPr>
            <a:xfrm>
              <a:off x="9477375" y="3486150"/>
              <a:ext cx="9526" cy="180976"/>
            </a:xfrm>
            <a:custGeom>
              <a:avLst/>
              <a:gdLst/>
              <a:ahLst/>
              <a:cxnLst/>
              <a:rect l="0" t="0" r="0" b="0"/>
              <a:pathLst>
                <a:path w="9526" h="180976">
                  <a:moveTo>
                    <a:pt x="9525" y="0"/>
                  </a:moveTo>
                  <a:lnTo>
                    <a:pt x="9525" y="0"/>
                  </a:lnTo>
                  <a:lnTo>
                    <a:pt x="9525" y="41313"/>
                  </a:lnTo>
                  <a:lnTo>
                    <a:pt x="6703" y="47642"/>
                  </a:lnTo>
                  <a:lnTo>
                    <a:pt x="2979" y="53982"/>
                  </a:lnTo>
                  <a:lnTo>
                    <a:pt x="588" y="66677"/>
                  </a:lnTo>
                  <a:lnTo>
                    <a:pt x="5" y="114125"/>
                  </a:lnTo>
                  <a:lnTo>
                    <a:pt x="0" y="161030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695"/>
            <p:cNvSpPr/>
            <p:nvPr>
              <p:custDataLst>
                <p:tags r:id="rId195"/>
              </p:custDataLst>
            </p:nvPr>
          </p:nvSpPr>
          <p:spPr>
            <a:xfrm>
              <a:off x="9486900" y="3467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696"/>
            <p:cNvSpPr/>
            <p:nvPr>
              <p:custDataLst>
                <p:tags r:id="rId196"/>
              </p:custDataLst>
            </p:nvPr>
          </p:nvSpPr>
          <p:spPr>
            <a:xfrm>
              <a:off x="9182220" y="3562350"/>
              <a:ext cx="190381" cy="114298"/>
            </a:xfrm>
            <a:custGeom>
              <a:avLst/>
              <a:gdLst/>
              <a:ahLst/>
              <a:cxnLst/>
              <a:rect l="0" t="0" r="0" b="0"/>
              <a:pathLst>
                <a:path w="190381" h="114298">
                  <a:moveTo>
                    <a:pt x="123705" y="0"/>
                  </a:moveTo>
                  <a:lnTo>
                    <a:pt x="123705" y="0"/>
                  </a:lnTo>
                  <a:lnTo>
                    <a:pt x="115504" y="8201"/>
                  </a:lnTo>
                  <a:lnTo>
                    <a:pt x="113382" y="16868"/>
                  </a:lnTo>
                  <a:lnTo>
                    <a:pt x="97295" y="38706"/>
                  </a:lnTo>
                  <a:lnTo>
                    <a:pt x="96574" y="41679"/>
                  </a:lnTo>
                  <a:lnTo>
                    <a:pt x="90501" y="50920"/>
                  </a:lnTo>
                  <a:lnTo>
                    <a:pt x="81999" y="60361"/>
                  </a:lnTo>
                  <a:lnTo>
                    <a:pt x="75889" y="63869"/>
                  </a:lnTo>
                  <a:lnTo>
                    <a:pt x="69646" y="66486"/>
                  </a:lnTo>
                  <a:lnTo>
                    <a:pt x="53843" y="79768"/>
                  </a:lnTo>
                  <a:lnTo>
                    <a:pt x="50323" y="85900"/>
                  </a:lnTo>
                  <a:lnTo>
                    <a:pt x="49383" y="89016"/>
                  </a:lnTo>
                  <a:lnTo>
                    <a:pt x="47698" y="91094"/>
                  </a:lnTo>
                  <a:lnTo>
                    <a:pt x="28281" y="102546"/>
                  </a:lnTo>
                  <a:lnTo>
                    <a:pt x="11277" y="104645"/>
                  </a:lnTo>
                  <a:lnTo>
                    <a:pt x="10652" y="105747"/>
                  </a:lnTo>
                  <a:lnTo>
                    <a:pt x="9960" y="109793"/>
                  </a:lnTo>
                  <a:lnTo>
                    <a:pt x="8716" y="111296"/>
                  </a:lnTo>
                  <a:lnTo>
                    <a:pt x="0" y="114266"/>
                  </a:lnTo>
                  <a:lnTo>
                    <a:pt x="8091" y="114297"/>
                  </a:lnTo>
                  <a:lnTo>
                    <a:pt x="8530" y="113240"/>
                  </a:lnTo>
                  <a:lnTo>
                    <a:pt x="9015" y="109243"/>
                  </a:lnTo>
                  <a:lnTo>
                    <a:pt x="10204" y="107754"/>
                  </a:lnTo>
                  <a:lnTo>
                    <a:pt x="14347" y="106099"/>
                  </a:lnTo>
                  <a:lnTo>
                    <a:pt x="44360" y="103740"/>
                  </a:lnTo>
                  <a:lnTo>
                    <a:pt x="55152" y="96577"/>
                  </a:lnTo>
                  <a:lnTo>
                    <a:pt x="98222" y="95260"/>
                  </a:lnTo>
                  <a:lnTo>
                    <a:pt x="104618" y="98077"/>
                  </a:lnTo>
                  <a:lnTo>
                    <a:pt x="112291" y="103452"/>
                  </a:lnTo>
                  <a:lnTo>
                    <a:pt x="121413" y="104514"/>
                  </a:lnTo>
                  <a:lnTo>
                    <a:pt x="168683" y="104775"/>
                  </a:lnTo>
                  <a:lnTo>
                    <a:pt x="19038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697"/>
            <p:cNvSpPr/>
            <p:nvPr>
              <p:custDataLst>
                <p:tags r:id="rId197"/>
              </p:custDataLst>
            </p:nvPr>
          </p:nvSpPr>
          <p:spPr>
            <a:xfrm>
              <a:off x="8877300" y="3619500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19050"/>
                  </a:moveTo>
                  <a:lnTo>
                    <a:pt x="0" y="19050"/>
                  </a:lnTo>
                  <a:lnTo>
                    <a:pt x="0" y="28458"/>
                  </a:lnTo>
                  <a:lnTo>
                    <a:pt x="22666" y="28575"/>
                  </a:lnTo>
                  <a:lnTo>
                    <a:pt x="24635" y="27517"/>
                  </a:lnTo>
                  <a:lnTo>
                    <a:pt x="25949" y="25752"/>
                  </a:lnTo>
                  <a:lnTo>
                    <a:pt x="26824" y="23518"/>
                  </a:lnTo>
                  <a:lnTo>
                    <a:pt x="28466" y="22029"/>
                  </a:lnTo>
                  <a:lnTo>
                    <a:pt x="33113" y="20374"/>
                  </a:lnTo>
                  <a:lnTo>
                    <a:pt x="73032" y="17999"/>
                  </a:lnTo>
                  <a:lnTo>
                    <a:pt x="85726" y="11512"/>
                  </a:lnTo>
                  <a:lnTo>
                    <a:pt x="117475" y="9559"/>
                  </a:lnTo>
                  <a:lnTo>
                    <a:pt x="119592" y="8490"/>
                  </a:lnTo>
                  <a:lnTo>
                    <a:pt x="121003" y="6718"/>
                  </a:lnTo>
                  <a:lnTo>
                    <a:pt x="121943" y="4478"/>
                  </a:lnTo>
                  <a:lnTo>
                    <a:pt x="123629" y="2986"/>
                  </a:lnTo>
                  <a:lnTo>
                    <a:pt x="128324" y="1327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698"/>
            <p:cNvSpPr/>
            <p:nvPr>
              <p:custDataLst>
                <p:tags r:id="rId198"/>
              </p:custDataLst>
            </p:nvPr>
          </p:nvSpPr>
          <p:spPr>
            <a:xfrm>
              <a:off x="8905875" y="357187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0" y="4468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134" y="117"/>
                  </a:lnTo>
                  <a:lnTo>
                    <a:pt x="54943" y="0"/>
                  </a:lnTo>
                  <a:lnTo>
                    <a:pt x="102484" y="0"/>
                  </a:lnTo>
                  <a:lnTo>
                    <a:pt x="149579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699"/>
            <p:cNvSpPr/>
            <p:nvPr>
              <p:custDataLst>
                <p:tags r:id="rId199"/>
              </p:custDataLst>
            </p:nvPr>
          </p:nvSpPr>
          <p:spPr>
            <a:xfrm>
              <a:off x="8734425" y="3533775"/>
              <a:ext cx="9526" cy="171055"/>
            </a:xfrm>
            <a:custGeom>
              <a:avLst/>
              <a:gdLst/>
              <a:ahLst/>
              <a:cxnLst/>
              <a:rect l="0" t="0" r="0" b="0"/>
              <a:pathLst>
                <a:path w="9526" h="171055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7" y="8201"/>
                  </a:lnTo>
                  <a:lnTo>
                    <a:pt x="6546" y="9701"/>
                  </a:lnTo>
                  <a:lnTo>
                    <a:pt x="8201" y="14189"/>
                  </a:lnTo>
                  <a:lnTo>
                    <a:pt x="9524" y="60361"/>
                  </a:lnTo>
                  <a:lnTo>
                    <a:pt x="9525" y="107950"/>
                  </a:lnTo>
                  <a:lnTo>
                    <a:pt x="9525" y="127000"/>
                  </a:lnTo>
                  <a:lnTo>
                    <a:pt x="6703" y="133350"/>
                  </a:lnTo>
                  <a:lnTo>
                    <a:pt x="1324" y="140993"/>
                  </a:lnTo>
                  <a:lnTo>
                    <a:pt x="115" y="150911"/>
                  </a:lnTo>
                  <a:lnTo>
                    <a:pt x="0" y="171054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700"/>
            <p:cNvSpPr/>
            <p:nvPr>
              <p:custDataLst>
                <p:tags r:id="rId200"/>
              </p:custDataLst>
            </p:nvPr>
          </p:nvSpPr>
          <p:spPr>
            <a:xfrm>
              <a:off x="8686800" y="350520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9525"/>
                  </a:moveTo>
                  <a:lnTo>
                    <a:pt x="0" y="9525"/>
                  </a:lnTo>
                  <a:lnTo>
                    <a:pt x="44720" y="9525"/>
                  </a:lnTo>
                  <a:lnTo>
                    <a:pt x="91017" y="9525"/>
                  </a:lnTo>
                  <a:lnTo>
                    <a:pt x="93368" y="9525"/>
                  </a:lnTo>
                  <a:lnTo>
                    <a:pt x="102483" y="2979"/>
                  </a:lnTo>
                  <a:lnTo>
                    <a:pt x="111385" y="883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701"/>
            <p:cNvSpPr/>
            <p:nvPr>
              <p:custDataLst>
                <p:tags r:id="rId201"/>
              </p:custDataLst>
            </p:nvPr>
          </p:nvSpPr>
          <p:spPr>
            <a:xfrm>
              <a:off x="8562975" y="3514725"/>
              <a:ext cx="57151" cy="171451"/>
            </a:xfrm>
            <a:custGeom>
              <a:avLst/>
              <a:gdLst/>
              <a:ahLst/>
              <a:cxnLst/>
              <a:rect l="0" t="0" r="0" b="0"/>
              <a:pathLst>
                <a:path w="57151" h="171451">
                  <a:moveTo>
                    <a:pt x="9525" y="19050"/>
                  </a:moveTo>
                  <a:lnTo>
                    <a:pt x="9525" y="19050"/>
                  </a:lnTo>
                  <a:lnTo>
                    <a:pt x="9525" y="24107"/>
                  </a:lnTo>
                  <a:lnTo>
                    <a:pt x="8467" y="25596"/>
                  </a:lnTo>
                  <a:lnTo>
                    <a:pt x="6703" y="26589"/>
                  </a:lnTo>
                  <a:lnTo>
                    <a:pt x="4469" y="27251"/>
                  </a:lnTo>
                  <a:lnTo>
                    <a:pt x="2980" y="28751"/>
                  </a:lnTo>
                  <a:lnTo>
                    <a:pt x="393" y="36660"/>
                  </a:lnTo>
                  <a:lnTo>
                    <a:pt x="0" y="82575"/>
                  </a:lnTo>
                  <a:lnTo>
                    <a:pt x="0" y="127116"/>
                  </a:lnTo>
                  <a:lnTo>
                    <a:pt x="0" y="171450"/>
                  </a:lnTo>
                  <a:lnTo>
                    <a:pt x="0" y="166393"/>
                  </a:lnTo>
                  <a:lnTo>
                    <a:pt x="1058" y="164904"/>
                  </a:lnTo>
                  <a:lnTo>
                    <a:pt x="2822" y="163911"/>
                  </a:lnTo>
                  <a:lnTo>
                    <a:pt x="5056" y="163249"/>
                  </a:lnTo>
                  <a:lnTo>
                    <a:pt x="6545" y="161749"/>
                  </a:lnTo>
                  <a:lnTo>
                    <a:pt x="8200" y="157261"/>
                  </a:lnTo>
                  <a:lnTo>
                    <a:pt x="9522" y="111122"/>
                  </a:lnTo>
                  <a:lnTo>
                    <a:pt x="9525" y="82550"/>
                  </a:lnTo>
                  <a:lnTo>
                    <a:pt x="6703" y="76200"/>
                  </a:lnTo>
                  <a:lnTo>
                    <a:pt x="1325" y="68557"/>
                  </a:lnTo>
                  <a:lnTo>
                    <a:pt x="261" y="59442"/>
                  </a:lnTo>
                  <a:lnTo>
                    <a:pt x="0" y="23922"/>
                  </a:lnTo>
                  <a:lnTo>
                    <a:pt x="1058" y="22298"/>
                  </a:lnTo>
                  <a:lnTo>
                    <a:pt x="2822" y="21216"/>
                  </a:lnTo>
                  <a:lnTo>
                    <a:pt x="5056" y="20494"/>
                  </a:lnTo>
                  <a:lnTo>
                    <a:pt x="6545" y="18954"/>
                  </a:lnTo>
                  <a:lnTo>
                    <a:pt x="9132" y="10976"/>
                  </a:lnTo>
                  <a:lnTo>
                    <a:pt x="12173" y="10170"/>
                  </a:lnTo>
                  <a:lnTo>
                    <a:pt x="14465" y="9955"/>
                  </a:lnTo>
                  <a:lnTo>
                    <a:pt x="15994" y="8753"/>
                  </a:lnTo>
                  <a:lnTo>
                    <a:pt x="17691" y="4595"/>
                  </a:lnTo>
                  <a:lnTo>
                    <a:pt x="19203" y="3064"/>
                  </a:lnTo>
                  <a:lnTo>
                    <a:pt x="27132" y="403"/>
                  </a:lnTo>
                  <a:lnTo>
                    <a:pt x="52554" y="0"/>
                  </a:lnTo>
                  <a:lnTo>
                    <a:pt x="54086" y="1058"/>
                  </a:lnTo>
                  <a:lnTo>
                    <a:pt x="55107" y="2822"/>
                  </a:lnTo>
                  <a:lnTo>
                    <a:pt x="56881" y="9701"/>
                  </a:lnTo>
                  <a:lnTo>
                    <a:pt x="57150" y="57239"/>
                  </a:lnTo>
                  <a:lnTo>
                    <a:pt x="57150" y="70280"/>
                  </a:lnTo>
                  <a:lnTo>
                    <a:pt x="54328" y="76391"/>
                  </a:lnTo>
                  <a:lnTo>
                    <a:pt x="52094" y="79503"/>
                  </a:lnTo>
                  <a:lnTo>
                    <a:pt x="46789" y="82960"/>
                  </a:lnTo>
                  <a:lnTo>
                    <a:pt x="43893" y="83881"/>
                  </a:lnTo>
                  <a:lnTo>
                    <a:pt x="41962" y="85554"/>
                  </a:lnTo>
                  <a:lnTo>
                    <a:pt x="39817" y="90235"/>
                  </a:lnTo>
                  <a:lnTo>
                    <a:pt x="38187" y="91907"/>
                  </a:lnTo>
                  <a:lnTo>
                    <a:pt x="19165" y="103805"/>
                  </a:lnTo>
                  <a:lnTo>
                    <a:pt x="14515" y="104344"/>
                  </a:lnTo>
                  <a:lnTo>
                    <a:pt x="12851" y="105546"/>
                  </a:lnTo>
                  <a:lnTo>
                    <a:pt x="11743" y="107405"/>
                  </a:lnTo>
                  <a:lnTo>
                    <a:pt x="11003" y="109703"/>
                  </a:lnTo>
                  <a:lnTo>
                    <a:pt x="9452" y="111235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702"/>
            <p:cNvSpPr/>
            <p:nvPr>
              <p:custDataLst>
                <p:tags r:id="rId202"/>
              </p:custDataLst>
            </p:nvPr>
          </p:nvSpPr>
          <p:spPr>
            <a:xfrm>
              <a:off x="8362950" y="3514725"/>
              <a:ext cx="133348" cy="200015"/>
            </a:xfrm>
            <a:custGeom>
              <a:avLst/>
              <a:gdLst/>
              <a:ahLst/>
              <a:cxnLst/>
              <a:rect l="0" t="0" r="0" b="0"/>
              <a:pathLst>
                <a:path w="133348" h="200015">
                  <a:moveTo>
                    <a:pt x="38100" y="0"/>
                  </a:moveTo>
                  <a:lnTo>
                    <a:pt x="38100" y="0"/>
                  </a:lnTo>
                  <a:lnTo>
                    <a:pt x="28968" y="9132"/>
                  </a:lnTo>
                  <a:lnTo>
                    <a:pt x="28576" y="36349"/>
                  </a:lnTo>
                  <a:lnTo>
                    <a:pt x="22030" y="45358"/>
                  </a:lnTo>
                  <a:lnTo>
                    <a:pt x="19933" y="54244"/>
                  </a:lnTo>
                  <a:lnTo>
                    <a:pt x="19058" y="100719"/>
                  </a:lnTo>
                  <a:lnTo>
                    <a:pt x="19053" y="107559"/>
                  </a:lnTo>
                  <a:lnTo>
                    <a:pt x="9641" y="154524"/>
                  </a:lnTo>
                  <a:lnTo>
                    <a:pt x="9559" y="164788"/>
                  </a:lnTo>
                  <a:lnTo>
                    <a:pt x="8489" y="167009"/>
                  </a:lnTo>
                  <a:lnTo>
                    <a:pt x="6718" y="168489"/>
                  </a:lnTo>
                  <a:lnTo>
                    <a:pt x="4479" y="169476"/>
                  </a:lnTo>
                  <a:lnTo>
                    <a:pt x="2986" y="171192"/>
                  </a:lnTo>
                  <a:lnTo>
                    <a:pt x="1327" y="175922"/>
                  </a:lnTo>
                  <a:lnTo>
                    <a:pt x="0" y="200014"/>
                  </a:lnTo>
                  <a:lnTo>
                    <a:pt x="8200" y="191823"/>
                  </a:lnTo>
                  <a:lnTo>
                    <a:pt x="9132" y="185836"/>
                  </a:lnTo>
                  <a:lnTo>
                    <a:pt x="9409" y="177359"/>
                  </a:lnTo>
                  <a:lnTo>
                    <a:pt x="12296" y="171254"/>
                  </a:lnTo>
                  <a:lnTo>
                    <a:pt x="16048" y="165013"/>
                  </a:lnTo>
                  <a:lnTo>
                    <a:pt x="18457" y="152383"/>
                  </a:lnTo>
                  <a:lnTo>
                    <a:pt x="19045" y="106761"/>
                  </a:lnTo>
                  <a:lnTo>
                    <a:pt x="19050" y="60332"/>
                  </a:lnTo>
                  <a:lnTo>
                    <a:pt x="19050" y="20815"/>
                  </a:lnTo>
                  <a:lnTo>
                    <a:pt x="33239" y="4906"/>
                  </a:lnTo>
                  <a:lnTo>
                    <a:pt x="38761" y="2181"/>
                  </a:lnTo>
                  <a:lnTo>
                    <a:pt x="52163" y="128"/>
                  </a:lnTo>
                  <a:lnTo>
                    <a:pt x="64913" y="11"/>
                  </a:lnTo>
                  <a:lnTo>
                    <a:pt x="65501" y="1065"/>
                  </a:lnTo>
                  <a:lnTo>
                    <a:pt x="66153" y="5060"/>
                  </a:lnTo>
                  <a:lnTo>
                    <a:pt x="67386" y="6548"/>
                  </a:lnTo>
                  <a:lnTo>
                    <a:pt x="71576" y="8202"/>
                  </a:lnTo>
                  <a:lnTo>
                    <a:pt x="73117" y="9701"/>
                  </a:lnTo>
                  <a:lnTo>
                    <a:pt x="75795" y="17610"/>
                  </a:lnTo>
                  <a:lnTo>
                    <a:pt x="76200" y="60720"/>
                  </a:lnTo>
                  <a:lnTo>
                    <a:pt x="75142" y="62705"/>
                  </a:lnTo>
                  <a:lnTo>
                    <a:pt x="73378" y="64029"/>
                  </a:lnTo>
                  <a:lnTo>
                    <a:pt x="71144" y="64911"/>
                  </a:lnTo>
                  <a:lnTo>
                    <a:pt x="69655" y="66557"/>
                  </a:lnTo>
                  <a:lnTo>
                    <a:pt x="68000" y="71209"/>
                  </a:lnTo>
                  <a:lnTo>
                    <a:pt x="66791" y="83963"/>
                  </a:lnTo>
                  <a:lnTo>
                    <a:pt x="65694" y="84550"/>
                  </a:lnTo>
                  <a:lnTo>
                    <a:pt x="57545" y="85680"/>
                  </a:lnTo>
                  <a:lnTo>
                    <a:pt x="57160" y="94857"/>
                  </a:lnTo>
                  <a:lnTo>
                    <a:pt x="57153" y="90077"/>
                  </a:lnTo>
                  <a:lnTo>
                    <a:pt x="58210" y="88626"/>
                  </a:lnTo>
                  <a:lnTo>
                    <a:pt x="65351" y="86108"/>
                  </a:lnTo>
                  <a:lnTo>
                    <a:pt x="99787" y="85725"/>
                  </a:lnTo>
                  <a:lnTo>
                    <a:pt x="105380" y="88547"/>
                  </a:lnTo>
                  <a:lnTo>
                    <a:pt x="112538" y="93926"/>
                  </a:lnTo>
                  <a:lnTo>
                    <a:pt x="113517" y="97484"/>
                  </a:lnTo>
                  <a:lnTo>
                    <a:pt x="113778" y="99914"/>
                  </a:lnTo>
                  <a:lnTo>
                    <a:pt x="115011" y="101534"/>
                  </a:lnTo>
                  <a:lnTo>
                    <a:pt x="119201" y="103335"/>
                  </a:lnTo>
                  <a:lnTo>
                    <a:pt x="120742" y="104873"/>
                  </a:lnTo>
                  <a:lnTo>
                    <a:pt x="124613" y="114391"/>
                  </a:lnTo>
                  <a:lnTo>
                    <a:pt x="131990" y="122374"/>
                  </a:lnTo>
                  <a:lnTo>
                    <a:pt x="133231" y="131899"/>
                  </a:lnTo>
                  <a:lnTo>
                    <a:pt x="133347" y="147502"/>
                  </a:lnTo>
                  <a:lnTo>
                    <a:pt x="130526" y="153045"/>
                  </a:lnTo>
                  <a:lnTo>
                    <a:pt x="115659" y="170080"/>
                  </a:lnTo>
                  <a:lnTo>
                    <a:pt x="106965" y="172238"/>
                  </a:lnTo>
                  <a:lnTo>
                    <a:pt x="97002" y="179615"/>
                  </a:lnTo>
                  <a:lnTo>
                    <a:pt x="87991" y="181765"/>
                  </a:lnTo>
                  <a:lnTo>
                    <a:pt x="79106" y="187442"/>
                  </a:lnTo>
                  <a:lnTo>
                    <a:pt x="68521" y="190097"/>
                  </a:lnTo>
                  <a:lnTo>
                    <a:pt x="53579" y="190465"/>
                  </a:lnTo>
                  <a:lnTo>
                    <a:pt x="51595" y="189418"/>
                  </a:lnTo>
                  <a:lnTo>
                    <a:pt x="50271" y="187662"/>
                  </a:lnTo>
                  <a:lnTo>
                    <a:pt x="48147" y="182296"/>
                  </a:lnTo>
                  <a:lnTo>
                    <a:pt x="45035" y="181562"/>
                  </a:lnTo>
                  <a:lnTo>
                    <a:pt x="39470" y="181091"/>
                  </a:lnTo>
                  <a:lnTo>
                    <a:pt x="39013" y="179994"/>
                  </a:lnTo>
                  <a:lnTo>
                    <a:pt x="38220" y="172784"/>
                  </a:lnTo>
                  <a:lnTo>
                    <a:pt x="39239" y="172339"/>
                  </a:lnTo>
                  <a:lnTo>
                    <a:pt x="476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703"/>
            <p:cNvSpPr/>
            <p:nvPr>
              <p:custDataLst>
                <p:tags r:id="rId203"/>
              </p:custDataLst>
            </p:nvPr>
          </p:nvSpPr>
          <p:spPr>
            <a:xfrm>
              <a:off x="8086725" y="3638550"/>
              <a:ext cx="161926" cy="104776"/>
            </a:xfrm>
            <a:custGeom>
              <a:avLst/>
              <a:gdLst/>
              <a:ahLst/>
              <a:cxnLst/>
              <a:rect l="0" t="0" r="0" b="0"/>
              <a:pathLst>
                <a:path w="161926" h="104776">
                  <a:moveTo>
                    <a:pt x="123825" y="0"/>
                  </a:moveTo>
                  <a:lnTo>
                    <a:pt x="123825" y="0"/>
                  </a:lnTo>
                  <a:lnTo>
                    <a:pt x="115625" y="8201"/>
                  </a:lnTo>
                  <a:lnTo>
                    <a:pt x="114693" y="14189"/>
                  </a:lnTo>
                  <a:lnTo>
                    <a:pt x="113504" y="15809"/>
                  </a:lnTo>
                  <a:lnTo>
                    <a:pt x="106134" y="18624"/>
                  </a:lnTo>
                  <a:lnTo>
                    <a:pt x="105379" y="21683"/>
                  </a:lnTo>
                  <a:lnTo>
                    <a:pt x="105177" y="23980"/>
                  </a:lnTo>
                  <a:lnTo>
                    <a:pt x="103985" y="25512"/>
                  </a:lnTo>
                  <a:lnTo>
                    <a:pt x="99837" y="27213"/>
                  </a:lnTo>
                  <a:lnTo>
                    <a:pt x="98309" y="28726"/>
                  </a:lnTo>
                  <a:lnTo>
                    <a:pt x="96609" y="33228"/>
                  </a:lnTo>
                  <a:lnTo>
                    <a:pt x="95097" y="34852"/>
                  </a:lnTo>
                  <a:lnTo>
                    <a:pt x="76005" y="45449"/>
                  </a:lnTo>
                  <a:lnTo>
                    <a:pt x="72896" y="46174"/>
                  </a:lnTo>
                  <a:lnTo>
                    <a:pt x="70822" y="47716"/>
                  </a:lnTo>
                  <a:lnTo>
                    <a:pt x="69440" y="49802"/>
                  </a:lnTo>
                  <a:lnTo>
                    <a:pt x="66846" y="54943"/>
                  </a:lnTo>
                  <a:lnTo>
                    <a:pt x="53579" y="69978"/>
                  </a:lnTo>
                  <a:lnTo>
                    <a:pt x="47449" y="73435"/>
                  </a:lnTo>
                  <a:lnTo>
                    <a:pt x="44333" y="74356"/>
                  </a:lnTo>
                  <a:lnTo>
                    <a:pt x="42255" y="76029"/>
                  </a:lnTo>
                  <a:lnTo>
                    <a:pt x="38273" y="82382"/>
                  </a:lnTo>
                  <a:lnTo>
                    <a:pt x="18874" y="93068"/>
                  </a:lnTo>
                  <a:lnTo>
                    <a:pt x="15758" y="93795"/>
                  </a:lnTo>
                  <a:lnTo>
                    <a:pt x="13680" y="95339"/>
                  </a:lnTo>
                  <a:lnTo>
                    <a:pt x="12295" y="97426"/>
                  </a:lnTo>
                  <a:lnTo>
                    <a:pt x="10072" y="103324"/>
                  </a:lnTo>
                  <a:lnTo>
                    <a:pt x="6946" y="104130"/>
                  </a:lnTo>
                  <a:lnTo>
                    <a:pt x="0" y="104775"/>
                  </a:lnTo>
                  <a:lnTo>
                    <a:pt x="31905" y="104775"/>
                  </a:lnTo>
                  <a:lnTo>
                    <a:pt x="38169" y="101953"/>
                  </a:lnTo>
                  <a:lnTo>
                    <a:pt x="44480" y="98229"/>
                  </a:lnTo>
                  <a:lnTo>
                    <a:pt x="57156" y="95839"/>
                  </a:lnTo>
                  <a:lnTo>
                    <a:pt x="104775" y="95251"/>
                  </a:lnTo>
                  <a:lnTo>
                    <a:pt x="152235" y="95250"/>
                  </a:lnTo>
                  <a:lnTo>
                    <a:pt x="1619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1" name="SMARTInkShape-704"/>
          <p:cNvSpPr/>
          <p:nvPr>
            <p:custDataLst>
              <p:tags r:id="rId18"/>
            </p:custDataLst>
          </p:nvPr>
        </p:nvSpPr>
        <p:spPr>
          <a:xfrm>
            <a:off x="9315450" y="35528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9" name="SMARTInkShape-Group184"/>
          <p:cNvGrpSpPr/>
          <p:nvPr/>
        </p:nvGrpSpPr>
        <p:grpSpPr>
          <a:xfrm>
            <a:off x="10248900" y="3467100"/>
            <a:ext cx="742948" cy="218672"/>
            <a:chOff x="10248900" y="3467100"/>
            <a:chExt cx="742948" cy="218672"/>
          </a:xfrm>
        </p:grpSpPr>
        <p:sp>
          <p:nvSpPr>
            <p:cNvPr id="252" name="SMARTInkShape-705"/>
            <p:cNvSpPr/>
            <p:nvPr>
              <p:custDataLst>
                <p:tags r:id="rId182"/>
              </p:custDataLst>
            </p:nvPr>
          </p:nvSpPr>
          <p:spPr>
            <a:xfrm>
              <a:off x="10782300" y="3476660"/>
              <a:ext cx="209548" cy="65307"/>
            </a:xfrm>
            <a:custGeom>
              <a:avLst/>
              <a:gdLst/>
              <a:ahLst/>
              <a:cxnLst/>
              <a:rect l="0" t="0" r="0" b="0"/>
              <a:pathLst>
                <a:path w="209548" h="65307">
                  <a:moveTo>
                    <a:pt x="0" y="28540"/>
                  </a:moveTo>
                  <a:lnTo>
                    <a:pt x="0" y="28540"/>
                  </a:lnTo>
                  <a:lnTo>
                    <a:pt x="0" y="19132"/>
                  </a:lnTo>
                  <a:lnTo>
                    <a:pt x="14191" y="19018"/>
                  </a:lnTo>
                  <a:lnTo>
                    <a:pt x="19711" y="16194"/>
                  </a:lnTo>
                  <a:lnTo>
                    <a:pt x="26824" y="10814"/>
                  </a:lnTo>
                  <a:lnTo>
                    <a:pt x="35833" y="9752"/>
                  </a:lnTo>
                  <a:lnTo>
                    <a:pt x="80700" y="9490"/>
                  </a:lnTo>
                  <a:lnTo>
                    <a:pt x="128292" y="9490"/>
                  </a:lnTo>
                  <a:lnTo>
                    <a:pt x="151962" y="9490"/>
                  </a:lnTo>
                  <a:lnTo>
                    <a:pt x="152400" y="33480"/>
                  </a:lnTo>
                  <a:lnTo>
                    <a:pt x="151342" y="35008"/>
                  </a:lnTo>
                  <a:lnTo>
                    <a:pt x="149576" y="36028"/>
                  </a:lnTo>
                  <a:lnTo>
                    <a:pt x="147343" y="36707"/>
                  </a:lnTo>
                  <a:lnTo>
                    <a:pt x="145854" y="38218"/>
                  </a:lnTo>
                  <a:lnTo>
                    <a:pt x="142990" y="47162"/>
                  </a:lnTo>
                  <a:lnTo>
                    <a:pt x="142884" y="55753"/>
                  </a:lnTo>
                  <a:lnTo>
                    <a:pt x="143939" y="56207"/>
                  </a:lnTo>
                  <a:lnTo>
                    <a:pt x="151077" y="56995"/>
                  </a:lnTo>
                  <a:lnTo>
                    <a:pt x="151812" y="59884"/>
                  </a:lnTo>
                  <a:lnTo>
                    <a:pt x="152009" y="62136"/>
                  </a:lnTo>
                  <a:lnTo>
                    <a:pt x="153198" y="63637"/>
                  </a:lnTo>
                  <a:lnTo>
                    <a:pt x="157340" y="65306"/>
                  </a:lnTo>
                  <a:lnTo>
                    <a:pt x="158868" y="64692"/>
                  </a:lnTo>
                  <a:lnTo>
                    <a:pt x="159887" y="63225"/>
                  </a:lnTo>
                  <a:lnTo>
                    <a:pt x="160566" y="61188"/>
                  </a:lnTo>
                  <a:lnTo>
                    <a:pt x="162077" y="59831"/>
                  </a:lnTo>
                  <a:lnTo>
                    <a:pt x="170007" y="57473"/>
                  </a:lnTo>
                  <a:lnTo>
                    <a:pt x="178770" y="50639"/>
                  </a:lnTo>
                  <a:lnTo>
                    <a:pt x="184582" y="48945"/>
                  </a:lnTo>
                  <a:lnTo>
                    <a:pt x="186554" y="47435"/>
                  </a:lnTo>
                  <a:lnTo>
                    <a:pt x="188745" y="42935"/>
                  </a:lnTo>
                  <a:lnTo>
                    <a:pt x="190388" y="41312"/>
                  </a:lnTo>
                  <a:lnTo>
                    <a:pt x="195037" y="39508"/>
                  </a:lnTo>
                  <a:lnTo>
                    <a:pt x="196699" y="37968"/>
                  </a:lnTo>
                  <a:lnTo>
                    <a:pt x="198547" y="33436"/>
                  </a:lnTo>
                  <a:lnTo>
                    <a:pt x="200099" y="31804"/>
                  </a:lnTo>
                  <a:lnTo>
                    <a:pt x="204643" y="29991"/>
                  </a:lnTo>
                  <a:lnTo>
                    <a:pt x="206279" y="28449"/>
                  </a:lnTo>
                  <a:lnTo>
                    <a:pt x="209422" y="19445"/>
                  </a:lnTo>
                  <a:lnTo>
                    <a:pt x="209547" y="9893"/>
                  </a:lnTo>
                  <a:lnTo>
                    <a:pt x="200416" y="368"/>
                  </a:lnTo>
                  <a:lnTo>
                    <a:pt x="191859" y="0"/>
                  </a:lnTo>
                  <a:lnTo>
                    <a:pt x="171853" y="18613"/>
                  </a:lnTo>
                  <a:lnTo>
                    <a:pt x="171450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706"/>
            <p:cNvSpPr/>
            <p:nvPr>
              <p:custDataLst>
                <p:tags r:id="rId183"/>
              </p:custDataLst>
            </p:nvPr>
          </p:nvSpPr>
          <p:spPr>
            <a:xfrm>
              <a:off x="10725150" y="3486160"/>
              <a:ext cx="104741" cy="199612"/>
            </a:xfrm>
            <a:custGeom>
              <a:avLst/>
              <a:gdLst/>
              <a:ahLst/>
              <a:cxnLst/>
              <a:rect l="0" t="0" r="0" b="0"/>
              <a:pathLst>
                <a:path w="104741" h="199612">
                  <a:moveTo>
                    <a:pt x="57150" y="9515"/>
                  </a:moveTo>
                  <a:lnTo>
                    <a:pt x="57150" y="9515"/>
                  </a:lnTo>
                  <a:lnTo>
                    <a:pt x="66560" y="107"/>
                  </a:lnTo>
                  <a:lnTo>
                    <a:pt x="74864" y="0"/>
                  </a:lnTo>
                  <a:lnTo>
                    <a:pt x="75310" y="1055"/>
                  </a:lnTo>
                  <a:lnTo>
                    <a:pt x="75805" y="5050"/>
                  </a:lnTo>
                  <a:lnTo>
                    <a:pt x="74878" y="6538"/>
                  </a:lnTo>
                  <a:lnTo>
                    <a:pt x="73202" y="7530"/>
                  </a:lnTo>
                  <a:lnTo>
                    <a:pt x="67965" y="9123"/>
                  </a:lnTo>
                  <a:lnTo>
                    <a:pt x="67249" y="12163"/>
                  </a:lnTo>
                  <a:lnTo>
                    <a:pt x="66789" y="17682"/>
                  </a:lnTo>
                  <a:lnTo>
                    <a:pt x="60151" y="26376"/>
                  </a:lnTo>
                  <a:lnTo>
                    <a:pt x="58486" y="32178"/>
                  </a:lnTo>
                  <a:lnTo>
                    <a:pt x="56982" y="34149"/>
                  </a:lnTo>
                  <a:lnTo>
                    <a:pt x="52489" y="36339"/>
                  </a:lnTo>
                  <a:lnTo>
                    <a:pt x="50868" y="37981"/>
                  </a:lnTo>
                  <a:lnTo>
                    <a:pt x="40276" y="57319"/>
                  </a:lnTo>
                  <a:lnTo>
                    <a:pt x="37328" y="73039"/>
                  </a:lnTo>
                  <a:lnTo>
                    <a:pt x="28424" y="85521"/>
                  </a:lnTo>
                  <a:lnTo>
                    <a:pt x="20493" y="93751"/>
                  </a:lnTo>
                  <a:lnTo>
                    <a:pt x="19054" y="104708"/>
                  </a:lnTo>
                  <a:lnTo>
                    <a:pt x="19051" y="104754"/>
                  </a:lnTo>
                  <a:lnTo>
                    <a:pt x="19050" y="104758"/>
                  </a:lnTo>
                  <a:lnTo>
                    <a:pt x="19050" y="104762"/>
                  </a:lnTo>
                  <a:lnTo>
                    <a:pt x="27252" y="96564"/>
                  </a:lnTo>
                  <a:lnTo>
                    <a:pt x="33241" y="95632"/>
                  </a:lnTo>
                  <a:lnTo>
                    <a:pt x="34860" y="94443"/>
                  </a:lnTo>
                  <a:lnTo>
                    <a:pt x="40732" y="83497"/>
                  </a:lnTo>
                  <a:lnTo>
                    <a:pt x="55707" y="68116"/>
                  </a:lnTo>
                  <a:lnTo>
                    <a:pt x="65225" y="66793"/>
                  </a:lnTo>
                  <a:lnTo>
                    <a:pt x="84274" y="66666"/>
                  </a:lnTo>
                  <a:lnTo>
                    <a:pt x="93799" y="74866"/>
                  </a:lnTo>
                  <a:lnTo>
                    <a:pt x="94821" y="80854"/>
                  </a:lnTo>
                  <a:lnTo>
                    <a:pt x="96022" y="82474"/>
                  </a:lnTo>
                  <a:lnTo>
                    <a:pt x="100179" y="84275"/>
                  </a:lnTo>
                  <a:lnTo>
                    <a:pt x="101712" y="85813"/>
                  </a:lnTo>
                  <a:lnTo>
                    <a:pt x="103413" y="90345"/>
                  </a:lnTo>
                  <a:lnTo>
                    <a:pt x="104740" y="109302"/>
                  </a:lnTo>
                  <a:lnTo>
                    <a:pt x="101937" y="114895"/>
                  </a:lnTo>
                  <a:lnTo>
                    <a:pt x="98223" y="120909"/>
                  </a:lnTo>
                  <a:lnTo>
                    <a:pt x="95838" y="133393"/>
                  </a:lnTo>
                  <a:lnTo>
                    <a:pt x="95641" y="136551"/>
                  </a:lnTo>
                  <a:lnTo>
                    <a:pt x="92602" y="142881"/>
                  </a:lnTo>
                  <a:lnTo>
                    <a:pt x="88782" y="149222"/>
                  </a:lnTo>
                  <a:lnTo>
                    <a:pt x="85573" y="158742"/>
                  </a:lnTo>
                  <a:lnTo>
                    <a:pt x="62138" y="185464"/>
                  </a:lnTo>
                  <a:lnTo>
                    <a:pt x="56545" y="188256"/>
                  </a:lnTo>
                  <a:lnTo>
                    <a:pt x="44331" y="190049"/>
                  </a:lnTo>
                  <a:lnTo>
                    <a:pt x="42255" y="191255"/>
                  </a:lnTo>
                  <a:lnTo>
                    <a:pt x="40870" y="193116"/>
                  </a:lnTo>
                  <a:lnTo>
                    <a:pt x="39946" y="195416"/>
                  </a:lnTo>
                  <a:lnTo>
                    <a:pt x="38274" y="196949"/>
                  </a:lnTo>
                  <a:lnTo>
                    <a:pt x="30061" y="199611"/>
                  </a:lnTo>
                  <a:lnTo>
                    <a:pt x="20504" y="191779"/>
                  </a:lnTo>
                  <a:lnTo>
                    <a:pt x="9955" y="190523"/>
                  </a:lnTo>
                  <a:lnTo>
                    <a:pt x="35" y="180999"/>
                  </a:lnTo>
                  <a:lnTo>
                    <a:pt x="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707"/>
            <p:cNvSpPr/>
            <p:nvPr>
              <p:custDataLst>
                <p:tags r:id="rId184"/>
              </p:custDataLst>
            </p:nvPr>
          </p:nvSpPr>
          <p:spPr>
            <a:xfrm>
              <a:off x="10544213" y="3476625"/>
              <a:ext cx="161888" cy="208216"/>
            </a:xfrm>
            <a:custGeom>
              <a:avLst/>
              <a:gdLst/>
              <a:ahLst/>
              <a:cxnLst/>
              <a:rect l="0" t="0" r="0" b="0"/>
              <a:pathLst>
                <a:path w="161888" h="208216">
                  <a:moveTo>
                    <a:pt x="123787" y="0"/>
                  </a:moveTo>
                  <a:lnTo>
                    <a:pt x="123787" y="0"/>
                  </a:lnTo>
                  <a:lnTo>
                    <a:pt x="115585" y="8201"/>
                  </a:lnTo>
                  <a:lnTo>
                    <a:pt x="113464" y="16868"/>
                  </a:lnTo>
                  <a:lnTo>
                    <a:pt x="97801" y="38158"/>
                  </a:lnTo>
                  <a:lnTo>
                    <a:pt x="95304" y="44476"/>
                  </a:lnTo>
                  <a:lnTo>
                    <a:pt x="78804" y="66677"/>
                  </a:lnTo>
                  <a:lnTo>
                    <a:pt x="71627" y="84432"/>
                  </a:lnTo>
                  <a:lnTo>
                    <a:pt x="53818" y="107558"/>
                  </a:lnTo>
                  <a:lnTo>
                    <a:pt x="41213" y="119514"/>
                  </a:lnTo>
                  <a:lnTo>
                    <a:pt x="34877" y="121909"/>
                  </a:lnTo>
                  <a:lnTo>
                    <a:pt x="32763" y="123606"/>
                  </a:lnTo>
                  <a:lnTo>
                    <a:pt x="10941" y="150921"/>
                  </a:lnTo>
                  <a:lnTo>
                    <a:pt x="392" y="152361"/>
                  </a:lnTo>
                  <a:lnTo>
                    <a:pt x="0" y="144196"/>
                  </a:lnTo>
                  <a:lnTo>
                    <a:pt x="1045" y="143756"/>
                  </a:lnTo>
                  <a:lnTo>
                    <a:pt x="5031" y="143266"/>
                  </a:lnTo>
                  <a:lnTo>
                    <a:pt x="6517" y="142078"/>
                  </a:lnTo>
                  <a:lnTo>
                    <a:pt x="8167" y="137935"/>
                  </a:lnTo>
                  <a:lnTo>
                    <a:pt x="9665" y="136406"/>
                  </a:lnTo>
                  <a:lnTo>
                    <a:pt x="14153" y="134708"/>
                  </a:lnTo>
                  <a:lnTo>
                    <a:pt x="15773" y="133197"/>
                  </a:lnTo>
                  <a:lnTo>
                    <a:pt x="17573" y="128696"/>
                  </a:lnTo>
                  <a:lnTo>
                    <a:pt x="19111" y="127072"/>
                  </a:lnTo>
                  <a:lnTo>
                    <a:pt x="27087" y="124253"/>
                  </a:lnTo>
                  <a:lnTo>
                    <a:pt x="74684" y="123825"/>
                  </a:lnTo>
                  <a:lnTo>
                    <a:pt x="103285" y="123825"/>
                  </a:lnTo>
                  <a:lnTo>
                    <a:pt x="112810" y="115624"/>
                  </a:lnTo>
                  <a:lnTo>
                    <a:pt x="118888" y="114693"/>
                  </a:lnTo>
                  <a:lnTo>
                    <a:pt x="120521" y="113503"/>
                  </a:lnTo>
                  <a:lnTo>
                    <a:pt x="121610" y="111652"/>
                  </a:lnTo>
                  <a:lnTo>
                    <a:pt x="122335" y="109360"/>
                  </a:lnTo>
                  <a:lnTo>
                    <a:pt x="123877" y="107831"/>
                  </a:lnTo>
                  <a:lnTo>
                    <a:pt x="128413" y="106133"/>
                  </a:lnTo>
                  <a:lnTo>
                    <a:pt x="130046" y="104622"/>
                  </a:lnTo>
                  <a:lnTo>
                    <a:pt x="131860" y="100121"/>
                  </a:lnTo>
                  <a:lnTo>
                    <a:pt x="133402" y="98497"/>
                  </a:lnTo>
                  <a:lnTo>
                    <a:pt x="137938" y="96694"/>
                  </a:lnTo>
                  <a:lnTo>
                    <a:pt x="139571" y="95154"/>
                  </a:lnTo>
                  <a:lnTo>
                    <a:pt x="141385" y="90621"/>
                  </a:lnTo>
                  <a:lnTo>
                    <a:pt x="142927" y="88989"/>
                  </a:lnTo>
                  <a:lnTo>
                    <a:pt x="147463" y="87176"/>
                  </a:lnTo>
                  <a:lnTo>
                    <a:pt x="149096" y="85634"/>
                  </a:lnTo>
                  <a:lnTo>
                    <a:pt x="153134" y="76109"/>
                  </a:lnTo>
                  <a:lnTo>
                    <a:pt x="161886" y="66676"/>
                  </a:lnTo>
                  <a:lnTo>
                    <a:pt x="161887" y="66675"/>
                  </a:lnTo>
                  <a:lnTo>
                    <a:pt x="153685" y="74876"/>
                  </a:lnTo>
                  <a:lnTo>
                    <a:pt x="151564" y="83543"/>
                  </a:lnTo>
                  <a:lnTo>
                    <a:pt x="135477" y="105381"/>
                  </a:lnTo>
                  <a:lnTo>
                    <a:pt x="134755" y="108354"/>
                  </a:lnTo>
                  <a:lnTo>
                    <a:pt x="125963" y="123878"/>
                  </a:lnTo>
                  <a:lnTo>
                    <a:pt x="125237" y="127036"/>
                  </a:lnTo>
                  <a:lnTo>
                    <a:pt x="116439" y="142880"/>
                  </a:lnTo>
                  <a:lnTo>
                    <a:pt x="115713" y="146053"/>
                  </a:lnTo>
                  <a:lnTo>
                    <a:pt x="109636" y="155576"/>
                  </a:lnTo>
                  <a:lnTo>
                    <a:pt x="77925" y="188735"/>
                  </a:lnTo>
                  <a:lnTo>
                    <a:pt x="76946" y="192537"/>
                  </a:lnTo>
                  <a:lnTo>
                    <a:pt x="76317" y="198546"/>
                  </a:lnTo>
                  <a:lnTo>
                    <a:pt x="75206" y="199039"/>
                  </a:lnTo>
                  <a:lnTo>
                    <a:pt x="67974" y="199895"/>
                  </a:lnTo>
                  <a:lnTo>
                    <a:pt x="67232" y="202790"/>
                  </a:lnTo>
                  <a:lnTo>
                    <a:pt x="66755" y="208215"/>
                  </a:lnTo>
                  <a:lnTo>
                    <a:pt x="66640" y="195326"/>
                  </a:lnTo>
                  <a:lnTo>
                    <a:pt x="67697" y="193718"/>
                  </a:lnTo>
                  <a:lnTo>
                    <a:pt x="69461" y="192645"/>
                  </a:lnTo>
                  <a:lnTo>
                    <a:pt x="71695" y="191930"/>
                  </a:lnTo>
                  <a:lnTo>
                    <a:pt x="73183" y="190395"/>
                  </a:lnTo>
                  <a:lnTo>
                    <a:pt x="76162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708"/>
            <p:cNvSpPr/>
            <p:nvPr>
              <p:custDataLst>
                <p:tags r:id="rId185"/>
              </p:custDataLst>
            </p:nvPr>
          </p:nvSpPr>
          <p:spPr>
            <a:xfrm>
              <a:off x="10658475" y="3467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709"/>
            <p:cNvSpPr/>
            <p:nvPr>
              <p:custDataLst>
                <p:tags r:id="rId186"/>
              </p:custDataLst>
            </p:nvPr>
          </p:nvSpPr>
          <p:spPr>
            <a:xfrm>
              <a:off x="10258425" y="3619500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0" y="28575"/>
                  </a:moveTo>
                  <a:lnTo>
                    <a:pt x="0" y="28575"/>
                  </a:lnTo>
                  <a:lnTo>
                    <a:pt x="23703" y="28575"/>
                  </a:lnTo>
                  <a:lnTo>
                    <a:pt x="25328" y="27517"/>
                  </a:lnTo>
                  <a:lnTo>
                    <a:pt x="26410" y="25753"/>
                  </a:lnTo>
                  <a:lnTo>
                    <a:pt x="27132" y="23518"/>
                  </a:lnTo>
                  <a:lnTo>
                    <a:pt x="28670" y="22029"/>
                  </a:lnTo>
                  <a:lnTo>
                    <a:pt x="33204" y="20374"/>
                  </a:lnTo>
                  <a:lnTo>
                    <a:pt x="54059" y="18069"/>
                  </a:lnTo>
                  <a:lnTo>
                    <a:pt x="66693" y="11526"/>
                  </a:lnTo>
                  <a:lnTo>
                    <a:pt x="110244" y="8490"/>
                  </a:lnTo>
                  <a:lnTo>
                    <a:pt x="123651" y="1991"/>
                  </a:lnTo>
                  <a:lnTo>
                    <a:pt x="171260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710"/>
            <p:cNvSpPr/>
            <p:nvPr>
              <p:custDataLst>
                <p:tags r:id="rId187"/>
              </p:custDataLst>
            </p:nvPr>
          </p:nvSpPr>
          <p:spPr>
            <a:xfrm>
              <a:off x="10248900" y="36385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711"/>
            <p:cNvSpPr/>
            <p:nvPr>
              <p:custDataLst>
                <p:tags r:id="rId188"/>
              </p:custDataLst>
            </p:nvPr>
          </p:nvSpPr>
          <p:spPr>
            <a:xfrm>
              <a:off x="10277475" y="35528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1404" y="9525"/>
                  </a:lnTo>
                  <a:lnTo>
                    <a:pt x="47683" y="6703"/>
                  </a:lnTo>
                  <a:lnTo>
                    <a:pt x="55280" y="1324"/>
                  </a:lnTo>
                  <a:lnTo>
                    <a:pt x="64386" y="262"/>
                  </a:lnTo>
                  <a:lnTo>
                    <a:pt x="110949" y="0"/>
                  </a:lnTo>
                  <a:lnTo>
                    <a:pt x="123824" y="0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2" name="SMARTInkShape-Group185"/>
          <p:cNvGrpSpPr/>
          <p:nvPr/>
        </p:nvGrpSpPr>
        <p:grpSpPr>
          <a:xfrm>
            <a:off x="11201520" y="3562481"/>
            <a:ext cx="304681" cy="104634"/>
            <a:chOff x="11201520" y="3562481"/>
            <a:chExt cx="304681" cy="104634"/>
          </a:xfrm>
        </p:grpSpPr>
        <p:sp>
          <p:nvSpPr>
            <p:cNvPr id="260" name="SMARTInkShape-712"/>
            <p:cNvSpPr/>
            <p:nvPr>
              <p:custDataLst>
                <p:tags r:id="rId180"/>
              </p:custDataLst>
            </p:nvPr>
          </p:nvSpPr>
          <p:spPr>
            <a:xfrm>
              <a:off x="11201520" y="3562481"/>
              <a:ext cx="304681" cy="104634"/>
            </a:xfrm>
            <a:custGeom>
              <a:avLst/>
              <a:gdLst/>
              <a:ahLst/>
              <a:cxnLst/>
              <a:rect l="0" t="0" r="0" b="0"/>
              <a:pathLst>
                <a:path w="304681" h="104634">
                  <a:moveTo>
                    <a:pt x="28455" y="28444"/>
                  </a:moveTo>
                  <a:lnTo>
                    <a:pt x="28455" y="28444"/>
                  </a:lnTo>
                  <a:lnTo>
                    <a:pt x="28455" y="42909"/>
                  </a:lnTo>
                  <a:lnTo>
                    <a:pt x="25631" y="48278"/>
                  </a:lnTo>
                  <a:lnTo>
                    <a:pt x="20253" y="55292"/>
                  </a:lnTo>
                  <a:lnTo>
                    <a:pt x="19321" y="61564"/>
                  </a:lnTo>
                  <a:lnTo>
                    <a:pt x="18132" y="63224"/>
                  </a:lnTo>
                  <a:lnTo>
                    <a:pt x="16282" y="64331"/>
                  </a:lnTo>
                  <a:lnTo>
                    <a:pt x="13990" y="65068"/>
                  </a:lnTo>
                  <a:lnTo>
                    <a:pt x="12462" y="66618"/>
                  </a:lnTo>
                  <a:lnTo>
                    <a:pt x="10764" y="71163"/>
                  </a:lnTo>
                  <a:lnTo>
                    <a:pt x="8614" y="82704"/>
                  </a:lnTo>
                  <a:lnTo>
                    <a:pt x="282" y="94573"/>
                  </a:lnTo>
                  <a:lnTo>
                    <a:pt x="0" y="100014"/>
                  </a:lnTo>
                  <a:lnTo>
                    <a:pt x="1017" y="101557"/>
                  </a:lnTo>
                  <a:lnTo>
                    <a:pt x="2755" y="102586"/>
                  </a:lnTo>
                  <a:lnTo>
                    <a:pt x="9017" y="104523"/>
                  </a:lnTo>
                  <a:lnTo>
                    <a:pt x="22629" y="104633"/>
                  </a:lnTo>
                  <a:lnTo>
                    <a:pt x="28688" y="101817"/>
                  </a:lnTo>
                  <a:lnTo>
                    <a:pt x="34908" y="98096"/>
                  </a:lnTo>
                  <a:lnTo>
                    <a:pt x="60410" y="87776"/>
                  </a:lnTo>
                  <a:lnTo>
                    <a:pt x="105439" y="57002"/>
                  </a:lnTo>
                  <a:lnTo>
                    <a:pt x="150066" y="28444"/>
                  </a:lnTo>
                  <a:lnTo>
                    <a:pt x="180724" y="0"/>
                  </a:lnTo>
                  <a:lnTo>
                    <a:pt x="180815" y="4964"/>
                  </a:lnTo>
                  <a:lnTo>
                    <a:pt x="179772" y="6441"/>
                  </a:lnTo>
                  <a:lnTo>
                    <a:pt x="178016" y="7425"/>
                  </a:lnTo>
                  <a:lnTo>
                    <a:pt x="172650" y="9005"/>
                  </a:lnTo>
                  <a:lnTo>
                    <a:pt x="166664" y="14335"/>
                  </a:lnTo>
                  <a:lnTo>
                    <a:pt x="163964" y="19704"/>
                  </a:lnTo>
                  <a:lnTo>
                    <a:pt x="163244" y="22618"/>
                  </a:lnTo>
                  <a:lnTo>
                    <a:pt x="144206" y="54210"/>
                  </a:lnTo>
                  <a:lnTo>
                    <a:pt x="141983" y="64069"/>
                  </a:lnTo>
                  <a:lnTo>
                    <a:pt x="136293" y="73101"/>
                  </a:lnTo>
                  <a:lnTo>
                    <a:pt x="133633" y="83740"/>
                  </a:lnTo>
                  <a:lnTo>
                    <a:pt x="133233" y="103189"/>
                  </a:lnTo>
                  <a:lnTo>
                    <a:pt x="134290" y="103674"/>
                  </a:lnTo>
                  <a:lnTo>
                    <a:pt x="155619" y="104606"/>
                  </a:lnTo>
                  <a:lnTo>
                    <a:pt x="161879" y="101805"/>
                  </a:lnTo>
                  <a:lnTo>
                    <a:pt x="168188" y="98091"/>
                  </a:lnTo>
                  <a:lnTo>
                    <a:pt x="212977" y="85496"/>
                  </a:lnTo>
                  <a:lnTo>
                    <a:pt x="257284" y="70490"/>
                  </a:lnTo>
                  <a:lnTo>
                    <a:pt x="304680" y="57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713"/>
            <p:cNvSpPr/>
            <p:nvPr>
              <p:custDataLst>
                <p:tags r:id="rId181"/>
              </p:custDataLst>
            </p:nvPr>
          </p:nvSpPr>
          <p:spPr>
            <a:xfrm>
              <a:off x="11229975" y="3590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8" name="SMARTInkShape-Group186"/>
          <p:cNvGrpSpPr/>
          <p:nvPr/>
        </p:nvGrpSpPr>
        <p:grpSpPr>
          <a:xfrm>
            <a:off x="2714663" y="4086225"/>
            <a:ext cx="1200077" cy="323851"/>
            <a:chOff x="2714663" y="4086225"/>
            <a:chExt cx="1200077" cy="323851"/>
          </a:xfrm>
        </p:grpSpPr>
        <p:sp>
          <p:nvSpPr>
            <p:cNvPr id="263" name="SMARTInkShape-714"/>
            <p:cNvSpPr/>
            <p:nvPr>
              <p:custDataLst>
                <p:tags r:id="rId175"/>
              </p:custDataLst>
            </p:nvPr>
          </p:nvSpPr>
          <p:spPr>
            <a:xfrm>
              <a:off x="3781459" y="4143375"/>
              <a:ext cx="19017" cy="190380"/>
            </a:xfrm>
            <a:custGeom>
              <a:avLst/>
              <a:gdLst/>
              <a:ahLst/>
              <a:cxnLst/>
              <a:rect l="0" t="0" r="0" b="0"/>
              <a:pathLst>
                <a:path w="19017" h="190380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8170" y="0"/>
                  </a:lnTo>
                  <a:lnTo>
                    <a:pt x="8610" y="1058"/>
                  </a:lnTo>
                  <a:lnTo>
                    <a:pt x="9491" y="47805"/>
                  </a:lnTo>
                  <a:lnTo>
                    <a:pt x="9491" y="93134"/>
                  </a:lnTo>
                  <a:lnTo>
                    <a:pt x="9491" y="140715"/>
                  </a:lnTo>
                  <a:lnTo>
                    <a:pt x="9491" y="187410"/>
                  </a:lnTo>
                  <a:lnTo>
                    <a:pt x="9491" y="189127"/>
                  </a:lnTo>
                  <a:lnTo>
                    <a:pt x="10549" y="189585"/>
                  </a:lnTo>
                  <a:lnTo>
                    <a:pt x="17692" y="190379"/>
                  </a:lnTo>
                  <a:lnTo>
                    <a:pt x="18133" y="189361"/>
                  </a:lnTo>
                  <a:lnTo>
                    <a:pt x="1901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715"/>
            <p:cNvSpPr/>
            <p:nvPr>
              <p:custDataLst>
                <p:tags r:id="rId176"/>
              </p:custDataLst>
            </p:nvPr>
          </p:nvSpPr>
          <p:spPr>
            <a:xfrm>
              <a:off x="3714750" y="4114800"/>
              <a:ext cx="199990" cy="28576"/>
            </a:xfrm>
            <a:custGeom>
              <a:avLst/>
              <a:gdLst/>
              <a:ahLst/>
              <a:cxnLst/>
              <a:rect l="0" t="0" r="0" b="0"/>
              <a:pathLst>
                <a:path w="199990" h="28576">
                  <a:moveTo>
                    <a:pt x="0" y="28575"/>
                  </a:moveTo>
                  <a:lnTo>
                    <a:pt x="0" y="28575"/>
                  </a:lnTo>
                  <a:lnTo>
                    <a:pt x="44719" y="28575"/>
                  </a:lnTo>
                  <a:lnTo>
                    <a:pt x="78062" y="28575"/>
                  </a:lnTo>
                  <a:lnTo>
                    <a:pt x="85141" y="25753"/>
                  </a:lnTo>
                  <a:lnTo>
                    <a:pt x="88510" y="23518"/>
                  </a:lnTo>
                  <a:lnTo>
                    <a:pt x="103366" y="20374"/>
                  </a:lnTo>
                  <a:lnTo>
                    <a:pt x="119745" y="18254"/>
                  </a:lnTo>
                  <a:lnTo>
                    <a:pt x="133171" y="11562"/>
                  </a:lnTo>
                  <a:lnTo>
                    <a:pt x="158743" y="8546"/>
                  </a:lnTo>
                  <a:lnTo>
                    <a:pt x="171449" y="2001"/>
                  </a:lnTo>
                  <a:lnTo>
                    <a:pt x="199904" y="0"/>
                  </a:lnTo>
                  <a:lnTo>
                    <a:pt x="199989" y="5057"/>
                  </a:lnTo>
                  <a:lnTo>
                    <a:pt x="198943" y="6546"/>
                  </a:lnTo>
                  <a:lnTo>
                    <a:pt x="197187" y="7539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716"/>
            <p:cNvSpPr/>
            <p:nvPr>
              <p:custDataLst>
                <p:tags r:id="rId177"/>
              </p:custDataLst>
            </p:nvPr>
          </p:nvSpPr>
          <p:spPr>
            <a:xfrm>
              <a:off x="3438931" y="4086225"/>
              <a:ext cx="389727" cy="219030"/>
            </a:xfrm>
            <a:custGeom>
              <a:avLst/>
              <a:gdLst/>
              <a:ahLst/>
              <a:cxnLst/>
              <a:rect l="0" t="0" r="0" b="0"/>
              <a:pathLst>
                <a:path w="389727" h="219030">
                  <a:moveTo>
                    <a:pt x="104369" y="38100"/>
                  </a:moveTo>
                  <a:lnTo>
                    <a:pt x="104369" y="38100"/>
                  </a:lnTo>
                  <a:lnTo>
                    <a:pt x="104369" y="62080"/>
                  </a:lnTo>
                  <a:lnTo>
                    <a:pt x="101547" y="67455"/>
                  </a:lnTo>
                  <a:lnTo>
                    <a:pt x="97823" y="73372"/>
                  </a:lnTo>
                  <a:lnTo>
                    <a:pt x="95237" y="83889"/>
                  </a:lnTo>
                  <a:lnTo>
                    <a:pt x="94878" y="98821"/>
                  </a:lnTo>
                  <a:lnTo>
                    <a:pt x="92037" y="104951"/>
                  </a:lnTo>
                  <a:lnTo>
                    <a:pt x="88305" y="111203"/>
                  </a:lnTo>
                  <a:lnTo>
                    <a:pt x="86204" y="121731"/>
                  </a:lnTo>
                  <a:lnTo>
                    <a:pt x="84523" y="136728"/>
                  </a:lnTo>
                  <a:lnTo>
                    <a:pt x="77792" y="148344"/>
                  </a:lnTo>
                  <a:lnTo>
                    <a:pt x="62939" y="164984"/>
                  </a:lnTo>
                  <a:lnTo>
                    <a:pt x="59497" y="174221"/>
                  </a:lnTo>
                  <a:lnTo>
                    <a:pt x="56909" y="184323"/>
                  </a:lnTo>
                  <a:lnTo>
                    <a:pt x="52231" y="192341"/>
                  </a:lnTo>
                  <a:lnTo>
                    <a:pt x="46625" y="196610"/>
                  </a:lnTo>
                  <a:lnTo>
                    <a:pt x="40605" y="199566"/>
                  </a:lnTo>
                  <a:lnTo>
                    <a:pt x="34402" y="204407"/>
                  </a:lnTo>
                  <a:lnTo>
                    <a:pt x="30939" y="210086"/>
                  </a:lnTo>
                  <a:lnTo>
                    <a:pt x="30016" y="213083"/>
                  </a:lnTo>
                  <a:lnTo>
                    <a:pt x="28341" y="215080"/>
                  </a:lnTo>
                  <a:lnTo>
                    <a:pt x="23660" y="217300"/>
                  </a:lnTo>
                  <a:lnTo>
                    <a:pt x="9642" y="219029"/>
                  </a:lnTo>
                  <a:lnTo>
                    <a:pt x="964" y="210870"/>
                  </a:lnTo>
                  <a:lnTo>
                    <a:pt x="0" y="204885"/>
                  </a:lnTo>
                  <a:lnTo>
                    <a:pt x="2597" y="199363"/>
                  </a:lnTo>
                  <a:lnTo>
                    <a:pt x="15410" y="183242"/>
                  </a:lnTo>
                  <a:lnTo>
                    <a:pt x="18744" y="174356"/>
                  </a:lnTo>
                  <a:lnTo>
                    <a:pt x="23274" y="168155"/>
                  </a:lnTo>
                  <a:lnTo>
                    <a:pt x="28816" y="164694"/>
                  </a:lnTo>
                  <a:lnTo>
                    <a:pt x="34807" y="162097"/>
                  </a:lnTo>
                  <a:lnTo>
                    <a:pt x="45375" y="153886"/>
                  </a:lnTo>
                  <a:lnTo>
                    <a:pt x="79936" y="143279"/>
                  </a:lnTo>
                  <a:lnTo>
                    <a:pt x="85749" y="145877"/>
                  </a:lnTo>
                  <a:lnTo>
                    <a:pt x="93047" y="151111"/>
                  </a:lnTo>
                  <a:lnTo>
                    <a:pt x="99368" y="152018"/>
                  </a:lnTo>
                  <a:lnTo>
                    <a:pt x="101035" y="153204"/>
                  </a:lnTo>
                  <a:lnTo>
                    <a:pt x="102146" y="155053"/>
                  </a:lnTo>
                  <a:lnTo>
                    <a:pt x="102887" y="157343"/>
                  </a:lnTo>
                  <a:lnTo>
                    <a:pt x="104440" y="158870"/>
                  </a:lnTo>
                  <a:lnTo>
                    <a:pt x="108987" y="160567"/>
                  </a:lnTo>
                  <a:lnTo>
                    <a:pt x="110622" y="162078"/>
                  </a:lnTo>
                  <a:lnTo>
                    <a:pt x="112440" y="166579"/>
                  </a:lnTo>
                  <a:lnTo>
                    <a:pt x="113983" y="168203"/>
                  </a:lnTo>
                  <a:lnTo>
                    <a:pt x="118520" y="170007"/>
                  </a:lnTo>
                  <a:lnTo>
                    <a:pt x="120153" y="171547"/>
                  </a:lnTo>
                  <a:lnTo>
                    <a:pt x="121968" y="176079"/>
                  </a:lnTo>
                  <a:lnTo>
                    <a:pt x="123509" y="177711"/>
                  </a:lnTo>
                  <a:lnTo>
                    <a:pt x="128045" y="179524"/>
                  </a:lnTo>
                  <a:lnTo>
                    <a:pt x="129678" y="181066"/>
                  </a:lnTo>
                  <a:lnTo>
                    <a:pt x="133716" y="190591"/>
                  </a:lnTo>
                  <a:lnTo>
                    <a:pt x="141107" y="198574"/>
                  </a:lnTo>
                  <a:lnTo>
                    <a:pt x="150550" y="199897"/>
                  </a:lnTo>
                  <a:lnTo>
                    <a:pt x="160068" y="191813"/>
                  </a:lnTo>
                  <a:lnTo>
                    <a:pt x="160874" y="188261"/>
                  </a:lnTo>
                  <a:lnTo>
                    <a:pt x="161089" y="185832"/>
                  </a:lnTo>
                  <a:lnTo>
                    <a:pt x="164150" y="180312"/>
                  </a:lnTo>
                  <a:lnTo>
                    <a:pt x="167980" y="174330"/>
                  </a:lnTo>
                  <a:lnTo>
                    <a:pt x="170136" y="165013"/>
                  </a:lnTo>
                  <a:lnTo>
                    <a:pt x="170641" y="158712"/>
                  </a:lnTo>
                  <a:lnTo>
                    <a:pt x="173687" y="152383"/>
                  </a:lnTo>
                  <a:lnTo>
                    <a:pt x="175981" y="149214"/>
                  </a:lnTo>
                  <a:lnTo>
                    <a:pt x="179209" y="134640"/>
                  </a:lnTo>
                  <a:lnTo>
                    <a:pt x="180450" y="106461"/>
                  </a:lnTo>
                  <a:lnTo>
                    <a:pt x="177694" y="97410"/>
                  </a:lnTo>
                  <a:lnTo>
                    <a:pt x="173999" y="89860"/>
                  </a:lnTo>
                  <a:lnTo>
                    <a:pt x="170861" y="79659"/>
                  </a:lnTo>
                  <a:lnTo>
                    <a:pt x="164758" y="69934"/>
                  </a:lnTo>
                  <a:lnTo>
                    <a:pt x="161420" y="60350"/>
                  </a:lnTo>
                  <a:lnTo>
                    <a:pt x="156889" y="53986"/>
                  </a:lnTo>
                  <a:lnTo>
                    <a:pt x="151347" y="50452"/>
                  </a:lnTo>
                  <a:lnTo>
                    <a:pt x="145356" y="47823"/>
                  </a:lnTo>
                  <a:lnTo>
                    <a:pt x="136034" y="41451"/>
                  </a:lnTo>
                  <a:lnTo>
                    <a:pt x="126569" y="39093"/>
                  </a:lnTo>
                  <a:lnTo>
                    <a:pt x="101193" y="38139"/>
                  </a:lnTo>
                  <a:lnTo>
                    <a:pt x="94844" y="40939"/>
                  </a:lnTo>
                  <a:lnTo>
                    <a:pt x="88494" y="44653"/>
                  </a:lnTo>
                  <a:lnTo>
                    <a:pt x="82144" y="46304"/>
                  </a:lnTo>
                  <a:lnTo>
                    <a:pt x="80027" y="47803"/>
                  </a:lnTo>
                  <a:lnTo>
                    <a:pt x="78616" y="49860"/>
                  </a:lnTo>
                  <a:lnTo>
                    <a:pt x="77676" y="52290"/>
                  </a:lnTo>
                  <a:lnTo>
                    <a:pt x="75990" y="53910"/>
                  </a:lnTo>
                  <a:lnTo>
                    <a:pt x="71295" y="55710"/>
                  </a:lnTo>
                  <a:lnTo>
                    <a:pt x="69620" y="57248"/>
                  </a:lnTo>
                  <a:lnTo>
                    <a:pt x="67758" y="61780"/>
                  </a:lnTo>
                  <a:lnTo>
                    <a:pt x="66204" y="63412"/>
                  </a:lnTo>
                  <a:lnTo>
                    <a:pt x="61654" y="65224"/>
                  </a:lnTo>
                  <a:lnTo>
                    <a:pt x="60017" y="66766"/>
                  </a:lnTo>
                  <a:lnTo>
                    <a:pt x="58199" y="71302"/>
                  </a:lnTo>
                  <a:lnTo>
                    <a:pt x="58772" y="73993"/>
                  </a:lnTo>
                  <a:lnTo>
                    <a:pt x="65073" y="83971"/>
                  </a:lnTo>
                  <a:lnTo>
                    <a:pt x="70971" y="90262"/>
                  </a:lnTo>
                  <a:lnTo>
                    <a:pt x="76473" y="93033"/>
                  </a:lnTo>
                  <a:lnTo>
                    <a:pt x="90187" y="95055"/>
                  </a:lnTo>
                  <a:lnTo>
                    <a:pt x="127667" y="94185"/>
                  </a:lnTo>
                  <a:lnTo>
                    <a:pt x="168284" y="83491"/>
                  </a:lnTo>
                  <a:lnTo>
                    <a:pt x="188255" y="72584"/>
                  </a:lnTo>
                  <a:lnTo>
                    <a:pt x="233544" y="59417"/>
                  </a:lnTo>
                  <a:lnTo>
                    <a:pt x="273124" y="40869"/>
                  </a:lnTo>
                  <a:lnTo>
                    <a:pt x="293043" y="33591"/>
                  </a:lnTo>
                  <a:lnTo>
                    <a:pt x="313261" y="21696"/>
                  </a:lnTo>
                  <a:lnTo>
                    <a:pt x="319976" y="19168"/>
                  </a:lnTo>
                  <a:lnTo>
                    <a:pt x="329707" y="12852"/>
                  </a:lnTo>
                  <a:lnTo>
                    <a:pt x="339293" y="10511"/>
                  </a:lnTo>
                  <a:lnTo>
                    <a:pt x="355191" y="9655"/>
                  </a:lnTo>
                  <a:lnTo>
                    <a:pt x="361542" y="6760"/>
                  </a:lnTo>
                  <a:lnTo>
                    <a:pt x="370511" y="396"/>
                  </a:lnTo>
                  <a:lnTo>
                    <a:pt x="389726" y="0"/>
                  </a:lnTo>
                  <a:lnTo>
                    <a:pt x="384946" y="0"/>
                  </a:lnTo>
                  <a:lnTo>
                    <a:pt x="383495" y="1058"/>
                  </a:lnTo>
                  <a:lnTo>
                    <a:pt x="38059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717"/>
            <p:cNvSpPr/>
            <p:nvPr>
              <p:custDataLst>
                <p:tags r:id="rId178"/>
              </p:custDataLst>
            </p:nvPr>
          </p:nvSpPr>
          <p:spPr>
            <a:xfrm>
              <a:off x="3181350" y="4125688"/>
              <a:ext cx="171020" cy="208146"/>
            </a:xfrm>
            <a:custGeom>
              <a:avLst/>
              <a:gdLst/>
              <a:ahLst/>
              <a:cxnLst/>
              <a:rect l="0" t="0" r="0" b="0"/>
              <a:pathLst>
                <a:path w="171020" h="208146">
                  <a:moveTo>
                    <a:pt x="19050" y="65312"/>
                  </a:moveTo>
                  <a:lnTo>
                    <a:pt x="19050" y="65312"/>
                  </a:lnTo>
                  <a:lnTo>
                    <a:pt x="19050" y="75425"/>
                  </a:lnTo>
                  <a:lnTo>
                    <a:pt x="16228" y="83212"/>
                  </a:lnTo>
                  <a:lnTo>
                    <a:pt x="12504" y="90201"/>
                  </a:lnTo>
                  <a:lnTo>
                    <a:pt x="10408" y="101144"/>
                  </a:lnTo>
                  <a:lnTo>
                    <a:pt x="9548" y="144618"/>
                  </a:lnTo>
                  <a:lnTo>
                    <a:pt x="9535" y="152770"/>
                  </a:lnTo>
                  <a:lnTo>
                    <a:pt x="6707" y="159921"/>
                  </a:lnTo>
                  <a:lnTo>
                    <a:pt x="2981" y="166627"/>
                  </a:lnTo>
                  <a:lnTo>
                    <a:pt x="883" y="177411"/>
                  </a:lnTo>
                  <a:lnTo>
                    <a:pt x="0" y="208145"/>
                  </a:lnTo>
                  <a:lnTo>
                    <a:pt x="0" y="161841"/>
                  </a:lnTo>
                  <a:lnTo>
                    <a:pt x="9133" y="114739"/>
                  </a:lnTo>
                  <a:lnTo>
                    <a:pt x="10560" y="72640"/>
                  </a:lnTo>
                  <a:lnTo>
                    <a:pt x="17723" y="53159"/>
                  </a:lnTo>
                  <a:lnTo>
                    <a:pt x="19846" y="33474"/>
                  </a:lnTo>
                  <a:lnTo>
                    <a:pt x="27217" y="19975"/>
                  </a:lnTo>
                  <a:lnTo>
                    <a:pt x="46263" y="0"/>
                  </a:lnTo>
                  <a:lnTo>
                    <a:pt x="46717" y="604"/>
                  </a:lnTo>
                  <a:lnTo>
                    <a:pt x="47221" y="4098"/>
                  </a:lnTo>
                  <a:lnTo>
                    <a:pt x="48415" y="5452"/>
                  </a:lnTo>
                  <a:lnTo>
                    <a:pt x="55790" y="7805"/>
                  </a:lnTo>
                  <a:lnTo>
                    <a:pt x="56546" y="10826"/>
                  </a:lnTo>
                  <a:lnTo>
                    <a:pt x="56748" y="13112"/>
                  </a:lnTo>
                  <a:lnTo>
                    <a:pt x="57940" y="14638"/>
                  </a:lnTo>
                  <a:lnTo>
                    <a:pt x="62087" y="16332"/>
                  </a:lnTo>
                  <a:lnTo>
                    <a:pt x="63617" y="17842"/>
                  </a:lnTo>
                  <a:lnTo>
                    <a:pt x="71612" y="36897"/>
                  </a:lnTo>
                  <a:lnTo>
                    <a:pt x="72084" y="40019"/>
                  </a:lnTo>
                  <a:lnTo>
                    <a:pt x="71339" y="42100"/>
                  </a:lnTo>
                  <a:lnTo>
                    <a:pt x="69784" y="43487"/>
                  </a:lnTo>
                  <a:lnTo>
                    <a:pt x="68057" y="47851"/>
                  </a:lnTo>
                  <a:lnTo>
                    <a:pt x="65799" y="67834"/>
                  </a:lnTo>
                  <a:lnTo>
                    <a:pt x="63974" y="70168"/>
                  </a:lnTo>
                  <a:lnTo>
                    <a:pt x="61700" y="71725"/>
                  </a:lnTo>
                  <a:lnTo>
                    <a:pt x="60183" y="73820"/>
                  </a:lnTo>
                  <a:lnTo>
                    <a:pt x="54927" y="84788"/>
                  </a:lnTo>
                  <a:lnTo>
                    <a:pt x="50870" y="90901"/>
                  </a:lnTo>
                  <a:lnTo>
                    <a:pt x="47528" y="100293"/>
                  </a:lnTo>
                  <a:lnTo>
                    <a:pt x="39551" y="111063"/>
                  </a:lnTo>
                  <a:lnTo>
                    <a:pt x="38111" y="122331"/>
                  </a:lnTo>
                  <a:lnTo>
                    <a:pt x="38104" y="117367"/>
                  </a:lnTo>
                  <a:lnTo>
                    <a:pt x="39161" y="115890"/>
                  </a:lnTo>
                  <a:lnTo>
                    <a:pt x="55434" y="104851"/>
                  </a:lnTo>
                  <a:lnTo>
                    <a:pt x="64415" y="97150"/>
                  </a:lnTo>
                  <a:lnTo>
                    <a:pt x="97136" y="85813"/>
                  </a:lnTo>
                  <a:lnTo>
                    <a:pt x="126967" y="84400"/>
                  </a:lnTo>
                  <a:lnTo>
                    <a:pt x="133335" y="87201"/>
                  </a:lnTo>
                  <a:lnTo>
                    <a:pt x="139693" y="90915"/>
                  </a:lnTo>
                  <a:lnTo>
                    <a:pt x="146047" y="92566"/>
                  </a:lnTo>
                  <a:lnTo>
                    <a:pt x="148165" y="94065"/>
                  </a:lnTo>
                  <a:lnTo>
                    <a:pt x="149577" y="96122"/>
                  </a:lnTo>
                  <a:lnTo>
                    <a:pt x="150518" y="98552"/>
                  </a:lnTo>
                  <a:lnTo>
                    <a:pt x="152204" y="100172"/>
                  </a:lnTo>
                  <a:lnTo>
                    <a:pt x="156899" y="101972"/>
                  </a:lnTo>
                  <a:lnTo>
                    <a:pt x="158574" y="103510"/>
                  </a:lnTo>
                  <a:lnTo>
                    <a:pt x="169268" y="122654"/>
                  </a:lnTo>
                  <a:lnTo>
                    <a:pt x="171019" y="135200"/>
                  </a:lnTo>
                  <a:lnTo>
                    <a:pt x="168436" y="141529"/>
                  </a:lnTo>
                  <a:lnTo>
                    <a:pt x="164819" y="147869"/>
                  </a:lnTo>
                  <a:lnTo>
                    <a:pt x="162497" y="160564"/>
                  </a:lnTo>
                  <a:lnTo>
                    <a:pt x="162306" y="163738"/>
                  </a:lnTo>
                  <a:lnTo>
                    <a:pt x="159272" y="170087"/>
                  </a:lnTo>
                  <a:lnTo>
                    <a:pt x="147746" y="184111"/>
                  </a:lnTo>
                  <a:lnTo>
                    <a:pt x="142217" y="186903"/>
                  </a:lnTo>
                  <a:lnTo>
                    <a:pt x="139262" y="187648"/>
                  </a:lnTo>
                  <a:lnTo>
                    <a:pt x="137291" y="189202"/>
                  </a:lnTo>
                  <a:lnTo>
                    <a:pt x="135101" y="193752"/>
                  </a:lnTo>
                  <a:lnTo>
                    <a:pt x="133459" y="195389"/>
                  </a:lnTo>
                  <a:lnTo>
                    <a:pt x="128813" y="197207"/>
                  </a:lnTo>
                  <a:lnTo>
                    <a:pt x="106254" y="198651"/>
                  </a:lnTo>
                  <a:lnTo>
                    <a:pt x="95378" y="189253"/>
                  </a:lnTo>
                  <a:lnTo>
                    <a:pt x="95250" y="1796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718"/>
            <p:cNvSpPr/>
            <p:nvPr>
              <p:custDataLst>
                <p:tags r:id="rId179"/>
              </p:custDataLst>
            </p:nvPr>
          </p:nvSpPr>
          <p:spPr>
            <a:xfrm>
              <a:off x="2714663" y="4295775"/>
              <a:ext cx="209513" cy="114301"/>
            </a:xfrm>
            <a:custGeom>
              <a:avLst/>
              <a:gdLst/>
              <a:ahLst/>
              <a:cxnLst/>
              <a:rect l="0" t="0" r="0" b="0"/>
              <a:pathLst>
                <a:path w="209513" h="114301">
                  <a:moveTo>
                    <a:pt x="123787" y="0"/>
                  </a:moveTo>
                  <a:lnTo>
                    <a:pt x="123787" y="0"/>
                  </a:lnTo>
                  <a:lnTo>
                    <a:pt x="123787" y="14465"/>
                  </a:lnTo>
                  <a:lnTo>
                    <a:pt x="122729" y="15994"/>
                  </a:lnTo>
                  <a:lnTo>
                    <a:pt x="120965" y="17013"/>
                  </a:lnTo>
                  <a:lnTo>
                    <a:pt x="118731" y="17692"/>
                  </a:lnTo>
                  <a:lnTo>
                    <a:pt x="117241" y="19203"/>
                  </a:lnTo>
                  <a:lnTo>
                    <a:pt x="115586" y="23704"/>
                  </a:lnTo>
                  <a:lnTo>
                    <a:pt x="114086" y="25328"/>
                  </a:lnTo>
                  <a:lnTo>
                    <a:pt x="101121" y="33204"/>
                  </a:lnTo>
                  <a:lnTo>
                    <a:pt x="97838" y="38746"/>
                  </a:lnTo>
                  <a:lnTo>
                    <a:pt x="95321" y="44737"/>
                  </a:lnTo>
                  <a:lnTo>
                    <a:pt x="82108" y="60363"/>
                  </a:lnTo>
                  <a:lnTo>
                    <a:pt x="41491" y="91017"/>
                  </a:lnTo>
                  <a:lnTo>
                    <a:pt x="35000" y="93369"/>
                  </a:lnTo>
                  <a:lnTo>
                    <a:pt x="32846" y="95054"/>
                  </a:lnTo>
                  <a:lnTo>
                    <a:pt x="24048" y="108343"/>
                  </a:lnTo>
                  <a:lnTo>
                    <a:pt x="18428" y="111652"/>
                  </a:lnTo>
                  <a:lnTo>
                    <a:pt x="9606" y="113952"/>
                  </a:lnTo>
                  <a:lnTo>
                    <a:pt x="0" y="114298"/>
                  </a:lnTo>
                  <a:lnTo>
                    <a:pt x="44699" y="114300"/>
                  </a:lnTo>
                  <a:lnTo>
                    <a:pt x="91976" y="114300"/>
                  </a:lnTo>
                  <a:lnTo>
                    <a:pt x="99629" y="114300"/>
                  </a:lnTo>
                  <a:lnTo>
                    <a:pt x="105289" y="111478"/>
                  </a:lnTo>
                  <a:lnTo>
                    <a:pt x="111332" y="107754"/>
                  </a:lnTo>
                  <a:lnTo>
                    <a:pt x="123835" y="105364"/>
                  </a:lnTo>
                  <a:lnTo>
                    <a:pt x="155538" y="104785"/>
                  </a:lnTo>
                  <a:lnTo>
                    <a:pt x="161887" y="101958"/>
                  </a:lnTo>
                  <a:lnTo>
                    <a:pt x="168237" y="98231"/>
                  </a:lnTo>
                  <a:lnTo>
                    <a:pt x="179056" y="95643"/>
                  </a:lnTo>
                  <a:lnTo>
                    <a:pt x="195077" y="95260"/>
                  </a:lnTo>
                  <a:lnTo>
                    <a:pt x="200627" y="92433"/>
                  </a:lnTo>
                  <a:lnTo>
                    <a:pt x="20951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9" name="SMARTInkShape-719"/>
          <p:cNvSpPr/>
          <p:nvPr>
            <p:custDataLst>
              <p:tags r:id="rId19"/>
            </p:custDataLst>
          </p:nvPr>
        </p:nvSpPr>
        <p:spPr>
          <a:xfrm>
            <a:off x="3200400" y="414337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0"/>
                </a:moveTo>
                <a:lnTo>
                  <a:pt x="0" y="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8" name="SMARTInkShape-Group188"/>
          <p:cNvGrpSpPr/>
          <p:nvPr/>
        </p:nvGrpSpPr>
        <p:grpSpPr>
          <a:xfrm>
            <a:off x="4133884" y="3933825"/>
            <a:ext cx="1400142" cy="333376"/>
            <a:chOff x="4133884" y="3933825"/>
            <a:chExt cx="1400142" cy="333376"/>
          </a:xfrm>
        </p:grpSpPr>
        <p:sp>
          <p:nvSpPr>
            <p:cNvPr id="270" name="SMARTInkShape-720"/>
            <p:cNvSpPr/>
            <p:nvPr>
              <p:custDataLst>
                <p:tags r:id="rId167"/>
              </p:custDataLst>
            </p:nvPr>
          </p:nvSpPr>
          <p:spPr>
            <a:xfrm>
              <a:off x="5372100" y="4095750"/>
              <a:ext cx="161926" cy="76201"/>
            </a:xfrm>
            <a:custGeom>
              <a:avLst/>
              <a:gdLst/>
              <a:ahLst/>
              <a:cxnLst/>
              <a:rect l="0" t="0" r="0" b="0"/>
              <a:pathLst>
                <a:path w="161926" h="76201">
                  <a:moveTo>
                    <a:pt x="104775" y="0"/>
                  </a:moveTo>
                  <a:lnTo>
                    <a:pt x="104775" y="0"/>
                  </a:lnTo>
                  <a:lnTo>
                    <a:pt x="99719" y="0"/>
                  </a:lnTo>
                  <a:lnTo>
                    <a:pt x="98230" y="1058"/>
                  </a:lnTo>
                  <a:lnTo>
                    <a:pt x="97236" y="2822"/>
                  </a:lnTo>
                  <a:lnTo>
                    <a:pt x="95642" y="8201"/>
                  </a:lnTo>
                  <a:lnTo>
                    <a:pt x="92602" y="8936"/>
                  </a:lnTo>
                  <a:lnTo>
                    <a:pt x="90310" y="9132"/>
                  </a:lnTo>
                  <a:lnTo>
                    <a:pt x="88781" y="10321"/>
                  </a:lnTo>
                  <a:lnTo>
                    <a:pt x="87083" y="14465"/>
                  </a:lnTo>
                  <a:lnTo>
                    <a:pt x="85573" y="15994"/>
                  </a:lnTo>
                  <a:lnTo>
                    <a:pt x="81071" y="17692"/>
                  </a:lnTo>
                  <a:lnTo>
                    <a:pt x="79447" y="19203"/>
                  </a:lnTo>
                  <a:lnTo>
                    <a:pt x="77643" y="23704"/>
                  </a:lnTo>
                  <a:lnTo>
                    <a:pt x="76104" y="25328"/>
                  </a:lnTo>
                  <a:lnTo>
                    <a:pt x="58904" y="36649"/>
                  </a:lnTo>
                  <a:lnTo>
                    <a:pt x="49893" y="44360"/>
                  </a:lnTo>
                  <a:lnTo>
                    <a:pt x="41006" y="47716"/>
                  </a:lnTo>
                  <a:lnTo>
                    <a:pt x="30421" y="55699"/>
                  </a:lnTo>
                  <a:lnTo>
                    <a:pt x="21336" y="57922"/>
                  </a:lnTo>
                  <a:lnTo>
                    <a:pt x="24" y="76176"/>
                  </a:lnTo>
                  <a:lnTo>
                    <a:pt x="0" y="76200"/>
                  </a:lnTo>
                  <a:lnTo>
                    <a:pt x="44476" y="76200"/>
                  </a:lnTo>
                  <a:lnTo>
                    <a:pt x="60328" y="76200"/>
                  </a:lnTo>
                  <a:lnTo>
                    <a:pt x="66676" y="73378"/>
                  </a:lnTo>
                  <a:lnTo>
                    <a:pt x="73025" y="69654"/>
                  </a:lnTo>
                  <a:lnTo>
                    <a:pt x="85725" y="67264"/>
                  </a:lnTo>
                  <a:lnTo>
                    <a:pt x="130253" y="66675"/>
                  </a:lnTo>
                  <a:lnTo>
                    <a:pt x="1619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721"/>
            <p:cNvSpPr/>
            <p:nvPr>
              <p:custDataLst>
                <p:tags r:id="rId168"/>
              </p:custDataLst>
            </p:nvPr>
          </p:nvSpPr>
          <p:spPr>
            <a:xfrm>
              <a:off x="5153025" y="3933825"/>
              <a:ext cx="161926" cy="333376"/>
            </a:xfrm>
            <a:custGeom>
              <a:avLst/>
              <a:gdLst/>
              <a:ahLst/>
              <a:cxnLst/>
              <a:rect l="0" t="0" r="0" b="0"/>
              <a:pathLst>
                <a:path w="161926" h="333376">
                  <a:moveTo>
                    <a:pt x="161925" y="0"/>
                  </a:moveTo>
                  <a:lnTo>
                    <a:pt x="161925" y="0"/>
                  </a:lnTo>
                  <a:lnTo>
                    <a:pt x="147736" y="0"/>
                  </a:lnTo>
                  <a:lnTo>
                    <a:pt x="146115" y="1058"/>
                  </a:lnTo>
                  <a:lnTo>
                    <a:pt x="145035" y="2822"/>
                  </a:lnTo>
                  <a:lnTo>
                    <a:pt x="144316" y="5057"/>
                  </a:lnTo>
                  <a:lnTo>
                    <a:pt x="142777" y="6546"/>
                  </a:lnTo>
                  <a:lnTo>
                    <a:pt x="138245" y="8201"/>
                  </a:lnTo>
                  <a:lnTo>
                    <a:pt x="136613" y="9701"/>
                  </a:lnTo>
                  <a:lnTo>
                    <a:pt x="134801" y="14189"/>
                  </a:lnTo>
                  <a:lnTo>
                    <a:pt x="133259" y="15809"/>
                  </a:lnTo>
                  <a:lnTo>
                    <a:pt x="120220" y="23680"/>
                  </a:lnTo>
                  <a:lnTo>
                    <a:pt x="88893" y="52942"/>
                  </a:lnTo>
                  <a:lnTo>
                    <a:pt x="76199" y="59141"/>
                  </a:lnTo>
                  <a:lnTo>
                    <a:pt x="63500" y="70243"/>
                  </a:lnTo>
                  <a:lnTo>
                    <a:pt x="42333" y="100740"/>
                  </a:lnTo>
                  <a:lnTo>
                    <a:pt x="21963" y="145341"/>
                  </a:lnTo>
                  <a:lnTo>
                    <a:pt x="13681" y="158657"/>
                  </a:lnTo>
                  <a:lnTo>
                    <a:pt x="991" y="206259"/>
                  </a:lnTo>
                  <a:lnTo>
                    <a:pt x="26" y="253883"/>
                  </a:lnTo>
                  <a:lnTo>
                    <a:pt x="0" y="298320"/>
                  </a:lnTo>
                  <a:lnTo>
                    <a:pt x="2822" y="304742"/>
                  </a:lnTo>
                  <a:lnTo>
                    <a:pt x="6545" y="311124"/>
                  </a:lnTo>
                  <a:lnTo>
                    <a:pt x="9133" y="321965"/>
                  </a:lnTo>
                  <a:lnTo>
                    <a:pt x="19050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722"/>
            <p:cNvSpPr/>
            <p:nvPr>
              <p:custDataLst>
                <p:tags r:id="rId169"/>
              </p:custDataLst>
            </p:nvPr>
          </p:nvSpPr>
          <p:spPr>
            <a:xfrm>
              <a:off x="4743450" y="3990978"/>
              <a:ext cx="209512" cy="76195"/>
            </a:xfrm>
            <a:custGeom>
              <a:avLst/>
              <a:gdLst/>
              <a:ahLst/>
              <a:cxnLst/>
              <a:rect l="0" t="0" r="0" b="0"/>
              <a:pathLst>
                <a:path w="209512" h="76195">
                  <a:moveTo>
                    <a:pt x="0" y="47622"/>
                  </a:moveTo>
                  <a:lnTo>
                    <a:pt x="0" y="47622"/>
                  </a:lnTo>
                  <a:lnTo>
                    <a:pt x="0" y="39421"/>
                  </a:lnTo>
                  <a:lnTo>
                    <a:pt x="1058" y="38980"/>
                  </a:lnTo>
                  <a:lnTo>
                    <a:pt x="8201" y="38214"/>
                  </a:lnTo>
                  <a:lnTo>
                    <a:pt x="18623" y="28968"/>
                  </a:lnTo>
                  <a:lnTo>
                    <a:pt x="32270" y="28606"/>
                  </a:lnTo>
                  <a:lnTo>
                    <a:pt x="38331" y="25765"/>
                  </a:lnTo>
                  <a:lnTo>
                    <a:pt x="45789" y="20374"/>
                  </a:lnTo>
                  <a:lnTo>
                    <a:pt x="54867" y="19309"/>
                  </a:lnTo>
                  <a:lnTo>
                    <a:pt x="60721" y="19164"/>
                  </a:lnTo>
                  <a:lnTo>
                    <a:pt x="66851" y="16277"/>
                  </a:lnTo>
                  <a:lnTo>
                    <a:pt x="73103" y="12524"/>
                  </a:lnTo>
                  <a:lnTo>
                    <a:pt x="85741" y="10115"/>
                  </a:lnTo>
                  <a:lnTo>
                    <a:pt x="122336" y="9522"/>
                  </a:lnTo>
                  <a:lnTo>
                    <a:pt x="131895" y="17723"/>
                  </a:lnTo>
                  <a:lnTo>
                    <a:pt x="132703" y="21281"/>
                  </a:lnTo>
                  <a:lnTo>
                    <a:pt x="133350" y="68834"/>
                  </a:lnTo>
                  <a:lnTo>
                    <a:pt x="133350" y="71288"/>
                  </a:lnTo>
                  <a:lnTo>
                    <a:pt x="134408" y="72925"/>
                  </a:lnTo>
                  <a:lnTo>
                    <a:pt x="136172" y="74015"/>
                  </a:lnTo>
                  <a:lnTo>
                    <a:pt x="142483" y="76069"/>
                  </a:lnTo>
                  <a:lnTo>
                    <a:pt x="157054" y="76194"/>
                  </a:lnTo>
                  <a:lnTo>
                    <a:pt x="158678" y="75136"/>
                  </a:lnTo>
                  <a:lnTo>
                    <a:pt x="159760" y="73373"/>
                  </a:lnTo>
                  <a:lnTo>
                    <a:pt x="160482" y="71140"/>
                  </a:lnTo>
                  <a:lnTo>
                    <a:pt x="162021" y="69651"/>
                  </a:lnTo>
                  <a:lnTo>
                    <a:pt x="172096" y="64438"/>
                  </a:lnTo>
                  <a:lnTo>
                    <a:pt x="193713" y="44316"/>
                  </a:lnTo>
                  <a:lnTo>
                    <a:pt x="197219" y="38039"/>
                  </a:lnTo>
                  <a:lnTo>
                    <a:pt x="198155" y="34884"/>
                  </a:lnTo>
                  <a:lnTo>
                    <a:pt x="199837" y="32779"/>
                  </a:lnTo>
                  <a:lnTo>
                    <a:pt x="206201" y="28760"/>
                  </a:lnTo>
                  <a:lnTo>
                    <a:pt x="208062" y="24070"/>
                  </a:lnTo>
                  <a:lnTo>
                    <a:pt x="209511" y="4989"/>
                  </a:lnTo>
                  <a:lnTo>
                    <a:pt x="208466" y="3324"/>
                  </a:lnTo>
                  <a:lnTo>
                    <a:pt x="206711" y="2215"/>
                  </a:lnTo>
                  <a:lnTo>
                    <a:pt x="199847" y="289"/>
                  </a:lnTo>
                  <a:lnTo>
                    <a:pt x="173293" y="0"/>
                  </a:lnTo>
                  <a:lnTo>
                    <a:pt x="164210" y="6543"/>
                  </a:lnTo>
                  <a:lnTo>
                    <a:pt x="155311" y="9698"/>
                  </a:lnTo>
                  <a:lnTo>
                    <a:pt x="149108" y="14186"/>
                  </a:lnTo>
                  <a:lnTo>
                    <a:pt x="145645" y="19709"/>
                  </a:lnTo>
                  <a:lnTo>
                    <a:pt x="144722" y="22663"/>
                  </a:lnTo>
                  <a:lnTo>
                    <a:pt x="143047" y="24633"/>
                  </a:lnTo>
                  <a:lnTo>
                    <a:pt x="138366" y="26821"/>
                  </a:lnTo>
                  <a:lnTo>
                    <a:pt x="136694" y="28463"/>
                  </a:lnTo>
                  <a:lnTo>
                    <a:pt x="133790" y="36620"/>
                  </a:lnTo>
                  <a:lnTo>
                    <a:pt x="133481" y="42716"/>
                  </a:lnTo>
                  <a:lnTo>
                    <a:pt x="134496" y="44352"/>
                  </a:lnTo>
                  <a:lnTo>
                    <a:pt x="136230" y="45442"/>
                  </a:lnTo>
                  <a:lnTo>
                    <a:pt x="142875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723"/>
            <p:cNvSpPr/>
            <p:nvPr>
              <p:custDataLst>
                <p:tags r:id="rId170"/>
              </p:custDataLst>
            </p:nvPr>
          </p:nvSpPr>
          <p:spPr>
            <a:xfrm>
              <a:off x="4658131" y="4029192"/>
              <a:ext cx="104370" cy="209027"/>
            </a:xfrm>
            <a:custGeom>
              <a:avLst/>
              <a:gdLst/>
              <a:ahLst/>
              <a:cxnLst/>
              <a:rect l="0" t="0" r="0" b="0"/>
              <a:pathLst>
                <a:path w="104370" h="209027">
                  <a:moveTo>
                    <a:pt x="66269" y="9408"/>
                  </a:moveTo>
                  <a:lnTo>
                    <a:pt x="66269" y="9408"/>
                  </a:lnTo>
                  <a:lnTo>
                    <a:pt x="71326" y="9408"/>
                  </a:lnTo>
                  <a:lnTo>
                    <a:pt x="72815" y="8350"/>
                  </a:lnTo>
                  <a:lnTo>
                    <a:pt x="73808" y="6586"/>
                  </a:lnTo>
                  <a:lnTo>
                    <a:pt x="74470" y="4351"/>
                  </a:lnTo>
                  <a:lnTo>
                    <a:pt x="75970" y="2862"/>
                  </a:lnTo>
                  <a:lnTo>
                    <a:pt x="84892" y="0"/>
                  </a:lnTo>
                  <a:lnTo>
                    <a:pt x="85281" y="13151"/>
                  </a:lnTo>
                  <a:lnTo>
                    <a:pt x="84236" y="15078"/>
                  </a:lnTo>
                  <a:lnTo>
                    <a:pt x="82480" y="16363"/>
                  </a:lnTo>
                  <a:lnTo>
                    <a:pt x="80251" y="17220"/>
                  </a:lnTo>
                  <a:lnTo>
                    <a:pt x="78766" y="18849"/>
                  </a:lnTo>
                  <a:lnTo>
                    <a:pt x="77115" y="23482"/>
                  </a:lnTo>
                  <a:lnTo>
                    <a:pt x="74997" y="35079"/>
                  </a:lnTo>
                  <a:lnTo>
                    <a:pt x="64051" y="49510"/>
                  </a:lnTo>
                  <a:lnTo>
                    <a:pt x="61615" y="52017"/>
                  </a:lnTo>
                  <a:lnTo>
                    <a:pt x="58909" y="57626"/>
                  </a:lnTo>
                  <a:lnTo>
                    <a:pt x="58187" y="60603"/>
                  </a:lnTo>
                  <a:lnTo>
                    <a:pt x="49395" y="76135"/>
                  </a:lnTo>
                  <a:lnTo>
                    <a:pt x="48670" y="79292"/>
                  </a:lnTo>
                  <a:lnTo>
                    <a:pt x="47128" y="81397"/>
                  </a:lnTo>
                  <a:lnTo>
                    <a:pt x="45042" y="82801"/>
                  </a:lnTo>
                  <a:lnTo>
                    <a:pt x="42593" y="83736"/>
                  </a:lnTo>
                  <a:lnTo>
                    <a:pt x="40960" y="85419"/>
                  </a:lnTo>
                  <a:lnTo>
                    <a:pt x="36922" y="95199"/>
                  </a:lnTo>
                  <a:lnTo>
                    <a:pt x="28572" y="104227"/>
                  </a:lnTo>
                  <a:lnTo>
                    <a:pt x="28180" y="90458"/>
                  </a:lnTo>
                  <a:lnTo>
                    <a:pt x="29234" y="88841"/>
                  </a:lnTo>
                  <a:lnTo>
                    <a:pt x="30996" y="87763"/>
                  </a:lnTo>
                  <a:lnTo>
                    <a:pt x="33229" y="87045"/>
                  </a:lnTo>
                  <a:lnTo>
                    <a:pt x="34717" y="85508"/>
                  </a:lnTo>
                  <a:lnTo>
                    <a:pt x="39928" y="75436"/>
                  </a:lnTo>
                  <a:lnTo>
                    <a:pt x="61370" y="52414"/>
                  </a:lnTo>
                  <a:lnTo>
                    <a:pt x="66914" y="49689"/>
                  </a:lnTo>
                  <a:lnTo>
                    <a:pt x="80331" y="47636"/>
                  </a:lnTo>
                  <a:lnTo>
                    <a:pt x="81993" y="48651"/>
                  </a:lnTo>
                  <a:lnTo>
                    <a:pt x="83102" y="50387"/>
                  </a:lnTo>
                  <a:lnTo>
                    <a:pt x="83841" y="52602"/>
                  </a:lnTo>
                  <a:lnTo>
                    <a:pt x="85392" y="54079"/>
                  </a:lnTo>
                  <a:lnTo>
                    <a:pt x="95485" y="59272"/>
                  </a:lnTo>
                  <a:lnTo>
                    <a:pt x="98446" y="61701"/>
                  </a:lnTo>
                  <a:lnTo>
                    <a:pt x="101737" y="67221"/>
                  </a:lnTo>
                  <a:lnTo>
                    <a:pt x="104023" y="75974"/>
                  </a:lnTo>
                  <a:lnTo>
                    <a:pt x="104367" y="121738"/>
                  </a:lnTo>
                  <a:lnTo>
                    <a:pt x="104369" y="155424"/>
                  </a:lnTo>
                  <a:lnTo>
                    <a:pt x="101547" y="161793"/>
                  </a:lnTo>
                  <a:lnTo>
                    <a:pt x="97823" y="168151"/>
                  </a:lnTo>
                  <a:lnTo>
                    <a:pt x="94668" y="177681"/>
                  </a:lnTo>
                  <a:lnTo>
                    <a:pt x="81703" y="193558"/>
                  </a:lnTo>
                  <a:lnTo>
                    <a:pt x="75598" y="197086"/>
                  </a:lnTo>
                  <a:lnTo>
                    <a:pt x="59893" y="200594"/>
                  </a:lnTo>
                  <a:lnTo>
                    <a:pt x="47214" y="207374"/>
                  </a:lnTo>
                  <a:lnTo>
                    <a:pt x="34519" y="209026"/>
                  </a:lnTo>
                  <a:lnTo>
                    <a:pt x="32402" y="208104"/>
                  </a:lnTo>
                  <a:lnTo>
                    <a:pt x="30991" y="206430"/>
                  </a:lnTo>
                  <a:lnTo>
                    <a:pt x="30050" y="204256"/>
                  </a:lnTo>
                  <a:lnTo>
                    <a:pt x="28365" y="202806"/>
                  </a:lnTo>
                  <a:lnTo>
                    <a:pt x="23670" y="201197"/>
                  </a:lnTo>
                  <a:lnTo>
                    <a:pt x="10884" y="200021"/>
                  </a:lnTo>
                  <a:lnTo>
                    <a:pt x="10296" y="198925"/>
                  </a:lnTo>
                  <a:lnTo>
                    <a:pt x="9642" y="194885"/>
                  </a:lnTo>
                  <a:lnTo>
                    <a:pt x="8409" y="193384"/>
                  </a:lnTo>
                  <a:lnTo>
                    <a:pt x="4217" y="191717"/>
                  </a:lnTo>
                  <a:lnTo>
                    <a:pt x="2676" y="190214"/>
                  </a:lnTo>
                  <a:lnTo>
                    <a:pt x="0" y="182299"/>
                  </a:lnTo>
                  <a:lnTo>
                    <a:pt x="923" y="181819"/>
                  </a:lnTo>
                  <a:lnTo>
                    <a:pt x="4771" y="181285"/>
                  </a:lnTo>
                  <a:lnTo>
                    <a:pt x="6220" y="180084"/>
                  </a:lnTo>
                  <a:lnTo>
                    <a:pt x="9119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724"/>
            <p:cNvSpPr/>
            <p:nvPr>
              <p:custDataLst>
                <p:tags r:id="rId171"/>
              </p:custDataLst>
            </p:nvPr>
          </p:nvSpPr>
          <p:spPr>
            <a:xfrm>
              <a:off x="4533900" y="4019550"/>
              <a:ext cx="123792" cy="219076"/>
            </a:xfrm>
            <a:custGeom>
              <a:avLst/>
              <a:gdLst/>
              <a:ahLst/>
              <a:cxnLst/>
              <a:rect l="0" t="0" r="0" b="0"/>
              <a:pathLst>
                <a:path w="123792" h="219076">
                  <a:moveTo>
                    <a:pt x="114300" y="0"/>
                  </a:moveTo>
                  <a:lnTo>
                    <a:pt x="114300" y="0"/>
                  </a:lnTo>
                  <a:lnTo>
                    <a:pt x="123791" y="0"/>
                  </a:lnTo>
                  <a:lnTo>
                    <a:pt x="115621" y="8201"/>
                  </a:lnTo>
                  <a:lnTo>
                    <a:pt x="113503" y="16868"/>
                  </a:lnTo>
                  <a:lnTo>
                    <a:pt x="106133" y="26824"/>
                  </a:lnTo>
                  <a:lnTo>
                    <a:pt x="103985" y="42379"/>
                  </a:lnTo>
                  <a:lnTo>
                    <a:pt x="97289" y="56741"/>
                  </a:lnTo>
                  <a:lnTo>
                    <a:pt x="96609" y="60052"/>
                  </a:lnTo>
                  <a:lnTo>
                    <a:pt x="81096" y="88893"/>
                  </a:lnTo>
                  <a:lnTo>
                    <a:pt x="72594" y="98423"/>
                  </a:lnTo>
                  <a:lnTo>
                    <a:pt x="69306" y="107596"/>
                  </a:lnTo>
                  <a:lnTo>
                    <a:pt x="66786" y="117671"/>
                  </a:lnTo>
                  <a:lnTo>
                    <a:pt x="56545" y="132761"/>
                  </a:lnTo>
                  <a:lnTo>
                    <a:pt x="44331" y="150990"/>
                  </a:lnTo>
                  <a:lnTo>
                    <a:pt x="33590" y="174222"/>
                  </a:lnTo>
                  <a:lnTo>
                    <a:pt x="23020" y="187246"/>
                  </a:lnTo>
                  <a:lnTo>
                    <a:pt x="17012" y="200009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725"/>
            <p:cNvSpPr/>
            <p:nvPr>
              <p:custDataLst>
                <p:tags r:id="rId172"/>
              </p:custDataLst>
            </p:nvPr>
          </p:nvSpPr>
          <p:spPr>
            <a:xfrm>
              <a:off x="4457739" y="4019550"/>
              <a:ext cx="133312" cy="133348"/>
            </a:xfrm>
            <a:custGeom>
              <a:avLst/>
              <a:gdLst/>
              <a:ahLst/>
              <a:cxnLst/>
              <a:rect l="0" t="0" r="0" b="0"/>
              <a:pathLst>
                <a:path w="133312" h="133348">
                  <a:moveTo>
                    <a:pt x="95211" y="0"/>
                  </a:moveTo>
                  <a:lnTo>
                    <a:pt x="95211" y="0"/>
                  </a:lnTo>
                  <a:lnTo>
                    <a:pt x="104344" y="0"/>
                  </a:lnTo>
                  <a:lnTo>
                    <a:pt x="104736" y="32181"/>
                  </a:lnTo>
                  <a:lnTo>
                    <a:pt x="103678" y="34154"/>
                  </a:lnTo>
                  <a:lnTo>
                    <a:pt x="101914" y="35470"/>
                  </a:lnTo>
                  <a:lnTo>
                    <a:pt x="99679" y="36346"/>
                  </a:lnTo>
                  <a:lnTo>
                    <a:pt x="98190" y="39048"/>
                  </a:lnTo>
                  <a:lnTo>
                    <a:pt x="95035" y="51904"/>
                  </a:lnTo>
                  <a:lnTo>
                    <a:pt x="85024" y="66266"/>
                  </a:lnTo>
                  <a:lnTo>
                    <a:pt x="70782" y="82496"/>
                  </a:lnTo>
                  <a:lnTo>
                    <a:pt x="68479" y="88876"/>
                  </a:lnTo>
                  <a:lnTo>
                    <a:pt x="66806" y="91001"/>
                  </a:lnTo>
                  <a:lnTo>
                    <a:pt x="59396" y="96108"/>
                  </a:lnTo>
                  <a:lnTo>
                    <a:pt x="50497" y="107969"/>
                  </a:lnTo>
                  <a:lnTo>
                    <a:pt x="31688" y="120290"/>
                  </a:lnTo>
                  <a:lnTo>
                    <a:pt x="22179" y="123836"/>
                  </a:lnTo>
                  <a:lnTo>
                    <a:pt x="11367" y="131888"/>
                  </a:lnTo>
                  <a:lnTo>
                    <a:pt x="0" y="133347"/>
                  </a:lnTo>
                  <a:lnTo>
                    <a:pt x="8166" y="125149"/>
                  </a:lnTo>
                  <a:lnTo>
                    <a:pt x="17571" y="123941"/>
                  </a:lnTo>
                  <a:lnTo>
                    <a:pt x="26331" y="117302"/>
                  </a:lnTo>
                  <a:lnTo>
                    <a:pt x="35174" y="115189"/>
                  </a:lnTo>
                  <a:lnTo>
                    <a:pt x="41364" y="114696"/>
                  </a:lnTo>
                  <a:lnTo>
                    <a:pt x="43438" y="113505"/>
                  </a:lnTo>
                  <a:lnTo>
                    <a:pt x="44821" y="111654"/>
                  </a:lnTo>
                  <a:lnTo>
                    <a:pt x="45743" y="109361"/>
                  </a:lnTo>
                  <a:lnTo>
                    <a:pt x="47415" y="107833"/>
                  </a:lnTo>
                  <a:lnTo>
                    <a:pt x="52096" y="106133"/>
                  </a:lnTo>
                  <a:lnTo>
                    <a:pt x="98503" y="104775"/>
                  </a:lnTo>
                  <a:lnTo>
                    <a:pt x="133311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726"/>
            <p:cNvSpPr/>
            <p:nvPr>
              <p:custDataLst>
                <p:tags r:id="rId173"/>
              </p:custDataLst>
            </p:nvPr>
          </p:nvSpPr>
          <p:spPr>
            <a:xfrm>
              <a:off x="4133884" y="4229100"/>
              <a:ext cx="123792" cy="19051"/>
            </a:xfrm>
            <a:custGeom>
              <a:avLst/>
              <a:gdLst/>
              <a:ahLst/>
              <a:cxnLst/>
              <a:rect l="0" t="0" r="0" b="0"/>
              <a:pathLst>
                <a:path w="123792" h="19051">
                  <a:moveTo>
                    <a:pt x="9491" y="19050"/>
                  </a:moveTo>
                  <a:lnTo>
                    <a:pt x="9491" y="19050"/>
                  </a:lnTo>
                  <a:lnTo>
                    <a:pt x="0" y="19050"/>
                  </a:lnTo>
                  <a:lnTo>
                    <a:pt x="5033" y="19050"/>
                  </a:lnTo>
                  <a:lnTo>
                    <a:pt x="6519" y="17992"/>
                  </a:lnTo>
                  <a:lnTo>
                    <a:pt x="7510" y="16228"/>
                  </a:lnTo>
                  <a:lnTo>
                    <a:pt x="8170" y="13993"/>
                  </a:lnTo>
                  <a:lnTo>
                    <a:pt x="9669" y="12504"/>
                  </a:lnTo>
                  <a:lnTo>
                    <a:pt x="17576" y="9918"/>
                  </a:lnTo>
                  <a:lnTo>
                    <a:pt x="65162" y="9525"/>
                  </a:lnTo>
                  <a:lnTo>
                    <a:pt x="90228" y="9525"/>
                  </a:lnTo>
                  <a:lnTo>
                    <a:pt x="95821" y="6703"/>
                  </a:lnTo>
                  <a:lnTo>
                    <a:pt x="102979" y="1324"/>
                  </a:lnTo>
                  <a:lnTo>
                    <a:pt x="111997" y="262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727"/>
            <p:cNvSpPr/>
            <p:nvPr>
              <p:custDataLst>
                <p:tags r:id="rId174"/>
              </p:custDataLst>
            </p:nvPr>
          </p:nvSpPr>
          <p:spPr>
            <a:xfrm>
              <a:off x="4181475" y="4152900"/>
              <a:ext cx="114290" cy="19051"/>
            </a:xfrm>
            <a:custGeom>
              <a:avLst/>
              <a:gdLst/>
              <a:ahLst/>
              <a:cxnLst/>
              <a:rect l="0" t="0" r="0" b="0"/>
              <a:pathLst>
                <a:path w="114290" h="1905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45342" y="8467"/>
                  </a:lnTo>
                  <a:lnTo>
                    <a:pt x="54239" y="2979"/>
                  </a:lnTo>
                  <a:lnTo>
                    <a:pt x="66727" y="589"/>
                  </a:lnTo>
                  <a:lnTo>
                    <a:pt x="114264" y="0"/>
                  </a:lnTo>
                  <a:lnTo>
                    <a:pt x="114289" y="5057"/>
                  </a:lnTo>
                  <a:lnTo>
                    <a:pt x="113235" y="6546"/>
                  </a:lnTo>
                  <a:lnTo>
                    <a:pt x="111473" y="7539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3" name="SMARTInkShape-Group189"/>
          <p:cNvGrpSpPr/>
          <p:nvPr/>
        </p:nvGrpSpPr>
        <p:grpSpPr>
          <a:xfrm>
            <a:off x="5657850" y="3838575"/>
            <a:ext cx="2409706" cy="485620"/>
            <a:chOff x="5657850" y="3838575"/>
            <a:chExt cx="2409706" cy="485620"/>
          </a:xfrm>
        </p:grpSpPr>
        <p:sp>
          <p:nvSpPr>
            <p:cNvPr id="279" name="SMARTInkShape-728"/>
            <p:cNvSpPr/>
            <p:nvPr>
              <p:custDataLst>
                <p:tags r:id="rId153"/>
              </p:custDataLst>
            </p:nvPr>
          </p:nvSpPr>
          <p:spPr>
            <a:xfrm>
              <a:off x="7953375" y="3838575"/>
              <a:ext cx="114181" cy="333376"/>
            </a:xfrm>
            <a:custGeom>
              <a:avLst/>
              <a:gdLst/>
              <a:ahLst/>
              <a:cxnLst/>
              <a:rect l="0" t="0" r="0" b="0"/>
              <a:pathLst>
                <a:path w="114181" h="333376">
                  <a:moveTo>
                    <a:pt x="0" y="0"/>
                  </a:moveTo>
                  <a:lnTo>
                    <a:pt x="0" y="0"/>
                  </a:lnTo>
                  <a:lnTo>
                    <a:pt x="17610" y="0"/>
                  </a:lnTo>
                  <a:lnTo>
                    <a:pt x="26370" y="6546"/>
                  </a:lnTo>
                  <a:lnTo>
                    <a:pt x="36347" y="9132"/>
                  </a:lnTo>
                  <a:lnTo>
                    <a:pt x="79494" y="50920"/>
                  </a:lnTo>
                  <a:lnTo>
                    <a:pt x="82955" y="57203"/>
                  </a:lnTo>
                  <a:lnTo>
                    <a:pt x="85552" y="63524"/>
                  </a:lnTo>
                  <a:lnTo>
                    <a:pt x="91906" y="73032"/>
                  </a:lnTo>
                  <a:lnTo>
                    <a:pt x="95318" y="82552"/>
                  </a:lnTo>
                  <a:lnTo>
                    <a:pt x="101502" y="93134"/>
                  </a:lnTo>
                  <a:lnTo>
                    <a:pt x="105546" y="119767"/>
                  </a:lnTo>
                  <a:lnTo>
                    <a:pt x="112257" y="133175"/>
                  </a:lnTo>
                  <a:lnTo>
                    <a:pt x="114180" y="155565"/>
                  </a:lnTo>
                  <a:lnTo>
                    <a:pt x="103976" y="203135"/>
                  </a:lnTo>
                  <a:lnTo>
                    <a:pt x="93032" y="228410"/>
                  </a:lnTo>
                  <a:lnTo>
                    <a:pt x="61358" y="272786"/>
                  </a:lnTo>
                  <a:lnTo>
                    <a:pt x="55159" y="285698"/>
                  </a:lnTo>
                  <a:lnTo>
                    <a:pt x="33566" y="309298"/>
                  </a:lnTo>
                  <a:lnTo>
                    <a:pt x="27971" y="312091"/>
                  </a:lnTo>
                  <a:lnTo>
                    <a:pt x="24998" y="312835"/>
                  </a:lnTo>
                  <a:lnTo>
                    <a:pt x="23015" y="314390"/>
                  </a:lnTo>
                  <a:lnTo>
                    <a:pt x="20813" y="318940"/>
                  </a:lnTo>
                  <a:lnTo>
                    <a:pt x="19167" y="320577"/>
                  </a:lnTo>
                  <a:lnTo>
                    <a:pt x="11003" y="323419"/>
                  </a:lnTo>
                  <a:lnTo>
                    <a:pt x="1454" y="323812"/>
                  </a:lnTo>
                  <a:lnTo>
                    <a:pt x="969" y="324883"/>
                  </a:lnTo>
                  <a:lnTo>
                    <a:pt x="0" y="333375"/>
                  </a:lnTo>
                  <a:lnTo>
                    <a:pt x="0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SMARTInkShape-729"/>
            <p:cNvSpPr/>
            <p:nvPr>
              <p:custDataLst>
                <p:tags r:id="rId154"/>
              </p:custDataLst>
            </p:nvPr>
          </p:nvSpPr>
          <p:spPr>
            <a:xfrm>
              <a:off x="7353693" y="3905381"/>
              <a:ext cx="618733" cy="170890"/>
            </a:xfrm>
            <a:custGeom>
              <a:avLst/>
              <a:gdLst/>
              <a:ahLst/>
              <a:cxnLst/>
              <a:rect l="0" t="0" r="0" b="0"/>
              <a:pathLst>
                <a:path w="618733" h="170890">
                  <a:moveTo>
                    <a:pt x="9132" y="114169"/>
                  </a:moveTo>
                  <a:lnTo>
                    <a:pt x="9132" y="114169"/>
                  </a:lnTo>
                  <a:lnTo>
                    <a:pt x="0" y="114169"/>
                  </a:lnTo>
                  <a:lnTo>
                    <a:pt x="7842" y="114169"/>
                  </a:lnTo>
                  <a:lnTo>
                    <a:pt x="8272" y="115227"/>
                  </a:lnTo>
                  <a:lnTo>
                    <a:pt x="8750" y="119226"/>
                  </a:lnTo>
                  <a:lnTo>
                    <a:pt x="9936" y="120715"/>
                  </a:lnTo>
                  <a:lnTo>
                    <a:pt x="14075" y="122370"/>
                  </a:lnTo>
                  <a:lnTo>
                    <a:pt x="40928" y="123660"/>
                  </a:lnTo>
                  <a:lnTo>
                    <a:pt x="88443" y="113372"/>
                  </a:lnTo>
                  <a:lnTo>
                    <a:pt x="124079" y="97709"/>
                  </a:lnTo>
                  <a:lnTo>
                    <a:pt x="135362" y="95212"/>
                  </a:lnTo>
                  <a:lnTo>
                    <a:pt x="148721" y="88914"/>
                  </a:lnTo>
                  <a:lnTo>
                    <a:pt x="190286" y="78249"/>
                  </a:lnTo>
                  <a:lnTo>
                    <a:pt x="209210" y="73893"/>
                  </a:lnTo>
                  <a:lnTo>
                    <a:pt x="225400" y="65899"/>
                  </a:lnTo>
                  <a:lnTo>
                    <a:pt x="229510" y="62939"/>
                  </a:lnTo>
                  <a:lnTo>
                    <a:pt x="239723" y="59650"/>
                  </a:lnTo>
                  <a:lnTo>
                    <a:pt x="250258" y="57130"/>
                  </a:lnTo>
                  <a:lnTo>
                    <a:pt x="265646" y="49711"/>
                  </a:lnTo>
                  <a:lnTo>
                    <a:pt x="272363" y="47421"/>
                  </a:lnTo>
                  <a:lnTo>
                    <a:pt x="282095" y="41240"/>
                  </a:lnTo>
                  <a:lnTo>
                    <a:pt x="292988" y="38400"/>
                  </a:lnTo>
                  <a:lnTo>
                    <a:pt x="312477" y="37972"/>
                  </a:lnTo>
                  <a:lnTo>
                    <a:pt x="312962" y="39030"/>
                  </a:lnTo>
                  <a:lnTo>
                    <a:pt x="313921" y="55579"/>
                  </a:lnTo>
                  <a:lnTo>
                    <a:pt x="307384" y="64339"/>
                  </a:lnTo>
                  <a:lnTo>
                    <a:pt x="304798" y="74315"/>
                  </a:lnTo>
                  <a:lnTo>
                    <a:pt x="297938" y="83327"/>
                  </a:lnTo>
                  <a:lnTo>
                    <a:pt x="294729" y="92213"/>
                  </a:lnTo>
                  <a:lnTo>
                    <a:pt x="288604" y="101549"/>
                  </a:lnTo>
                  <a:lnTo>
                    <a:pt x="285261" y="111018"/>
                  </a:lnTo>
                  <a:lnTo>
                    <a:pt x="280729" y="117354"/>
                  </a:lnTo>
                  <a:lnTo>
                    <a:pt x="275186" y="120877"/>
                  </a:lnTo>
                  <a:lnTo>
                    <a:pt x="272227" y="121815"/>
                  </a:lnTo>
                  <a:lnTo>
                    <a:pt x="270253" y="123500"/>
                  </a:lnTo>
                  <a:lnTo>
                    <a:pt x="256708" y="142625"/>
                  </a:lnTo>
                  <a:lnTo>
                    <a:pt x="252163" y="147277"/>
                  </a:lnTo>
                  <a:lnTo>
                    <a:pt x="246615" y="150051"/>
                  </a:lnTo>
                  <a:lnTo>
                    <a:pt x="237886" y="152230"/>
                  </a:lnTo>
                  <a:lnTo>
                    <a:pt x="232275" y="152262"/>
                  </a:lnTo>
                  <a:lnTo>
                    <a:pt x="234601" y="152266"/>
                  </a:lnTo>
                  <a:lnTo>
                    <a:pt x="235645" y="151208"/>
                  </a:lnTo>
                  <a:lnTo>
                    <a:pt x="236805" y="147212"/>
                  </a:lnTo>
                  <a:lnTo>
                    <a:pt x="238172" y="145723"/>
                  </a:lnTo>
                  <a:lnTo>
                    <a:pt x="247379" y="141947"/>
                  </a:lnTo>
                  <a:lnTo>
                    <a:pt x="251897" y="137804"/>
                  </a:lnTo>
                  <a:lnTo>
                    <a:pt x="254611" y="132435"/>
                  </a:lnTo>
                  <a:lnTo>
                    <a:pt x="255335" y="129521"/>
                  </a:lnTo>
                  <a:lnTo>
                    <a:pt x="256876" y="127579"/>
                  </a:lnTo>
                  <a:lnTo>
                    <a:pt x="264856" y="124206"/>
                  </a:lnTo>
                  <a:lnTo>
                    <a:pt x="284927" y="123696"/>
                  </a:lnTo>
                  <a:lnTo>
                    <a:pt x="293520" y="131895"/>
                  </a:lnTo>
                  <a:lnTo>
                    <a:pt x="294762" y="141304"/>
                  </a:lnTo>
                  <a:lnTo>
                    <a:pt x="303073" y="150818"/>
                  </a:lnTo>
                  <a:lnTo>
                    <a:pt x="304290" y="160343"/>
                  </a:lnTo>
                  <a:lnTo>
                    <a:pt x="313537" y="170889"/>
                  </a:lnTo>
                  <a:lnTo>
                    <a:pt x="355611" y="129640"/>
                  </a:lnTo>
                  <a:lnTo>
                    <a:pt x="358915" y="120692"/>
                  </a:lnTo>
                  <a:lnTo>
                    <a:pt x="362268" y="99153"/>
                  </a:lnTo>
                  <a:lnTo>
                    <a:pt x="369027" y="85764"/>
                  </a:lnTo>
                  <a:lnTo>
                    <a:pt x="370962" y="55178"/>
                  </a:lnTo>
                  <a:lnTo>
                    <a:pt x="368207" y="48087"/>
                  </a:lnTo>
                  <a:lnTo>
                    <a:pt x="364513" y="41408"/>
                  </a:lnTo>
                  <a:lnTo>
                    <a:pt x="361375" y="31697"/>
                  </a:lnTo>
                  <a:lnTo>
                    <a:pt x="348414" y="15754"/>
                  </a:lnTo>
                  <a:lnTo>
                    <a:pt x="342311" y="12221"/>
                  </a:lnTo>
                  <a:lnTo>
                    <a:pt x="336069" y="9592"/>
                  </a:lnTo>
                  <a:lnTo>
                    <a:pt x="326606" y="3220"/>
                  </a:lnTo>
                  <a:lnTo>
                    <a:pt x="317100" y="862"/>
                  </a:lnTo>
                  <a:lnTo>
                    <a:pt x="301231" y="0"/>
                  </a:lnTo>
                  <a:lnTo>
                    <a:pt x="294882" y="2749"/>
                  </a:lnTo>
                  <a:lnTo>
                    <a:pt x="288532" y="6441"/>
                  </a:lnTo>
                  <a:lnTo>
                    <a:pt x="282182" y="8081"/>
                  </a:lnTo>
                  <a:lnTo>
                    <a:pt x="280065" y="9577"/>
                  </a:lnTo>
                  <a:lnTo>
                    <a:pt x="278654" y="11633"/>
                  </a:lnTo>
                  <a:lnTo>
                    <a:pt x="277713" y="14062"/>
                  </a:lnTo>
                  <a:lnTo>
                    <a:pt x="276028" y="15680"/>
                  </a:lnTo>
                  <a:lnTo>
                    <a:pt x="271333" y="17480"/>
                  </a:lnTo>
                  <a:lnTo>
                    <a:pt x="269657" y="19018"/>
                  </a:lnTo>
                  <a:lnTo>
                    <a:pt x="267796" y="23549"/>
                  </a:lnTo>
                  <a:lnTo>
                    <a:pt x="266345" y="42506"/>
                  </a:lnTo>
                  <a:lnTo>
                    <a:pt x="269146" y="48099"/>
                  </a:lnTo>
                  <a:lnTo>
                    <a:pt x="274512" y="55257"/>
                  </a:lnTo>
                  <a:lnTo>
                    <a:pt x="278068" y="56236"/>
                  </a:lnTo>
                  <a:lnTo>
                    <a:pt x="284234" y="57729"/>
                  </a:lnTo>
                  <a:lnTo>
                    <a:pt x="306389" y="65174"/>
                  </a:lnTo>
                  <a:lnTo>
                    <a:pt x="309961" y="64572"/>
                  </a:lnTo>
                  <a:lnTo>
                    <a:pt x="326123" y="58825"/>
                  </a:lnTo>
                  <a:lnTo>
                    <a:pt x="361791" y="54355"/>
                  </a:lnTo>
                  <a:lnTo>
                    <a:pt x="380676" y="49527"/>
                  </a:lnTo>
                  <a:lnTo>
                    <a:pt x="399678" y="45274"/>
                  </a:lnTo>
                  <a:lnTo>
                    <a:pt x="437759" y="31071"/>
                  </a:lnTo>
                  <a:lnTo>
                    <a:pt x="449399" y="28553"/>
                  </a:lnTo>
                  <a:lnTo>
                    <a:pt x="462961" y="22244"/>
                  </a:lnTo>
                  <a:lnTo>
                    <a:pt x="478857" y="18845"/>
                  </a:lnTo>
                  <a:lnTo>
                    <a:pt x="494246" y="11574"/>
                  </a:lnTo>
                  <a:lnTo>
                    <a:pt x="517093" y="9522"/>
                  </a:lnTo>
                  <a:lnTo>
                    <a:pt x="523465" y="12273"/>
                  </a:lnTo>
                  <a:lnTo>
                    <a:pt x="531122" y="17606"/>
                  </a:lnTo>
                  <a:lnTo>
                    <a:pt x="537505" y="18530"/>
                  </a:lnTo>
                  <a:lnTo>
                    <a:pt x="539180" y="19719"/>
                  </a:lnTo>
                  <a:lnTo>
                    <a:pt x="540297" y="21568"/>
                  </a:lnTo>
                  <a:lnTo>
                    <a:pt x="542238" y="28597"/>
                  </a:lnTo>
                  <a:lnTo>
                    <a:pt x="542494" y="36526"/>
                  </a:lnTo>
                  <a:lnTo>
                    <a:pt x="552049" y="47487"/>
                  </a:lnTo>
                  <a:lnTo>
                    <a:pt x="552057" y="47494"/>
                  </a:lnTo>
                  <a:lnTo>
                    <a:pt x="552057" y="23514"/>
                  </a:lnTo>
                  <a:lnTo>
                    <a:pt x="550999" y="21982"/>
                  </a:lnTo>
                  <a:lnTo>
                    <a:pt x="549235" y="20961"/>
                  </a:lnTo>
                  <a:lnTo>
                    <a:pt x="543857" y="19322"/>
                  </a:lnTo>
                  <a:lnTo>
                    <a:pt x="535190" y="12453"/>
                  </a:lnTo>
                  <a:lnTo>
                    <a:pt x="529391" y="10754"/>
                  </a:lnTo>
                  <a:lnTo>
                    <a:pt x="527421" y="11359"/>
                  </a:lnTo>
                  <a:lnTo>
                    <a:pt x="526108" y="12821"/>
                  </a:lnTo>
                  <a:lnTo>
                    <a:pt x="525233" y="14853"/>
                  </a:lnTo>
                  <a:lnTo>
                    <a:pt x="523590" y="16208"/>
                  </a:lnTo>
                  <a:lnTo>
                    <a:pt x="518944" y="17714"/>
                  </a:lnTo>
                  <a:lnTo>
                    <a:pt x="507338" y="19739"/>
                  </a:lnTo>
                  <a:lnTo>
                    <a:pt x="491696" y="32145"/>
                  </a:lnTo>
                  <a:lnTo>
                    <a:pt x="488189" y="38203"/>
                  </a:lnTo>
                  <a:lnTo>
                    <a:pt x="485572" y="44422"/>
                  </a:lnTo>
                  <a:lnTo>
                    <a:pt x="459578" y="76071"/>
                  </a:lnTo>
                  <a:lnTo>
                    <a:pt x="457354" y="88769"/>
                  </a:lnTo>
                  <a:lnTo>
                    <a:pt x="456113" y="90886"/>
                  </a:lnTo>
                  <a:lnTo>
                    <a:pt x="454228" y="92297"/>
                  </a:lnTo>
                  <a:lnTo>
                    <a:pt x="451912" y="93237"/>
                  </a:lnTo>
                  <a:lnTo>
                    <a:pt x="450369" y="95981"/>
                  </a:lnTo>
                  <a:lnTo>
                    <a:pt x="447463" y="115741"/>
                  </a:lnTo>
                  <a:lnTo>
                    <a:pt x="447402" y="118392"/>
                  </a:lnTo>
                  <a:lnTo>
                    <a:pt x="450159" y="124160"/>
                  </a:lnTo>
                  <a:lnTo>
                    <a:pt x="455494" y="131430"/>
                  </a:lnTo>
                  <a:lnTo>
                    <a:pt x="456419" y="137745"/>
                  </a:lnTo>
                  <a:lnTo>
                    <a:pt x="457606" y="139411"/>
                  </a:lnTo>
                  <a:lnTo>
                    <a:pt x="459456" y="140522"/>
                  </a:lnTo>
                  <a:lnTo>
                    <a:pt x="467117" y="142086"/>
                  </a:lnTo>
                  <a:lnTo>
                    <a:pt x="483368" y="143716"/>
                  </a:lnTo>
                  <a:lnTo>
                    <a:pt x="493660" y="147762"/>
                  </a:lnTo>
                  <a:lnTo>
                    <a:pt x="498308" y="148206"/>
                  </a:lnTo>
                  <a:lnTo>
                    <a:pt x="536301" y="141869"/>
                  </a:lnTo>
                  <a:lnTo>
                    <a:pt x="554275" y="135241"/>
                  </a:lnTo>
                  <a:lnTo>
                    <a:pt x="571764" y="130996"/>
                  </a:lnTo>
                  <a:lnTo>
                    <a:pt x="618732" y="1141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730"/>
            <p:cNvSpPr/>
            <p:nvPr>
              <p:custDataLst>
                <p:tags r:id="rId155"/>
              </p:custDataLst>
            </p:nvPr>
          </p:nvSpPr>
          <p:spPr>
            <a:xfrm>
              <a:off x="7429500" y="3914778"/>
              <a:ext cx="19051" cy="161923"/>
            </a:xfrm>
            <a:custGeom>
              <a:avLst/>
              <a:gdLst/>
              <a:ahLst/>
              <a:cxnLst/>
              <a:rect l="0" t="0" r="0" b="0"/>
              <a:pathLst>
                <a:path w="19051" h="161923">
                  <a:moveTo>
                    <a:pt x="9525" y="9522"/>
                  </a:moveTo>
                  <a:lnTo>
                    <a:pt x="9525" y="9522"/>
                  </a:lnTo>
                  <a:lnTo>
                    <a:pt x="19047" y="0"/>
                  </a:lnTo>
                  <a:lnTo>
                    <a:pt x="19050" y="22663"/>
                  </a:lnTo>
                  <a:lnTo>
                    <a:pt x="16228" y="28768"/>
                  </a:lnTo>
                  <a:lnTo>
                    <a:pt x="12505" y="35009"/>
                  </a:lnTo>
                  <a:lnTo>
                    <a:pt x="10113" y="47639"/>
                  </a:lnTo>
                  <a:lnTo>
                    <a:pt x="8544" y="70045"/>
                  </a:lnTo>
                  <a:lnTo>
                    <a:pt x="1334" y="88505"/>
                  </a:lnTo>
                  <a:lnTo>
                    <a:pt x="5" y="133346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731"/>
            <p:cNvSpPr/>
            <p:nvPr>
              <p:custDataLst>
                <p:tags r:id="rId156"/>
              </p:custDataLst>
            </p:nvPr>
          </p:nvSpPr>
          <p:spPr>
            <a:xfrm>
              <a:off x="7334250" y="3886200"/>
              <a:ext cx="95251" cy="199550"/>
            </a:xfrm>
            <a:custGeom>
              <a:avLst/>
              <a:gdLst/>
              <a:ahLst/>
              <a:cxnLst/>
              <a:rect l="0" t="0" r="0" b="0"/>
              <a:pathLst>
                <a:path w="95251" h="199550">
                  <a:moveTo>
                    <a:pt x="95250" y="0"/>
                  </a:moveTo>
                  <a:lnTo>
                    <a:pt x="95250" y="0"/>
                  </a:lnTo>
                  <a:lnTo>
                    <a:pt x="71570" y="23680"/>
                  </a:lnTo>
                  <a:lnTo>
                    <a:pt x="68851" y="29222"/>
                  </a:lnTo>
                  <a:lnTo>
                    <a:pt x="68125" y="32181"/>
                  </a:lnTo>
                  <a:lnTo>
                    <a:pt x="62047" y="41403"/>
                  </a:lnTo>
                  <a:lnTo>
                    <a:pt x="51572" y="54000"/>
                  </a:lnTo>
                  <a:lnTo>
                    <a:pt x="35934" y="97484"/>
                  </a:lnTo>
                  <a:lnTo>
                    <a:pt x="27933" y="112140"/>
                  </a:lnTo>
                  <a:lnTo>
                    <a:pt x="24972" y="116035"/>
                  </a:lnTo>
                  <a:lnTo>
                    <a:pt x="21682" y="126007"/>
                  </a:lnTo>
                  <a:lnTo>
                    <a:pt x="19162" y="136437"/>
                  </a:lnTo>
                  <a:lnTo>
                    <a:pt x="11742" y="151755"/>
                  </a:lnTo>
                  <a:lnTo>
                    <a:pt x="9451" y="158463"/>
                  </a:lnTo>
                  <a:lnTo>
                    <a:pt x="3270" y="169248"/>
                  </a:lnTo>
                  <a:lnTo>
                    <a:pt x="11" y="199549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732"/>
            <p:cNvSpPr/>
            <p:nvPr>
              <p:custDataLst>
                <p:tags r:id="rId157"/>
              </p:custDataLst>
            </p:nvPr>
          </p:nvSpPr>
          <p:spPr>
            <a:xfrm>
              <a:off x="7039011" y="4048125"/>
              <a:ext cx="180940" cy="95251"/>
            </a:xfrm>
            <a:custGeom>
              <a:avLst/>
              <a:gdLst/>
              <a:ahLst/>
              <a:cxnLst/>
              <a:rect l="0" t="0" r="0" b="0"/>
              <a:pathLst>
                <a:path w="180940" h="95251">
                  <a:moveTo>
                    <a:pt x="85689" y="0"/>
                  </a:moveTo>
                  <a:lnTo>
                    <a:pt x="85689" y="0"/>
                  </a:lnTo>
                  <a:lnTo>
                    <a:pt x="104739" y="0"/>
                  </a:lnTo>
                  <a:lnTo>
                    <a:pt x="104739" y="5057"/>
                  </a:lnTo>
                  <a:lnTo>
                    <a:pt x="103681" y="6546"/>
                  </a:lnTo>
                  <a:lnTo>
                    <a:pt x="101917" y="7539"/>
                  </a:lnTo>
                  <a:lnTo>
                    <a:pt x="99683" y="8201"/>
                  </a:lnTo>
                  <a:lnTo>
                    <a:pt x="87406" y="17610"/>
                  </a:lnTo>
                  <a:lnTo>
                    <a:pt x="40975" y="63764"/>
                  </a:lnTo>
                  <a:lnTo>
                    <a:pt x="31636" y="72045"/>
                  </a:lnTo>
                  <a:lnTo>
                    <a:pt x="18998" y="78201"/>
                  </a:lnTo>
                  <a:lnTo>
                    <a:pt x="11367" y="84239"/>
                  </a:lnTo>
                  <a:lnTo>
                    <a:pt x="10324" y="87886"/>
                  </a:lnTo>
                  <a:lnTo>
                    <a:pt x="10046" y="90341"/>
                  </a:lnTo>
                  <a:lnTo>
                    <a:pt x="8801" y="91978"/>
                  </a:lnTo>
                  <a:lnTo>
                    <a:pt x="0" y="95239"/>
                  </a:lnTo>
                  <a:lnTo>
                    <a:pt x="22631" y="95250"/>
                  </a:lnTo>
                  <a:lnTo>
                    <a:pt x="28735" y="92428"/>
                  </a:lnTo>
                  <a:lnTo>
                    <a:pt x="34977" y="88704"/>
                  </a:lnTo>
                  <a:lnTo>
                    <a:pt x="47606" y="86314"/>
                  </a:lnTo>
                  <a:lnTo>
                    <a:pt x="94342" y="85725"/>
                  </a:lnTo>
                  <a:lnTo>
                    <a:pt x="139743" y="85725"/>
                  </a:lnTo>
                  <a:lnTo>
                    <a:pt x="180939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733"/>
            <p:cNvSpPr/>
            <p:nvPr>
              <p:custDataLst>
                <p:tags r:id="rId158"/>
              </p:custDataLst>
            </p:nvPr>
          </p:nvSpPr>
          <p:spPr>
            <a:xfrm>
              <a:off x="6696113" y="4152900"/>
              <a:ext cx="238088" cy="171295"/>
            </a:xfrm>
            <a:custGeom>
              <a:avLst/>
              <a:gdLst/>
              <a:ahLst/>
              <a:cxnLst/>
              <a:rect l="0" t="0" r="0" b="0"/>
              <a:pathLst>
                <a:path w="238088" h="171295">
                  <a:moveTo>
                    <a:pt x="66637" y="38100"/>
                  </a:moveTo>
                  <a:lnTo>
                    <a:pt x="66637" y="38100"/>
                  </a:lnTo>
                  <a:lnTo>
                    <a:pt x="66637" y="47625"/>
                  </a:lnTo>
                  <a:lnTo>
                    <a:pt x="66637" y="33436"/>
                  </a:lnTo>
                  <a:lnTo>
                    <a:pt x="65579" y="31816"/>
                  </a:lnTo>
                  <a:lnTo>
                    <a:pt x="63815" y="30735"/>
                  </a:lnTo>
                  <a:lnTo>
                    <a:pt x="61581" y="30015"/>
                  </a:lnTo>
                  <a:lnTo>
                    <a:pt x="60092" y="28477"/>
                  </a:lnTo>
                  <a:lnTo>
                    <a:pt x="58437" y="23945"/>
                  </a:lnTo>
                  <a:lnTo>
                    <a:pt x="59053" y="22313"/>
                  </a:lnTo>
                  <a:lnTo>
                    <a:pt x="60523" y="21225"/>
                  </a:lnTo>
                  <a:lnTo>
                    <a:pt x="65429" y="19480"/>
                  </a:lnTo>
                  <a:lnTo>
                    <a:pt x="66101" y="16419"/>
                  </a:lnTo>
                  <a:lnTo>
                    <a:pt x="66627" y="1444"/>
                  </a:lnTo>
                  <a:lnTo>
                    <a:pt x="67689" y="962"/>
                  </a:lnTo>
                  <a:lnTo>
                    <a:pt x="103286" y="0"/>
                  </a:lnTo>
                  <a:lnTo>
                    <a:pt x="103770" y="1058"/>
                  </a:lnTo>
                  <a:lnTo>
                    <a:pt x="104307" y="5057"/>
                  </a:lnTo>
                  <a:lnTo>
                    <a:pt x="105508" y="6546"/>
                  </a:lnTo>
                  <a:lnTo>
                    <a:pt x="109666" y="8201"/>
                  </a:lnTo>
                  <a:lnTo>
                    <a:pt x="111198" y="9701"/>
                  </a:lnTo>
                  <a:lnTo>
                    <a:pt x="113858" y="17610"/>
                  </a:lnTo>
                  <a:lnTo>
                    <a:pt x="114259" y="55895"/>
                  </a:lnTo>
                  <a:lnTo>
                    <a:pt x="111438" y="64706"/>
                  </a:lnTo>
                  <a:lnTo>
                    <a:pt x="99073" y="83349"/>
                  </a:lnTo>
                  <a:lnTo>
                    <a:pt x="93152" y="102738"/>
                  </a:lnTo>
                  <a:lnTo>
                    <a:pt x="68673" y="136642"/>
                  </a:lnTo>
                  <a:lnTo>
                    <a:pt x="53717" y="147260"/>
                  </a:lnTo>
                  <a:lnTo>
                    <a:pt x="38646" y="154207"/>
                  </a:lnTo>
                  <a:lnTo>
                    <a:pt x="20927" y="169675"/>
                  </a:lnTo>
                  <a:lnTo>
                    <a:pt x="17041" y="170661"/>
                  </a:lnTo>
                  <a:lnTo>
                    <a:pt x="10979" y="171294"/>
                  </a:lnTo>
                  <a:lnTo>
                    <a:pt x="1417" y="163235"/>
                  </a:lnTo>
                  <a:lnTo>
                    <a:pt x="609" y="159685"/>
                  </a:lnTo>
                  <a:lnTo>
                    <a:pt x="0" y="144626"/>
                  </a:lnTo>
                  <a:lnTo>
                    <a:pt x="6516" y="135617"/>
                  </a:lnTo>
                  <a:lnTo>
                    <a:pt x="9665" y="126731"/>
                  </a:lnTo>
                  <a:lnTo>
                    <a:pt x="23642" y="109791"/>
                  </a:lnTo>
                  <a:lnTo>
                    <a:pt x="29184" y="107004"/>
                  </a:lnTo>
                  <a:lnTo>
                    <a:pt x="32143" y="106261"/>
                  </a:lnTo>
                  <a:lnTo>
                    <a:pt x="45555" y="98522"/>
                  </a:lnTo>
                  <a:lnTo>
                    <a:pt x="88943" y="95261"/>
                  </a:lnTo>
                  <a:lnTo>
                    <a:pt x="95248" y="98077"/>
                  </a:lnTo>
                  <a:lnTo>
                    <a:pt x="101578" y="101798"/>
                  </a:lnTo>
                  <a:lnTo>
                    <a:pt x="114265" y="104187"/>
                  </a:lnTo>
                  <a:lnTo>
                    <a:pt x="117439" y="104383"/>
                  </a:lnTo>
                  <a:lnTo>
                    <a:pt x="123788" y="107423"/>
                  </a:lnTo>
                  <a:lnTo>
                    <a:pt x="140545" y="120578"/>
                  </a:lnTo>
                  <a:lnTo>
                    <a:pt x="149449" y="123921"/>
                  </a:lnTo>
                  <a:lnTo>
                    <a:pt x="158790" y="130086"/>
                  </a:lnTo>
                  <a:lnTo>
                    <a:pt x="168259" y="132383"/>
                  </a:lnTo>
                  <a:lnTo>
                    <a:pt x="184114" y="133222"/>
                  </a:lnTo>
                  <a:lnTo>
                    <a:pt x="190463" y="130471"/>
                  </a:lnTo>
                  <a:lnTo>
                    <a:pt x="196812" y="126779"/>
                  </a:lnTo>
                  <a:lnTo>
                    <a:pt x="222408" y="116480"/>
                  </a:lnTo>
                  <a:lnTo>
                    <a:pt x="23808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734"/>
            <p:cNvSpPr/>
            <p:nvPr>
              <p:custDataLst>
                <p:tags r:id="rId159"/>
              </p:custDataLst>
            </p:nvPr>
          </p:nvSpPr>
          <p:spPr>
            <a:xfrm>
              <a:off x="6753225" y="3895725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409" y="5057"/>
                  </a:lnTo>
                  <a:lnTo>
                    <a:pt x="10506" y="6546"/>
                  </a:lnTo>
                  <a:lnTo>
                    <a:pt x="14547" y="8201"/>
                  </a:lnTo>
                  <a:lnTo>
                    <a:pt x="16049" y="9701"/>
                  </a:lnTo>
                  <a:lnTo>
                    <a:pt x="18655" y="17610"/>
                  </a:lnTo>
                  <a:lnTo>
                    <a:pt x="19049" y="63507"/>
                  </a:lnTo>
                  <a:lnTo>
                    <a:pt x="19050" y="69853"/>
                  </a:lnTo>
                  <a:lnTo>
                    <a:pt x="16228" y="76202"/>
                  </a:lnTo>
                  <a:lnTo>
                    <a:pt x="12505" y="82551"/>
                  </a:lnTo>
                  <a:lnTo>
                    <a:pt x="10113" y="95250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735"/>
            <p:cNvSpPr/>
            <p:nvPr>
              <p:custDataLst>
                <p:tags r:id="rId160"/>
              </p:custDataLst>
            </p:nvPr>
          </p:nvSpPr>
          <p:spPr>
            <a:xfrm>
              <a:off x="6667500" y="4019550"/>
              <a:ext cx="200026" cy="38101"/>
            </a:xfrm>
            <a:custGeom>
              <a:avLst/>
              <a:gdLst/>
              <a:ahLst/>
              <a:cxnLst/>
              <a:rect l="0" t="0" r="0" b="0"/>
              <a:pathLst>
                <a:path w="200026" h="38101">
                  <a:moveTo>
                    <a:pt x="0" y="38100"/>
                  </a:moveTo>
                  <a:lnTo>
                    <a:pt x="0" y="38100"/>
                  </a:lnTo>
                  <a:lnTo>
                    <a:pt x="44714" y="38100"/>
                  </a:lnTo>
                  <a:lnTo>
                    <a:pt x="70069" y="37042"/>
                  </a:lnTo>
                  <a:lnTo>
                    <a:pt x="88510" y="29899"/>
                  </a:lnTo>
                  <a:lnTo>
                    <a:pt x="129286" y="27540"/>
                  </a:lnTo>
                  <a:lnTo>
                    <a:pt x="142699" y="21041"/>
                  </a:lnTo>
                  <a:lnTo>
                    <a:pt x="158727" y="18254"/>
                  </a:lnTo>
                  <a:lnTo>
                    <a:pt x="171445" y="11562"/>
                  </a:lnTo>
                  <a:lnTo>
                    <a:pt x="188619" y="9644"/>
                  </a:lnTo>
                  <a:lnTo>
                    <a:pt x="200022" y="3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736"/>
            <p:cNvSpPr/>
            <p:nvPr>
              <p:custDataLst>
                <p:tags r:id="rId161"/>
              </p:custDataLst>
            </p:nvPr>
          </p:nvSpPr>
          <p:spPr>
            <a:xfrm>
              <a:off x="6419850" y="407670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17610" y="28575"/>
                  </a:lnTo>
                  <a:lnTo>
                    <a:pt x="26370" y="22029"/>
                  </a:lnTo>
                  <a:lnTo>
                    <a:pt x="35212" y="19933"/>
                  </a:lnTo>
                  <a:lnTo>
                    <a:pt x="50838" y="19167"/>
                  </a:lnTo>
                  <a:lnTo>
                    <a:pt x="57167" y="16280"/>
                  </a:lnTo>
                  <a:lnTo>
                    <a:pt x="63507" y="12527"/>
                  </a:lnTo>
                  <a:lnTo>
                    <a:pt x="76201" y="10118"/>
                  </a:lnTo>
                  <a:lnTo>
                    <a:pt x="88900" y="9642"/>
                  </a:lnTo>
                  <a:lnTo>
                    <a:pt x="95250" y="6755"/>
                  </a:lnTo>
                  <a:lnTo>
                    <a:pt x="101600" y="3002"/>
                  </a:lnTo>
                  <a:lnTo>
                    <a:pt x="114300" y="59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737"/>
            <p:cNvSpPr/>
            <p:nvPr>
              <p:custDataLst>
                <p:tags r:id="rId162"/>
              </p:custDataLst>
            </p:nvPr>
          </p:nvSpPr>
          <p:spPr>
            <a:xfrm>
              <a:off x="6467475" y="4019550"/>
              <a:ext cx="103406" cy="19051"/>
            </a:xfrm>
            <a:custGeom>
              <a:avLst/>
              <a:gdLst/>
              <a:ahLst/>
              <a:cxnLst/>
              <a:rect l="0" t="0" r="0" b="0"/>
              <a:pathLst>
                <a:path w="103406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14189" y="9918"/>
                  </a:lnTo>
                  <a:lnTo>
                    <a:pt x="41314" y="9535"/>
                  </a:lnTo>
                  <a:lnTo>
                    <a:pt x="47642" y="6707"/>
                  </a:lnTo>
                  <a:lnTo>
                    <a:pt x="53982" y="2981"/>
                  </a:lnTo>
                  <a:lnTo>
                    <a:pt x="66676" y="589"/>
                  </a:lnTo>
                  <a:lnTo>
                    <a:pt x="94727" y="0"/>
                  </a:lnTo>
                  <a:lnTo>
                    <a:pt x="103405" y="8201"/>
                  </a:lnTo>
                  <a:lnTo>
                    <a:pt x="102804" y="8642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738"/>
            <p:cNvSpPr/>
            <p:nvPr>
              <p:custDataLst>
                <p:tags r:id="rId163"/>
              </p:custDataLst>
            </p:nvPr>
          </p:nvSpPr>
          <p:spPr>
            <a:xfrm>
              <a:off x="6172200" y="3981453"/>
              <a:ext cx="19051" cy="171448"/>
            </a:xfrm>
            <a:custGeom>
              <a:avLst/>
              <a:gdLst/>
              <a:ahLst/>
              <a:cxnLst/>
              <a:rect l="0" t="0" r="0" b="0"/>
              <a:pathLst>
                <a:path w="19051" h="171448">
                  <a:moveTo>
                    <a:pt x="0" y="9522"/>
                  </a:moveTo>
                  <a:lnTo>
                    <a:pt x="0" y="9522"/>
                  </a:lnTo>
                  <a:lnTo>
                    <a:pt x="0" y="31"/>
                  </a:lnTo>
                  <a:lnTo>
                    <a:pt x="8201" y="0"/>
                  </a:lnTo>
                  <a:lnTo>
                    <a:pt x="8642" y="1057"/>
                  </a:lnTo>
                  <a:lnTo>
                    <a:pt x="9525" y="46414"/>
                  </a:lnTo>
                  <a:lnTo>
                    <a:pt x="9525" y="91380"/>
                  </a:lnTo>
                  <a:lnTo>
                    <a:pt x="9525" y="138637"/>
                  </a:lnTo>
                  <a:lnTo>
                    <a:pt x="9525" y="171317"/>
                  </a:lnTo>
                  <a:lnTo>
                    <a:pt x="1905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739"/>
            <p:cNvSpPr/>
            <p:nvPr>
              <p:custDataLst>
                <p:tags r:id="rId164"/>
              </p:custDataLst>
            </p:nvPr>
          </p:nvSpPr>
          <p:spPr>
            <a:xfrm>
              <a:off x="6124575" y="395287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44476" y="9525"/>
                  </a:lnTo>
                  <a:lnTo>
                    <a:pt x="79572" y="8467"/>
                  </a:lnTo>
                  <a:lnTo>
                    <a:pt x="98033" y="1324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740"/>
            <p:cNvSpPr/>
            <p:nvPr>
              <p:custDataLst>
                <p:tags r:id="rId165"/>
              </p:custDataLst>
            </p:nvPr>
          </p:nvSpPr>
          <p:spPr>
            <a:xfrm>
              <a:off x="5848350" y="3952921"/>
              <a:ext cx="257176" cy="161869"/>
            </a:xfrm>
            <a:custGeom>
              <a:avLst/>
              <a:gdLst/>
              <a:ahLst/>
              <a:cxnLst/>
              <a:rect l="0" t="0" r="0" b="0"/>
              <a:pathLst>
                <a:path w="257176" h="161869">
                  <a:moveTo>
                    <a:pt x="66675" y="38054"/>
                  </a:moveTo>
                  <a:lnTo>
                    <a:pt x="66675" y="38054"/>
                  </a:lnTo>
                  <a:lnTo>
                    <a:pt x="75807" y="38054"/>
                  </a:lnTo>
                  <a:lnTo>
                    <a:pt x="76190" y="28922"/>
                  </a:lnTo>
                  <a:lnTo>
                    <a:pt x="76200" y="52516"/>
                  </a:lnTo>
                  <a:lnTo>
                    <a:pt x="75142" y="54046"/>
                  </a:lnTo>
                  <a:lnTo>
                    <a:pt x="73378" y="55065"/>
                  </a:lnTo>
                  <a:lnTo>
                    <a:pt x="71144" y="55744"/>
                  </a:lnTo>
                  <a:lnTo>
                    <a:pt x="69655" y="57256"/>
                  </a:lnTo>
                  <a:lnTo>
                    <a:pt x="64441" y="67286"/>
                  </a:lnTo>
                  <a:lnTo>
                    <a:pt x="60390" y="73271"/>
                  </a:lnTo>
                  <a:lnTo>
                    <a:pt x="58110" y="82590"/>
                  </a:lnTo>
                  <a:lnTo>
                    <a:pt x="57577" y="88892"/>
                  </a:lnTo>
                  <a:lnTo>
                    <a:pt x="56376" y="90997"/>
                  </a:lnTo>
                  <a:lnTo>
                    <a:pt x="54518" y="92399"/>
                  </a:lnTo>
                  <a:lnTo>
                    <a:pt x="52220" y="93334"/>
                  </a:lnTo>
                  <a:lnTo>
                    <a:pt x="23013" y="130336"/>
                  </a:lnTo>
                  <a:lnTo>
                    <a:pt x="17011" y="142870"/>
                  </a:lnTo>
                  <a:lnTo>
                    <a:pt x="11" y="161868"/>
                  </a:lnTo>
                  <a:lnTo>
                    <a:pt x="0" y="153677"/>
                  </a:lnTo>
                  <a:lnTo>
                    <a:pt x="8201" y="144269"/>
                  </a:lnTo>
                  <a:lnTo>
                    <a:pt x="9132" y="138199"/>
                  </a:lnTo>
                  <a:lnTo>
                    <a:pt x="10321" y="136567"/>
                  </a:lnTo>
                  <a:lnTo>
                    <a:pt x="12173" y="135479"/>
                  </a:lnTo>
                  <a:lnTo>
                    <a:pt x="14465" y="134755"/>
                  </a:lnTo>
                  <a:lnTo>
                    <a:pt x="26848" y="125230"/>
                  </a:lnTo>
                  <a:lnTo>
                    <a:pt x="33119" y="124209"/>
                  </a:lnTo>
                  <a:lnTo>
                    <a:pt x="52160" y="123790"/>
                  </a:lnTo>
                  <a:lnTo>
                    <a:pt x="53823" y="124844"/>
                  </a:lnTo>
                  <a:lnTo>
                    <a:pt x="54932" y="126606"/>
                  </a:lnTo>
                  <a:lnTo>
                    <a:pt x="56712" y="131981"/>
                  </a:lnTo>
                  <a:lnTo>
                    <a:pt x="59777" y="132716"/>
                  </a:lnTo>
                  <a:lnTo>
                    <a:pt x="62076" y="132912"/>
                  </a:lnTo>
                  <a:lnTo>
                    <a:pt x="63610" y="134101"/>
                  </a:lnTo>
                  <a:lnTo>
                    <a:pt x="75772" y="151842"/>
                  </a:lnTo>
                  <a:lnTo>
                    <a:pt x="85321" y="161473"/>
                  </a:lnTo>
                  <a:lnTo>
                    <a:pt x="93890" y="161844"/>
                  </a:lnTo>
                  <a:lnTo>
                    <a:pt x="103332" y="153675"/>
                  </a:lnTo>
                  <a:lnTo>
                    <a:pt x="105548" y="145011"/>
                  </a:lnTo>
                  <a:lnTo>
                    <a:pt x="111237" y="136185"/>
                  </a:lnTo>
                  <a:lnTo>
                    <a:pt x="126005" y="95787"/>
                  </a:lnTo>
                  <a:lnTo>
                    <a:pt x="128454" y="92418"/>
                  </a:lnTo>
                  <a:lnTo>
                    <a:pt x="131174" y="83030"/>
                  </a:lnTo>
                  <a:lnTo>
                    <a:pt x="132920" y="64812"/>
                  </a:lnTo>
                  <a:lnTo>
                    <a:pt x="123624" y="32666"/>
                  </a:lnTo>
                  <a:lnTo>
                    <a:pt x="114200" y="19284"/>
                  </a:lnTo>
                  <a:lnTo>
                    <a:pt x="101169" y="5923"/>
                  </a:lnTo>
                  <a:lnTo>
                    <a:pt x="95058" y="2607"/>
                  </a:lnTo>
                  <a:lnTo>
                    <a:pt x="82846" y="740"/>
                  </a:lnTo>
                  <a:lnTo>
                    <a:pt x="54364" y="0"/>
                  </a:lnTo>
                  <a:lnTo>
                    <a:pt x="47797" y="2797"/>
                  </a:lnTo>
                  <a:lnTo>
                    <a:pt x="41351" y="6509"/>
                  </a:lnTo>
                  <a:lnTo>
                    <a:pt x="31773" y="9657"/>
                  </a:lnTo>
                  <a:lnTo>
                    <a:pt x="11407" y="26778"/>
                  </a:lnTo>
                  <a:lnTo>
                    <a:pt x="10362" y="30573"/>
                  </a:lnTo>
                  <a:lnTo>
                    <a:pt x="9573" y="42673"/>
                  </a:lnTo>
                  <a:lnTo>
                    <a:pt x="10616" y="44309"/>
                  </a:lnTo>
                  <a:lnTo>
                    <a:pt x="12369" y="45399"/>
                  </a:lnTo>
                  <a:lnTo>
                    <a:pt x="14596" y="46125"/>
                  </a:lnTo>
                  <a:lnTo>
                    <a:pt x="28825" y="54927"/>
                  </a:lnTo>
                  <a:lnTo>
                    <a:pt x="55043" y="57019"/>
                  </a:lnTo>
                  <a:lnTo>
                    <a:pt x="71107" y="56020"/>
                  </a:lnTo>
                  <a:lnTo>
                    <a:pt x="118391" y="41294"/>
                  </a:lnTo>
                  <a:lnTo>
                    <a:pt x="135737" y="37956"/>
                  </a:lnTo>
                  <a:lnTo>
                    <a:pt x="149109" y="31792"/>
                  </a:lnTo>
                  <a:lnTo>
                    <a:pt x="187857" y="25898"/>
                  </a:lnTo>
                  <a:lnTo>
                    <a:pt x="195675" y="22068"/>
                  </a:lnTo>
                  <a:lnTo>
                    <a:pt x="243146" y="9764"/>
                  </a:lnTo>
                  <a:lnTo>
                    <a:pt x="257175" y="9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741"/>
            <p:cNvSpPr/>
            <p:nvPr>
              <p:custDataLst>
                <p:tags r:id="rId166"/>
              </p:custDataLst>
            </p:nvPr>
          </p:nvSpPr>
          <p:spPr>
            <a:xfrm>
              <a:off x="5657850" y="3962401"/>
              <a:ext cx="123815" cy="180854"/>
            </a:xfrm>
            <a:custGeom>
              <a:avLst/>
              <a:gdLst/>
              <a:ahLst/>
              <a:cxnLst/>
              <a:rect l="0" t="0" r="0" b="0"/>
              <a:pathLst>
                <a:path w="123815" h="180854">
                  <a:moveTo>
                    <a:pt x="28575" y="28574"/>
                  </a:moveTo>
                  <a:lnTo>
                    <a:pt x="28575" y="28574"/>
                  </a:lnTo>
                  <a:lnTo>
                    <a:pt x="28575" y="19052"/>
                  </a:lnTo>
                  <a:lnTo>
                    <a:pt x="28575" y="33514"/>
                  </a:lnTo>
                  <a:lnTo>
                    <a:pt x="25753" y="38883"/>
                  </a:lnTo>
                  <a:lnTo>
                    <a:pt x="22030" y="44798"/>
                  </a:lnTo>
                  <a:lnTo>
                    <a:pt x="19638" y="57218"/>
                  </a:lnTo>
                  <a:lnTo>
                    <a:pt x="18014" y="83610"/>
                  </a:lnTo>
                  <a:lnTo>
                    <a:pt x="10410" y="110241"/>
                  </a:lnTo>
                  <a:lnTo>
                    <a:pt x="9527" y="157689"/>
                  </a:lnTo>
                  <a:lnTo>
                    <a:pt x="9525" y="160042"/>
                  </a:lnTo>
                  <a:lnTo>
                    <a:pt x="7" y="171442"/>
                  </a:lnTo>
                  <a:lnTo>
                    <a:pt x="3" y="171446"/>
                  </a:lnTo>
                  <a:lnTo>
                    <a:pt x="0" y="139650"/>
                  </a:lnTo>
                  <a:lnTo>
                    <a:pt x="2822" y="133327"/>
                  </a:lnTo>
                  <a:lnTo>
                    <a:pt x="6545" y="126989"/>
                  </a:lnTo>
                  <a:lnTo>
                    <a:pt x="8937" y="114297"/>
                  </a:lnTo>
                  <a:lnTo>
                    <a:pt x="9515" y="73416"/>
                  </a:lnTo>
                  <a:lnTo>
                    <a:pt x="12342" y="66849"/>
                  </a:lnTo>
                  <a:lnTo>
                    <a:pt x="14578" y="63616"/>
                  </a:lnTo>
                  <a:lnTo>
                    <a:pt x="21283" y="40100"/>
                  </a:lnTo>
                  <a:lnTo>
                    <a:pt x="25334" y="32638"/>
                  </a:lnTo>
                  <a:lnTo>
                    <a:pt x="28673" y="22488"/>
                  </a:lnTo>
                  <a:lnTo>
                    <a:pt x="33205" y="15991"/>
                  </a:lnTo>
                  <a:lnTo>
                    <a:pt x="38747" y="12398"/>
                  </a:lnTo>
                  <a:lnTo>
                    <a:pt x="41706" y="11440"/>
                  </a:lnTo>
                  <a:lnTo>
                    <a:pt x="43680" y="9743"/>
                  </a:lnTo>
                  <a:lnTo>
                    <a:pt x="45872" y="5035"/>
                  </a:lnTo>
                  <a:lnTo>
                    <a:pt x="47515" y="3357"/>
                  </a:lnTo>
                  <a:lnTo>
                    <a:pt x="52162" y="1492"/>
                  </a:lnTo>
                  <a:lnTo>
                    <a:pt x="84272" y="0"/>
                  </a:lnTo>
                  <a:lnTo>
                    <a:pt x="84756" y="1058"/>
                  </a:lnTo>
                  <a:lnTo>
                    <a:pt x="85687" y="17332"/>
                  </a:lnTo>
                  <a:lnTo>
                    <a:pt x="79172" y="26314"/>
                  </a:lnTo>
                  <a:lnTo>
                    <a:pt x="77521" y="32156"/>
                  </a:lnTo>
                  <a:lnTo>
                    <a:pt x="76022" y="34137"/>
                  </a:lnTo>
                  <a:lnTo>
                    <a:pt x="69915" y="37983"/>
                  </a:lnTo>
                  <a:lnTo>
                    <a:pt x="62045" y="51202"/>
                  </a:lnTo>
                  <a:lnTo>
                    <a:pt x="30053" y="84245"/>
                  </a:lnTo>
                  <a:lnTo>
                    <a:pt x="23956" y="85286"/>
                  </a:lnTo>
                  <a:lnTo>
                    <a:pt x="22321" y="86490"/>
                  </a:lnTo>
                  <a:lnTo>
                    <a:pt x="19696" y="93205"/>
                  </a:lnTo>
                  <a:lnTo>
                    <a:pt x="19177" y="94845"/>
                  </a:lnTo>
                  <a:lnTo>
                    <a:pt x="28186" y="86106"/>
                  </a:lnTo>
                  <a:lnTo>
                    <a:pt x="69864" y="85724"/>
                  </a:lnTo>
                  <a:lnTo>
                    <a:pt x="76206" y="88547"/>
                  </a:lnTo>
                  <a:lnTo>
                    <a:pt x="82553" y="92270"/>
                  </a:lnTo>
                  <a:lnTo>
                    <a:pt x="95250" y="94660"/>
                  </a:lnTo>
                  <a:lnTo>
                    <a:pt x="98425" y="94856"/>
                  </a:lnTo>
                  <a:lnTo>
                    <a:pt x="100542" y="96045"/>
                  </a:lnTo>
                  <a:lnTo>
                    <a:pt x="101953" y="97897"/>
                  </a:lnTo>
                  <a:lnTo>
                    <a:pt x="102894" y="100189"/>
                  </a:lnTo>
                  <a:lnTo>
                    <a:pt x="104579" y="101718"/>
                  </a:lnTo>
                  <a:lnTo>
                    <a:pt x="109274" y="103416"/>
                  </a:lnTo>
                  <a:lnTo>
                    <a:pt x="110950" y="104927"/>
                  </a:lnTo>
                  <a:lnTo>
                    <a:pt x="112811" y="109428"/>
                  </a:lnTo>
                  <a:lnTo>
                    <a:pt x="114365" y="111052"/>
                  </a:lnTo>
                  <a:lnTo>
                    <a:pt x="118915" y="112855"/>
                  </a:lnTo>
                  <a:lnTo>
                    <a:pt x="120552" y="114395"/>
                  </a:lnTo>
                  <a:lnTo>
                    <a:pt x="123394" y="122373"/>
                  </a:lnTo>
                  <a:lnTo>
                    <a:pt x="123814" y="141120"/>
                  </a:lnTo>
                  <a:lnTo>
                    <a:pt x="118765" y="147411"/>
                  </a:lnTo>
                  <a:lnTo>
                    <a:pt x="113462" y="150182"/>
                  </a:lnTo>
                  <a:lnTo>
                    <a:pt x="110567" y="150921"/>
                  </a:lnTo>
                  <a:lnTo>
                    <a:pt x="108636" y="152472"/>
                  </a:lnTo>
                  <a:lnTo>
                    <a:pt x="96725" y="169694"/>
                  </a:lnTo>
                  <a:lnTo>
                    <a:pt x="93083" y="170669"/>
                  </a:lnTo>
                  <a:lnTo>
                    <a:pt x="90631" y="170928"/>
                  </a:lnTo>
                  <a:lnTo>
                    <a:pt x="88996" y="172161"/>
                  </a:lnTo>
                  <a:lnTo>
                    <a:pt x="86156" y="179604"/>
                  </a:lnTo>
                  <a:lnTo>
                    <a:pt x="83094" y="180365"/>
                  </a:lnTo>
                  <a:lnTo>
                    <a:pt x="77562" y="180853"/>
                  </a:lnTo>
                  <a:lnTo>
                    <a:pt x="85725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94" name="SMARTInkShape-742"/>
          <p:cNvSpPr/>
          <p:nvPr>
            <p:custDataLst>
              <p:tags r:id="rId20"/>
            </p:custDataLst>
          </p:nvPr>
        </p:nvSpPr>
        <p:spPr>
          <a:xfrm>
            <a:off x="8229600" y="408622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9525"/>
                </a:moveTo>
                <a:lnTo>
                  <a:pt x="0" y="9525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7" name="SMARTInkShape-Group191"/>
          <p:cNvGrpSpPr/>
          <p:nvPr/>
        </p:nvGrpSpPr>
        <p:grpSpPr>
          <a:xfrm>
            <a:off x="8591550" y="3820852"/>
            <a:ext cx="304801" cy="227263"/>
            <a:chOff x="8591550" y="3820852"/>
            <a:chExt cx="304801" cy="227263"/>
          </a:xfrm>
        </p:grpSpPr>
        <p:sp>
          <p:nvSpPr>
            <p:cNvPr id="295" name="SMARTInkShape-743"/>
            <p:cNvSpPr/>
            <p:nvPr>
              <p:custDataLst>
                <p:tags r:id="rId151"/>
              </p:custDataLst>
            </p:nvPr>
          </p:nvSpPr>
          <p:spPr>
            <a:xfrm>
              <a:off x="8677275" y="3820852"/>
              <a:ext cx="219076" cy="227144"/>
            </a:xfrm>
            <a:custGeom>
              <a:avLst/>
              <a:gdLst/>
              <a:ahLst/>
              <a:cxnLst/>
              <a:rect l="0" t="0" r="0" b="0"/>
              <a:pathLst>
                <a:path w="219076" h="227144">
                  <a:moveTo>
                    <a:pt x="0" y="46298"/>
                  </a:moveTo>
                  <a:lnTo>
                    <a:pt x="0" y="46298"/>
                  </a:lnTo>
                  <a:lnTo>
                    <a:pt x="8201" y="38097"/>
                  </a:lnTo>
                  <a:lnTo>
                    <a:pt x="9134" y="32109"/>
                  </a:lnTo>
                  <a:lnTo>
                    <a:pt x="10323" y="30489"/>
                  </a:lnTo>
                  <a:lnTo>
                    <a:pt x="28808" y="19898"/>
                  </a:lnTo>
                  <a:lnTo>
                    <a:pt x="31905" y="19174"/>
                  </a:lnTo>
                  <a:lnTo>
                    <a:pt x="33969" y="17632"/>
                  </a:lnTo>
                  <a:lnTo>
                    <a:pt x="35347" y="15545"/>
                  </a:lnTo>
                  <a:lnTo>
                    <a:pt x="36264" y="13096"/>
                  </a:lnTo>
                  <a:lnTo>
                    <a:pt x="37935" y="11463"/>
                  </a:lnTo>
                  <a:lnTo>
                    <a:pt x="42612" y="9649"/>
                  </a:lnTo>
                  <a:lnTo>
                    <a:pt x="73049" y="7165"/>
                  </a:lnTo>
                  <a:lnTo>
                    <a:pt x="85730" y="664"/>
                  </a:lnTo>
                  <a:lnTo>
                    <a:pt x="88903" y="0"/>
                  </a:lnTo>
                  <a:lnTo>
                    <a:pt x="91018" y="616"/>
                  </a:lnTo>
                  <a:lnTo>
                    <a:pt x="92429" y="2085"/>
                  </a:lnTo>
                  <a:lnTo>
                    <a:pt x="93370" y="4122"/>
                  </a:lnTo>
                  <a:lnTo>
                    <a:pt x="95055" y="5481"/>
                  </a:lnTo>
                  <a:lnTo>
                    <a:pt x="99749" y="6991"/>
                  </a:lnTo>
                  <a:lnTo>
                    <a:pt x="112535" y="8092"/>
                  </a:lnTo>
                  <a:lnTo>
                    <a:pt x="113124" y="9186"/>
                  </a:lnTo>
                  <a:lnTo>
                    <a:pt x="114300" y="50917"/>
                  </a:lnTo>
                  <a:lnTo>
                    <a:pt x="113242" y="52553"/>
                  </a:lnTo>
                  <a:lnTo>
                    <a:pt x="111478" y="53643"/>
                  </a:lnTo>
                  <a:lnTo>
                    <a:pt x="109243" y="54369"/>
                  </a:lnTo>
                  <a:lnTo>
                    <a:pt x="107754" y="55912"/>
                  </a:lnTo>
                  <a:lnTo>
                    <a:pt x="104775" y="65348"/>
                  </a:lnTo>
                  <a:lnTo>
                    <a:pt x="118966" y="65348"/>
                  </a:lnTo>
                  <a:lnTo>
                    <a:pt x="120585" y="64290"/>
                  </a:lnTo>
                  <a:lnTo>
                    <a:pt x="121665" y="62526"/>
                  </a:lnTo>
                  <a:lnTo>
                    <a:pt x="122386" y="60291"/>
                  </a:lnTo>
                  <a:lnTo>
                    <a:pt x="123923" y="58802"/>
                  </a:lnTo>
                  <a:lnTo>
                    <a:pt x="128454" y="57147"/>
                  </a:lnTo>
                  <a:lnTo>
                    <a:pt x="130087" y="57764"/>
                  </a:lnTo>
                  <a:lnTo>
                    <a:pt x="131174" y="59234"/>
                  </a:lnTo>
                  <a:lnTo>
                    <a:pt x="131900" y="61272"/>
                  </a:lnTo>
                  <a:lnTo>
                    <a:pt x="133442" y="62630"/>
                  </a:lnTo>
                  <a:lnTo>
                    <a:pt x="137977" y="64140"/>
                  </a:lnTo>
                  <a:lnTo>
                    <a:pt x="150646" y="65242"/>
                  </a:lnTo>
                  <a:lnTo>
                    <a:pt x="159658" y="71873"/>
                  </a:lnTo>
                  <a:lnTo>
                    <a:pt x="165503" y="73540"/>
                  </a:lnTo>
                  <a:lnTo>
                    <a:pt x="167485" y="75042"/>
                  </a:lnTo>
                  <a:lnTo>
                    <a:pt x="178757" y="94119"/>
                  </a:lnTo>
                  <a:lnTo>
                    <a:pt x="179497" y="97228"/>
                  </a:lnTo>
                  <a:lnTo>
                    <a:pt x="188320" y="112990"/>
                  </a:lnTo>
                  <a:lnTo>
                    <a:pt x="190488" y="154248"/>
                  </a:lnTo>
                  <a:lnTo>
                    <a:pt x="190500" y="182823"/>
                  </a:lnTo>
                  <a:lnTo>
                    <a:pt x="187678" y="189173"/>
                  </a:lnTo>
                  <a:lnTo>
                    <a:pt x="182299" y="196816"/>
                  </a:lnTo>
                  <a:lnTo>
                    <a:pt x="180177" y="205931"/>
                  </a:lnTo>
                  <a:lnTo>
                    <a:pt x="176035" y="211791"/>
                  </a:lnTo>
                  <a:lnTo>
                    <a:pt x="170666" y="215100"/>
                  </a:lnTo>
                  <a:lnTo>
                    <a:pt x="167752" y="215983"/>
                  </a:lnTo>
                  <a:lnTo>
                    <a:pt x="165809" y="217629"/>
                  </a:lnTo>
                  <a:lnTo>
                    <a:pt x="163651" y="222281"/>
                  </a:lnTo>
                  <a:lnTo>
                    <a:pt x="162017" y="223946"/>
                  </a:lnTo>
                  <a:lnTo>
                    <a:pt x="157380" y="225794"/>
                  </a:lnTo>
                  <a:lnTo>
                    <a:pt x="139580" y="227143"/>
                  </a:lnTo>
                  <a:lnTo>
                    <a:pt x="137502" y="226128"/>
                  </a:lnTo>
                  <a:lnTo>
                    <a:pt x="136119" y="224393"/>
                  </a:lnTo>
                  <a:lnTo>
                    <a:pt x="135196" y="222178"/>
                  </a:lnTo>
                  <a:lnTo>
                    <a:pt x="133523" y="220702"/>
                  </a:lnTo>
                  <a:lnTo>
                    <a:pt x="128841" y="219061"/>
                  </a:lnTo>
                  <a:lnTo>
                    <a:pt x="127170" y="217565"/>
                  </a:lnTo>
                  <a:lnTo>
                    <a:pt x="125311" y="213080"/>
                  </a:lnTo>
                  <a:lnTo>
                    <a:pt x="123757" y="211462"/>
                  </a:lnTo>
                  <a:lnTo>
                    <a:pt x="119208" y="209662"/>
                  </a:lnTo>
                  <a:lnTo>
                    <a:pt x="117572" y="208124"/>
                  </a:lnTo>
                  <a:lnTo>
                    <a:pt x="106952" y="188981"/>
                  </a:lnTo>
                  <a:lnTo>
                    <a:pt x="104902" y="166937"/>
                  </a:lnTo>
                  <a:lnTo>
                    <a:pt x="105918" y="164824"/>
                  </a:lnTo>
                  <a:lnTo>
                    <a:pt x="107653" y="163415"/>
                  </a:lnTo>
                  <a:lnTo>
                    <a:pt x="112403" y="160792"/>
                  </a:lnTo>
                  <a:lnTo>
                    <a:pt x="151120" y="128814"/>
                  </a:lnTo>
                  <a:lnTo>
                    <a:pt x="191586" y="112968"/>
                  </a:lnTo>
                  <a:lnTo>
                    <a:pt x="219075" y="103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744"/>
            <p:cNvSpPr/>
            <p:nvPr>
              <p:custDataLst>
                <p:tags r:id="rId152"/>
              </p:custDataLst>
            </p:nvPr>
          </p:nvSpPr>
          <p:spPr>
            <a:xfrm>
              <a:off x="8591550" y="3848100"/>
              <a:ext cx="161926" cy="200015"/>
            </a:xfrm>
            <a:custGeom>
              <a:avLst/>
              <a:gdLst/>
              <a:ahLst/>
              <a:cxnLst/>
              <a:rect l="0" t="0" r="0" b="0"/>
              <a:pathLst>
                <a:path w="161926" h="200015">
                  <a:moveTo>
                    <a:pt x="161925" y="0"/>
                  </a:moveTo>
                  <a:lnTo>
                    <a:pt x="161925" y="0"/>
                  </a:lnTo>
                  <a:lnTo>
                    <a:pt x="161925" y="22390"/>
                  </a:lnTo>
                  <a:lnTo>
                    <a:pt x="159103" y="28648"/>
                  </a:lnTo>
                  <a:lnTo>
                    <a:pt x="155379" y="34958"/>
                  </a:lnTo>
                  <a:lnTo>
                    <a:pt x="152988" y="47632"/>
                  </a:lnTo>
                  <a:lnTo>
                    <a:pt x="151602" y="55036"/>
                  </a:lnTo>
                  <a:lnTo>
                    <a:pt x="135515" y="102615"/>
                  </a:lnTo>
                  <a:lnTo>
                    <a:pt x="131170" y="116482"/>
                  </a:lnTo>
                  <a:lnTo>
                    <a:pt x="126001" y="131175"/>
                  </a:lnTo>
                  <a:lnTo>
                    <a:pt x="123733" y="138733"/>
                  </a:lnTo>
                  <a:lnTo>
                    <a:pt x="107407" y="161868"/>
                  </a:lnTo>
                  <a:lnTo>
                    <a:pt x="104886" y="168250"/>
                  </a:lnTo>
                  <a:lnTo>
                    <a:pt x="91672" y="184147"/>
                  </a:lnTo>
                  <a:lnTo>
                    <a:pt x="85546" y="187676"/>
                  </a:lnTo>
                  <a:lnTo>
                    <a:pt x="82431" y="188618"/>
                  </a:lnTo>
                  <a:lnTo>
                    <a:pt x="80355" y="190304"/>
                  </a:lnTo>
                  <a:lnTo>
                    <a:pt x="76373" y="196674"/>
                  </a:lnTo>
                  <a:lnTo>
                    <a:pt x="71691" y="198536"/>
                  </a:lnTo>
                  <a:lnTo>
                    <a:pt x="34915" y="200014"/>
                  </a:lnTo>
                  <a:lnTo>
                    <a:pt x="32801" y="198960"/>
                  </a:lnTo>
                  <a:lnTo>
                    <a:pt x="31393" y="197198"/>
                  </a:lnTo>
                  <a:lnTo>
                    <a:pt x="28769" y="192418"/>
                  </a:lnTo>
                  <a:lnTo>
                    <a:pt x="24075" y="186766"/>
                  </a:lnTo>
                  <a:lnTo>
                    <a:pt x="18461" y="183549"/>
                  </a:lnTo>
                  <a:lnTo>
                    <a:pt x="15482" y="182691"/>
                  </a:lnTo>
                  <a:lnTo>
                    <a:pt x="13496" y="181061"/>
                  </a:lnTo>
                  <a:lnTo>
                    <a:pt x="1370" y="163379"/>
                  </a:lnTo>
                  <a:lnTo>
                    <a:pt x="0" y="152407"/>
                  </a:lnTo>
                  <a:lnTo>
                    <a:pt x="0" y="152403"/>
                  </a:lnTo>
                  <a:lnTo>
                    <a:pt x="9132" y="161533"/>
                  </a:lnTo>
                  <a:lnTo>
                    <a:pt x="17691" y="161891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9" name="SMARTInkShape-Group192"/>
          <p:cNvGrpSpPr/>
          <p:nvPr/>
        </p:nvGrpSpPr>
        <p:grpSpPr>
          <a:xfrm>
            <a:off x="9077325" y="3724275"/>
            <a:ext cx="2724151" cy="419087"/>
            <a:chOff x="9077325" y="3724275"/>
            <a:chExt cx="2724151" cy="419087"/>
          </a:xfrm>
        </p:grpSpPr>
        <p:sp>
          <p:nvSpPr>
            <p:cNvPr id="298" name="SMARTInkShape-745"/>
            <p:cNvSpPr/>
            <p:nvPr>
              <p:custDataLst>
                <p:tags r:id="rId140"/>
              </p:custDataLst>
            </p:nvPr>
          </p:nvSpPr>
          <p:spPr>
            <a:xfrm>
              <a:off x="11639550" y="3781425"/>
              <a:ext cx="76166" cy="209551"/>
            </a:xfrm>
            <a:custGeom>
              <a:avLst/>
              <a:gdLst/>
              <a:ahLst/>
              <a:cxnLst/>
              <a:rect l="0" t="0" r="0" b="0"/>
              <a:pathLst>
                <a:path w="76166" h="209551">
                  <a:moveTo>
                    <a:pt x="66675" y="0"/>
                  </a:moveTo>
                  <a:lnTo>
                    <a:pt x="66675" y="0"/>
                  </a:lnTo>
                  <a:lnTo>
                    <a:pt x="66675" y="9132"/>
                  </a:lnTo>
                  <a:lnTo>
                    <a:pt x="71733" y="9408"/>
                  </a:lnTo>
                  <a:lnTo>
                    <a:pt x="73221" y="10506"/>
                  </a:lnTo>
                  <a:lnTo>
                    <a:pt x="76026" y="18457"/>
                  </a:lnTo>
                  <a:lnTo>
                    <a:pt x="76085" y="18654"/>
                  </a:lnTo>
                  <a:lnTo>
                    <a:pt x="76165" y="23989"/>
                  </a:lnTo>
                  <a:lnTo>
                    <a:pt x="75119" y="25518"/>
                  </a:lnTo>
                  <a:lnTo>
                    <a:pt x="73363" y="26537"/>
                  </a:lnTo>
                  <a:lnTo>
                    <a:pt x="71134" y="27217"/>
                  </a:lnTo>
                  <a:lnTo>
                    <a:pt x="69648" y="28728"/>
                  </a:lnTo>
                  <a:lnTo>
                    <a:pt x="67997" y="33229"/>
                  </a:lnTo>
                  <a:lnTo>
                    <a:pt x="65877" y="44742"/>
                  </a:lnTo>
                  <a:lnTo>
                    <a:pt x="60207" y="54061"/>
                  </a:lnTo>
                  <a:lnTo>
                    <a:pt x="56998" y="63526"/>
                  </a:lnTo>
                  <a:lnTo>
                    <a:pt x="50872" y="73032"/>
                  </a:lnTo>
                  <a:lnTo>
                    <a:pt x="47530" y="82552"/>
                  </a:lnTo>
                  <a:lnTo>
                    <a:pt x="41364" y="93134"/>
                  </a:lnTo>
                  <a:lnTo>
                    <a:pt x="38008" y="108146"/>
                  </a:lnTo>
                  <a:lnTo>
                    <a:pt x="30752" y="123236"/>
                  </a:lnTo>
                  <a:lnTo>
                    <a:pt x="18278" y="168006"/>
                  </a:lnTo>
                  <a:lnTo>
                    <a:pt x="10886" y="179058"/>
                  </a:lnTo>
                  <a:lnTo>
                    <a:pt x="9794" y="188201"/>
                  </a:lnTo>
                  <a:lnTo>
                    <a:pt x="9644" y="194065"/>
                  </a:lnTo>
                  <a:lnTo>
                    <a:pt x="8546" y="196051"/>
                  </a:lnTo>
                  <a:lnTo>
                    <a:pt x="6755" y="197376"/>
                  </a:lnTo>
                  <a:lnTo>
                    <a:pt x="4503" y="198259"/>
                  </a:lnTo>
                  <a:lnTo>
                    <a:pt x="3002" y="199906"/>
                  </a:lnTo>
                  <a:lnTo>
                    <a:pt x="2" y="209539"/>
                  </a:lnTo>
                  <a:lnTo>
                    <a:pt x="2" y="209543"/>
                  </a:lnTo>
                  <a:lnTo>
                    <a:pt x="0" y="209547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746"/>
            <p:cNvSpPr/>
            <p:nvPr>
              <p:custDataLst>
                <p:tags r:id="rId141"/>
              </p:custDataLst>
            </p:nvPr>
          </p:nvSpPr>
          <p:spPr>
            <a:xfrm>
              <a:off x="11591925" y="3724275"/>
              <a:ext cx="209551" cy="47626"/>
            </a:xfrm>
            <a:custGeom>
              <a:avLst/>
              <a:gdLst/>
              <a:ahLst/>
              <a:cxnLst/>
              <a:rect l="0" t="0" r="0" b="0"/>
              <a:pathLst>
                <a:path w="209551" h="47626">
                  <a:moveTo>
                    <a:pt x="0" y="47625"/>
                  </a:moveTo>
                  <a:lnTo>
                    <a:pt x="0" y="47625"/>
                  </a:lnTo>
                  <a:lnTo>
                    <a:pt x="8202" y="39424"/>
                  </a:lnTo>
                  <a:lnTo>
                    <a:pt x="14191" y="38493"/>
                  </a:lnTo>
                  <a:lnTo>
                    <a:pt x="26825" y="38134"/>
                  </a:lnTo>
                  <a:lnTo>
                    <a:pt x="35833" y="31561"/>
                  </a:lnTo>
                  <a:lnTo>
                    <a:pt x="44719" y="29460"/>
                  </a:lnTo>
                  <a:lnTo>
                    <a:pt x="81673" y="27540"/>
                  </a:lnTo>
                  <a:lnTo>
                    <a:pt x="92875" y="22036"/>
                  </a:lnTo>
                  <a:lnTo>
                    <a:pt x="129908" y="18069"/>
                  </a:lnTo>
                  <a:lnTo>
                    <a:pt x="140680" y="12527"/>
                  </a:lnTo>
                  <a:lnTo>
                    <a:pt x="184032" y="9559"/>
                  </a:lnTo>
                  <a:lnTo>
                    <a:pt x="186187" y="8490"/>
                  </a:lnTo>
                  <a:lnTo>
                    <a:pt x="187625" y="6718"/>
                  </a:lnTo>
                  <a:lnTo>
                    <a:pt x="188583" y="4478"/>
                  </a:lnTo>
                  <a:lnTo>
                    <a:pt x="190280" y="2986"/>
                  </a:lnTo>
                  <a:lnTo>
                    <a:pt x="194987" y="1327"/>
                  </a:lnTo>
                  <a:lnTo>
                    <a:pt x="209535" y="0"/>
                  </a:lnTo>
                  <a:lnTo>
                    <a:pt x="209550" y="14465"/>
                  </a:lnTo>
                  <a:lnTo>
                    <a:pt x="208492" y="15994"/>
                  </a:lnTo>
                  <a:lnTo>
                    <a:pt x="206726" y="17013"/>
                  </a:lnTo>
                  <a:lnTo>
                    <a:pt x="2000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SMARTInkShape-747"/>
            <p:cNvSpPr/>
            <p:nvPr>
              <p:custDataLst>
                <p:tags r:id="rId142"/>
              </p:custDataLst>
            </p:nvPr>
          </p:nvSpPr>
          <p:spPr>
            <a:xfrm>
              <a:off x="11620500" y="37814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SMARTInkShape-748"/>
            <p:cNvSpPr/>
            <p:nvPr>
              <p:custDataLst>
                <p:tags r:id="rId143"/>
              </p:custDataLst>
            </p:nvPr>
          </p:nvSpPr>
          <p:spPr>
            <a:xfrm>
              <a:off x="11249146" y="3753281"/>
              <a:ext cx="285630" cy="199464"/>
            </a:xfrm>
            <a:custGeom>
              <a:avLst/>
              <a:gdLst/>
              <a:ahLst/>
              <a:cxnLst/>
              <a:rect l="0" t="0" r="0" b="0"/>
              <a:pathLst>
                <a:path w="285630" h="199464">
                  <a:moveTo>
                    <a:pt x="152279" y="37669"/>
                  </a:moveTo>
                  <a:lnTo>
                    <a:pt x="152279" y="37669"/>
                  </a:lnTo>
                  <a:lnTo>
                    <a:pt x="144077" y="45870"/>
                  </a:lnTo>
                  <a:lnTo>
                    <a:pt x="143145" y="51858"/>
                  </a:lnTo>
                  <a:lnTo>
                    <a:pt x="141956" y="53478"/>
                  </a:lnTo>
                  <a:lnTo>
                    <a:pt x="140106" y="54559"/>
                  </a:lnTo>
                  <a:lnTo>
                    <a:pt x="137814" y="55279"/>
                  </a:lnTo>
                  <a:lnTo>
                    <a:pt x="136286" y="56817"/>
                  </a:lnTo>
                  <a:lnTo>
                    <a:pt x="131011" y="66891"/>
                  </a:lnTo>
                  <a:lnTo>
                    <a:pt x="126951" y="72882"/>
                  </a:lnTo>
                  <a:lnTo>
                    <a:pt x="116384" y="98215"/>
                  </a:lnTo>
                  <a:lnTo>
                    <a:pt x="82417" y="144261"/>
                  </a:lnTo>
                  <a:lnTo>
                    <a:pt x="38175" y="189871"/>
                  </a:lnTo>
                  <a:lnTo>
                    <a:pt x="33480" y="194567"/>
                  </a:lnTo>
                  <a:lnTo>
                    <a:pt x="27866" y="197360"/>
                  </a:lnTo>
                  <a:lnTo>
                    <a:pt x="11252" y="199463"/>
                  </a:lnTo>
                  <a:lnTo>
                    <a:pt x="10635" y="198448"/>
                  </a:lnTo>
                  <a:lnTo>
                    <a:pt x="9952" y="194499"/>
                  </a:lnTo>
                  <a:lnTo>
                    <a:pt x="8709" y="193022"/>
                  </a:lnTo>
                  <a:lnTo>
                    <a:pt x="4509" y="191382"/>
                  </a:lnTo>
                  <a:lnTo>
                    <a:pt x="2966" y="189886"/>
                  </a:lnTo>
                  <a:lnTo>
                    <a:pt x="1252" y="185401"/>
                  </a:lnTo>
                  <a:lnTo>
                    <a:pt x="0" y="172770"/>
                  </a:lnTo>
                  <a:lnTo>
                    <a:pt x="6449" y="163761"/>
                  </a:lnTo>
                  <a:lnTo>
                    <a:pt x="8529" y="154875"/>
                  </a:lnTo>
                  <a:lnTo>
                    <a:pt x="9289" y="144290"/>
                  </a:lnTo>
                  <a:lnTo>
                    <a:pt x="23590" y="128303"/>
                  </a:lnTo>
                  <a:lnTo>
                    <a:pt x="29114" y="125576"/>
                  </a:lnTo>
                  <a:lnTo>
                    <a:pt x="42517" y="123522"/>
                  </a:lnTo>
                  <a:lnTo>
                    <a:pt x="60323" y="123405"/>
                  </a:lnTo>
                  <a:lnTo>
                    <a:pt x="66607" y="126221"/>
                  </a:lnTo>
                  <a:lnTo>
                    <a:pt x="72928" y="129942"/>
                  </a:lnTo>
                  <a:lnTo>
                    <a:pt x="83726" y="132527"/>
                  </a:lnTo>
                  <a:lnTo>
                    <a:pt x="92838" y="139388"/>
                  </a:lnTo>
                  <a:lnTo>
                    <a:pt x="101740" y="141538"/>
                  </a:lnTo>
                  <a:lnTo>
                    <a:pt x="107944" y="142042"/>
                  </a:lnTo>
                  <a:lnTo>
                    <a:pt x="110022" y="143234"/>
                  </a:lnTo>
                  <a:lnTo>
                    <a:pt x="111408" y="145088"/>
                  </a:lnTo>
                  <a:lnTo>
                    <a:pt x="112331" y="147381"/>
                  </a:lnTo>
                  <a:lnTo>
                    <a:pt x="114005" y="148911"/>
                  </a:lnTo>
                  <a:lnTo>
                    <a:pt x="118690" y="150609"/>
                  </a:lnTo>
                  <a:lnTo>
                    <a:pt x="120359" y="152121"/>
                  </a:lnTo>
                  <a:lnTo>
                    <a:pt x="122218" y="156623"/>
                  </a:lnTo>
                  <a:lnTo>
                    <a:pt x="123771" y="158247"/>
                  </a:lnTo>
                  <a:lnTo>
                    <a:pt x="128320" y="160050"/>
                  </a:lnTo>
                  <a:lnTo>
                    <a:pt x="129957" y="161590"/>
                  </a:lnTo>
                  <a:lnTo>
                    <a:pt x="132798" y="169568"/>
                  </a:lnTo>
                  <a:lnTo>
                    <a:pt x="135861" y="170374"/>
                  </a:lnTo>
                  <a:lnTo>
                    <a:pt x="160354" y="171018"/>
                  </a:lnTo>
                  <a:lnTo>
                    <a:pt x="169122" y="164473"/>
                  </a:lnTo>
                  <a:lnTo>
                    <a:pt x="174935" y="162818"/>
                  </a:lnTo>
                  <a:lnTo>
                    <a:pt x="176908" y="161318"/>
                  </a:lnTo>
                  <a:lnTo>
                    <a:pt x="180742" y="155210"/>
                  </a:lnTo>
                  <a:lnTo>
                    <a:pt x="193957" y="147339"/>
                  </a:lnTo>
                  <a:lnTo>
                    <a:pt x="212639" y="129616"/>
                  </a:lnTo>
                  <a:lnTo>
                    <a:pt x="216148" y="123337"/>
                  </a:lnTo>
                  <a:lnTo>
                    <a:pt x="218765" y="117019"/>
                  </a:lnTo>
                  <a:lnTo>
                    <a:pt x="225130" y="107512"/>
                  </a:lnTo>
                  <a:lnTo>
                    <a:pt x="237034" y="70302"/>
                  </a:lnTo>
                  <a:lnTo>
                    <a:pt x="237876" y="53660"/>
                  </a:lnTo>
                  <a:lnTo>
                    <a:pt x="235124" y="47246"/>
                  </a:lnTo>
                  <a:lnTo>
                    <a:pt x="231434" y="40867"/>
                  </a:lnTo>
                  <a:lnTo>
                    <a:pt x="228296" y="31326"/>
                  </a:lnTo>
                  <a:lnTo>
                    <a:pt x="214324" y="14120"/>
                  </a:lnTo>
                  <a:lnTo>
                    <a:pt x="208782" y="11328"/>
                  </a:lnTo>
                  <a:lnTo>
                    <a:pt x="205822" y="10583"/>
                  </a:lnTo>
                  <a:lnTo>
                    <a:pt x="190322" y="1751"/>
                  </a:lnTo>
                  <a:lnTo>
                    <a:pt x="177667" y="0"/>
                  </a:lnTo>
                  <a:lnTo>
                    <a:pt x="171325" y="2583"/>
                  </a:lnTo>
                  <a:lnTo>
                    <a:pt x="163684" y="7808"/>
                  </a:lnTo>
                  <a:lnTo>
                    <a:pt x="157304" y="8713"/>
                  </a:lnTo>
                  <a:lnTo>
                    <a:pt x="155630" y="9898"/>
                  </a:lnTo>
                  <a:lnTo>
                    <a:pt x="154514" y="11747"/>
                  </a:lnTo>
                  <a:lnTo>
                    <a:pt x="152574" y="18772"/>
                  </a:lnTo>
                  <a:lnTo>
                    <a:pt x="152282" y="41275"/>
                  </a:lnTo>
                  <a:lnTo>
                    <a:pt x="153339" y="43248"/>
                  </a:lnTo>
                  <a:lnTo>
                    <a:pt x="155103" y="44563"/>
                  </a:lnTo>
                  <a:lnTo>
                    <a:pt x="159885" y="47083"/>
                  </a:lnTo>
                  <a:lnTo>
                    <a:pt x="168526" y="53393"/>
                  </a:lnTo>
                  <a:lnTo>
                    <a:pt x="177788" y="55733"/>
                  </a:lnTo>
                  <a:lnTo>
                    <a:pt x="221446" y="56693"/>
                  </a:lnTo>
                  <a:lnTo>
                    <a:pt x="268967" y="56719"/>
                  </a:lnTo>
                  <a:lnTo>
                    <a:pt x="285629" y="567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749"/>
            <p:cNvSpPr/>
            <p:nvPr>
              <p:custDataLst>
                <p:tags r:id="rId144"/>
              </p:custDataLst>
            </p:nvPr>
          </p:nvSpPr>
          <p:spPr>
            <a:xfrm>
              <a:off x="11106150" y="3743328"/>
              <a:ext cx="123826" cy="180924"/>
            </a:xfrm>
            <a:custGeom>
              <a:avLst/>
              <a:gdLst/>
              <a:ahLst/>
              <a:cxnLst/>
              <a:rect l="0" t="0" r="0" b="0"/>
              <a:pathLst>
                <a:path w="123826" h="180924">
                  <a:moveTo>
                    <a:pt x="66675" y="9522"/>
                  </a:moveTo>
                  <a:lnTo>
                    <a:pt x="66675" y="9522"/>
                  </a:lnTo>
                  <a:lnTo>
                    <a:pt x="61618" y="14579"/>
                  </a:lnTo>
                  <a:lnTo>
                    <a:pt x="59137" y="19883"/>
                  </a:lnTo>
                  <a:lnTo>
                    <a:pt x="56115" y="44718"/>
                  </a:lnTo>
                  <a:lnTo>
                    <a:pt x="49616" y="57200"/>
                  </a:lnTo>
                  <a:lnTo>
                    <a:pt x="48952" y="60358"/>
                  </a:lnTo>
                  <a:lnTo>
                    <a:pt x="39541" y="79375"/>
                  </a:lnTo>
                  <a:lnTo>
                    <a:pt x="35468" y="98070"/>
                  </a:lnTo>
                  <a:lnTo>
                    <a:pt x="30618" y="112311"/>
                  </a:lnTo>
                  <a:lnTo>
                    <a:pt x="28424" y="119764"/>
                  </a:lnTo>
                  <a:lnTo>
                    <a:pt x="21215" y="133172"/>
                  </a:lnTo>
                  <a:lnTo>
                    <a:pt x="20493" y="136405"/>
                  </a:lnTo>
                  <a:lnTo>
                    <a:pt x="190" y="180136"/>
                  </a:lnTo>
                  <a:lnTo>
                    <a:pt x="12" y="180923"/>
                  </a:lnTo>
                  <a:lnTo>
                    <a:pt x="0" y="166782"/>
                  </a:lnTo>
                  <a:lnTo>
                    <a:pt x="2824" y="161260"/>
                  </a:lnTo>
                  <a:lnTo>
                    <a:pt x="6546" y="155278"/>
                  </a:lnTo>
                  <a:lnTo>
                    <a:pt x="8937" y="142814"/>
                  </a:lnTo>
                  <a:lnTo>
                    <a:pt x="9134" y="139659"/>
                  </a:lnTo>
                  <a:lnTo>
                    <a:pt x="12173" y="133330"/>
                  </a:lnTo>
                  <a:lnTo>
                    <a:pt x="15993" y="126990"/>
                  </a:lnTo>
                  <a:lnTo>
                    <a:pt x="27933" y="86310"/>
                  </a:lnTo>
                  <a:lnTo>
                    <a:pt x="29348" y="78575"/>
                  </a:lnTo>
                  <a:lnTo>
                    <a:pt x="40317" y="48226"/>
                  </a:lnTo>
                  <a:lnTo>
                    <a:pt x="44376" y="41541"/>
                  </a:lnTo>
                  <a:lnTo>
                    <a:pt x="47197" y="30489"/>
                  </a:lnTo>
                  <a:lnTo>
                    <a:pt x="54087" y="21346"/>
                  </a:lnTo>
                  <a:lnTo>
                    <a:pt x="55789" y="15482"/>
                  </a:lnTo>
                  <a:lnTo>
                    <a:pt x="57301" y="13496"/>
                  </a:lnTo>
                  <a:lnTo>
                    <a:pt x="63426" y="9641"/>
                  </a:lnTo>
                  <a:lnTo>
                    <a:pt x="65232" y="4989"/>
                  </a:lnTo>
                  <a:lnTo>
                    <a:pt x="66770" y="3325"/>
                  </a:lnTo>
                  <a:lnTo>
                    <a:pt x="71304" y="1476"/>
                  </a:lnTo>
                  <a:lnTo>
                    <a:pt x="103012" y="0"/>
                  </a:lnTo>
                  <a:lnTo>
                    <a:pt x="118918" y="14186"/>
                  </a:lnTo>
                  <a:lnTo>
                    <a:pt x="121645" y="19709"/>
                  </a:lnTo>
                  <a:lnTo>
                    <a:pt x="123697" y="33110"/>
                  </a:lnTo>
                  <a:lnTo>
                    <a:pt x="123825" y="70242"/>
                  </a:lnTo>
                  <a:lnTo>
                    <a:pt x="122767" y="72227"/>
                  </a:lnTo>
                  <a:lnTo>
                    <a:pt x="121001" y="73551"/>
                  </a:lnTo>
                  <a:lnTo>
                    <a:pt x="118768" y="74433"/>
                  </a:lnTo>
                  <a:lnTo>
                    <a:pt x="117279" y="76079"/>
                  </a:lnTo>
                  <a:lnTo>
                    <a:pt x="115623" y="80731"/>
                  </a:lnTo>
                  <a:lnTo>
                    <a:pt x="114123" y="82395"/>
                  </a:lnTo>
                  <a:lnTo>
                    <a:pt x="95359" y="94278"/>
                  </a:lnTo>
                  <a:lnTo>
                    <a:pt x="6667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750"/>
            <p:cNvSpPr/>
            <p:nvPr>
              <p:custDataLst>
                <p:tags r:id="rId145"/>
              </p:custDataLst>
            </p:nvPr>
          </p:nvSpPr>
          <p:spPr>
            <a:xfrm>
              <a:off x="10925175" y="3733803"/>
              <a:ext cx="95248" cy="190498"/>
            </a:xfrm>
            <a:custGeom>
              <a:avLst/>
              <a:gdLst/>
              <a:ahLst/>
              <a:cxnLst/>
              <a:rect l="0" t="0" r="0" b="0"/>
              <a:pathLst>
                <a:path w="95248" h="190498">
                  <a:moveTo>
                    <a:pt x="0" y="38097"/>
                  </a:moveTo>
                  <a:lnTo>
                    <a:pt x="0" y="38097"/>
                  </a:lnTo>
                  <a:lnTo>
                    <a:pt x="0" y="20487"/>
                  </a:lnTo>
                  <a:lnTo>
                    <a:pt x="8202" y="10973"/>
                  </a:lnTo>
                  <a:lnTo>
                    <a:pt x="14191" y="9952"/>
                  </a:lnTo>
                  <a:lnTo>
                    <a:pt x="15810" y="8750"/>
                  </a:lnTo>
                  <a:lnTo>
                    <a:pt x="17609" y="4592"/>
                  </a:lnTo>
                  <a:lnTo>
                    <a:pt x="19147" y="3061"/>
                  </a:lnTo>
                  <a:lnTo>
                    <a:pt x="23680" y="1359"/>
                  </a:lnTo>
                  <a:lnTo>
                    <a:pt x="60444" y="0"/>
                  </a:lnTo>
                  <a:lnTo>
                    <a:pt x="62520" y="1058"/>
                  </a:lnTo>
                  <a:lnTo>
                    <a:pt x="63905" y="2821"/>
                  </a:lnTo>
                  <a:lnTo>
                    <a:pt x="64829" y="5054"/>
                  </a:lnTo>
                  <a:lnTo>
                    <a:pt x="66501" y="6543"/>
                  </a:lnTo>
                  <a:lnTo>
                    <a:pt x="71186" y="8198"/>
                  </a:lnTo>
                  <a:lnTo>
                    <a:pt x="72855" y="9698"/>
                  </a:lnTo>
                  <a:lnTo>
                    <a:pt x="75760" y="17607"/>
                  </a:lnTo>
                  <a:lnTo>
                    <a:pt x="76197" y="42634"/>
                  </a:lnTo>
                  <a:lnTo>
                    <a:pt x="73376" y="48227"/>
                  </a:lnTo>
                  <a:lnTo>
                    <a:pt x="52520" y="71291"/>
                  </a:lnTo>
                  <a:lnTo>
                    <a:pt x="46978" y="74016"/>
                  </a:lnTo>
                  <a:lnTo>
                    <a:pt x="39855" y="75766"/>
                  </a:lnTo>
                  <a:lnTo>
                    <a:pt x="28579" y="85717"/>
                  </a:lnTo>
                  <a:lnTo>
                    <a:pt x="28577" y="85720"/>
                  </a:lnTo>
                  <a:lnTo>
                    <a:pt x="28575" y="85722"/>
                  </a:lnTo>
                  <a:lnTo>
                    <a:pt x="52173" y="85722"/>
                  </a:lnTo>
                  <a:lnTo>
                    <a:pt x="57760" y="88544"/>
                  </a:lnTo>
                  <a:lnTo>
                    <a:pt x="63771" y="92268"/>
                  </a:lnTo>
                  <a:lnTo>
                    <a:pt x="74354" y="94854"/>
                  </a:lnTo>
                  <a:lnTo>
                    <a:pt x="90341" y="109426"/>
                  </a:lnTo>
                  <a:lnTo>
                    <a:pt x="93070" y="114954"/>
                  </a:lnTo>
                  <a:lnTo>
                    <a:pt x="95122" y="128359"/>
                  </a:lnTo>
                  <a:lnTo>
                    <a:pt x="95247" y="147406"/>
                  </a:lnTo>
                  <a:lnTo>
                    <a:pt x="92426" y="153001"/>
                  </a:lnTo>
                  <a:lnTo>
                    <a:pt x="71570" y="176066"/>
                  </a:lnTo>
                  <a:lnTo>
                    <a:pt x="66028" y="178791"/>
                  </a:lnTo>
                  <a:lnTo>
                    <a:pt x="50716" y="181743"/>
                  </a:lnTo>
                  <a:lnTo>
                    <a:pt x="38082" y="188454"/>
                  </a:lnTo>
                  <a:lnTo>
                    <a:pt x="9653" y="190497"/>
                  </a:lnTo>
                  <a:lnTo>
                    <a:pt x="9563" y="185440"/>
                  </a:lnTo>
                  <a:lnTo>
                    <a:pt x="10608" y="183951"/>
                  </a:lnTo>
                  <a:lnTo>
                    <a:pt x="12364" y="182958"/>
                  </a:lnTo>
                  <a:lnTo>
                    <a:pt x="1905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SMARTInkShape-751"/>
            <p:cNvSpPr/>
            <p:nvPr>
              <p:custDataLst>
                <p:tags r:id="rId146"/>
              </p:custDataLst>
            </p:nvPr>
          </p:nvSpPr>
          <p:spPr>
            <a:xfrm>
              <a:off x="10868420" y="3743325"/>
              <a:ext cx="56365" cy="171412"/>
            </a:xfrm>
            <a:custGeom>
              <a:avLst/>
              <a:gdLst/>
              <a:ahLst/>
              <a:cxnLst/>
              <a:rect l="0" t="0" r="0" b="0"/>
              <a:pathLst>
                <a:path w="56365" h="171412">
                  <a:moveTo>
                    <a:pt x="47230" y="0"/>
                  </a:moveTo>
                  <a:lnTo>
                    <a:pt x="47230" y="0"/>
                  </a:lnTo>
                  <a:lnTo>
                    <a:pt x="55432" y="0"/>
                  </a:lnTo>
                  <a:lnTo>
                    <a:pt x="55872" y="1058"/>
                  </a:lnTo>
                  <a:lnTo>
                    <a:pt x="56364" y="5057"/>
                  </a:lnTo>
                  <a:lnTo>
                    <a:pt x="55435" y="6546"/>
                  </a:lnTo>
                  <a:lnTo>
                    <a:pt x="53759" y="7539"/>
                  </a:lnTo>
                  <a:lnTo>
                    <a:pt x="51582" y="8201"/>
                  </a:lnTo>
                  <a:lnTo>
                    <a:pt x="50131" y="9701"/>
                  </a:lnTo>
                  <a:lnTo>
                    <a:pt x="48520" y="14189"/>
                  </a:lnTo>
                  <a:lnTo>
                    <a:pt x="46247" y="35012"/>
                  </a:lnTo>
                  <a:lnTo>
                    <a:pt x="39707" y="47642"/>
                  </a:lnTo>
                  <a:lnTo>
                    <a:pt x="36726" y="73026"/>
                  </a:lnTo>
                  <a:lnTo>
                    <a:pt x="31182" y="83608"/>
                  </a:lnTo>
                  <a:lnTo>
                    <a:pt x="28012" y="98621"/>
                  </a:lnTo>
                  <a:lnTo>
                    <a:pt x="20817" y="113711"/>
                  </a:lnTo>
                  <a:lnTo>
                    <a:pt x="16023" y="140838"/>
                  </a:lnTo>
                  <a:lnTo>
                    <a:pt x="12193" y="148319"/>
                  </a:lnTo>
                  <a:lnTo>
                    <a:pt x="9399" y="161649"/>
                  </a:lnTo>
                  <a:lnTo>
                    <a:pt x="9250" y="166388"/>
                  </a:lnTo>
                  <a:lnTo>
                    <a:pt x="8151" y="168076"/>
                  </a:lnTo>
                  <a:lnTo>
                    <a:pt x="6360" y="169201"/>
                  </a:lnTo>
                  <a:lnTo>
                    <a:pt x="0" y="171318"/>
                  </a:lnTo>
                  <a:lnTo>
                    <a:pt x="4779" y="171411"/>
                  </a:lnTo>
                  <a:lnTo>
                    <a:pt x="6229" y="170366"/>
                  </a:lnTo>
                  <a:lnTo>
                    <a:pt x="9933" y="161747"/>
                  </a:lnTo>
                  <a:lnTo>
                    <a:pt x="1865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752"/>
            <p:cNvSpPr/>
            <p:nvPr>
              <p:custDataLst>
                <p:tags r:id="rId147"/>
              </p:custDataLst>
            </p:nvPr>
          </p:nvSpPr>
          <p:spPr>
            <a:xfrm>
              <a:off x="10496550" y="3800916"/>
              <a:ext cx="209430" cy="151957"/>
            </a:xfrm>
            <a:custGeom>
              <a:avLst/>
              <a:gdLst/>
              <a:ahLst/>
              <a:cxnLst/>
              <a:rect l="0" t="0" r="0" b="0"/>
              <a:pathLst>
                <a:path w="209430" h="151957">
                  <a:moveTo>
                    <a:pt x="0" y="142434"/>
                  </a:moveTo>
                  <a:lnTo>
                    <a:pt x="0" y="142434"/>
                  </a:lnTo>
                  <a:lnTo>
                    <a:pt x="9410" y="142434"/>
                  </a:lnTo>
                  <a:lnTo>
                    <a:pt x="9524" y="151842"/>
                  </a:lnTo>
                  <a:lnTo>
                    <a:pt x="18659" y="151956"/>
                  </a:lnTo>
                  <a:lnTo>
                    <a:pt x="44742" y="127323"/>
                  </a:lnTo>
                  <a:lnTo>
                    <a:pt x="57208" y="121340"/>
                  </a:lnTo>
                  <a:lnTo>
                    <a:pt x="93957" y="86542"/>
                  </a:lnTo>
                  <a:lnTo>
                    <a:pt x="99967" y="77729"/>
                  </a:lnTo>
                  <a:lnTo>
                    <a:pt x="101569" y="73897"/>
                  </a:lnTo>
                  <a:lnTo>
                    <a:pt x="103696" y="71343"/>
                  </a:lnTo>
                  <a:lnTo>
                    <a:pt x="117751" y="61851"/>
                  </a:lnTo>
                  <a:lnTo>
                    <a:pt x="121125" y="56172"/>
                  </a:lnTo>
                  <a:lnTo>
                    <a:pt x="123667" y="39509"/>
                  </a:lnTo>
                  <a:lnTo>
                    <a:pt x="123825" y="28137"/>
                  </a:lnTo>
                  <a:lnTo>
                    <a:pt x="123825" y="41392"/>
                  </a:lnTo>
                  <a:lnTo>
                    <a:pt x="121001" y="47432"/>
                  </a:lnTo>
                  <a:lnTo>
                    <a:pt x="117279" y="53644"/>
                  </a:lnTo>
                  <a:lnTo>
                    <a:pt x="115623" y="59933"/>
                  </a:lnTo>
                  <a:lnTo>
                    <a:pt x="114123" y="62033"/>
                  </a:lnTo>
                  <a:lnTo>
                    <a:pt x="112065" y="63433"/>
                  </a:lnTo>
                  <a:lnTo>
                    <a:pt x="109634" y="64367"/>
                  </a:lnTo>
                  <a:lnTo>
                    <a:pt x="108015" y="66048"/>
                  </a:lnTo>
                  <a:lnTo>
                    <a:pt x="106216" y="70738"/>
                  </a:lnTo>
                  <a:lnTo>
                    <a:pt x="104002" y="87859"/>
                  </a:lnTo>
                  <a:lnTo>
                    <a:pt x="102143" y="90176"/>
                  </a:lnTo>
                  <a:lnTo>
                    <a:pt x="99845" y="91720"/>
                  </a:lnTo>
                  <a:lnTo>
                    <a:pt x="98313" y="93808"/>
                  </a:lnTo>
                  <a:lnTo>
                    <a:pt x="96611" y="98950"/>
                  </a:lnTo>
                  <a:lnTo>
                    <a:pt x="95370" y="112062"/>
                  </a:lnTo>
                  <a:lnTo>
                    <a:pt x="103463" y="121902"/>
                  </a:lnTo>
                  <a:lnTo>
                    <a:pt x="107014" y="122726"/>
                  </a:lnTo>
                  <a:lnTo>
                    <a:pt x="109444" y="122945"/>
                  </a:lnTo>
                  <a:lnTo>
                    <a:pt x="114964" y="120367"/>
                  </a:lnTo>
                  <a:lnTo>
                    <a:pt x="161941" y="75742"/>
                  </a:lnTo>
                  <a:lnTo>
                    <a:pt x="195792" y="40834"/>
                  </a:lnTo>
                  <a:lnTo>
                    <a:pt x="198770" y="31309"/>
                  </a:lnTo>
                  <a:lnTo>
                    <a:pt x="199468" y="24959"/>
                  </a:lnTo>
                  <a:lnTo>
                    <a:pt x="202599" y="18609"/>
                  </a:lnTo>
                  <a:lnTo>
                    <a:pt x="208177" y="10966"/>
                  </a:lnTo>
                  <a:lnTo>
                    <a:pt x="209429" y="1048"/>
                  </a:lnTo>
                  <a:lnTo>
                    <a:pt x="208411" y="552"/>
                  </a:lnTo>
                  <a:lnTo>
                    <a:pt x="204457" y="0"/>
                  </a:lnTo>
                  <a:lnTo>
                    <a:pt x="202980" y="911"/>
                  </a:lnTo>
                  <a:lnTo>
                    <a:pt x="201995" y="2577"/>
                  </a:lnTo>
                  <a:lnTo>
                    <a:pt x="201337" y="4746"/>
                  </a:lnTo>
                  <a:lnTo>
                    <a:pt x="199842" y="6192"/>
                  </a:lnTo>
                  <a:lnTo>
                    <a:pt x="189836" y="11335"/>
                  </a:lnTo>
                  <a:lnTo>
                    <a:pt x="186882" y="13760"/>
                  </a:lnTo>
                  <a:lnTo>
                    <a:pt x="183601" y="19276"/>
                  </a:lnTo>
                  <a:lnTo>
                    <a:pt x="181084" y="25255"/>
                  </a:lnTo>
                  <a:lnTo>
                    <a:pt x="174774" y="34572"/>
                  </a:lnTo>
                  <a:lnTo>
                    <a:pt x="171376" y="44035"/>
                  </a:lnTo>
                  <a:lnTo>
                    <a:pt x="165196" y="54600"/>
                  </a:lnTo>
                  <a:lnTo>
                    <a:pt x="161835" y="69607"/>
                  </a:lnTo>
                  <a:lnTo>
                    <a:pt x="154577" y="84696"/>
                  </a:lnTo>
                  <a:lnTo>
                    <a:pt x="152528" y="102418"/>
                  </a:lnTo>
                  <a:lnTo>
                    <a:pt x="153543" y="103057"/>
                  </a:lnTo>
                  <a:lnTo>
                    <a:pt x="157494" y="103766"/>
                  </a:lnTo>
                  <a:lnTo>
                    <a:pt x="158970" y="105014"/>
                  </a:lnTo>
                  <a:lnTo>
                    <a:pt x="160613" y="109222"/>
                  </a:lnTo>
                  <a:lnTo>
                    <a:pt x="162108" y="110768"/>
                  </a:lnTo>
                  <a:lnTo>
                    <a:pt x="166594" y="112485"/>
                  </a:lnTo>
                  <a:lnTo>
                    <a:pt x="180975" y="113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753"/>
            <p:cNvSpPr/>
            <p:nvPr>
              <p:custDataLst>
                <p:tags r:id="rId148"/>
              </p:custDataLst>
            </p:nvPr>
          </p:nvSpPr>
          <p:spPr>
            <a:xfrm>
              <a:off x="10048875" y="3848139"/>
              <a:ext cx="457189" cy="161767"/>
            </a:xfrm>
            <a:custGeom>
              <a:avLst/>
              <a:gdLst/>
              <a:ahLst/>
              <a:cxnLst/>
              <a:rect l="0" t="0" r="0" b="0"/>
              <a:pathLst>
                <a:path w="457189" h="161767">
                  <a:moveTo>
                    <a:pt x="0" y="114261"/>
                  </a:moveTo>
                  <a:lnTo>
                    <a:pt x="0" y="114261"/>
                  </a:lnTo>
                  <a:lnTo>
                    <a:pt x="0" y="141361"/>
                  </a:lnTo>
                  <a:lnTo>
                    <a:pt x="9134" y="151930"/>
                  </a:lnTo>
                  <a:lnTo>
                    <a:pt x="9410" y="157290"/>
                  </a:lnTo>
                  <a:lnTo>
                    <a:pt x="10507" y="158822"/>
                  </a:lnTo>
                  <a:lnTo>
                    <a:pt x="12296" y="159843"/>
                  </a:lnTo>
                  <a:lnTo>
                    <a:pt x="19218" y="161617"/>
                  </a:lnTo>
                  <a:lnTo>
                    <a:pt x="23711" y="161766"/>
                  </a:lnTo>
                  <a:lnTo>
                    <a:pt x="25332" y="160748"/>
                  </a:lnTo>
                  <a:lnTo>
                    <a:pt x="26413" y="159011"/>
                  </a:lnTo>
                  <a:lnTo>
                    <a:pt x="27133" y="156794"/>
                  </a:lnTo>
                  <a:lnTo>
                    <a:pt x="28672" y="155316"/>
                  </a:lnTo>
                  <a:lnTo>
                    <a:pt x="33205" y="153674"/>
                  </a:lnTo>
                  <a:lnTo>
                    <a:pt x="44738" y="151562"/>
                  </a:lnTo>
                  <a:lnTo>
                    <a:pt x="50927" y="147420"/>
                  </a:lnTo>
                  <a:lnTo>
                    <a:pt x="54384" y="142051"/>
                  </a:lnTo>
                  <a:lnTo>
                    <a:pt x="55306" y="139138"/>
                  </a:lnTo>
                  <a:lnTo>
                    <a:pt x="56979" y="137195"/>
                  </a:lnTo>
                  <a:lnTo>
                    <a:pt x="76376" y="123177"/>
                  </a:lnTo>
                  <a:lnTo>
                    <a:pt x="82628" y="118224"/>
                  </a:lnTo>
                  <a:lnTo>
                    <a:pt x="93380" y="114782"/>
                  </a:lnTo>
                  <a:lnTo>
                    <a:pt x="103287" y="106106"/>
                  </a:lnTo>
                  <a:lnTo>
                    <a:pt x="114282" y="104738"/>
                  </a:lnTo>
                  <a:lnTo>
                    <a:pt x="114297" y="104736"/>
                  </a:lnTo>
                  <a:lnTo>
                    <a:pt x="114300" y="138356"/>
                  </a:lnTo>
                  <a:lnTo>
                    <a:pt x="115358" y="139849"/>
                  </a:lnTo>
                  <a:lnTo>
                    <a:pt x="117124" y="140845"/>
                  </a:lnTo>
                  <a:lnTo>
                    <a:pt x="123434" y="142719"/>
                  </a:lnTo>
                  <a:lnTo>
                    <a:pt x="128765" y="142802"/>
                  </a:lnTo>
                  <a:lnTo>
                    <a:pt x="134134" y="139999"/>
                  </a:lnTo>
                  <a:lnTo>
                    <a:pt x="141149" y="134632"/>
                  </a:lnTo>
                  <a:lnTo>
                    <a:pt x="150139" y="132514"/>
                  </a:lnTo>
                  <a:lnTo>
                    <a:pt x="171503" y="116851"/>
                  </a:lnTo>
                  <a:lnTo>
                    <a:pt x="177824" y="114354"/>
                  </a:lnTo>
                  <a:lnTo>
                    <a:pt x="184160" y="109716"/>
                  </a:lnTo>
                  <a:lnTo>
                    <a:pt x="187682" y="104127"/>
                  </a:lnTo>
                  <a:lnTo>
                    <a:pt x="190305" y="98115"/>
                  </a:lnTo>
                  <a:lnTo>
                    <a:pt x="215978" y="64316"/>
                  </a:lnTo>
                  <a:lnTo>
                    <a:pt x="224389" y="58188"/>
                  </a:lnTo>
                  <a:lnTo>
                    <a:pt x="235893" y="37938"/>
                  </a:lnTo>
                  <a:lnTo>
                    <a:pt x="237685" y="30393"/>
                  </a:lnTo>
                  <a:lnTo>
                    <a:pt x="247640" y="19022"/>
                  </a:lnTo>
                  <a:lnTo>
                    <a:pt x="239448" y="19012"/>
                  </a:lnTo>
                  <a:lnTo>
                    <a:pt x="239008" y="20070"/>
                  </a:lnTo>
                  <a:lnTo>
                    <a:pt x="238240" y="27212"/>
                  </a:lnTo>
                  <a:lnTo>
                    <a:pt x="222318" y="45381"/>
                  </a:lnTo>
                  <a:lnTo>
                    <a:pt x="219502" y="55357"/>
                  </a:lnTo>
                  <a:lnTo>
                    <a:pt x="219113" y="70214"/>
                  </a:lnTo>
                  <a:lnTo>
                    <a:pt x="216270" y="76340"/>
                  </a:lnTo>
                  <a:lnTo>
                    <a:pt x="212537" y="82591"/>
                  </a:lnTo>
                  <a:lnTo>
                    <a:pt x="210141" y="95227"/>
                  </a:lnTo>
                  <a:lnTo>
                    <a:pt x="209560" y="118760"/>
                  </a:lnTo>
                  <a:lnTo>
                    <a:pt x="212377" y="124375"/>
                  </a:lnTo>
                  <a:lnTo>
                    <a:pt x="218684" y="132788"/>
                  </a:lnTo>
                  <a:lnTo>
                    <a:pt x="232298" y="133265"/>
                  </a:lnTo>
                  <a:lnTo>
                    <a:pt x="234240" y="132222"/>
                  </a:lnTo>
                  <a:lnTo>
                    <a:pt x="235536" y="130468"/>
                  </a:lnTo>
                  <a:lnTo>
                    <a:pt x="236399" y="128241"/>
                  </a:lnTo>
                  <a:lnTo>
                    <a:pt x="239092" y="126756"/>
                  </a:lnTo>
                  <a:lnTo>
                    <a:pt x="251935" y="123608"/>
                  </a:lnTo>
                  <a:lnTo>
                    <a:pt x="297473" y="95153"/>
                  </a:lnTo>
                  <a:lnTo>
                    <a:pt x="319711" y="79329"/>
                  </a:lnTo>
                  <a:lnTo>
                    <a:pt x="364722" y="44411"/>
                  </a:lnTo>
                  <a:lnTo>
                    <a:pt x="376687" y="31711"/>
                  </a:lnTo>
                  <a:lnTo>
                    <a:pt x="379083" y="25361"/>
                  </a:lnTo>
                  <a:lnTo>
                    <a:pt x="380780" y="23244"/>
                  </a:lnTo>
                  <a:lnTo>
                    <a:pt x="389033" y="19569"/>
                  </a:lnTo>
                  <a:lnTo>
                    <a:pt x="389861" y="16436"/>
                  </a:lnTo>
                  <a:lnTo>
                    <a:pt x="390524" y="9497"/>
                  </a:lnTo>
                  <a:lnTo>
                    <a:pt x="390525" y="9493"/>
                  </a:lnTo>
                  <a:lnTo>
                    <a:pt x="390525" y="9486"/>
                  </a:lnTo>
                  <a:lnTo>
                    <a:pt x="382323" y="17687"/>
                  </a:lnTo>
                  <a:lnTo>
                    <a:pt x="381391" y="23675"/>
                  </a:lnTo>
                  <a:lnTo>
                    <a:pt x="381009" y="42599"/>
                  </a:lnTo>
                  <a:lnTo>
                    <a:pt x="378182" y="48192"/>
                  </a:lnTo>
                  <a:lnTo>
                    <a:pt x="374455" y="54205"/>
                  </a:lnTo>
                  <a:lnTo>
                    <a:pt x="372063" y="66689"/>
                  </a:lnTo>
                  <a:lnTo>
                    <a:pt x="371510" y="83807"/>
                  </a:lnTo>
                  <a:lnTo>
                    <a:pt x="378027" y="92919"/>
                  </a:lnTo>
                  <a:lnTo>
                    <a:pt x="380885" y="104213"/>
                  </a:lnTo>
                  <a:lnTo>
                    <a:pt x="395186" y="104722"/>
                  </a:lnTo>
                  <a:lnTo>
                    <a:pt x="400710" y="101908"/>
                  </a:lnTo>
                  <a:lnTo>
                    <a:pt x="426755" y="77993"/>
                  </a:lnTo>
                  <a:lnTo>
                    <a:pt x="445029" y="47998"/>
                  </a:lnTo>
                  <a:lnTo>
                    <a:pt x="447557" y="41419"/>
                  </a:lnTo>
                  <a:lnTo>
                    <a:pt x="455721" y="30442"/>
                  </a:lnTo>
                  <a:lnTo>
                    <a:pt x="456763" y="24044"/>
                  </a:lnTo>
                  <a:lnTo>
                    <a:pt x="457188" y="4953"/>
                  </a:lnTo>
                  <a:lnTo>
                    <a:pt x="456133" y="3289"/>
                  </a:lnTo>
                  <a:lnTo>
                    <a:pt x="454373" y="2180"/>
                  </a:lnTo>
                  <a:lnTo>
                    <a:pt x="446837" y="619"/>
                  </a:lnTo>
                  <a:lnTo>
                    <a:pt x="430457" y="0"/>
                  </a:lnTo>
                  <a:lnTo>
                    <a:pt x="409398" y="16438"/>
                  </a:lnTo>
                  <a:lnTo>
                    <a:pt x="403147" y="18925"/>
                  </a:lnTo>
                  <a:lnTo>
                    <a:pt x="387340" y="32118"/>
                  </a:lnTo>
                  <a:lnTo>
                    <a:pt x="383818" y="41064"/>
                  </a:lnTo>
                  <a:lnTo>
                    <a:pt x="381195" y="51037"/>
                  </a:lnTo>
                  <a:lnTo>
                    <a:pt x="373710" y="66064"/>
                  </a:lnTo>
                  <a:lnTo>
                    <a:pt x="371915" y="79223"/>
                  </a:lnTo>
                  <a:lnTo>
                    <a:pt x="372827" y="81377"/>
                  </a:lnTo>
                  <a:lnTo>
                    <a:pt x="374493" y="82814"/>
                  </a:lnTo>
                  <a:lnTo>
                    <a:pt x="376662" y="83771"/>
                  </a:lnTo>
                  <a:lnTo>
                    <a:pt x="378108" y="85468"/>
                  </a:lnTo>
                  <a:lnTo>
                    <a:pt x="381000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754"/>
            <p:cNvSpPr/>
            <p:nvPr>
              <p:custDataLst>
                <p:tags r:id="rId149"/>
              </p:custDataLst>
            </p:nvPr>
          </p:nvSpPr>
          <p:spPr>
            <a:xfrm>
              <a:off x="10029825" y="39528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755"/>
            <p:cNvSpPr/>
            <p:nvPr>
              <p:custDataLst>
                <p:tags r:id="rId150"/>
              </p:custDataLst>
            </p:nvPr>
          </p:nvSpPr>
          <p:spPr>
            <a:xfrm>
              <a:off x="9077325" y="3819536"/>
              <a:ext cx="1047751" cy="323826"/>
            </a:xfrm>
            <a:custGeom>
              <a:avLst/>
              <a:gdLst/>
              <a:ahLst/>
              <a:cxnLst/>
              <a:rect l="0" t="0" r="0" b="0"/>
              <a:pathLst>
                <a:path w="1047751" h="323826">
                  <a:moveTo>
                    <a:pt x="0" y="171439"/>
                  </a:moveTo>
                  <a:lnTo>
                    <a:pt x="0" y="171439"/>
                  </a:lnTo>
                  <a:lnTo>
                    <a:pt x="35013" y="137485"/>
                  </a:lnTo>
                  <a:lnTo>
                    <a:pt x="41315" y="135181"/>
                  </a:lnTo>
                  <a:lnTo>
                    <a:pt x="47643" y="128513"/>
                  </a:lnTo>
                  <a:lnTo>
                    <a:pt x="88900" y="82563"/>
                  </a:lnTo>
                  <a:lnTo>
                    <a:pt x="95250" y="79022"/>
                  </a:lnTo>
                  <a:lnTo>
                    <a:pt x="98425" y="78078"/>
                  </a:lnTo>
                  <a:lnTo>
                    <a:pt x="104775" y="71384"/>
                  </a:lnTo>
                  <a:lnTo>
                    <a:pt x="121943" y="49772"/>
                  </a:lnTo>
                  <a:lnTo>
                    <a:pt x="122989" y="45751"/>
                  </a:lnTo>
                  <a:lnTo>
                    <a:pt x="123268" y="43197"/>
                  </a:lnTo>
                  <a:lnTo>
                    <a:pt x="126399" y="37537"/>
                  </a:lnTo>
                  <a:lnTo>
                    <a:pt x="130261" y="31494"/>
                  </a:lnTo>
                  <a:lnTo>
                    <a:pt x="132944" y="20888"/>
                  </a:lnTo>
                  <a:lnTo>
                    <a:pt x="133340" y="9954"/>
                  </a:lnTo>
                  <a:lnTo>
                    <a:pt x="124216" y="393"/>
                  </a:lnTo>
                  <a:lnTo>
                    <a:pt x="109646" y="0"/>
                  </a:lnTo>
                  <a:lnTo>
                    <a:pt x="108022" y="1054"/>
                  </a:lnTo>
                  <a:lnTo>
                    <a:pt x="106940" y="2816"/>
                  </a:lnTo>
                  <a:lnTo>
                    <a:pt x="106219" y="5049"/>
                  </a:lnTo>
                  <a:lnTo>
                    <a:pt x="104680" y="6537"/>
                  </a:lnTo>
                  <a:lnTo>
                    <a:pt x="100146" y="8191"/>
                  </a:lnTo>
                  <a:lnTo>
                    <a:pt x="91644" y="9122"/>
                  </a:lnTo>
                  <a:lnTo>
                    <a:pt x="89672" y="10311"/>
                  </a:lnTo>
                  <a:lnTo>
                    <a:pt x="88357" y="12162"/>
                  </a:lnTo>
                  <a:lnTo>
                    <a:pt x="87479" y="14454"/>
                  </a:lnTo>
                  <a:lnTo>
                    <a:pt x="85836" y="15983"/>
                  </a:lnTo>
                  <a:lnTo>
                    <a:pt x="75595" y="21257"/>
                  </a:lnTo>
                  <a:lnTo>
                    <a:pt x="72622" y="23693"/>
                  </a:lnTo>
                  <a:lnTo>
                    <a:pt x="69319" y="32043"/>
                  </a:lnTo>
                  <a:lnTo>
                    <a:pt x="65965" y="53168"/>
                  </a:lnTo>
                  <a:lnTo>
                    <a:pt x="59205" y="66507"/>
                  </a:lnTo>
                  <a:lnTo>
                    <a:pt x="54508" y="93240"/>
                  </a:lnTo>
                  <a:lnTo>
                    <a:pt x="50685" y="101758"/>
                  </a:lnTo>
                  <a:lnTo>
                    <a:pt x="47703" y="145950"/>
                  </a:lnTo>
                  <a:lnTo>
                    <a:pt x="47626" y="184101"/>
                  </a:lnTo>
                  <a:lnTo>
                    <a:pt x="50447" y="190472"/>
                  </a:lnTo>
                  <a:lnTo>
                    <a:pt x="55826" y="198129"/>
                  </a:lnTo>
                  <a:lnTo>
                    <a:pt x="56759" y="204512"/>
                  </a:lnTo>
                  <a:lnTo>
                    <a:pt x="57948" y="206188"/>
                  </a:lnTo>
                  <a:lnTo>
                    <a:pt x="59798" y="207305"/>
                  </a:lnTo>
                  <a:lnTo>
                    <a:pt x="67459" y="208877"/>
                  </a:lnTo>
                  <a:lnTo>
                    <a:pt x="74474" y="209408"/>
                  </a:lnTo>
                  <a:lnTo>
                    <a:pt x="121838" y="173306"/>
                  </a:lnTo>
                  <a:lnTo>
                    <a:pt x="138897" y="155302"/>
                  </a:lnTo>
                  <a:lnTo>
                    <a:pt x="142351" y="144711"/>
                  </a:lnTo>
                  <a:lnTo>
                    <a:pt x="142829" y="134825"/>
                  </a:lnTo>
                  <a:lnTo>
                    <a:pt x="141786" y="134330"/>
                  </a:lnTo>
                  <a:lnTo>
                    <a:pt x="137805" y="133779"/>
                  </a:lnTo>
                  <a:lnTo>
                    <a:pt x="136320" y="132574"/>
                  </a:lnTo>
                  <a:lnTo>
                    <a:pt x="134670" y="128413"/>
                  </a:lnTo>
                  <a:lnTo>
                    <a:pt x="133171" y="126880"/>
                  </a:lnTo>
                  <a:lnTo>
                    <a:pt x="128684" y="125177"/>
                  </a:lnTo>
                  <a:lnTo>
                    <a:pt x="126005" y="125781"/>
                  </a:lnTo>
                  <a:lnTo>
                    <a:pt x="114104" y="131533"/>
                  </a:lnTo>
                  <a:lnTo>
                    <a:pt x="98399" y="134159"/>
                  </a:lnTo>
                  <a:lnTo>
                    <a:pt x="85720" y="140831"/>
                  </a:lnTo>
                  <a:lnTo>
                    <a:pt x="82547" y="141509"/>
                  </a:lnTo>
                  <a:lnTo>
                    <a:pt x="73024" y="147519"/>
                  </a:lnTo>
                  <a:lnTo>
                    <a:pt x="60325" y="157973"/>
                  </a:lnTo>
                  <a:lnTo>
                    <a:pt x="47625" y="163958"/>
                  </a:lnTo>
                  <a:lnTo>
                    <a:pt x="30064" y="179510"/>
                  </a:lnTo>
                  <a:lnTo>
                    <a:pt x="29018" y="185590"/>
                  </a:lnTo>
                  <a:lnTo>
                    <a:pt x="27810" y="187223"/>
                  </a:lnTo>
                  <a:lnTo>
                    <a:pt x="23649" y="189038"/>
                  </a:lnTo>
                  <a:lnTo>
                    <a:pt x="23175" y="190579"/>
                  </a:lnTo>
                  <a:lnTo>
                    <a:pt x="27655" y="198563"/>
                  </a:lnTo>
                  <a:lnTo>
                    <a:pt x="30988" y="199369"/>
                  </a:lnTo>
                  <a:lnTo>
                    <a:pt x="33359" y="199584"/>
                  </a:lnTo>
                  <a:lnTo>
                    <a:pt x="34940" y="200786"/>
                  </a:lnTo>
                  <a:lnTo>
                    <a:pt x="36695" y="204944"/>
                  </a:lnTo>
                  <a:lnTo>
                    <a:pt x="38222" y="205417"/>
                  </a:lnTo>
                  <a:lnTo>
                    <a:pt x="51234" y="200934"/>
                  </a:lnTo>
                  <a:lnTo>
                    <a:pt x="70131" y="199138"/>
                  </a:lnTo>
                  <a:lnTo>
                    <a:pt x="102619" y="180727"/>
                  </a:lnTo>
                  <a:lnTo>
                    <a:pt x="146338" y="155555"/>
                  </a:lnTo>
                  <a:lnTo>
                    <a:pt x="172781" y="139688"/>
                  </a:lnTo>
                  <a:lnTo>
                    <a:pt x="201715" y="112438"/>
                  </a:lnTo>
                  <a:lnTo>
                    <a:pt x="206068" y="105353"/>
                  </a:lnTo>
                  <a:lnTo>
                    <a:pt x="209061" y="98676"/>
                  </a:lnTo>
                  <a:lnTo>
                    <a:pt x="213919" y="92181"/>
                  </a:lnTo>
                  <a:lnTo>
                    <a:pt x="219605" y="88588"/>
                  </a:lnTo>
                  <a:lnTo>
                    <a:pt x="222603" y="87630"/>
                  </a:lnTo>
                  <a:lnTo>
                    <a:pt x="224603" y="85933"/>
                  </a:lnTo>
                  <a:lnTo>
                    <a:pt x="228074" y="77682"/>
                  </a:lnTo>
                  <a:lnTo>
                    <a:pt x="231188" y="76852"/>
                  </a:lnTo>
                  <a:lnTo>
                    <a:pt x="238005" y="76200"/>
                  </a:lnTo>
                  <a:lnTo>
                    <a:pt x="229914" y="76190"/>
                  </a:lnTo>
                  <a:lnTo>
                    <a:pt x="229475" y="77248"/>
                  </a:lnTo>
                  <a:lnTo>
                    <a:pt x="227618" y="92436"/>
                  </a:lnTo>
                  <a:lnTo>
                    <a:pt x="221077" y="104837"/>
                  </a:lnTo>
                  <a:lnTo>
                    <a:pt x="218280" y="120649"/>
                  </a:lnTo>
                  <a:lnTo>
                    <a:pt x="211588" y="133341"/>
                  </a:lnTo>
                  <a:lnTo>
                    <a:pt x="209551" y="179475"/>
                  </a:lnTo>
                  <a:lnTo>
                    <a:pt x="217751" y="189034"/>
                  </a:lnTo>
                  <a:lnTo>
                    <a:pt x="221310" y="189842"/>
                  </a:lnTo>
                  <a:lnTo>
                    <a:pt x="242663" y="190478"/>
                  </a:lnTo>
                  <a:lnTo>
                    <a:pt x="248255" y="187662"/>
                  </a:lnTo>
                  <a:lnTo>
                    <a:pt x="271318" y="166809"/>
                  </a:lnTo>
                  <a:lnTo>
                    <a:pt x="274045" y="161267"/>
                  </a:lnTo>
                  <a:lnTo>
                    <a:pt x="275794" y="149086"/>
                  </a:lnTo>
                  <a:lnTo>
                    <a:pt x="274880" y="147012"/>
                  </a:lnTo>
                  <a:lnTo>
                    <a:pt x="273211" y="145629"/>
                  </a:lnTo>
                  <a:lnTo>
                    <a:pt x="271041" y="144708"/>
                  </a:lnTo>
                  <a:lnTo>
                    <a:pt x="269594" y="143035"/>
                  </a:lnTo>
                  <a:lnTo>
                    <a:pt x="267081" y="134825"/>
                  </a:lnTo>
                  <a:lnTo>
                    <a:pt x="258532" y="125269"/>
                  </a:lnTo>
                  <a:lnTo>
                    <a:pt x="252521" y="124245"/>
                  </a:lnTo>
                  <a:lnTo>
                    <a:pt x="250897" y="123043"/>
                  </a:lnTo>
                  <a:lnTo>
                    <a:pt x="248077" y="115651"/>
                  </a:lnTo>
                  <a:lnTo>
                    <a:pt x="245018" y="114894"/>
                  </a:lnTo>
                  <a:lnTo>
                    <a:pt x="238160" y="114292"/>
                  </a:lnTo>
                  <a:lnTo>
                    <a:pt x="243192" y="114290"/>
                  </a:lnTo>
                  <a:lnTo>
                    <a:pt x="244677" y="113231"/>
                  </a:lnTo>
                  <a:lnTo>
                    <a:pt x="245669" y="111467"/>
                  </a:lnTo>
                  <a:lnTo>
                    <a:pt x="246329" y="109233"/>
                  </a:lnTo>
                  <a:lnTo>
                    <a:pt x="247829" y="107743"/>
                  </a:lnTo>
                  <a:lnTo>
                    <a:pt x="252316" y="106088"/>
                  </a:lnTo>
                  <a:lnTo>
                    <a:pt x="288589" y="101957"/>
                  </a:lnTo>
                  <a:lnTo>
                    <a:pt x="313738" y="93007"/>
                  </a:lnTo>
                  <a:lnTo>
                    <a:pt x="320415" y="88955"/>
                  </a:lnTo>
                  <a:lnTo>
                    <a:pt x="331181" y="86674"/>
                  </a:lnTo>
                  <a:lnTo>
                    <a:pt x="349210" y="85841"/>
                  </a:lnTo>
                  <a:lnTo>
                    <a:pt x="362362" y="78192"/>
                  </a:lnTo>
                  <a:lnTo>
                    <a:pt x="385893" y="76199"/>
                  </a:lnTo>
                  <a:lnTo>
                    <a:pt x="387438" y="77254"/>
                  </a:lnTo>
                  <a:lnTo>
                    <a:pt x="388466" y="79016"/>
                  </a:lnTo>
                  <a:lnTo>
                    <a:pt x="390405" y="85322"/>
                  </a:lnTo>
                  <a:lnTo>
                    <a:pt x="390522" y="103037"/>
                  </a:lnTo>
                  <a:lnTo>
                    <a:pt x="383979" y="112027"/>
                  </a:lnTo>
                  <a:lnTo>
                    <a:pt x="381881" y="120910"/>
                  </a:lnTo>
                  <a:lnTo>
                    <a:pt x="381034" y="146049"/>
                  </a:lnTo>
                  <a:lnTo>
                    <a:pt x="379964" y="148163"/>
                  </a:lnTo>
                  <a:lnTo>
                    <a:pt x="378193" y="149572"/>
                  </a:lnTo>
                  <a:lnTo>
                    <a:pt x="375955" y="150510"/>
                  </a:lnTo>
                  <a:lnTo>
                    <a:pt x="374461" y="152195"/>
                  </a:lnTo>
                  <a:lnTo>
                    <a:pt x="372802" y="156889"/>
                  </a:lnTo>
                  <a:lnTo>
                    <a:pt x="371590" y="169674"/>
                  </a:lnTo>
                  <a:lnTo>
                    <a:pt x="372611" y="170262"/>
                  </a:lnTo>
                  <a:lnTo>
                    <a:pt x="385666" y="171393"/>
                  </a:lnTo>
                  <a:lnTo>
                    <a:pt x="391188" y="168596"/>
                  </a:lnTo>
                  <a:lnTo>
                    <a:pt x="436584" y="134502"/>
                  </a:lnTo>
                  <a:lnTo>
                    <a:pt x="456576" y="112038"/>
                  </a:lnTo>
                  <a:lnTo>
                    <a:pt x="464331" y="101647"/>
                  </a:lnTo>
                  <a:lnTo>
                    <a:pt x="483734" y="83530"/>
                  </a:lnTo>
                  <a:lnTo>
                    <a:pt x="523859" y="38146"/>
                  </a:lnTo>
                  <a:lnTo>
                    <a:pt x="531516" y="30457"/>
                  </a:lnTo>
                  <a:lnTo>
                    <a:pt x="535384" y="29405"/>
                  </a:lnTo>
                  <a:lnTo>
                    <a:pt x="542482" y="28613"/>
                  </a:lnTo>
                  <a:lnTo>
                    <a:pt x="542925" y="74261"/>
                  </a:lnTo>
                  <a:lnTo>
                    <a:pt x="542925" y="106502"/>
                  </a:lnTo>
                  <a:lnTo>
                    <a:pt x="540103" y="113651"/>
                  </a:lnTo>
                  <a:lnTo>
                    <a:pt x="536379" y="120355"/>
                  </a:lnTo>
                  <a:lnTo>
                    <a:pt x="533988" y="133283"/>
                  </a:lnTo>
                  <a:lnTo>
                    <a:pt x="533791" y="136477"/>
                  </a:lnTo>
                  <a:lnTo>
                    <a:pt x="530752" y="142847"/>
                  </a:lnTo>
                  <a:lnTo>
                    <a:pt x="525234" y="150504"/>
                  </a:lnTo>
                  <a:lnTo>
                    <a:pt x="523910" y="161473"/>
                  </a:lnTo>
                  <a:lnTo>
                    <a:pt x="523878" y="170076"/>
                  </a:lnTo>
                  <a:lnTo>
                    <a:pt x="523875" y="157214"/>
                  </a:lnTo>
                  <a:lnTo>
                    <a:pt x="526697" y="151711"/>
                  </a:lnTo>
                  <a:lnTo>
                    <a:pt x="530421" y="145738"/>
                  </a:lnTo>
                  <a:lnTo>
                    <a:pt x="533576" y="136425"/>
                  </a:lnTo>
                  <a:lnTo>
                    <a:pt x="539685" y="126962"/>
                  </a:lnTo>
                  <a:lnTo>
                    <a:pt x="543023" y="117456"/>
                  </a:lnTo>
                  <a:lnTo>
                    <a:pt x="578220" y="76189"/>
                  </a:lnTo>
                  <a:lnTo>
                    <a:pt x="579155" y="73014"/>
                  </a:lnTo>
                  <a:lnTo>
                    <a:pt x="580837" y="70897"/>
                  </a:lnTo>
                  <a:lnTo>
                    <a:pt x="587202" y="66860"/>
                  </a:lnTo>
                  <a:lnTo>
                    <a:pt x="589062" y="62165"/>
                  </a:lnTo>
                  <a:lnTo>
                    <a:pt x="590616" y="60490"/>
                  </a:lnTo>
                  <a:lnTo>
                    <a:pt x="598621" y="57580"/>
                  </a:lnTo>
                  <a:lnTo>
                    <a:pt x="604700" y="57270"/>
                  </a:lnTo>
                  <a:lnTo>
                    <a:pt x="606333" y="58285"/>
                  </a:lnTo>
                  <a:lnTo>
                    <a:pt x="607423" y="60019"/>
                  </a:lnTo>
                  <a:lnTo>
                    <a:pt x="609314" y="66847"/>
                  </a:lnTo>
                  <a:lnTo>
                    <a:pt x="609599" y="93485"/>
                  </a:lnTo>
                  <a:lnTo>
                    <a:pt x="616146" y="102497"/>
                  </a:lnTo>
                  <a:lnTo>
                    <a:pt x="618244" y="111383"/>
                  </a:lnTo>
                  <a:lnTo>
                    <a:pt x="619115" y="137841"/>
                  </a:lnTo>
                  <a:lnTo>
                    <a:pt x="620176" y="139515"/>
                  </a:lnTo>
                  <a:lnTo>
                    <a:pt x="621943" y="140632"/>
                  </a:lnTo>
                  <a:lnTo>
                    <a:pt x="628824" y="142570"/>
                  </a:lnTo>
                  <a:lnTo>
                    <a:pt x="642804" y="142853"/>
                  </a:lnTo>
                  <a:lnTo>
                    <a:pt x="648347" y="140037"/>
                  </a:lnTo>
                  <a:lnTo>
                    <a:pt x="654338" y="136316"/>
                  </a:lnTo>
                  <a:lnTo>
                    <a:pt x="663659" y="133163"/>
                  </a:lnTo>
                  <a:lnTo>
                    <a:pt x="669963" y="128675"/>
                  </a:lnTo>
                  <a:lnTo>
                    <a:pt x="673470" y="123152"/>
                  </a:lnTo>
                  <a:lnTo>
                    <a:pt x="676087" y="117170"/>
                  </a:lnTo>
                  <a:lnTo>
                    <a:pt x="702079" y="85709"/>
                  </a:lnTo>
                  <a:lnTo>
                    <a:pt x="703002" y="82536"/>
                  </a:lnTo>
                  <a:lnTo>
                    <a:pt x="704676" y="80420"/>
                  </a:lnTo>
                  <a:lnTo>
                    <a:pt x="711030" y="76384"/>
                  </a:lnTo>
                  <a:lnTo>
                    <a:pt x="723882" y="57160"/>
                  </a:lnTo>
                  <a:lnTo>
                    <a:pt x="723897" y="57143"/>
                  </a:lnTo>
                  <a:lnTo>
                    <a:pt x="723900" y="79805"/>
                  </a:lnTo>
                  <a:lnTo>
                    <a:pt x="724958" y="81775"/>
                  </a:lnTo>
                  <a:lnTo>
                    <a:pt x="726724" y="83088"/>
                  </a:lnTo>
                  <a:lnTo>
                    <a:pt x="728957" y="83963"/>
                  </a:lnTo>
                  <a:lnTo>
                    <a:pt x="730446" y="85605"/>
                  </a:lnTo>
                  <a:lnTo>
                    <a:pt x="732102" y="90252"/>
                  </a:lnTo>
                  <a:lnTo>
                    <a:pt x="733415" y="113742"/>
                  </a:lnTo>
                  <a:lnTo>
                    <a:pt x="738478" y="119184"/>
                  </a:lnTo>
                  <a:lnTo>
                    <a:pt x="743785" y="121756"/>
                  </a:lnTo>
                  <a:lnTo>
                    <a:pt x="746681" y="122442"/>
                  </a:lnTo>
                  <a:lnTo>
                    <a:pt x="748612" y="121841"/>
                  </a:lnTo>
                  <a:lnTo>
                    <a:pt x="749901" y="120382"/>
                  </a:lnTo>
                  <a:lnTo>
                    <a:pt x="750760" y="118351"/>
                  </a:lnTo>
                  <a:lnTo>
                    <a:pt x="752389" y="116997"/>
                  </a:lnTo>
                  <a:lnTo>
                    <a:pt x="757023" y="115493"/>
                  </a:lnTo>
                  <a:lnTo>
                    <a:pt x="768621" y="113469"/>
                  </a:lnTo>
                  <a:lnTo>
                    <a:pt x="784260" y="101063"/>
                  </a:lnTo>
                  <a:lnTo>
                    <a:pt x="787769" y="95005"/>
                  </a:lnTo>
                  <a:lnTo>
                    <a:pt x="790386" y="88786"/>
                  </a:lnTo>
                  <a:lnTo>
                    <a:pt x="795077" y="82493"/>
                  </a:lnTo>
                  <a:lnTo>
                    <a:pt x="800691" y="78991"/>
                  </a:lnTo>
                  <a:lnTo>
                    <a:pt x="803669" y="78057"/>
                  </a:lnTo>
                  <a:lnTo>
                    <a:pt x="805654" y="76376"/>
                  </a:lnTo>
                  <a:lnTo>
                    <a:pt x="816932" y="56964"/>
                  </a:lnTo>
                  <a:lnTo>
                    <a:pt x="819147" y="38219"/>
                  </a:lnTo>
                  <a:lnTo>
                    <a:pt x="819150" y="60756"/>
                  </a:lnTo>
                  <a:lnTo>
                    <a:pt x="816326" y="66860"/>
                  </a:lnTo>
                  <a:lnTo>
                    <a:pt x="812604" y="73101"/>
                  </a:lnTo>
                  <a:lnTo>
                    <a:pt x="810213" y="85731"/>
                  </a:lnTo>
                  <a:lnTo>
                    <a:pt x="808643" y="108137"/>
                  </a:lnTo>
                  <a:lnTo>
                    <a:pt x="801436" y="126597"/>
                  </a:lnTo>
                  <a:lnTo>
                    <a:pt x="797293" y="173668"/>
                  </a:lnTo>
                  <a:lnTo>
                    <a:pt x="791902" y="192223"/>
                  </a:lnTo>
                  <a:lnTo>
                    <a:pt x="789779" y="207137"/>
                  </a:lnTo>
                  <a:lnTo>
                    <a:pt x="782409" y="230402"/>
                  </a:lnTo>
                  <a:lnTo>
                    <a:pt x="780071" y="262552"/>
                  </a:lnTo>
                  <a:lnTo>
                    <a:pt x="773527" y="276024"/>
                  </a:lnTo>
                  <a:lnTo>
                    <a:pt x="772861" y="279262"/>
                  </a:lnTo>
                  <a:lnTo>
                    <a:pt x="766864" y="288876"/>
                  </a:lnTo>
                  <a:lnTo>
                    <a:pt x="756415" y="301607"/>
                  </a:lnTo>
                  <a:lnTo>
                    <a:pt x="750431" y="314312"/>
                  </a:lnTo>
                  <a:lnTo>
                    <a:pt x="747937" y="317488"/>
                  </a:lnTo>
                  <a:lnTo>
                    <a:pt x="742345" y="321016"/>
                  </a:lnTo>
                  <a:lnTo>
                    <a:pt x="733540" y="323467"/>
                  </a:lnTo>
                  <a:lnTo>
                    <a:pt x="719282" y="323825"/>
                  </a:lnTo>
                  <a:lnTo>
                    <a:pt x="717646" y="322771"/>
                  </a:lnTo>
                  <a:lnTo>
                    <a:pt x="716555" y="321010"/>
                  </a:lnTo>
                  <a:lnTo>
                    <a:pt x="714805" y="315637"/>
                  </a:lnTo>
                  <a:lnTo>
                    <a:pt x="707913" y="306971"/>
                  </a:lnTo>
                  <a:lnTo>
                    <a:pt x="705758" y="298145"/>
                  </a:lnTo>
                  <a:lnTo>
                    <a:pt x="704885" y="276172"/>
                  </a:lnTo>
                  <a:lnTo>
                    <a:pt x="707688" y="268082"/>
                  </a:lnTo>
                  <a:lnTo>
                    <a:pt x="711402" y="260958"/>
                  </a:lnTo>
                  <a:lnTo>
                    <a:pt x="713788" y="247761"/>
                  </a:lnTo>
                  <a:lnTo>
                    <a:pt x="713984" y="244545"/>
                  </a:lnTo>
                  <a:lnTo>
                    <a:pt x="717023" y="238150"/>
                  </a:lnTo>
                  <a:lnTo>
                    <a:pt x="758834" y="192606"/>
                  </a:lnTo>
                  <a:lnTo>
                    <a:pt x="774702" y="169588"/>
                  </a:lnTo>
                  <a:lnTo>
                    <a:pt x="820610" y="139723"/>
                  </a:lnTo>
                  <a:lnTo>
                    <a:pt x="865045" y="101982"/>
                  </a:lnTo>
                  <a:lnTo>
                    <a:pt x="910258" y="69846"/>
                  </a:lnTo>
                  <a:lnTo>
                    <a:pt x="920464" y="61374"/>
                  </a:lnTo>
                  <a:lnTo>
                    <a:pt x="933393" y="55153"/>
                  </a:lnTo>
                  <a:lnTo>
                    <a:pt x="936587" y="52640"/>
                  </a:lnTo>
                  <a:lnTo>
                    <a:pt x="940136" y="47026"/>
                  </a:lnTo>
                  <a:lnTo>
                    <a:pt x="941081" y="44047"/>
                  </a:lnTo>
                  <a:lnTo>
                    <a:pt x="942771" y="42061"/>
                  </a:lnTo>
                  <a:lnTo>
                    <a:pt x="961941" y="28644"/>
                  </a:lnTo>
                  <a:lnTo>
                    <a:pt x="962022" y="28567"/>
                  </a:lnTo>
                  <a:lnTo>
                    <a:pt x="962025" y="42753"/>
                  </a:lnTo>
                  <a:lnTo>
                    <a:pt x="960967" y="44374"/>
                  </a:lnTo>
                  <a:lnTo>
                    <a:pt x="959201" y="45454"/>
                  </a:lnTo>
                  <a:lnTo>
                    <a:pt x="956968" y="46174"/>
                  </a:lnTo>
                  <a:lnTo>
                    <a:pt x="955479" y="47712"/>
                  </a:lnTo>
                  <a:lnTo>
                    <a:pt x="953823" y="52244"/>
                  </a:lnTo>
                  <a:lnTo>
                    <a:pt x="951702" y="63777"/>
                  </a:lnTo>
                  <a:lnTo>
                    <a:pt x="946032" y="73099"/>
                  </a:lnTo>
                  <a:lnTo>
                    <a:pt x="942823" y="82564"/>
                  </a:lnTo>
                  <a:lnTo>
                    <a:pt x="936697" y="92071"/>
                  </a:lnTo>
                  <a:lnTo>
                    <a:pt x="924892" y="129281"/>
                  </a:lnTo>
                  <a:lnTo>
                    <a:pt x="924053" y="145923"/>
                  </a:lnTo>
                  <a:lnTo>
                    <a:pt x="921159" y="152337"/>
                  </a:lnTo>
                  <a:lnTo>
                    <a:pt x="915736" y="160022"/>
                  </a:lnTo>
                  <a:lnTo>
                    <a:pt x="914401" y="171422"/>
                  </a:lnTo>
                  <a:lnTo>
                    <a:pt x="914401" y="171428"/>
                  </a:lnTo>
                  <a:lnTo>
                    <a:pt x="914400" y="166379"/>
                  </a:lnTo>
                  <a:lnTo>
                    <a:pt x="915458" y="164891"/>
                  </a:lnTo>
                  <a:lnTo>
                    <a:pt x="917224" y="163898"/>
                  </a:lnTo>
                  <a:lnTo>
                    <a:pt x="919457" y="163237"/>
                  </a:lnTo>
                  <a:lnTo>
                    <a:pt x="920946" y="161738"/>
                  </a:lnTo>
                  <a:lnTo>
                    <a:pt x="937068" y="131357"/>
                  </a:lnTo>
                  <a:lnTo>
                    <a:pt x="974729" y="83872"/>
                  </a:lnTo>
                  <a:lnTo>
                    <a:pt x="993775" y="63606"/>
                  </a:lnTo>
                  <a:lnTo>
                    <a:pt x="1000125" y="60013"/>
                  </a:lnTo>
                  <a:lnTo>
                    <a:pt x="1003300" y="59055"/>
                  </a:lnTo>
                  <a:lnTo>
                    <a:pt x="1005417" y="57358"/>
                  </a:lnTo>
                  <a:lnTo>
                    <a:pt x="1009454" y="50972"/>
                  </a:lnTo>
                  <a:lnTo>
                    <a:pt x="1017686" y="48056"/>
                  </a:lnTo>
                  <a:lnTo>
                    <a:pt x="1046380" y="47614"/>
                  </a:lnTo>
                  <a:lnTo>
                    <a:pt x="1046838" y="48672"/>
                  </a:lnTo>
                  <a:lnTo>
                    <a:pt x="1047750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0" name="SMARTInkShape-756"/>
          <p:cNvSpPr/>
          <p:nvPr>
            <p:custDataLst>
              <p:tags r:id="rId21"/>
            </p:custDataLst>
          </p:nvPr>
        </p:nvSpPr>
        <p:spPr>
          <a:xfrm>
            <a:off x="381010" y="3981450"/>
            <a:ext cx="1466841" cy="1333501"/>
          </a:xfrm>
          <a:custGeom>
            <a:avLst/>
            <a:gdLst/>
            <a:ahLst/>
            <a:cxnLst/>
            <a:rect l="0" t="0" r="0" b="0"/>
            <a:pathLst>
              <a:path w="1466841" h="1333501">
                <a:moveTo>
                  <a:pt x="9515" y="0"/>
                </a:moveTo>
                <a:lnTo>
                  <a:pt x="9515" y="0"/>
                </a:lnTo>
                <a:lnTo>
                  <a:pt x="382" y="0"/>
                </a:lnTo>
                <a:lnTo>
                  <a:pt x="0" y="9132"/>
                </a:lnTo>
                <a:lnTo>
                  <a:pt x="5049" y="9408"/>
                </a:lnTo>
                <a:lnTo>
                  <a:pt x="6538" y="10506"/>
                </a:lnTo>
                <a:lnTo>
                  <a:pt x="9123" y="17716"/>
                </a:lnTo>
                <a:lnTo>
                  <a:pt x="12163" y="18457"/>
                </a:lnTo>
                <a:lnTo>
                  <a:pt x="14455" y="18654"/>
                </a:lnTo>
                <a:lnTo>
                  <a:pt x="15984" y="19845"/>
                </a:lnTo>
                <a:lnTo>
                  <a:pt x="19830" y="28728"/>
                </a:lnTo>
                <a:lnTo>
                  <a:pt x="28162" y="37672"/>
                </a:lnTo>
                <a:lnTo>
                  <a:pt x="28446" y="43030"/>
                </a:lnTo>
                <a:lnTo>
                  <a:pt x="29544" y="44562"/>
                </a:lnTo>
                <a:lnTo>
                  <a:pt x="31334" y="45583"/>
                </a:lnTo>
                <a:lnTo>
                  <a:pt x="36756" y="47222"/>
                </a:lnTo>
                <a:lnTo>
                  <a:pt x="37497" y="50268"/>
                </a:lnTo>
                <a:lnTo>
                  <a:pt x="37973" y="55790"/>
                </a:lnTo>
                <a:lnTo>
                  <a:pt x="46281" y="65231"/>
                </a:lnTo>
                <a:lnTo>
                  <a:pt x="47498" y="74749"/>
                </a:lnTo>
                <a:lnTo>
                  <a:pt x="55806" y="84274"/>
                </a:lnTo>
                <a:lnTo>
                  <a:pt x="57023" y="93799"/>
                </a:lnTo>
                <a:lnTo>
                  <a:pt x="65331" y="103324"/>
                </a:lnTo>
                <a:lnTo>
                  <a:pt x="66270" y="109402"/>
                </a:lnTo>
                <a:lnTo>
                  <a:pt x="67460" y="111035"/>
                </a:lnTo>
                <a:lnTo>
                  <a:pt x="69311" y="112123"/>
                </a:lnTo>
                <a:lnTo>
                  <a:pt x="71604" y="112849"/>
                </a:lnTo>
                <a:lnTo>
                  <a:pt x="73133" y="114391"/>
                </a:lnTo>
                <a:lnTo>
                  <a:pt x="74831" y="118927"/>
                </a:lnTo>
                <a:lnTo>
                  <a:pt x="76343" y="120560"/>
                </a:lnTo>
                <a:lnTo>
                  <a:pt x="80844" y="122374"/>
                </a:lnTo>
                <a:lnTo>
                  <a:pt x="82468" y="123916"/>
                </a:lnTo>
                <a:lnTo>
                  <a:pt x="84272" y="128452"/>
                </a:lnTo>
                <a:lnTo>
                  <a:pt x="85811" y="130085"/>
                </a:lnTo>
                <a:lnTo>
                  <a:pt x="90344" y="131899"/>
                </a:lnTo>
                <a:lnTo>
                  <a:pt x="91976" y="133441"/>
                </a:lnTo>
                <a:lnTo>
                  <a:pt x="103314" y="150646"/>
                </a:lnTo>
                <a:lnTo>
                  <a:pt x="111024" y="159658"/>
                </a:lnTo>
                <a:lnTo>
                  <a:pt x="112839" y="165503"/>
                </a:lnTo>
                <a:lnTo>
                  <a:pt x="114381" y="167486"/>
                </a:lnTo>
                <a:lnTo>
                  <a:pt x="118916" y="169688"/>
                </a:lnTo>
                <a:lnTo>
                  <a:pt x="120549" y="171334"/>
                </a:lnTo>
                <a:lnTo>
                  <a:pt x="122364" y="175984"/>
                </a:lnTo>
                <a:lnTo>
                  <a:pt x="123906" y="177648"/>
                </a:lnTo>
                <a:lnTo>
                  <a:pt x="128441" y="179496"/>
                </a:lnTo>
                <a:lnTo>
                  <a:pt x="130074" y="181047"/>
                </a:lnTo>
                <a:lnTo>
                  <a:pt x="131889" y="185594"/>
                </a:lnTo>
                <a:lnTo>
                  <a:pt x="133431" y="187229"/>
                </a:lnTo>
                <a:lnTo>
                  <a:pt x="137966" y="189046"/>
                </a:lnTo>
                <a:lnTo>
                  <a:pt x="139599" y="190589"/>
                </a:lnTo>
                <a:lnTo>
                  <a:pt x="142435" y="198574"/>
                </a:lnTo>
                <a:lnTo>
                  <a:pt x="145496" y="199380"/>
                </a:lnTo>
                <a:lnTo>
                  <a:pt x="147794" y="199595"/>
                </a:lnTo>
                <a:lnTo>
                  <a:pt x="153170" y="202656"/>
                </a:lnTo>
                <a:lnTo>
                  <a:pt x="160187" y="208188"/>
                </a:lnTo>
                <a:lnTo>
                  <a:pt x="161147" y="211767"/>
                </a:lnTo>
                <a:lnTo>
                  <a:pt x="161403" y="214203"/>
                </a:lnTo>
                <a:lnTo>
                  <a:pt x="162632" y="215827"/>
                </a:lnTo>
                <a:lnTo>
                  <a:pt x="166820" y="217631"/>
                </a:lnTo>
                <a:lnTo>
                  <a:pt x="168360" y="219171"/>
                </a:lnTo>
                <a:lnTo>
                  <a:pt x="170071" y="223704"/>
                </a:lnTo>
                <a:lnTo>
                  <a:pt x="171586" y="225336"/>
                </a:lnTo>
                <a:lnTo>
                  <a:pt x="176091" y="227149"/>
                </a:lnTo>
                <a:lnTo>
                  <a:pt x="177716" y="228691"/>
                </a:lnTo>
                <a:lnTo>
                  <a:pt x="179521" y="233227"/>
                </a:lnTo>
                <a:lnTo>
                  <a:pt x="180537" y="241730"/>
                </a:lnTo>
                <a:lnTo>
                  <a:pt x="181738" y="243703"/>
                </a:lnTo>
                <a:lnTo>
                  <a:pt x="183597" y="245019"/>
                </a:lnTo>
                <a:lnTo>
                  <a:pt x="185895" y="245896"/>
                </a:lnTo>
                <a:lnTo>
                  <a:pt x="187426" y="247539"/>
                </a:lnTo>
                <a:lnTo>
                  <a:pt x="189128" y="252187"/>
                </a:lnTo>
                <a:lnTo>
                  <a:pt x="190087" y="260753"/>
                </a:lnTo>
                <a:lnTo>
                  <a:pt x="191279" y="262736"/>
                </a:lnTo>
                <a:lnTo>
                  <a:pt x="193133" y="264057"/>
                </a:lnTo>
                <a:lnTo>
                  <a:pt x="195427" y="264938"/>
                </a:lnTo>
                <a:lnTo>
                  <a:pt x="196956" y="266584"/>
                </a:lnTo>
                <a:lnTo>
                  <a:pt x="198656" y="271234"/>
                </a:lnTo>
                <a:lnTo>
                  <a:pt x="200167" y="272898"/>
                </a:lnTo>
                <a:lnTo>
                  <a:pt x="204669" y="274746"/>
                </a:lnTo>
                <a:lnTo>
                  <a:pt x="206292" y="276297"/>
                </a:lnTo>
                <a:lnTo>
                  <a:pt x="208097" y="280844"/>
                </a:lnTo>
                <a:lnTo>
                  <a:pt x="209636" y="282479"/>
                </a:lnTo>
                <a:lnTo>
                  <a:pt x="214169" y="284296"/>
                </a:lnTo>
                <a:lnTo>
                  <a:pt x="215801" y="285839"/>
                </a:lnTo>
                <a:lnTo>
                  <a:pt x="217614" y="290376"/>
                </a:lnTo>
                <a:lnTo>
                  <a:pt x="219156" y="292009"/>
                </a:lnTo>
                <a:lnTo>
                  <a:pt x="232195" y="299901"/>
                </a:lnTo>
                <a:lnTo>
                  <a:pt x="235484" y="305445"/>
                </a:lnTo>
                <a:lnTo>
                  <a:pt x="236361" y="308405"/>
                </a:lnTo>
                <a:lnTo>
                  <a:pt x="238004" y="310378"/>
                </a:lnTo>
                <a:lnTo>
                  <a:pt x="242652" y="312571"/>
                </a:lnTo>
                <a:lnTo>
                  <a:pt x="244314" y="314214"/>
                </a:lnTo>
                <a:lnTo>
                  <a:pt x="246162" y="318862"/>
                </a:lnTo>
                <a:lnTo>
                  <a:pt x="247713" y="320524"/>
                </a:lnTo>
                <a:lnTo>
                  <a:pt x="260768" y="328469"/>
                </a:lnTo>
                <a:lnTo>
                  <a:pt x="269992" y="336978"/>
                </a:lnTo>
                <a:lnTo>
                  <a:pt x="273449" y="343090"/>
                </a:lnTo>
                <a:lnTo>
                  <a:pt x="276044" y="349334"/>
                </a:lnTo>
                <a:lnTo>
                  <a:pt x="291993" y="369185"/>
                </a:lnTo>
                <a:lnTo>
                  <a:pt x="306967" y="409002"/>
                </a:lnTo>
                <a:lnTo>
                  <a:pt x="319893" y="426433"/>
                </a:lnTo>
                <a:lnTo>
                  <a:pt x="325883" y="445674"/>
                </a:lnTo>
                <a:lnTo>
                  <a:pt x="330039" y="453136"/>
                </a:lnTo>
                <a:lnTo>
                  <a:pt x="333438" y="463286"/>
                </a:lnTo>
                <a:lnTo>
                  <a:pt x="349783" y="485759"/>
                </a:lnTo>
                <a:lnTo>
                  <a:pt x="352304" y="492118"/>
                </a:lnTo>
                <a:lnTo>
                  <a:pt x="358614" y="501648"/>
                </a:lnTo>
                <a:lnTo>
                  <a:pt x="362013" y="511175"/>
                </a:lnTo>
                <a:lnTo>
                  <a:pt x="378358" y="533400"/>
                </a:lnTo>
                <a:lnTo>
                  <a:pt x="381702" y="549275"/>
                </a:lnTo>
                <a:lnTo>
                  <a:pt x="397445" y="571500"/>
                </a:lnTo>
                <a:lnTo>
                  <a:pt x="399945" y="577850"/>
                </a:lnTo>
                <a:lnTo>
                  <a:pt x="416448" y="600075"/>
                </a:lnTo>
                <a:lnTo>
                  <a:pt x="418974" y="606425"/>
                </a:lnTo>
                <a:lnTo>
                  <a:pt x="435497" y="628650"/>
                </a:lnTo>
                <a:lnTo>
                  <a:pt x="438024" y="635000"/>
                </a:lnTo>
                <a:lnTo>
                  <a:pt x="463388" y="664458"/>
                </a:lnTo>
                <a:lnTo>
                  <a:pt x="466788" y="673362"/>
                </a:lnTo>
                <a:lnTo>
                  <a:pt x="482499" y="693039"/>
                </a:lnTo>
                <a:lnTo>
                  <a:pt x="485856" y="701939"/>
                </a:lnTo>
                <a:lnTo>
                  <a:pt x="493839" y="712528"/>
                </a:lnTo>
                <a:lnTo>
                  <a:pt x="496062" y="721614"/>
                </a:lnTo>
                <a:lnTo>
                  <a:pt x="501751" y="730514"/>
                </a:lnTo>
                <a:lnTo>
                  <a:pt x="503453" y="736717"/>
                </a:lnTo>
                <a:lnTo>
                  <a:pt x="504965" y="738795"/>
                </a:lnTo>
                <a:lnTo>
                  <a:pt x="507032" y="740180"/>
                </a:lnTo>
                <a:lnTo>
                  <a:pt x="509468" y="741103"/>
                </a:lnTo>
                <a:lnTo>
                  <a:pt x="511092" y="742778"/>
                </a:lnTo>
                <a:lnTo>
                  <a:pt x="516521" y="753068"/>
                </a:lnTo>
                <a:lnTo>
                  <a:pt x="520601" y="759089"/>
                </a:lnTo>
                <a:lnTo>
                  <a:pt x="523435" y="769678"/>
                </a:lnTo>
                <a:lnTo>
                  <a:pt x="532028" y="779564"/>
                </a:lnTo>
                <a:lnTo>
                  <a:pt x="534179" y="788361"/>
                </a:lnTo>
                <a:lnTo>
                  <a:pt x="541556" y="798345"/>
                </a:lnTo>
                <a:lnTo>
                  <a:pt x="542512" y="804637"/>
                </a:lnTo>
                <a:lnTo>
                  <a:pt x="543705" y="806299"/>
                </a:lnTo>
                <a:lnTo>
                  <a:pt x="545558" y="807408"/>
                </a:lnTo>
                <a:lnTo>
                  <a:pt x="547852" y="808147"/>
                </a:lnTo>
                <a:lnTo>
                  <a:pt x="549381" y="809698"/>
                </a:lnTo>
                <a:lnTo>
                  <a:pt x="554658" y="819791"/>
                </a:lnTo>
                <a:lnTo>
                  <a:pt x="560522" y="826920"/>
                </a:lnTo>
                <a:lnTo>
                  <a:pt x="561537" y="833212"/>
                </a:lnTo>
                <a:lnTo>
                  <a:pt x="561838" y="841778"/>
                </a:lnTo>
                <a:lnTo>
                  <a:pt x="562939" y="843761"/>
                </a:lnTo>
                <a:lnTo>
                  <a:pt x="564731" y="845082"/>
                </a:lnTo>
                <a:lnTo>
                  <a:pt x="566984" y="845963"/>
                </a:lnTo>
                <a:lnTo>
                  <a:pt x="568486" y="847609"/>
                </a:lnTo>
                <a:lnTo>
                  <a:pt x="571094" y="855771"/>
                </a:lnTo>
                <a:lnTo>
                  <a:pt x="571373" y="861869"/>
                </a:lnTo>
                <a:lnTo>
                  <a:pt x="574260" y="867416"/>
                </a:lnTo>
                <a:lnTo>
                  <a:pt x="587297" y="883557"/>
                </a:lnTo>
                <a:lnTo>
                  <a:pt x="590113" y="893588"/>
                </a:lnTo>
                <a:lnTo>
                  <a:pt x="598704" y="903396"/>
                </a:lnTo>
                <a:lnTo>
                  <a:pt x="600854" y="912187"/>
                </a:lnTo>
                <a:lnTo>
                  <a:pt x="627279" y="941612"/>
                </a:lnTo>
                <a:lnTo>
                  <a:pt x="633293" y="942571"/>
                </a:lnTo>
                <a:lnTo>
                  <a:pt x="634917" y="943764"/>
                </a:lnTo>
                <a:lnTo>
                  <a:pt x="640797" y="954718"/>
                </a:lnTo>
                <a:lnTo>
                  <a:pt x="647287" y="961598"/>
                </a:lnTo>
                <a:lnTo>
                  <a:pt x="647570" y="966955"/>
                </a:lnTo>
                <a:lnTo>
                  <a:pt x="648669" y="968487"/>
                </a:lnTo>
                <a:lnTo>
                  <a:pt x="650459" y="969508"/>
                </a:lnTo>
                <a:lnTo>
                  <a:pt x="652711" y="970188"/>
                </a:lnTo>
                <a:lnTo>
                  <a:pt x="654212" y="971700"/>
                </a:lnTo>
                <a:lnTo>
                  <a:pt x="656820" y="979632"/>
                </a:lnTo>
                <a:lnTo>
                  <a:pt x="657215" y="1000125"/>
                </a:lnTo>
                <a:lnTo>
                  <a:pt x="685388" y="1000125"/>
                </a:lnTo>
                <a:lnTo>
                  <a:pt x="685671" y="1005181"/>
                </a:lnTo>
                <a:lnTo>
                  <a:pt x="686769" y="1006670"/>
                </a:lnTo>
                <a:lnTo>
                  <a:pt x="695198" y="1009616"/>
                </a:lnTo>
                <a:lnTo>
                  <a:pt x="703506" y="1009647"/>
                </a:lnTo>
                <a:lnTo>
                  <a:pt x="703950" y="1010706"/>
                </a:lnTo>
                <a:lnTo>
                  <a:pt x="704445" y="1014706"/>
                </a:lnTo>
                <a:lnTo>
                  <a:pt x="705635" y="1016195"/>
                </a:lnTo>
                <a:lnTo>
                  <a:pt x="713962" y="1019059"/>
                </a:lnTo>
                <a:lnTo>
                  <a:pt x="722531" y="1027366"/>
                </a:lnTo>
                <a:lnTo>
                  <a:pt x="728544" y="1028305"/>
                </a:lnTo>
                <a:lnTo>
                  <a:pt x="730167" y="1029495"/>
                </a:lnTo>
                <a:lnTo>
                  <a:pt x="731972" y="1033639"/>
                </a:lnTo>
                <a:lnTo>
                  <a:pt x="733511" y="1035168"/>
                </a:lnTo>
                <a:lnTo>
                  <a:pt x="738044" y="1036867"/>
                </a:lnTo>
                <a:lnTo>
                  <a:pt x="746546" y="1037822"/>
                </a:lnTo>
                <a:lnTo>
                  <a:pt x="748519" y="1039015"/>
                </a:lnTo>
                <a:lnTo>
                  <a:pt x="749834" y="1040868"/>
                </a:lnTo>
                <a:lnTo>
                  <a:pt x="750711" y="1043162"/>
                </a:lnTo>
                <a:lnTo>
                  <a:pt x="752354" y="1044691"/>
                </a:lnTo>
                <a:lnTo>
                  <a:pt x="762063" y="1048540"/>
                </a:lnTo>
                <a:lnTo>
                  <a:pt x="789114" y="1074874"/>
                </a:lnTo>
                <a:lnTo>
                  <a:pt x="795191" y="1075895"/>
                </a:lnTo>
                <a:lnTo>
                  <a:pt x="807861" y="1076287"/>
                </a:lnTo>
                <a:lnTo>
                  <a:pt x="808446" y="1077358"/>
                </a:lnTo>
                <a:lnTo>
                  <a:pt x="809095" y="1081371"/>
                </a:lnTo>
                <a:lnTo>
                  <a:pt x="810327" y="1082864"/>
                </a:lnTo>
                <a:lnTo>
                  <a:pt x="817770" y="1085457"/>
                </a:lnTo>
                <a:lnTo>
                  <a:pt x="823791" y="1085734"/>
                </a:lnTo>
                <a:lnTo>
                  <a:pt x="825415" y="1086831"/>
                </a:lnTo>
                <a:lnTo>
                  <a:pt x="826499" y="1088620"/>
                </a:lnTo>
                <a:lnTo>
                  <a:pt x="827221" y="1090872"/>
                </a:lnTo>
                <a:lnTo>
                  <a:pt x="828761" y="1092372"/>
                </a:lnTo>
                <a:lnTo>
                  <a:pt x="836739" y="1094980"/>
                </a:lnTo>
                <a:lnTo>
                  <a:pt x="846264" y="1095340"/>
                </a:lnTo>
                <a:lnTo>
                  <a:pt x="846747" y="1096411"/>
                </a:lnTo>
                <a:lnTo>
                  <a:pt x="847285" y="1100421"/>
                </a:lnTo>
                <a:lnTo>
                  <a:pt x="848487" y="1101914"/>
                </a:lnTo>
                <a:lnTo>
                  <a:pt x="856837" y="1104784"/>
                </a:lnTo>
                <a:lnTo>
                  <a:pt x="866362" y="1104897"/>
                </a:lnTo>
                <a:lnTo>
                  <a:pt x="874931" y="1113101"/>
                </a:lnTo>
                <a:lnTo>
                  <a:pt x="885387" y="1114391"/>
                </a:lnTo>
                <a:lnTo>
                  <a:pt x="893978" y="1122623"/>
                </a:lnTo>
                <a:lnTo>
                  <a:pt x="899993" y="1123557"/>
                </a:lnTo>
                <a:lnTo>
                  <a:pt x="901617" y="1124746"/>
                </a:lnTo>
                <a:lnTo>
                  <a:pt x="903421" y="1128890"/>
                </a:lnTo>
                <a:lnTo>
                  <a:pt x="904961" y="1130419"/>
                </a:lnTo>
                <a:lnTo>
                  <a:pt x="914481" y="1134265"/>
                </a:lnTo>
                <a:lnTo>
                  <a:pt x="921708" y="1139941"/>
                </a:lnTo>
                <a:lnTo>
                  <a:pt x="931686" y="1142597"/>
                </a:lnTo>
                <a:lnTo>
                  <a:pt x="937977" y="1142881"/>
                </a:lnTo>
                <a:lnTo>
                  <a:pt x="939640" y="1143979"/>
                </a:lnTo>
                <a:lnTo>
                  <a:pt x="940748" y="1145770"/>
                </a:lnTo>
                <a:lnTo>
                  <a:pt x="941487" y="1148021"/>
                </a:lnTo>
                <a:lnTo>
                  <a:pt x="943038" y="1149522"/>
                </a:lnTo>
                <a:lnTo>
                  <a:pt x="952579" y="1153320"/>
                </a:lnTo>
                <a:lnTo>
                  <a:pt x="959807" y="1158993"/>
                </a:lnTo>
                <a:lnTo>
                  <a:pt x="969786" y="1161647"/>
                </a:lnTo>
                <a:lnTo>
                  <a:pt x="979587" y="1162015"/>
                </a:lnTo>
                <a:lnTo>
                  <a:pt x="988377" y="1168589"/>
                </a:lnTo>
                <a:lnTo>
                  <a:pt x="998360" y="1171182"/>
                </a:lnTo>
                <a:lnTo>
                  <a:pt x="1004652" y="1171459"/>
                </a:lnTo>
                <a:lnTo>
                  <a:pt x="1006314" y="1172556"/>
                </a:lnTo>
                <a:lnTo>
                  <a:pt x="1007423" y="1174346"/>
                </a:lnTo>
                <a:lnTo>
                  <a:pt x="1008162" y="1176598"/>
                </a:lnTo>
                <a:lnTo>
                  <a:pt x="1009713" y="1178099"/>
                </a:lnTo>
                <a:lnTo>
                  <a:pt x="1017711" y="1180705"/>
                </a:lnTo>
                <a:lnTo>
                  <a:pt x="1036461" y="1181090"/>
                </a:lnTo>
                <a:lnTo>
                  <a:pt x="1045473" y="1187644"/>
                </a:lnTo>
                <a:lnTo>
                  <a:pt x="1055503" y="1190232"/>
                </a:lnTo>
                <a:lnTo>
                  <a:pt x="1089050" y="1190622"/>
                </a:lnTo>
                <a:lnTo>
                  <a:pt x="1091155" y="1191681"/>
                </a:lnTo>
                <a:lnTo>
                  <a:pt x="1092558" y="1193445"/>
                </a:lnTo>
                <a:lnTo>
                  <a:pt x="1093494" y="1195681"/>
                </a:lnTo>
                <a:lnTo>
                  <a:pt x="1095176" y="1197170"/>
                </a:lnTo>
                <a:lnTo>
                  <a:pt x="1099867" y="1198826"/>
                </a:lnTo>
                <a:lnTo>
                  <a:pt x="1130558" y="1201201"/>
                </a:lnTo>
                <a:lnTo>
                  <a:pt x="1143043" y="1207688"/>
                </a:lnTo>
                <a:lnTo>
                  <a:pt x="1174741" y="1209641"/>
                </a:lnTo>
                <a:lnTo>
                  <a:pt x="1176857" y="1210711"/>
                </a:lnTo>
                <a:lnTo>
                  <a:pt x="1178268" y="1212482"/>
                </a:lnTo>
                <a:lnTo>
                  <a:pt x="1179209" y="1214721"/>
                </a:lnTo>
                <a:lnTo>
                  <a:pt x="1180894" y="1216214"/>
                </a:lnTo>
                <a:lnTo>
                  <a:pt x="1185589" y="1217873"/>
                </a:lnTo>
                <a:lnTo>
                  <a:pt x="1197227" y="1219996"/>
                </a:lnTo>
                <a:lnTo>
                  <a:pt x="1206568" y="1225669"/>
                </a:lnTo>
                <a:lnTo>
                  <a:pt x="1219205" y="1228121"/>
                </a:lnTo>
                <a:lnTo>
                  <a:pt x="1231893" y="1228606"/>
                </a:lnTo>
                <a:lnTo>
                  <a:pt x="1238241" y="1231495"/>
                </a:lnTo>
                <a:lnTo>
                  <a:pt x="1244591" y="1235247"/>
                </a:lnTo>
                <a:lnTo>
                  <a:pt x="1257290" y="1237657"/>
                </a:lnTo>
                <a:lnTo>
                  <a:pt x="1279515" y="1238215"/>
                </a:lnTo>
                <a:lnTo>
                  <a:pt x="1285865" y="1241057"/>
                </a:lnTo>
                <a:lnTo>
                  <a:pt x="1292215" y="1244789"/>
                </a:lnTo>
                <a:lnTo>
                  <a:pt x="1303034" y="1247382"/>
                </a:lnTo>
                <a:lnTo>
                  <a:pt x="1312148" y="1254244"/>
                </a:lnTo>
                <a:lnTo>
                  <a:pt x="1321052" y="1256394"/>
                </a:lnTo>
                <a:lnTo>
                  <a:pt x="1327256" y="1256897"/>
                </a:lnTo>
                <a:lnTo>
                  <a:pt x="1329334" y="1258090"/>
                </a:lnTo>
                <a:lnTo>
                  <a:pt x="1330719" y="1259943"/>
                </a:lnTo>
                <a:lnTo>
                  <a:pt x="1331643" y="1262237"/>
                </a:lnTo>
                <a:lnTo>
                  <a:pt x="1333317" y="1263766"/>
                </a:lnTo>
                <a:lnTo>
                  <a:pt x="1337999" y="1265466"/>
                </a:lnTo>
                <a:lnTo>
                  <a:pt x="1350776" y="1266706"/>
                </a:lnTo>
                <a:lnTo>
                  <a:pt x="1359796" y="1273347"/>
                </a:lnTo>
                <a:lnTo>
                  <a:pt x="1369828" y="1275955"/>
                </a:lnTo>
                <a:lnTo>
                  <a:pt x="1379636" y="1284517"/>
                </a:lnTo>
                <a:lnTo>
                  <a:pt x="1385734" y="1285472"/>
                </a:lnTo>
                <a:lnTo>
                  <a:pt x="1398410" y="1285840"/>
                </a:lnTo>
                <a:lnTo>
                  <a:pt x="1407423" y="1292414"/>
                </a:lnTo>
                <a:lnTo>
                  <a:pt x="1418693" y="1295284"/>
                </a:lnTo>
                <a:lnTo>
                  <a:pt x="1428334" y="1304530"/>
                </a:lnTo>
                <a:lnTo>
                  <a:pt x="1436905" y="1304890"/>
                </a:lnTo>
                <a:lnTo>
                  <a:pt x="1437358" y="1305961"/>
                </a:lnTo>
                <a:lnTo>
                  <a:pt x="1438145" y="1313123"/>
                </a:lnTo>
                <a:lnTo>
                  <a:pt x="1441034" y="1313861"/>
                </a:lnTo>
                <a:lnTo>
                  <a:pt x="1443286" y="1314057"/>
                </a:lnTo>
                <a:lnTo>
                  <a:pt x="1444787" y="1315246"/>
                </a:lnTo>
                <a:lnTo>
                  <a:pt x="1447673" y="1323572"/>
                </a:lnTo>
                <a:lnTo>
                  <a:pt x="1455981" y="1323940"/>
                </a:lnTo>
                <a:lnTo>
                  <a:pt x="1456426" y="1325009"/>
                </a:lnTo>
                <a:lnTo>
                  <a:pt x="1457312" y="1333466"/>
                </a:lnTo>
                <a:lnTo>
                  <a:pt x="1466448" y="1333500"/>
                </a:lnTo>
                <a:lnTo>
                  <a:pt x="1466840" y="1288065"/>
                </a:lnTo>
                <a:lnTo>
                  <a:pt x="1466840" y="1276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3" name="SMARTInkShape-Group194"/>
          <p:cNvGrpSpPr/>
          <p:nvPr/>
        </p:nvGrpSpPr>
        <p:grpSpPr>
          <a:xfrm>
            <a:off x="428625" y="2066925"/>
            <a:ext cx="1390651" cy="3305165"/>
            <a:chOff x="428625" y="2066925"/>
            <a:chExt cx="1390651" cy="3305165"/>
          </a:xfrm>
        </p:grpSpPr>
        <p:sp>
          <p:nvSpPr>
            <p:cNvPr id="311" name="SMARTInkShape-757"/>
            <p:cNvSpPr/>
            <p:nvPr>
              <p:custDataLst>
                <p:tags r:id="rId138"/>
              </p:custDataLst>
            </p:nvPr>
          </p:nvSpPr>
          <p:spPr>
            <a:xfrm>
              <a:off x="428625" y="2066925"/>
              <a:ext cx="1352551" cy="1876426"/>
            </a:xfrm>
            <a:custGeom>
              <a:avLst/>
              <a:gdLst/>
              <a:ahLst/>
              <a:cxnLst/>
              <a:rect l="0" t="0" r="0" b="0"/>
              <a:pathLst>
                <a:path w="1352551" h="1876426">
                  <a:moveTo>
                    <a:pt x="0" y="1876425"/>
                  </a:moveTo>
                  <a:lnTo>
                    <a:pt x="0" y="1876425"/>
                  </a:lnTo>
                  <a:lnTo>
                    <a:pt x="0" y="1862236"/>
                  </a:lnTo>
                  <a:lnTo>
                    <a:pt x="1058" y="1860616"/>
                  </a:lnTo>
                  <a:lnTo>
                    <a:pt x="2822" y="1859535"/>
                  </a:lnTo>
                  <a:lnTo>
                    <a:pt x="5056" y="1858815"/>
                  </a:lnTo>
                  <a:lnTo>
                    <a:pt x="6546" y="1857277"/>
                  </a:lnTo>
                  <a:lnTo>
                    <a:pt x="10322" y="1847759"/>
                  </a:lnTo>
                  <a:lnTo>
                    <a:pt x="15994" y="1840532"/>
                  </a:lnTo>
                  <a:lnTo>
                    <a:pt x="17692" y="1834720"/>
                  </a:lnTo>
                  <a:lnTo>
                    <a:pt x="19203" y="1832747"/>
                  </a:lnTo>
                  <a:lnTo>
                    <a:pt x="23704" y="1830554"/>
                  </a:lnTo>
                  <a:lnTo>
                    <a:pt x="25328" y="1828911"/>
                  </a:lnTo>
                  <a:lnTo>
                    <a:pt x="33204" y="1815697"/>
                  </a:lnTo>
                  <a:lnTo>
                    <a:pt x="43679" y="1803320"/>
                  </a:lnTo>
                  <a:lnTo>
                    <a:pt x="49668" y="1790684"/>
                  </a:lnTo>
                  <a:lnTo>
                    <a:pt x="62711" y="1774823"/>
                  </a:lnTo>
                  <a:lnTo>
                    <a:pt x="76804" y="1745061"/>
                  </a:lnTo>
                  <a:lnTo>
                    <a:pt x="81760" y="1737608"/>
                  </a:lnTo>
                  <a:lnTo>
                    <a:pt x="87764" y="1724200"/>
                  </a:lnTo>
                  <a:lnTo>
                    <a:pt x="91923" y="1717753"/>
                  </a:lnTo>
                  <a:lnTo>
                    <a:pt x="95323" y="1708173"/>
                  </a:lnTo>
                  <a:lnTo>
                    <a:pt x="111668" y="1685926"/>
                  </a:lnTo>
                  <a:lnTo>
                    <a:pt x="114189" y="1679575"/>
                  </a:lnTo>
                  <a:lnTo>
                    <a:pt x="140106" y="1647825"/>
                  </a:lnTo>
                  <a:lnTo>
                    <a:pt x="142703" y="1641475"/>
                  </a:lnTo>
                  <a:lnTo>
                    <a:pt x="168680" y="1609725"/>
                  </a:lnTo>
                  <a:lnTo>
                    <a:pt x="171277" y="1603375"/>
                  </a:lnTo>
                  <a:lnTo>
                    <a:pt x="212735" y="1558925"/>
                  </a:lnTo>
                  <a:lnTo>
                    <a:pt x="216257" y="1549753"/>
                  </a:lnTo>
                  <a:lnTo>
                    <a:pt x="218881" y="1539679"/>
                  </a:lnTo>
                  <a:lnTo>
                    <a:pt x="229189" y="1524589"/>
                  </a:lnTo>
                  <a:lnTo>
                    <a:pt x="243494" y="1508203"/>
                  </a:lnTo>
                  <a:lnTo>
                    <a:pt x="249651" y="1495440"/>
                  </a:lnTo>
                  <a:lnTo>
                    <a:pt x="281540" y="1460500"/>
                  </a:lnTo>
                  <a:lnTo>
                    <a:pt x="287741" y="1447800"/>
                  </a:lnTo>
                  <a:lnTo>
                    <a:pt x="310169" y="1422400"/>
                  </a:lnTo>
                  <a:lnTo>
                    <a:pt x="316326" y="1409700"/>
                  </a:lnTo>
                  <a:lnTo>
                    <a:pt x="358782" y="1364192"/>
                  </a:lnTo>
                  <a:lnTo>
                    <a:pt x="396875" y="1317703"/>
                  </a:lnTo>
                  <a:lnTo>
                    <a:pt x="424392" y="1289052"/>
                  </a:lnTo>
                  <a:lnTo>
                    <a:pt x="433124" y="1268119"/>
                  </a:lnTo>
                  <a:lnTo>
                    <a:pt x="435858" y="1264513"/>
                  </a:lnTo>
                  <a:lnTo>
                    <a:pt x="454103" y="1249271"/>
                  </a:lnTo>
                  <a:lnTo>
                    <a:pt x="491067" y="1202339"/>
                  </a:lnTo>
                  <a:lnTo>
                    <a:pt x="497286" y="1183100"/>
                  </a:lnTo>
                  <a:lnTo>
                    <a:pt x="499799" y="1179258"/>
                  </a:lnTo>
                  <a:lnTo>
                    <a:pt x="516924" y="1164430"/>
                  </a:lnTo>
                  <a:lnTo>
                    <a:pt x="528016" y="1141184"/>
                  </a:lnTo>
                  <a:lnTo>
                    <a:pt x="545428" y="1126335"/>
                  </a:lnTo>
                  <a:lnTo>
                    <a:pt x="552486" y="1111133"/>
                  </a:lnTo>
                  <a:lnTo>
                    <a:pt x="564925" y="1098398"/>
                  </a:lnTo>
                  <a:lnTo>
                    <a:pt x="575691" y="1074593"/>
                  </a:lnTo>
                  <a:lnTo>
                    <a:pt x="602937" y="1040267"/>
                  </a:lnTo>
                  <a:lnTo>
                    <a:pt x="608333" y="1036411"/>
                  </a:lnTo>
                  <a:lnTo>
                    <a:pt x="611930" y="1031724"/>
                  </a:lnTo>
                  <a:lnTo>
                    <a:pt x="635184" y="987514"/>
                  </a:lnTo>
                  <a:lnTo>
                    <a:pt x="669927" y="941161"/>
                  </a:lnTo>
                  <a:lnTo>
                    <a:pt x="683684" y="920823"/>
                  </a:lnTo>
                  <a:lnTo>
                    <a:pt x="706701" y="902128"/>
                  </a:lnTo>
                  <a:lnTo>
                    <a:pt x="710964" y="892718"/>
                  </a:lnTo>
                  <a:lnTo>
                    <a:pt x="712101" y="887245"/>
                  </a:lnTo>
                  <a:lnTo>
                    <a:pt x="719009" y="878342"/>
                  </a:lnTo>
                  <a:lnTo>
                    <a:pt x="728076" y="869799"/>
                  </a:lnTo>
                  <a:lnTo>
                    <a:pt x="761962" y="826043"/>
                  </a:lnTo>
                  <a:lnTo>
                    <a:pt x="790574" y="780393"/>
                  </a:lnTo>
                  <a:lnTo>
                    <a:pt x="819150" y="735641"/>
                  </a:lnTo>
                  <a:lnTo>
                    <a:pt x="854075" y="689883"/>
                  </a:lnTo>
                  <a:lnTo>
                    <a:pt x="889000" y="644928"/>
                  </a:lnTo>
                  <a:lnTo>
                    <a:pt x="900642" y="631905"/>
                  </a:lnTo>
                  <a:lnTo>
                    <a:pt x="914988" y="602066"/>
                  </a:lnTo>
                  <a:lnTo>
                    <a:pt x="948274" y="564115"/>
                  </a:lnTo>
                  <a:lnTo>
                    <a:pt x="954487" y="544916"/>
                  </a:lnTo>
                  <a:lnTo>
                    <a:pt x="968902" y="524050"/>
                  </a:lnTo>
                  <a:lnTo>
                    <a:pt x="971431" y="517603"/>
                  </a:lnTo>
                  <a:lnTo>
                    <a:pt x="987956" y="495305"/>
                  </a:lnTo>
                  <a:lnTo>
                    <a:pt x="990484" y="488952"/>
                  </a:lnTo>
                  <a:lnTo>
                    <a:pt x="996798" y="479426"/>
                  </a:lnTo>
                  <a:lnTo>
                    <a:pt x="1000197" y="469900"/>
                  </a:lnTo>
                  <a:lnTo>
                    <a:pt x="1016543" y="447675"/>
                  </a:lnTo>
                  <a:lnTo>
                    <a:pt x="1019064" y="441325"/>
                  </a:lnTo>
                  <a:lnTo>
                    <a:pt x="1035582" y="419100"/>
                  </a:lnTo>
                  <a:lnTo>
                    <a:pt x="1038109" y="412750"/>
                  </a:lnTo>
                  <a:lnTo>
                    <a:pt x="1044423" y="403225"/>
                  </a:lnTo>
                  <a:lnTo>
                    <a:pt x="1047822" y="393700"/>
                  </a:lnTo>
                  <a:lnTo>
                    <a:pt x="1064168" y="371475"/>
                  </a:lnTo>
                  <a:lnTo>
                    <a:pt x="1066689" y="365125"/>
                  </a:lnTo>
                  <a:lnTo>
                    <a:pt x="1081886" y="339529"/>
                  </a:lnTo>
                  <a:lnTo>
                    <a:pt x="1085734" y="327908"/>
                  </a:lnTo>
                  <a:lnTo>
                    <a:pt x="1092048" y="317761"/>
                  </a:lnTo>
                  <a:lnTo>
                    <a:pt x="1093896" y="311266"/>
                  </a:lnTo>
                  <a:lnTo>
                    <a:pt x="1095447" y="309111"/>
                  </a:lnTo>
                  <a:lnTo>
                    <a:pt x="1097540" y="307674"/>
                  </a:lnTo>
                  <a:lnTo>
                    <a:pt x="1099993" y="306716"/>
                  </a:lnTo>
                  <a:lnTo>
                    <a:pt x="1101629" y="305019"/>
                  </a:lnTo>
                  <a:lnTo>
                    <a:pt x="1112217" y="283177"/>
                  </a:lnTo>
                  <a:lnTo>
                    <a:pt x="1120003" y="277227"/>
                  </a:lnTo>
                  <a:lnTo>
                    <a:pt x="1131258" y="257048"/>
                  </a:lnTo>
                  <a:lnTo>
                    <a:pt x="1131997" y="253915"/>
                  </a:lnTo>
                  <a:lnTo>
                    <a:pt x="1140819" y="238114"/>
                  </a:lnTo>
                  <a:lnTo>
                    <a:pt x="1141546" y="234943"/>
                  </a:lnTo>
                  <a:lnTo>
                    <a:pt x="1150348" y="219074"/>
                  </a:lnTo>
                  <a:lnTo>
                    <a:pt x="1151073" y="215899"/>
                  </a:lnTo>
                  <a:lnTo>
                    <a:pt x="1152616" y="213783"/>
                  </a:lnTo>
                  <a:lnTo>
                    <a:pt x="1154702" y="212372"/>
                  </a:lnTo>
                  <a:lnTo>
                    <a:pt x="1159843" y="209746"/>
                  </a:lnTo>
                  <a:lnTo>
                    <a:pt x="1184313" y="187209"/>
                  </a:lnTo>
                  <a:lnTo>
                    <a:pt x="1187820" y="180923"/>
                  </a:lnTo>
                  <a:lnTo>
                    <a:pt x="1188755" y="177766"/>
                  </a:lnTo>
                  <a:lnTo>
                    <a:pt x="1190437" y="175660"/>
                  </a:lnTo>
                  <a:lnTo>
                    <a:pt x="1196802" y="171639"/>
                  </a:lnTo>
                  <a:lnTo>
                    <a:pt x="1204765" y="158357"/>
                  </a:lnTo>
                  <a:lnTo>
                    <a:pt x="1236488" y="125589"/>
                  </a:lnTo>
                  <a:lnTo>
                    <a:pt x="1237467" y="121787"/>
                  </a:lnTo>
                  <a:lnTo>
                    <a:pt x="1237728" y="119291"/>
                  </a:lnTo>
                  <a:lnTo>
                    <a:pt x="1238960" y="117628"/>
                  </a:lnTo>
                  <a:lnTo>
                    <a:pt x="1257205" y="104686"/>
                  </a:lnTo>
                  <a:lnTo>
                    <a:pt x="1261844" y="100149"/>
                  </a:lnTo>
                  <a:lnTo>
                    <a:pt x="1264611" y="94605"/>
                  </a:lnTo>
                  <a:lnTo>
                    <a:pt x="1265349" y="91645"/>
                  </a:lnTo>
                  <a:lnTo>
                    <a:pt x="1266899" y="89672"/>
                  </a:lnTo>
                  <a:lnTo>
                    <a:pt x="1279953" y="81188"/>
                  </a:lnTo>
                  <a:lnTo>
                    <a:pt x="1283243" y="75595"/>
                  </a:lnTo>
                  <a:lnTo>
                    <a:pt x="1285764" y="69581"/>
                  </a:lnTo>
                  <a:lnTo>
                    <a:pt x="1330234" y="22316"/>
                  </a:lnTo>
                  <a:lnTo>
                    <a:pt x="1333070" y="19480"/>
                  </a:lnTo>
                  <a:lnTo>
                    <a:pt x="1333489" y="9928"/>
                  </a:lnTo>
                  <a:lnTo>
                    <a:pt x="1341700" y="9560"/>
                  </a:lnTo>
                  <a:lnTo>
                    <a:pt x="1342142" y="8490"/>
                  </a:lnTo>
                  <a:lnTo>
                    <a:pt x="1342909" y="1327"/>
                  </a:lnTo>
                  <a:lnTo>
                    <a:pt x="1345796" y="590"/>
                  </a:lnTo>
                  <a:lnTo>
                    <a:pt x="13525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758"/>
            <p:cNvSpPr/>
            <p:nvPr>
              <p:custDataLst>
                <p:tags r:id="rId139"/>
              </p:custDataLst>
            </p:nvPr>
          </p:nvSpPr>
          <p:spPr>
            <a:xfrm>
              <a:off x="1762125" y="2152650"/>
              <a:ext cx="57151" cy="3219440"/>
            </a:xfrm>
            <a:custGeom>
              <a:avLst/>
              <a:gdLst/>
              <a:ahLst/>
              <a:cxnLst/>
              <a:rect l="0" t="0" r="0" b="0"/>
              <a:pathLst>
                <a:path w="57151" h="3219440">
                  <a:moveTo>
                    <a:pt x="0" y="0"/>
                  </a:moveTo>
                  <a:lnTo>
                    <a:pt x="0" y="0"/>
                  </a:lnTo>
                  <a:lnTo>
                    <a:pt x="0" y="10113"/>
                  </a:lnTo>
                  <a:lnTo>
                    <a:pt x="1058" y="13092"/>
                  </a:lnTo>
                  <a:lnTo>
                    <a:pt x="2822" y="15078"/>
                  </a:lnTo>
                  <a:lnTo>
                    <a:pt x="5056" y="16402"/>
                  </a:lnTo>
                  <a:lnTo>
                    <a:pt x="5488" y="18343"/>
                  </a:lnTo>
                  <a:lnTo>
                    <a:pt x="3145" y="23322"/>
                  </a:lnTo>
                  <a:lnTo>
                    <a:pt x="3155" y="26131"/>
                  </a:lnTo>
                  <a:lnTo>
                    <a:pt x="9215" y="45772"/>
                  </a:lnTo>
                  <a:lnTo>
                    <a:pt x="1945" y="57742"/>
                  </a:lnTo>
                  <a:lnTo>
                    <a:pt x="384" y="69967"/>
                  </a:lnTo>
                  <a:lnTo>
                    <a:pt x="2993" y="76252"/>
                  </a:lnTo>
                  <a:lnTo>
                    <a:pt x="6622" y="82573"/>
                  </a:lnTo>
                  <a:lnTo>
                    <a:pt x="8952" y="95255"/>
                  </a:lnTo>
                  <a:lnTo>
                    <a:pt x="9525" y="139778"/>
                  </a:lnTo>
                  <a:lnTo>
                    <a:pt x="9525" y="155585"/>
                  </a:lnTo>
                  <a:lnTo>
                    <a:pt x="12347" y="161930"/>
                  </a:lnTo>
                  <a:lnTo>
                    <a:pt x="16071" y="168277"/>
                  </a:lnTo>
                  <a:lnTo>
                    <a:pt x="18461" y="180975"/>
                  </a:lnTo>
                  <a:lnTo>
                    <a:pt x="19049" y="227202"/>
                  </a:lnTo>
                  <a:lnTo>
                    <a:pt x="19050" y="241024"/>
                  </a:lnTo>
                  <a:lnTo>
                    <a:pt x="28401" y="285572"/>
                  </a:lnTo>
                  <a:lnTo>
                    <a:pt x="28573" y="329936"/>
                  </a:lnTo>
                  <a:lnTo>
                    <a:pt x="28575" y="376940"/>
                  </a:lnTo>
                  <a:lnTo>
                    <a:pt x="28575" y="422464"/>
                  </a:lnTo>
                  <a:lnTo>
                    <a:pt x="28575" y="469532"/>
                  </a:lnTo>
                  <a:lnTo>
                    <a:pt x="28575" y="512940"/>
                  </a:lnTo>
                  <a:lnTo>
                    <a:pt x="28575" y="555219"/>
                  </a:lnTo>
                  <a:lnTo>
                    <a:pt x="28575" y="598664"/>
                  </a:lnTo>
                  <a:lnTo>
                    <a:pt x="28575" y="644621"/>
                  </a:lnTo>
                  <a:lnTo>
                    <a:pt x="29633" y="660311"/>
                  </a:lnTo>
                  <a:lnTo>
                    <a:pt x="36776" y="679020"/>
                  </a:lnTo>
                  <a:lnTo>
                    <a:pt x="38085" y="726129"/>
                  </a:lnTo>
                  <a:lnTo>
                    <a:pt x="38100" y="773250"/>
                  </a:lnTo>
                  <a:lnTo>
                    <a:pt x="47233" y="817427"/>
                  </a:lnTo>
                  <a:lnTo>
                    <a:pt x="47618" y="862633"/>
                  </a:lnTo>
                  <a:lnTo>
                    <a:pt x="47625" y="908238"/>
                  </a:lnTo>
                  <a:lnTo>
                    <a:pt x="47625" y="916247"/>
                  </a:lnTo>
                  <a:lnTo>
                    <a:pt x="44803" y="923335"/>
                  </a:lnTo>
                  <a:lnTo>
                    <a:pt x="42569" y="926706"/>
                  </a:lnTo>
                  <a:lnTo>
                    <a:pt x="39424" y="941565"/>
                  </a:lnTo>
                  <a:lnTo>
                    <a:pt x="38115" y="983844"/>
                  </a:lnTo>
                  <a:lnTo>
                    <a:pt x="39165" y="993948"/>
                  </a:lnTo>
                  <a:lnTo>
                    <a:pt x="45640" y="1011879"/>
                  </a:lnTo>
                  <a:lnTo>
                    <a:pt x="47573" y="1057921"/>
                  </a:lnTo>
                  <a:lnTo>
                    <a:pt x="47624" y="1105505"/>
                  </a:lnTo>
                  <a:lnTo>
                    <a:pt x="47625" y="1150307"/>
                  </a:lnTo>
                  <a:lnTo>
                    <a:pt x="47625" y="1197518"/>
                  </a:lnTo>
                  <a:lnTo>
                    <a:pt x="47625" y="1240415"/>
                  </a:lnTo>
                  <a:lnTo>
                    <a:pt x="47625" y="1287598"/>
                  </a:lnTo>
                  <a:lnTo>
                    <a:pt x="47625" y="1331097"/>
                  </a:lnTo>
                  <a:lnTo>
                    <a:pt x="47625" y="1377857"/>
                  </a:lnTo>
                  <a:lnTo>
                    <a:pt x="47625" y="1423363"/>
                  </a:lnTo>
                  <a:lnTo>
                    <a:pt x="47625" y="1469874"/>
                  </a:lnTo>
                  <a:lnTo>
                    <a:pt x="47625" y="1516651"/>
                  </a:lnTo>
                  <a:lnTo>
                    <a:pt x="47625" y="1563823"/>
                  </a:lnTo>
                  <a:lnTo>
                    <a:pt x="47625" y="1608001"/>
                  </a:lnTo>
                  <a:lnTo>
                    <a:pt x="47625" y="1655537"/>
                  </a:lnTo>
                  <a:lnTo>
                    <a:pt x="47625" y="1703159"/>
                  </a:lnTo>
                  <a:lnTo>
                    <a:pt x="47625" y="1750784"/>
                  </a:lnTo>
                  <a:lnTo>
                    <a:pt x="47625" y="1798409"/>
                  </a:lnTo>
                  <a:lnTo>
                    <a:pt x="46567" y="1844764"/>
                  </a:lnTo>
                  <a:lnTo>
                    <a:pt x="39424" y="1868623"/>
                  </a:lnTo>
                  <a:lnTo>
                    <a:pt x="38134" y="1915946"/>
                  </a:lnTo>
                  <a:lnTo>
                    <a:pt x="38101" y="1963563"/>
                  </a:lnTo>
                  <a:lnTo>
                    <a:pt x="38100" y="2008043"/>
                  </a:lnTo>
                  <a:lnTo>
                    <a:pt x="38100" y="2054316"/>
                  </a:lnTo>
                  <a:lnTo>
                    <a:pt x="38100" y="2099642"/>
                  </a:lnTo>
                  <a:lnTo>
                    <a:pt x="38100" y="2146149"/>
                  </a:lnTo>
                  <a:lnTo>
                    <a:pt x="39158" y="2159073"/>
                  </a:lnTo>
                  <a:lnTo>
                    <a:pt x="46301" y="2182946"/>
                  </a:lnTo>
                  <a:lnTo>
                    <a:pt x="47591" y="2230271"/>
                  </a:lnTo>
                  <a:lnTo>
                    <a:pt x="47624" y="2274743"/>
                  </a:lnTo>
                  <a:lnTo>
                    <a:pt x="47625" y="2319958"/>
                  </a:lnTo>
                  <a:lnTo>
                    <a:pt x="47625" y="2364972"/>
                  </a:lnTo>
                  <a:lnTo>
                    <a:pt x="47625" y="2412468"/>
                  </a:lnTo>
                  <a:lnTo>
                    <a:pt x="47625" y="2456037"/>
                  </a:lnTo>
                  <a:lnTo>
                    <a:pt x="47625" y="2500938"/>
                  </a:lnTo>
                  <a:lnTo>
                    <a:pt x="47625" y="2545392"/>
                  </a:lnTo>
                  <a:lnTo>
                    <a:pt x="47625" y="2592524"/>
                  </a:lnTo>
                  <a:lnTo>
                    <a:pt x="47625" y="2636701"/>
                  </a:lnTo>
                  <a:lnTo>
                    <a:pt x="48683" y="2670084"/>
                  </a:lnTo>
                  <a:lnTo>
                    <a:pt x="55164" y="2688227"/>
                  </a:lnTo>
                  <a:lnTo>
                    <a:pt x="55826" y="2693851"/>
                  </a:lnTo>
                  <a:lnTo>
                    <a:pt x="53739" y="2702923"/>
                  </a:lnTo>
                  <a:lnTo>
                    <a:pt x="50342" y="2710483"/>
                  </a:lnTo>
                  <a:lnTo>
                    <a:pt x="48833" y="2717370"/>
                  </a:lnTo>
                  <a:lnTo>
                    <a:pt x="56789" y="2760553"/>
                  </a:lnTo>
                  <a:lnTo>
                    <a:pt x="57144" y="2805733"/>
                  </a:lnTo>
                  <a:lnTo>
                    <a:pt x="57150" y="2849815"/>
                  </a:lnTo>
                  <a:lnTo>
                    <a:pt x="57150" y="2860280"/>
                  </a:lnTo>
                  <a:lnTo>
                    <a:pt x="47799" y="2904946"/>
                  </a:lnTo>
                  <a:lnTo>
                    <a:pt x="47626" y="2950763"/>
                  </a:lnTo>
                  <a:lnTo>
                    <a:pt x="47625" y="2974859"/>
                  </a:lnTo>
                  <a:lnTo>
                    <a:pt x="44803" y="2981273"/>
                  </a:lnTo>
                  <a:lnTo>
                    <a:pt x="41079" y="2987652"/>
                  </a:lnTo>
                  <a:lnTo>
                    <a:pt x="38689" y="3000370"/>
                  </a:lnTo>
                  <a:lnTo>
                    <a:pt x="38102" y="3044825"/>
                  </a:lnTo>
                  <a:lnTo>
                    <a:pt x="38100" y="3079750"/>
                  </a:lnTo>
                  <a:lnTo>
                    <a:pt x="35278" y="3086100"/>
                  </a:lnTo>
                  <a:lnTo>
                    <a:pt x="31554" y="3092450"/>
                  </a:lnTo>
                  <a:lnTo>
                    <a:pt x="29164" y="3105150"/>
                  </a:lnTo>
                  <a:lnTo>
                    <a:pt x="28576" y="3149862"/>
                  </a:lnTo>
                  <a:lnTo>
                    <a:pt x="28575" y="3166809"/>
                  </a:lnTo>
                  <a:lnTo>
                    <a:pt x="25753" y="3172418"/>
                  </a:lnTo>
                  <a:lnTo>
                    <a:pt x="22029" y="3178439"/>
                  </a:lnTo>
                  <a:lnTo>
                    <a:pt x="19639" y="3190927"/>
                  </a:lnTo>
                  <a:lnTo>
                    <a:pt x="19084" y="3204902"/>
                  </a:lnTo>
                  <a:lnTo>
                    <a:pt x="20131" y="3206576"/>
                  </a:lnTo>
                  <a:lnTo>
                    <a:pt x="21888" y="3207693"/>
                  </a:lnTo>
                  <a:lnTo>
                    <a:pt x="24117" y="3208437"/>
                  </a:lnTo>
                  <a:lnTo>
                    <a:pt x="25603" y="3209991"/>
                  </a:lnTo>
                  <a:lnTo>
                    <a:pt x="28572" y="3219439"/>
                  </a:lnTo>
                  <a:lnTo>
                    <a:pt x="19050" y="3209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4" name="SMARTInkShape-759"/>
          <p:cNvSpPr/>
          <p:nvPr>
            <p:custDataLst>
              <p:tags r:id="rId22"/>
            </p:custDataLst>
          </p:nvPr>
        </p:nvSpPr>
        <p:spPr>
          <a:xfrm>
            <a:off x="3009900" y="4752975"/>
            <a:ext cx="171451" cy="38101"/>
          </a:xfrm>
          <a:custGeom>
            <a:avLst/>
            <a:gdLst/>
            <a:ahLst/>
            <a:cxnLst/>
            <a:rect l="0" t="0" r="0" b="0"/>
            <a:pathLst>
              <a:path w="171451" h="38101">
                <a:moveTo>
                  <a:pt x="47625" y="0"/>
                </a:moveTo>
                <a:lnTo>
                  <a:pt x="47625" y="0"/>
                </a:lnTo>
                <a:lnTo>
                  <a:pt x="42569" y="0"/>
                </a:lnTo>
                <a:lnTo>
                  <a:pt x="37264" y="2822"/>
                </a:lnTo>
                <a:lnTo>
                  <a:pt x="34368" y="5057"/>
                </a:lnTo>
                <a:lnTo>
                  <a:pt x="31149" y="10361"/>
                </a:lnTo>
                <a:lnTo>
                  <a:pt x="30291" y="13257"/>
                </a:lnTo>
                <a:lnTo>
                  <a:pt x="28661" y="15188"/>
                </a:lnTo>
                <a:lnTo>
                  <a:pt x="24027" y="17333"/>
                </a:lnTo>
                <a:lnTo>
                  <a:pt x="22368" y="18964"/>
                </a:lnTo>
                <a:lnTo>
                  <a:pt x="20525" y="23598"/>
                </a:lnTo>
                <a:lnTo>
                  <a:pt x="18975" y="25256"/>
                </a:lnTo>
                <a:lnTo>
                  <a:pt x="10979" y="28138"/>
                </a:lnTo>
                <a:lnTo>
                  <a:pt x="430" y="28564"/>
                </a:lnTo>
                <a:lnTo>
                  <a:pt x="0" y="38100"/>
                </a:lnTo>
                <a:lnTo>
                  <a:pt x="5056" y="38100"/>
                </a:lnTo>
                <a:lnTo>
                  <a:pt x="6546" y="37042"/>
                </a:lnTo>
                <a:lnTo>
                  <a:pt x="7539" y="35278"/>
                </a:lnTo>
                <a:lnTo>
                  <a:pt x="8201" y="33043"/>
                </a:lnTo>
                <a:lnTo>
                  <a:pt x="9701" y="31554"/>
                </a:lnTo>
                <a:lnTo>
                  <a:pt x="17610" y="28967"/>
                </a:lnTo>
                <a:lnTo>
                  <a:pt x="64408" y="28575"/>
                </a:lnTo>
                <a:lnTo>
                  <a:pt x="107954" y="28575"/>
                </a:lnTo>
                <a:lnTo>
                  <a:pt x="114302" y="25753"/>
                </a:lnTo>
                <a:lnTo>
                  <a:pt x="121944" y="20374"/>
                </a:lnTo>
                <a:lnTo>
                  <a:pt x="131058" y="19312"/>
                </a:lnTo>
                <a:lnTo>
                  <a:pt x="17145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4" name="SMARTInkShape-Group196"/>
          <p:cNvGrpSpPr/>
          <p:nvPr/>
        </p:nvGrpSpPr>
        <p:grpSpPr>
          <a:xfrm>
            <a:off x="3410067" y="4486275"/>
            <a:ext cx="1171459" cy="247648"/>
            <a:chOff x="3410067" y="4486275"/>
            <a:chExt cx="1171459" cy="247648"/>
          </a:xfrm>
        </p:grpSpPr>
        <p:sp>
          <p:nvSpPr>
            <p:cNvPr id="315" name="SMARTInkShape-760"/>
            <p:cNvSpPr/>
            <p:nvPr>
              <p:custDataLst>
                <p:tags r:id="rId129"/>
              </p:custDataLst>
            </p:nvPr>
          </p:nvSpPr>
          <p:spPr>
            <a:xfrm>
              <a:off x="4391431" y="4581525"/>
              <a:ext cx="190095" cy="104776"/>
            </a:xfrm>
            <a:custGeom>
              <a:avLst/>
              <a:gdLst/>
              <a:ahLst/>
              <a:cxnLst/>
              <a:rect l="0" t="0" r="0" b="0"/>
              <a:pathLst>
                <a:path w="190095" h="104776">
                  <a:moveTo>
                    <a:pt x="142469" y="0"/>
                  </a:moveTo>
                  <a:lnTo>
                    <a:pt x="142469" y="0"/>
                  </a:lnTo>
                  <a:lnTo>
                    <a:pt x="134268" y="0"/>
                  </a:lnTo>
                  <a:lnTo>
                    <a:pt x="142438" y="0"/>
                  </a:lnTo>
                  <a:lnTo>
                    <a:pt x="134265" y="0"/>
                  </a:lnTo>
                  <a:lnTo>
                    <a:pt x="133825" y="1058"/>
                  </a:lnTo>
                  <a:lnTo>
                    <a:pt x="132978" y="14189"/>
                  </a:lnTo>
                  <a:lnTo>
                    <a:pt x="131908" y="15810"/>
                  </a:lnTo>
                  <a:lnTo>
                    <a:pt x="130137" y="16889"/>
                  </a:lnTo>
                  <a:lnTo>
                    <a:pt x="127897" y="17610"/>
                  </a:lnTo>
                  <a:lnTo>
                    <a:pt x="126405" y="19148"/>
                  </a:lnTo>
                  <a:lnTo>
                    <a:pt x="124746" y="23680"/>
                  </a:lnTo>
                  <a:lnTo>
                    <a:pt x="123245" y="25312"/>
                  </a:lnTo>
                  <a:lnTo>
                    <a:pt x="110278" y="33201"/>
                  </a:lnTo>
                  <a:lnTo>
                    <a:pt x="97932" y="43678"/>
                  </a:lnTo>
                  <a:lnTo>
                    <a:pt x="91630" y="45870"/>
                  </a:lnTo>
                  <a:lnTo>
                    <a:pt x="89526" y="47514"/>
                  </a:lnTo>
                  <a:lnTo>
                    <a:pt x="72226" y="69969"/>
                  </a:lnTo>
                  <a:lnTo>
                    <a:pt x="66094" y="73431"/>
                  </a:lnTo>
                  <a:lnTo>
                    <a:pt x="59841" y="76028"/>
                  </a:lnTo>
                  <a:lnTo>
                    <a:pt x="50371" y="82381"/>
                  </a:lnTo>
                  <a:lnTo>
                    <a:pt x="40862" y="85793"/>
                  </a:lnTo>
                  <a:lnTo>
                    <a:pt x="30050" y="93795"/>
                  </a:lnTo>
                  <a:lnTo>
                    <a:pt x="20936" y="96021"/>
                  </a:lnTo>
                  <a:lnTo>
                    <a:pt x="9642" y="104372"/>
                  </a:lnTo>
                  <a:lnTo>
                    <a:pt x="0" y="104764"/>
                  </a:lnTo>
                  <a:lnTo>
                    <a:pt x="47276" y="104775"/>
                  </a:lnTo>
                  <a:lnTo>
                    <a:pt x="50432" y="104775"/>
                  </a:lnTo>
                  <a:lnTo>
                    <a:pt x="56761" y="101953"/>
                  </a:lnTo>
                  <a:lnTo>
                    <a:pt x="59930" y="99718"/>
                  </a:lnTo>
                  <a:lnTo>
                    <a:pt x="74504" y="96574"/>
                  </a:lnTo>
                  <a:lnTo>
                    <a:pt x="97627" y="95367"/>
                  </a:lnTo>
                  <a:lnTo>
                    <a:pt x="104195" y="92480"/>
                  </a:lnTo>
                  <a:lnTo>
                    <a:pt x="110642" y="88728"/>
                  </a:lnTo>
                  <a:lnTo>
                    <a:pt x="123403" y="86318"/>
                  </a:lnTo>
                  <a:lnTo>
                    <a:pt x="168674" y="85727"/>
                  </a:lnTo>
                  <a:lnTo>
                    <a:pt x="190083" y="85725"/>
                  </a:lnTo>
                  <a:lnTo>
                    <a:pt x="19009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761"/>
            <p:cNvSpPr/>
            <p:nvPr>
              <p:custDataLst>
                <p:tags r:id="rId130"/>
              </p:custDataLst>
            </p:nvPr>
          </p:nvSpPr>
          <p:spPr>
            <a:xfrm>
              <a:off x="4038600" y="464820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476" y="9525"/>
                  </a:lnTo>
                  <a:lnTo>
                    <a:pt x="70048" y="8467"/>
                  </a:lnTo>
                  <a:lnTo>
                    <a:pt x="88508" y="1324"/>
                  </a:lnTo>
                  <a:lnTo>
                    <a:pt x="135661" y="7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762"/>
            <p:cNvSpPr/>
            <p:nvPr>
              <p:custDataLst>
                <p:tags r:id="rId131"/>
              </p:custDataLst>
            </p:nvPr>
          </p:nvSpPr>
          <p:spPr>
            <a:xfrm>
              <a:off x="4095750" y="456247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0" y="0"/>
                  </a:moveTo>
                  <a:lnTo>
                    <a:pt x="0" y="0"/>
                  </a:lnTo>
                  <a:lnTo>
                    <a:pt x="46147" y="0"/>
                  </a:lnTo>
                  <a:lnTo>
                    <a:pt x="93073" y="0"/>
                  </a:lnTo>
                  <a:lnTo>
                    <a:pt x="94820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763"/>
            <p:cNvSpPr/>
            <p:nvPr>
              <p:custDataLst>
                <p:tags r:id="rId132"/>
              </p:custDataLst>
            </p:nvPr>
          </p:nvSpPr>
          <p:spPr>
            <a:xfrm>
              <a:off x="3857625" y="4495803"/>
              <a:ext cx="38101" cy="219073"/>
            </a:xfrm>
            <a:custGeom>
              <a:avLst/>
              <a:gdLst/>
              <a:ahLst/>
              <a:cxnLst/>
              <a:rect l="0" t="0" r="0" b="0"/>
              <a:pathLst>
                <a:path w="38101" h="219073">
                  <a:moveTo>
                    <a:pt x="38100" y="9522"/>
                  </a:moveTo>
                  <a:lnTo>
                    <a:pt x="38100" y="9522"/>
                  </a:lnTo>
                  <a:lnTo>
                    <a:pt x="38100" y="389"/>
                  </a:lnTo>
                  <a:lnTo>
                    <a:pt x="28692" y="0"/>
                  </a:lnTo>
                  <a:lnTo>
                    <a:pt x="28575" y="44473"/>
                  </a:lnTo>
                  <a:lnTo>
                    <a:pt x="28575" y="60325"/>
                  </a:lnTo>
                  <a:lnTo>
                    <a:pt x="25753" y="66673"/>
                  </a:lnTo>
                  <a:lnTo>
                    <a:pt x="22029" y="73022"/>
                  </a:lnTo>
                  <a:lnTo>
                    <a:pt x="19933" y="83605"/>
                  </a:lnTo>
                  <a:lnTo>
                    <a:pt x="18069" y="111298"/>
                  </a:lnTo>
                  <a:lnTo>
                    <a:pt x="10414" y="138737"/>
                  </a:lnTo>
                  <a:lnTo>
                    <a:pt x="9535" y="174611"/>
                  </a:lnTo>
                  <a:lnTo>
                    <a:pt x="6707" y="180967"/>
                  </a:lnTo>
                  <a:lnTo>
                    <a:pt x="2981" y="187320"/>
                  </a:lnTo>
                  <a:lnTo>
                    <a:pt x="393" y="198140"/>
                  </a:lnTo>
                  <a:lnTo>
                    <a:pt x="0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764"/>
            <p:cNvSpPr/>
            <p:nvPr>
              <p:custDataLst>
                <p:tags r:id="rId133"/>
              </p:custDataLst>
            </p:nvPr>
          </p:nvSpPr>
          <p:spPr>
            <a:xfrm>
              <a:off x="3410067" y="4514850"/>
              <a:ext cx="157764" cy="219073"/>
            </a:xfrm>
            <a:custGeom>
              <a:avLst/>
              <a:gdLst/>
              <a:ahLst/>
              <a:cxnLst/>
              <a:rect l="0" t="0" r="0" b="0"/>
              <a:pathLst>
                <a:path w="157764" h="219073">
                  <a:moveTo>
                    <a:pt x="28458" y="0"/>
                  </a:moveTo>
                  <a:lnTo>
                    <a:pt x="28458" y="0"/>
                  </a:lnTo>
                  <a:lnTo>
                    <a:pt x="20257" y="8201"/>
                  </a:lnTo>
                  <a:lnTo>
                    <a:pt x="19050" y="17610"/>
                  </a:lnTo>
                  <a:lnTo>
                    <a:pt x="18933" y="59989"/>
                  </a:lnTo>
                  <a:lnTo>
                    <a:pt x="18933" y="103365"/>
                  </a:lnTo>
                  <a:lnTo>
                    <a:pt x="18933" y="145644"/>
                  </a:lnTo>
                  <a:lnTo>
                    <a:pt x="18933" y="190448"/>
                  </a:lnTo>
                  <a:lnTo>
                    <a:pt x="18933" y="219072"/>
                  </a:lnTo>
                  <a:lnTo>
                    <a:pt x="18933" y="171858"/>
                  </a:lnTo>
                  <a:lnTo>
                    <a:pt x="18933" y="158830"/>
                  </a:lnTo>
                  <a:lnTo>
                    <a:pt x="9670" y="116680"/>
                  </a:lnTo>
                  <a:lnTo>
                    <a:pt x="9442" y="93434"/>
                  </a:lnTo>
                  <a:lnTo>
                    <a:pt x="6601" y="86329"/>
                  </a:lnTo>
                  <a:lnTo>
                    <a:pt x="2869" y="79643"/>
                  </a:lnTo>
                  <a:lnTo>
                    <a:pt x="473" y="66728"/>
                  </a:lnTo>
                  <a:lnTo>
                    <a:pt x="0" y="53986"/>
                  </a:lnTo>
                  <a:lnTo>
                    <a:pt x="2757" y="47630"/>
                  </a:lnTo>
                  <a:lnTo>
                    <a:pt x="6452" y="41277"/>
                  </a:lnTo>
                  <a:lnTo>
                    <a:pt x="9019" y="30457"/>
                  </a:lnTo>
                  <a:lnTo>
                    <a:pt x="36232" y="1755"/>
                  </a:lnTo>
                  <a:lnTo>
                    <a:pt x="40027" y="780"/>
                  </a:lnTo>
                  <a:lnTo>
                    <a:pt x="65107" y="2"/>
                  </a:lnTo>
                  <a:lnTo>
                    <a:pt x="74632" y="8201"/>
                  </a:lnTo>
                  <a:lnTo>
                    <a:pt x="75955" y="17610"/>
                  </a:lnTo>
                  <a:lnTo>
                    <a:pt x="82604" y="26370"/>
                  </a:lnTo>
                  <a:lnTo>
                    <a:pt x="84718" y="35213"/>
                  </a:lnTo>
                  <a:lnTo>
                    <a:pt x="85598" y="69853"/>
                  </a:lnTo>
                  <a:lnTo>
                    <a:pt x="82781" y="76201"/>
                  </a:lnTo>
                  <a:lnTo>
                    <a:pt x="79060" y="82550"/>
                  </a:lnTo>
                  <a:lnTo>
                    <a:pt x="76475" y="93369"/>
                  </a:lnTo>
                  <a:lnTo>
                    <a:pt x="69614" y="102483"/>
                  </a:lnTo>
                  <a:lnTo>
                    <a:pt x="66960" y="112535"/>
                  </a:lnTo>
                  <a:lnTo>
                    <a:pt x="66558" y="123825"/>
                  </a:lnTo>
                  <a:lnTo>
                    <a:pt x="66558" y="115624"/>
                  </a:lnTo>
                  <a:lnTo>
                    <a:pt x="67616" y="115183"/>
                  </a:lnTo>
                  <a:lnTo>
                    <a:pt x="71615" y="114692"/>
                  </a:lnTo>
                  <a:lnTo>
                    <a:pt x="73104" y="113504"/>
                  </a:lnTo>
                  <a:lnTo>
                    <a:pt x="74759" y="109360"/>
                  </a:lnTo>
                  <a:lnTo>
                    <a:pt x="76259" y="107832"/>
                  </a:lnTo>
                  <a:lnTo>
                    <a:pt x="80747" y="106133"/>
                  </a:lnTo>
                  <a:lnTo>
                    <a:pt x="92252" y="103985"/>
                  </a:lnTo>
                  <a:lnTo>
                    <a:pt x="102816" y="96609"/>
                  </a:lnTo>
                  <a:lnTo>
                    <a:pt x="112697" y="95369"/>
                  </a:lnTo>
                  <a:lnTo>
                    <a:pt x="118799" y="95286"/>
                  </a:lnTo>
                  <a:lnTo>
                    <a:pt x="124349" y="98088"/>
                  </a:lnTo>
                  <a:lnTo>
                    <a:pt x="131478" y="103454"/>
                  </a:lnTo>
                  <a:lnTo>
                    <a:pt x="137770" y="104384"/>
                  </a:lnTo>
                  <a:lnTo>
                    <a:pt x="139432" y="105572"/>
                  </a:lnTo>
                  <a:lnTo>
                    <a:pt x="140541" y="107423"/>
                  </a:lnTo>
                  <a:lnTo>
                    <a:pt x="141280" y="109716"/>
                  </a:lnTo>
                  <a:lnTo>
                    <a:pt x="142831" y="111243"/>
                  </a:lnTo>
                  <a:lnTo>
                    <a:pt x="147377" y="112942"/>
                  </a:lnTo>
                  <a:lnTo>
                    <a:pt x="149012" y="114452"/>
                  </a:lnTo>
                  <a:lnTo>
                    <a:pt x="151852" y="122382"/>
                  </a:lnTo>
                  <a:lnTo>
                    <a:pt x="152245" y="131899"/>
                  </a:lnTo>
                  <a:lnTo>
                    <a:pt x="157328" y="137976"/>
                  </a:lnTo>
                  <a:lnTo>
                    <a:pt x="157763" y="139609"/>
                  </a:lnTo>
                  <a:lnTo>
                    <a:pt x="156995" y="140698"/>
                  </a:lnTo>
                  <a:lnTo>
                    <a:pt x="155424" y="141424"/>
                  </a:lnTo>
                  <a:lnTo>
                    <a:pt x="154377" y="142966"/>
                  </a:lnTo>
                  <a:lnTo>
                    <a:pt x="152904" y="150192"/>
                  </a:lnTo>
                  <a:lnTo>
                    <a:pt x="152365" y="160170"/>
                  </a:lnTo>
                  <a:lnTo>
                    <a:pt x="144089" y="169972"/>
                  </a:lnTo>
                  <a:lnTo>
                    <a:pt x="143153" y="176069"/>
                  </a:lnTo>
                  <a:lnTo>
                    <a:pt x="141963" y="177704"/>
                  </a:lnTo>
                  <a:lnTo>
                    <a:pt x="140111" y="178794"/>
                  </a:lnTo>
                  <a:lnTo>
                    <a:pt x="132449" y="180329"/>
                  </a:lnTo>
                  <a:lnTo>
                    <a:pt x="129535" y="180544"/>
                  </a:lnTo>
                  <a:lnTo>
                    <a:pt x="127593" y="181746"/>
                  </a:lnTo>
                  <a:lnTo>
                    <a:pt x="126298" y="183606"/>
                  </a:lnTo>
                  <a:lnTo>
                    <a:pt x="125435" y="185904"/>
                  </a:lnTo>
                  <a:lnTo>
                    <a:pt x="123801" y="187436"/>
                  </a:lnTo>
                  <a:lnTo>
                    <a:pt x="115659" y="190097"/>
                  </a:lnTo>
                  <a:lnTo>
                    <a:pt x="109564" y="190381"/>
                  </a:lnTo>
                  <a:lnTo>
                    <a:pt x="107928" y="191478"/>
                  </a:lnTo>
                  <a:lnTo>
                    <a:pt x="106838" y="193269"/>
                  </a:lnTo>
                  <a:lnTo>
                    <a:pt x="106112" y="195521"/>
                  </a:lnTo>
                  <a:lnTo>
                    <a:pt x="104569" y="197022"/>
                  </a:lnTo>
                  <a:lnTo>
                    <a:pt x="100032" y="198691"/>
                  </a:lnTo>
                  <a:lnTo>
                    <a:pt x="98399" y="198077"/>
                  </a:lnTo>
                  <a:lnTo>
                    <a:pt x="97310" y="196610"/>
                  </a:lnTo>
                  <a:lnTo>
                    <a:pt x="95133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765"/>
            <p:cNvSpPr/>
            <p:nvPr>
              <p:custDataLst>
                <p:tags r:id="rId134"/>
              </p:custDataLst>
            </p:nvPr>
          </p:nvSpPr>
          <p:spPr>
            <a:xfrm>
              <a:off x="3790950" y="4487599"/>
              <a:ext cx="161926" cy="27252"/>
            </a:xfrm>
            <a:custGeom>
              <a:avLst/>
              <a:gdLst/>
              <a:ahLst/>
              <a:cxnLst/>
              <a:rect l="0" t="0" r="0" b="0"/>
              <a:pathLst>
                <a:path w="161926" h="27252">
                  <a:moveTo>
                    <a:pt x="0" y="27251"/>
                  </a:moveTo>
                  <a:lnTo>
                    <a:pt x="0" y="27251"/>
                  </a:lnTo>
                  <a:lnTo>
                    <a:pt x="8201" y="27251"/>
                  </a:lnTo>
                  <a:lnTo>
                    <a:pt x="17610" y="19050"/>
                  </a:lnTo>
                  <a:lnTo>
                    <a:pt x="27124" y="17843"/>
                  </a:lnTo>
                  <a:lnTo>
                    <a:pt x="73910" y="17726"/>
                  </a:lnTo>
                  <a:lnTo>
                    <a:pt x="120652" y="17726"/>
                  </a:lnTo>
                  <a:lnTo>
                    <a:pt x="136525" y="17726"/>
                  </a:lnTo>
                  <a:lnTo>
                    <a:pt x="142875" y="14904"/>
                  </a:lnTo>
                  <a:lnTo>
                    <a:pt x="150518" y="9525"/>
                  </a:lnTo>
                  <a:lnTo>
                    <a:pt x="161914" y="8201"/>
                  </a:lnTo>
                  <a:lnTo>
                    <a:pt x="161924" y="0"/>
                  </a:lnTo>
                  <a:lnTo>
                    <a:pt x="161925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766"/>
            <p:cNvSpPr/>
            <p:nvPr>
              <p:custDataLst>
                <p:tags r:id="rId135"/>
              </p:custDataLst>
            </p:nvPr>
          </p:nvSpPr>
          <p:spPr>
            <a:xfrm>
              <a:off x="3667125" y="45053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767"/>
            <p:cNvSpPr/>
            <p:nvPr>
              <p:custDataLst>
                <p:tags r:id="rId136"/>
              </p:custDataLst>
            </p:nvPr>
          </p:nvSpPr>
          <p:spPr>
            <a:xfrm>
              <a:off x="3657600" y="4486275"/>
              <a:ext cx="57030" cy="123826"/>
            </a:xfrm>
            <a:custGeom>
              <a:avLst/>
              <a:gdLst/>
              <a:ahLst/>
              <a:cxnLst/>
              <a:rect l="0" t="0" r="0" b="0"/>
              <a:pathLst>
                <a:path w="57030" h="123826">
                  <a:moveTo>
                    <a:pt x="0" y="0"/>
                  </a:moveTo>
                  <a:lnTo>
                    <a:pt x="0" y="0"/>
                  </a:lnTo>
                  <a:lnTo>
                    <a:pt x="8201" y="8201"/>
                  </a:lnTo>
                  <a:lnTo>
                    <a:pt x="16868" y="10321"/>
                  </a:lnTo>
                  <a:lnTo>
                    <a:pt x="38706" y="26410"/>
                  </a:lnTo>
                  <a:lnTo>
                    <a:pt x="41679" y="27132"/>
                  </a:lnTo>
                  <a:lnTo>
                    <a:pt x="43661" y="28671"/>
                  </a:lnTo>
                  <a:lnTo>
                    <a:pt x="45863" y="33204"/>
                  </a:lnTo>
                  <a:lnTo>
                    <a:pt x="48335" y="44737"/>
                  </a:lnTo>
                  <a:lnTo>
                    <a:pt x="54068" y="54060"/>
                  </a:lnTo>
                  <a:lnTo>
                    <a:pt x="56541" y="66692"/>
                  </a:lnTo>
                  <a:lnTo>
                    <a:pt x="57029" y="74321"/>
                  </a:lnTo>
                  <a:lnTo>
                    <a:pt x="49595" y="86314"/>
                  </a:lnTo>
                  <a:lnTo>
                    <a:pt x="48014" y="93485"/>
                  </a:lnTo>
                  <a:lnTo>
                    <a:pt x="33446" y="109394"/>
                  </a:lnTo>
                  <a:lnTo>
                    <a:pt x="27917" y="112119"/>
                  </a:lnTo>
                  <a:lnTo>
                    <a:pt x="14513" y="114172"/>
                  </a:lnTo>
                  <a:lnTo>
                    <a:pt x="12850" y="115274"/>
                  </a:lnTo>
                  <a:lnTo>
                    <a:pt x="11742" y="117066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768"/>
            <p:cNvSpPr/>
            <p:nvPr>
              <p:custDataLst>
                <p:tags r:id="rId137"/>
              </p:custDataLst>
            </p:nvPr>
          </p:nvSpPr>
          <p:spPr>
            <a:xfrm>
              <a:off x="3629025" y="4543425"/>
              <a:ext cx="38101" cy="161915"/>
            </a:xfrm>
            <a:custGeom>
              <a:avLst/>
              <a:gdLst/>
              <a:ahLst/>
              <a:cxnLst/>
              <a:rect l="0" t="0" r="0" b="0"/>
              <a:pathLst>
                <a:path w="38101" h="161915">
                  <a:moveTo>
                    <a:pt x="38100" y="0"/>
                  </a:moveTo>
                  <a:lnTo>
                    <a:pt x="38100" y="0"/>
                  </a:lnTo>
                  <a:lnTo>
                    <a:pt x="38100" y="21459"/>
                  </a:lnTo>
                  <a:lnTo>
                    <a:pt x="35278" y="28234"/>
                  </a:lnTo>
                  <a:lnTo>
                    <a:pt x="31554" y="34773"/>
                  </a:lnTo>
                  <a:lnTo>
                    <a:pt x="29458" y="45464"/>
                  </a:lnTo>
                  <a:lnTo>
                    <a:pt x="28590" y="88372"/>
                  </a:lnTo>
                  <a:lnTo>
                    <a:pt x="28578" y="106591"/>
                  </a:lnTo>
                  <a:lnTo>
                    <a:pt x="25754" y="113696"/>
                  </a:lnTo>
                  <a:lnTo>
                    <a:pt x="22029" y="120382"/>
                  </a:lnTo>
                  <a:lnTo>
                    <a:pt x="19639" y="133297"/>
                  </a:lnTo>
                  <a:lnTo>
                    <a:pt x="19167" y="146039"/>
                  </a:lnTo>
                  <a:lnTo>
                    <a:pt x="18069" y="148160"/>
                  </a:lnTo>
                  <a:lnTo>
                    <a:pt x="16280" y="149573"/>
                  </a:lnTo>
                  <a:lnTo>
                    <a:pt x="14028" y="150515"/>
                  </a:lnTo>
                  <a:lnTo>
                    <a:pt x="12527" y="152202"/>
                  </a:lnTo>
                  <a:lnTo>
                    <a:pt x="9528" y="161914"/>
                  </a:lnTo>
                  <a:lnTo>
                    <a:pt x="9525" y="156865"/>
                  </a:lnTo>
                  <a:lnTo>
                    <a:pt x="8467" y="155377"/>
                  </a:lnTo>
                  <a:lnTo>
                    <a:pt x="6703" y="154384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9" name="SMARTInkShape-Group197"/>
          <p:cNvGrpSpPr/>
          <p:nvPr/>
        </p:nvGrpSpPr>
        <p:grpSpPr>
          <a:xfrm>
            <a:off x="4819650" y="4381534"/>
            <a:ext cx="685798" cy="257142"/>
            <a:chOff x="4819650" y="4381534"/>
            <a:chExt cx="685798" cy="257142"/>
          </a:xfrm>
        </p:grpSpPr>
        <p:sp>
          <p:nvSpPr>
            <p:cNvPr id="325" name="SMARTInkShape-769"/>
            <p:cNvSpPr/>
            <p:nvPr>
              <p:custDataLst>
                <p:tags r:id="rId125"/>
              </p:custDataLst>
            </p:nvPr>
          </p:nvSpPr>
          <p:spPr>
            <a:xfrm>
              <a:off x="5343641" y="4410075"/>
              <a:ext cx="57032" cy="200026"/>
            </a:xfrm>
            <a:custGeom>
              <a:avLst/>
              <a:gdLst/>
              <a:ahLst/>
              <a:cxnLst/>
              <a:rect l="0" t="0" r="0" b="0"/>
              <a:pathLst>
                <a:path w="57032" h="200026">
                  <a:moveTo>
                    <a:pt x="47509" y="0"/>
                  </a:moveTo>
                  <a:lnTo>
                    <a:pt x="47509" y="0"/>
                  </a:lnTo>
                  <a:lnTo>
                    <a:pt x="52565" y="0"/>
                  </a:lnTo>
                  <a:lnTo>
                    <a:pt x="54054" y="1058"/>
                  </a:lnTo>
                  <a:lnTo>
                    <a:pt x="55048" y="2822"/>
                  </a:lnTo>
                  <a:lnTo>
                    <a:pt x="56772" y="9701"/>
                  </a:lnTo>
                  <a:lnTo>
                    <a:pt x="57031" y="32181"/>
                  </a:lnTo>
                  <a:lnTo>
                    <a:pt x="54211" y="38292"/>
                  </a:lnTo>
                  <a:lnTo>
                    <a:pt x="48833" y="45782"/>
                  </a:lnTo>
                  <a:lnTo>
                    <a:pt x="47771" y="54865"/>
                  </a:lnTo>
                  <a:lnTo>
                    <a:pt x="47625" y="60720"/>
                  </a:lnTo>
                  <a:lnTo>
                    <a:pt x="44738" y="66851"/>
                  </a:lnTo>
                  <a:lnTo>
                    <a:pt x="42486" y="69967"/>
                  </a:lnTo>
                  <a:lnTo>
                    <a:pt x="39318" y="84466"/>
                  </a:lnTo>
                  <a:lnTo>
                    <a:pt x="38101" y="107561"/>
                  </a:lnTo>
                  <a:lnTo>
                    <a:pt x="35214" y="114128"/>
                  </a:lnTo>
                  <a:lnTo>
                    <a:pt x="31462" y="120573"/>
                  </a:lnTo>
                  <a:lnTo>
                    <a:pt x="28290" y="130152"/>
                  </a:lnTo>
                  <a:lnTo>
                    <a:pt x="22176" y="140751"/>
                  </a:lnTo>
                  <a:lnTo>
                    <a:pt x="18160" y="166334"/>
                  </a:lnTo>
                  <a:lnTo>
                    <a:pt x="16302" y="168039"/>
                  </a:lnTo>
                  <a:lnTo>
                    <a:pt x="14004" y="169176"/>
                  </a:lnTo>
                  <a:lnTo>
                    <a:pt x="12472" y="170993"/>
                  </a:lnTo>
                  <a:lnTo>
                    <a:pt x="10770" y="175833"/>
                  </a:lnTo>
                  <a:lnTo>
                    <a:pt x="9412" y="199586"/>
                  </a:lnTo>
                  <a:lnTo>
                    <a:pt x="0" y="200022"/>
                  </a:lnTo>
                  <a:lnTo>
                    <a:pt x="4975" y="200025"/>
                  </a:lnTo>
                  <a:lnTo>
                    <a:pt x="6453" y="198966"/>
                  </a:lnTo>
                  <a:lnTo>
                    <a:pt x="940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770"/>
            <p:cNvSpPr/>
            <p:nvPr>
              <p:custDataLst>
                <p:tags r:id="rId126"/>
              </p:custDataLst>
            </p:nvPr>
          </p:nvSpPr>
          <p:spPr>
            <a:xfrm>
              <a:off x="5324475" y="4381534"/>
              <a:ext cx="180973" cy="38067"/>
            </a:xfrm>
            <a:custGeom>
              <a:avLst/>
              <a:gdLst/>
              <a:ahLst/>
              <a:cxnLst/>
              <a:rect l="0" t="0" r="0" b="0"/>
              <a:pathLst>
                <a:path w="180973" h="38067">
                  <a:moveTo>
                    <a:pt x="9525" y="38066"/>
                  </a:moveTo>
                  <a:lnTo>
                    <a:pt x="9525" y="38066"/>
                  </a:lnTo>
                  <a:lnTo>
                    <a:pt x="392" y="38066"/>
                  </a:lnTo>
                  <a:lnTo>
                    <a:pt x="0" y="28551"/>
                  </a:lnTo>
                  <a:lnTo>
                    <a:pt x="44737" y="28541"/>
                  </a:lnTo>
                  <a:lnTo>
                    <a:pt x="87579" y="28541"/>
                  </a:lnTo>
                  <a:lnTo>
                    <a:pt x="94664" y="25719"/>
                  </a:lnTo>
                  <a:lnTo>
                    <a:pt x="98034" y="23484"/>
                  </a:lnTo>
                  <a:lnTo>
                    <a:pt x="112891" y="20340"/>
                  </a:lnTo>
                  <a:lnTo>
                    <a:pt x="129270" y="18220"/>
                  </a:lnTo>
                  <a:lnTo>
                    <a:pt x="142696" y="11528"/>
                  </a:lnTo>
                  <a:lnTo>
                    <a:pt x="169565" y="9527"/>
                  </a:lnTo>
                  <a:lnTo>
                    <a:pt x="180936" y="0"/>
                  </a:lnTo>
                  <a:lnTo>
                    <a:pt x="180972" y="8170"/>
                  </a:lnTo>
                  <a:lnTo>
                    <a:pt x="179915" y="8610"/>
                  </a:lnTo>
                  <a:lnTo>
                    <a:pt x="172774" y="9375"/>
                  </a:lnTo>
                  <a:lnTo>
                    <a:pt x="164107" y="16014"/>
                  </a:lnTo>
                  <a:lnTo>
                    <a:pt x="152400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771"/>
            <p:cNvSpPr/>
            <p:nvPr>
              <p:custDataLst>
                <p:tags r:id="rId127"/>
              </p:custDataLst>
            </p:nvPr>
          </p:nvSpPr>
          <p:spPr>
            <a:xfrm>
              <a:off x="5067304" y="4419639"/>
              <a:ext cx="161922" cy="190341"/>
            </a:xfrm>
            <a:custGeom>
              <a:avLst/>
              <a:gdLst/>
              <a:ahLst/>
              <a:cxnLst/>
              <a:rect l="0" t="0" r="0" b="0"/>
              <a:pathLst>
                <a:path w="161922" h="190341">
                  <a:moveTo>
                    <a:pt x="123821" y="47586"/>
                  </a:moveTo>
                  <a:lnTo>
                    <a:pt x="123821" y="47586"/>
                  </a:lnTo>
                  <a:lnTo>
                    <a:pt x="123821" y="52643"/>
                  </a:lnTo>
                  <a:lnTo>
                    <a:pt x="120999" y="57947"/>
                  </a:lnTo>
                  <a:lnTo>
                    <a:pt x="108011" y="73901"/>
                  </a:lnTo>
                  <a:lnTo>
                    <a:pt x="104673" y="82782"/>
                  </a:lnTo>
                  <a:lnTo>
                    <a:pt x="89666" y="108131"/>
                  </a:lnTo>
                  <a:lnTo>
                    <a:pt x="85831" y="119735"/>
                  </a:lnTo>
                  <a:lnTo>
                    <a:pt x="60242" y="149163"/>
                  </a:lnTo>
                  <a:lnTo>
                    <a:pt x="42322" y="168234"/>
                  </a:lnTo>
                  <a:lnTo>
                    <a:pt x="39975" y="174585"/>
                  </a:lnTo>
                  <a:lnTo>
                    <a:pt x="38290" y="176702"/>
                  </a:lnTo>
                  <a:lnTo>
                    <a:pt x="33596" y="179054"/>
                  </a:lnTo>
                  <a:lnTo>
                    <a:pt x="25003" y="180378"/>
                  </a:lnTo>
                  <a:lnTo>
                    <a:pt x="23017" y="181623"/>
                  </a:lnTo>
                  <a:lnTo>
                    <a:pt x="21694" y="183511"/>
                  </a:lnTo>
                  <a:lnTo>
                    <a:pt x="20811" y="185827"/>
                  </a:lnTo>
                  <a:lnTo>
                    <a:pt x="19165" y="187372"/>
                  </a:lnTo>
                  <a:lnTo>
                    <a:pt x="14513" y="189088"/>
                  </a:lnTo>
                  <a:lnTo>
                    <a:pt x="1758" y="190340"/>
                  </a:lnTo>
                  <a:lnTo>
                    <a:pt x="1171" y="189323"/>
                  </a:lnTo>
                  <a:lnTo>
                    <a:pt x="0" y="167712"/>
                  </a:lnTo>
                  <a:lnTo>
                    <a:pt x="1057" y="165771"/>
                  </a:lnTo>
                  <a:lnTo>
                    <a:pt x="2820" y="164475"/>
                  </a:lnTo>
                  <a:lnTo>
                    <a:pt x="5054" y="163613"/>
                  </a:lnTo>
                  <a:lnTo>
                    <a:pt x="6543" y="161979"/>
                  </a:lnTo>
                  <a:lnTo>
                    <a:pt x="8197" y="157341"/>
                  </a:lnTo>
                  <a:lnTo>
                    <a:pt x="9697" y="155681"/>
                  </a:lnTo>
                  <a:lnTo>
                    <a:pt x="28462" y="143805"/>
                  </a:lnTo>
                  <a:lnTo>
                    <a:pt x="33109" y="143267"/>
                  </a:lnTo>
                  <a:lnTo>
                    <a:pt x="38702" y="140205"/>
                  </a:lnTo>
                  <a:lnTo>
                    <a:pt x="44715" y="136375"/>
                  </a:lnTo>
                  <a:lnTo>
                    <a:pt x="57200" y="133916"/>
                  </a:lnTo>
                  <a:lnTo>
                    <a:pt x="90220" y="133314"/>
                  </a:lnTo>
                  <a:lnTo>
                    <a:pt x="95834" y="136134"/>
                  </a:lnTo>
                  <a:lnTo>
                    <a:pt x="112817" y="150921"/>
                  </a:lnTo>
                  <a:lnTo>
                    <a:pt x="114166" y="160435"/>
                  </a:lnTo>
                  <a:lnTo>
                    <a:pt x="122486" y="169960"/>
                  </a:lnTo>
                  <a:lnTo>
                    <a:pt x="123818" y="180898"/>
                  </a:lnTo>
                  <a:lnTo>
                    <a:pt x="128877" y="180925"/>
                  </a:lnTo>
                  <a:lnTo>
                    <a:pt x="130366" y="179871"/>
                  </a:lnTo>
                  <a:lnTo>
                    <a:pt x="131360" y="178109"/>
                  </a:lnTo>
                  <a:lnTo>
                    <a:pt x="133230" y="163602"/>
                  </a:lnTo>
                  <a:lnTo>
                    <a:pt x="139870" y="154620"/>
                  </a:lnTo>
                  <a:lnTo>
                    <a:pt x="150955" y="121899"/>
                  </a:lnTo>
                  <a:lnTo>
                    <a:pt x="153170" y="101620"/>
                  </a:lnTo>
                  <a:lnTo>
                    <a:pt x="160560" y="82937"/>
                  </a:lnTo>
                  <a:lnTo>
                    <a:pt x="161885" y="44814"/>
                  </a:lnTo>
                  <a:lnTo>
                    <a:pt x="159083" y="38240"/>
                  </a:lnTo>
                  <a:lnTo>
                    <a:pt x="145444" y="19027"/>
                  </a:lnTo>
                  <a:lnTo>
                    <a:pt x="144587" y="15847"/>
                  </a:lnTo>
                  <a:lnTo>
                    <a:pt x="142956" y="13726"/>
                  </a:lnTo>
                  <a:lnTo>
                    <a:pt x="126725" y="3312"/>
                  </a:lnTo>
                  <a:lnTo>
                    <a:pt x="117390" y="954"/>
                  </a:lnTo>
                  <a:lnTo>
                    <a:pt x="92068" y="0"/>
                  </a:lnTo>
                  <a:lnTo>
                    <a:pt x="85720" y="2801"/>
                  </a:lnTo>
                  <a:lnTo>
                    <a:pt x="79371" y="6515"/>
                  </a:lnTo>
                  <a:lnTo>
                    <a:pt x="69846" y="9664"/>
                  </a:lnTo>
                  <a:lnTo>
                    <a:pt x="60321" y="15771"/>
                  </a:lnTo>
                  <a:lnTo>
                    <a:pt x="50796" y="19109"/>
                  </a:lnTo>
                  <a:lnTo>
                    <a:pt x="41271" y="25273"/>
                  </a:lnTo>
                  <a:lnTo>
                    <a:pt x="34921" y="27085"/>
                  </a:lnTo>
                  <a:lnTo>
                    <a:pt x="32804" y="28627"/>
                  </a:lnTo>
                  <a:lnTo>
                    <a:pt x="31393" y="30714"/>
                  </a:lnTo>
                  <a:lnTo>
                    <a:pt x="29129" y="36610"/>
                  </a:lnTo>
                  <a:lnTo>
                    <a:pt x="28575" y="55660"/>
                  </a:lnTo>
                  <a:lnTo>
                    <a:pt x="36772" y="65185"/>
                  </a:lnTo>
                  <a:lnTo>
                    <a:pt x="42760" y="66206"/>
                  </a:lnTo>
                  <a:lnTo>
                    <a:pt x="79382" y="66633"/>
                  </a:lnTo>
                  <a:lnTo>
                    <a:pt x="85726" y="63813"/>
                  </a:lnTo>
                  <a:lnTo>
                    <a:pt x="88899" y="61579"/>
                  </a:lnTo>
                  <a:lnTo>
                    <a:pt x="112310" y="54877"/>
                  </a:lnTo>
                  <a:lnTo>
                    <a:pt x="119764" y="50826"/>
                  </a:lnTo>
                  <a:lnTo>
                    <a:pt x="161921" y="380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772"/>
            <p:cNvSpPr/>
            <p:nvPr>
              <p:custDataLst>
                <p:tags r:id="rId128"/>
              </p:custDataLst>
            </p:nvPr>
          </p:nvSpPr>
          <p:spPr>
            <a:xfrm>
              <a:off x="4819650" y="4410075"/>
              <a:ext cx="161912" cy="228601"/>
            </a:xfrm>
            <a:custGeom>
              <a:avLst/>
              <a:gdLst/>
              <a:ahLst/>
              <a:cxnLst/>
              <a:rect l="0" t="0" r="0" b="0"/>
              <a:pathLst>
                <a:path w="161912" h="228601">
                  <a:moveTo>
                    <a:pt x="47625" y="0"/>
                  </a:moveTo>
                  <a:lnTo>
                    <a:pt x="47625" y="0"/>
                  </a:lnTo>
                  <a:lnTo>
                    <a:pt x="47625" y="14465"/>
                  </a:lnTo>
                  <a:lnTo>
                    <a:pt x="46567" y="15993"/>
                  </a:lnTo>
                  <a:lnTo>
                    <a:pt x="44803" y="17013"/>
                  </a:lnTo>
                  <a:lnTo>
                    <a:pt x="42568" y="17692"/>
                  </a:lnTo>
                  <a:lnTo>
                    <a:pt x="41079" y="19202"/>
                  </a:lnTo>
                  <a:lnTo>
                    <a:pt x="39424" y="23704"/>
                  </a:lnTo>
                  <a:lnTo>
                    <a:pt x="38110" y="68537"/>
                  </a:lnTo>
                  <a:lnTo>
                    <a:pt x="38103" y="78986"/>
                  </a:lnTo>
                  <a:lnTo>
                    <a:pt x="28967" y="122129"/>
                  </a:lnTo>
                  <a:lnTo>
                    <a:pt x="25927" y="131185"/>
                  </a:lnTo>
                  <a:lnTo>
                    <a:pt x="22107" y="139796"/>
                  </a:lnTo>
                  <a:lnTo>
                    <a:pt x="12583" y="184059"/>
                  </a:lnTo>
                  <a:lnTo>
                    <a:pt x="9644" y="212597"/>
                  </a:lnTo>
                  <a:lnTo>
                    <a:pt x="8546" y="214757"/>
                  </a:lnTo>
                  <a:lnTo>
                    <a:pt x="6756" y="216196"/>
                  </a:lnTo>
                  <a:lnTo>
                    <a:pt x="4504" y="217156"/>
                  </a:lnTo>
                  <a:lnTo>
                    <a:pt x="3003" y="218853"/>
                  </a:lnTo>
                  <a:lnTo>
                    <a:pt x="35" y="228469"/>
                  </a:lnTo>
                  <a:lnTo>
                    <a:pt x="0" y="187286"/>
                  </a:lnTo>
                  <a:lnTo>
                    <a:pt x="9263" y="145253"/>
                  </a:lnTo>
                  <a:lnTo>
                    <a:pt x="10576" y="101672"/>
                  </a:lnTo>
                  <a:lnTo>
                    <a:pt x="17725" y="82977"/>
                  </a:lnTo>
                  <a:lnTo>
                    <a:pt x="20031" y="53804"/>
                  </a:lnTo>
                  <a:lnTo>
                    <a:pt x="37139" y="19891"/>
                  </a:lnTo>
                  <a:lnTo>
                    <a:pt x="37673" y="14837"/>
                  </a:lnTo>
                  <a:lnTo>
                    <a:pt x="40732" y="9064"/>
                  </a:lnTo>
                  <a:lnTo>
                    <a:pt x="43030" y="6043"/>
                  </a:lnTo>
                  <a:lnTo>
                    <a:pt x="48405" y="2685"/>
                  </a:lnTo>
                  <a:lnTo>
                    <a:pt x="64839" y="157"/>
                  </a:lnTo>
                  <a:lnTo>
                    <a:pt x="80817" y="4"/>
                  </a:lnTo>
                  <a:lnTo>
                    <a:pt x="82452" y="1061"/>
                  </a:lnTo>
                  <a:lnTo>
                    <a:pt x="83543" y="2824"/>
                  </a:lnTo>
                  <a:lnTo>
                    <a:pt x="84270" y="5058"/>
                  </a:lnTo>
                  <a:lnTo>
                    <a:pt x="85813" y="6547"/>
                  </a:lnTo>
                  <a:lnTo>
                    <a:pt x="90350" y="8201"/>
                  </a:lnTo>
                  <a:lnTo>
                    <a:pt x="91984" y="9701"/>
                  </a:lnTo>
                  <a:lnTo>
                    <a:pt x="93799" y="14189"/>
                  </a:lnTo>
                  <a:lnTo>
                    <a:pt x="95123" y="31881"/>
                  </a:lnTo>
                  <a:lnTo>
                    <a:pt x="92371" y="38159"/>
                  </a:lnTo>
                  <a:lnTo>
                    <a:pt x="88678" y="44476"/>
                  </a:lnTo>
                  <a:lnTo>
                    <a:pt x="86309" y="57155"/>
                  </a:lnTo>
                  <a:lnTo>
                    <a:pt x="86114" y="60328"/>
                  </a:lnTo>
                  <a:lnTo>
                    <a:pt x="83076" y="66676"/>
                  </a:lnTo>
                  <a:lnTo>
                    <a:pt x="70559" y="82550"/>
                  </a:lnTo>
                  <a:lnTo>
                    <a:pt x="64620" y="95250"/>
                  </a:lnTo>
                  <a:lnTo>
                    <a:pt x="62131" y="98425"/>
                  </a:lnTo>
                  <a:lnTo>
                    <a:pt x="56541" y="101953"/>
                  </a:lnTo>
                  <a:lnTo>
                    <a:pt x="50529" y="104579"/>
                  </a:lnTo>
                  <a:lnTo>
                    <a:pt x="44330" y="109274"/>
                  </a:lnTo>
                  <a:lnTo>
                    <a:pt x="40869" y="114889"/>
                  </a:lnTo>
                  <a:lnTo>
                    <a:pt x="39946" y="117868"/>
                  </a:lnTo>
                  <a:lnTo>
                    <a:pt x="38272" y="119854"/>
                  </a:lnTo>
                  <a:lnTo>
                    <a:pt x="30061" y="123302"/>
                  </a:lnTo>
                  <a:lnTo>
                    <a:pt x="29235" y="126415"/>
                  </a:lnTo>
                  <a:lnTo>
                    <a:pt x="28614" y="132944"/>
                  </a:lnTo>
                  <a:lnTo>
                    <a:pt x="28578" y="125114"/>
                  </a:lnTo>
                  <a:lnTo>
                    <a:pt x="29635" y="124684"/>
                  </a:lnTo>
                  <a:lnTo>
                    <a:pt x="33632" y="124207"/>
                  </a:lnTo>
                  <a:lnTo>
                    <a:pt x="35122" y="123022"/>
                  </a:lnTo>
                  <a:lnTo>
                    <a:pt x="36776" y="118882"/>
                  </a:lnTo>
                  <a:lnTo>
                    <a:pt x="38276" y="117354"/>
                  </a:lnTo>
                  <a:lnTo>
                    <a:pt x="48287" y="112081"/>
                  </a:lnTo>
                  <a:lnTo>
                    <a:pt x="54269" y="108022"/>
                  </a:lnTo>
                  <a:lnTo>
                    <a:pt x="63587" y="104678"/>
                  </a:lnTo>
                  <a:lnTo>
                    <a:pt x="73051" y="98514"/>
                  </a:lnTo>
                  <a:lnTo>
                    <a:pt x="82557" y="96217"/>
                  </a:lnTo>
                  <a:lnTo>
                    <a:pt x="98426" y="95378"/>
                  </a:lnTo>
                  <a:lnTo>
                    <a:pt x="104775" y="98129"/>
                  </a:lnTo>
                  <a:lnTo>
                    <a:pt x="111125" y="101821"/>
                  </a:lnTo>
                  <a:lnTo>
                    <a:pt x="123825" y="104192"/>
                  </a:lnTo>
                  <a:lnTo>
                    <a:pt x="127000" y="104386"/>
                  </a:lnTo>
                  <a:lnTo>
                    <a:pt x="129117" y="105575"/>
                  </a:lnTo>
                  <a:lnTo>
                    <a:pt x="130528" y="107424"/>
                  </a:lnTo>
                  <a:lnTo>
                    <a:pt x="133154" y="112303"/>
                  </a:lnTo>
                  <a:lnTo>
                    <a:pt x="137849" y="117999"/>
                  </a:lnTo>
                  <a:lnTo>
                    <a:pt x="143463" y="121236"/>
                  </a:lnTo>
                  <a:lnTo>
                    <a:pt x="146442" y="122098"/>
                  </a:lnTo>
                  <a:lnTo>
                    <a:pt x="152575" y="128702"/>
                  </a:lnTo>
                  <a:lnTo>
                    <a:pt x="157769" y="137635"/>
                  </a:lnTo>
                  <a:lnTo>
                    <a:pt x="161105" y="151992"/>
                  </a:lnTo>
                  <a:lnTo>
                    <a:pt x="161911" y="175011"/>
                  </a:lnTo>
                  <a:lnTo>
                    <a:pt x="159097" y="181146"/>
                  </a:lnTo>
                  <a:lnTo>
                    <a:pt x="129768" y="213118"/>
                  </a:lnTo>
                  <a:lnTo>
                    <a:pt x="123644" y="216427"/>
                  </a:lnTo>
                  <a:lnTo>
                    <a:pt x="107926" y="219785"/>
                  </a:lnTo>
                  <a:lnTo>
                    <a:pt x="95245" y="226545"/>
                  </a:lnTo>
                  <a:lnTo>
                    <a:pt x="57588" y="228600"/>
                  </a:lnTo>
                  <a:lnTo>
                    <a:pt x="5715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2" name="SMARTInkShape-Group198"/>
          <p:cNvGrpSpPr/>
          <p:nvPr/>
        </p:nvGrpSpPr>
        <p:grpSpPr>
          <a:xfrm>
            <a:off x="5753100" y="4552950"/>
            <a:ext cx="47626" cy="123826"/>
            <a:chOff x="5753100" y="4552950"/>
            <a:chExt cx="47626" cy="123826"/>
          </a:xfrm>
        </p:grpSpPr>
        <p:sp>
          <p:nvSpPr>
            <p:cNvPr id="330" name="SMARTInkShape-773"/>
            <p:cNvSpPr/>
            <p:nvPr>
              <p:custDataLst>
                <p:tags r:id="rId123"/>
              </p:custDataLst>
            </p:nvPr>
          </p:nvSpPr>
          <p:spPr>
            <a:xfrm>
              <a:off x="5753100" y="456247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42569" y="0"/>
                  </a:lnTo>
                  <a:lnTo>
                    <a:pt x="41080" y="1058"/>
                  </a:lnTo>
                  <a:lnTo>
                    <a:pt x="40086" y="2822"/>
                  </a:lnTo>
                  <a:lnTo>
                    <a:pt x="38216" y="9133"/>
                  </a:lnTo>
                  <a:lnTo>
                    <a:pt x="38103" y="31905"/>
                  </a:lnTo>
                  <a:lnTo>
                    <a:pt x="37044" y="33970"/>
                  </a:lnTo>
                  <a:lnTo>
                    <a:pt x="35280" y="35347"/>
                  </a:lnTo>
                  <a:lnTo>
                    <a:pt x="33044" y="36264"/>
                  </a:lnTo>
                  <a:lnTo>
                    <a:pt x="31555" y="37935"/>
                  </a:lnTo>
                  <a:lnTo>
                    <a:pt x="29899" y="42613"/>
                  </a:lnTo>
                  <a:lnTo>
                    <a:pt x="27594" y="63578"/>
                  </a:lnTo>
                  <a:lnTo>
                    <a:pt x="21051" y="76216"/>
                  </a:lnTo>
                  <a:lnTo>
                    <a:pt x="20384" y="79385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774"/>
            <p:cNvSpPr/>
            <p:nvPr>
              <p:custDataLst>
                <p:tags r:id="rId124"/>
              </p:custDataLst>
            </p:nvPr>
          </p:nvSpPr>
          <p:spPr>
            <a:xfrm>
              <a:off x="5791200" y="45529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3" name="SMARTInkShape-775"/>
          <p:cNvSpPr/>
          <p:nvPr>
            <p:custDataLst>
              <p:tags r:id="rId23"/>
            </p:custDataLst>
          </p:nvPr>
        </p:nvSpPr>
        <p:spPr>
          <a:xfrm>
            <a:off x="6071464" y="4382872"/>
            <a:ext cx="615087" cy="179593"/>
          </a:xfrm>
          <a:custGeom>
            <a:avLst/>
            <a:gdLst/>
            <a:ahLst/>
            <a:cxnLst/>
            <a:rect l="0" t="0" r="0" b="0"/>
            <a:pathLst>
              <a:path w="615087" h="179593">
                <a:moveTo>
                  <a:pt x="62636" y="17678"/>
                </a:moveTo>
                <a:lnTo>
                  <a:pt x="62636" y="17678"/>
                </a:lnTo>
                <a:lnTo>
                  <a:pt x="57580" y="17678"/>
                </a:lnTo>
                <a:lnTo>
                  <a:pt x="56091" y="18736"/>
                </a:lnTo>
                <a:lnTo>
                  <a:pt x="55097" y="20500"/>
                </a:lnTo>
                <a:lnTo>
                  <a:pt x="53227" y="35011"/>
                </a:lnTo>
                <a:lnTo>
                  <a:pt x="46587" y="43993"/>
                </a:lnTo>
                <a:lnTo>
                  <a:pt x="44475" y="52874"/>
                </a:lnTo>
                <a:lnTo>
                  <a:pt x="43703" y="68514"/>
                </a:lnTo>
                <a:lnTo>
                  <a:pt x="40816" y="74844"/>
                </a:lnTo>
                <a:lnTo>
                  <a:pt x="37064" y="81185"/>
                </a:lnTo>
                <a:lnTo>
                  <a:pt x="34654" y="93879"/>
                </a:lnTo>
                <a:lnTo>
                  <a:pt x="34456" y="97053"/>
                </a:lnTo>
                <a:lnTo>
                  <a:pt x="31415" y="103403"/>
                </a:lnTo>
                <a:lnTo>
                  <a:pt x="27593" y="109753"/>
                </a:lnTo>
                <a:lnTo>
                  <a:pt x="24938" y="120572"/>
                </a:lnTo>
                <a:lnTo>
                  <a:pt x="18070" y="129686"/>
                </a:lnTo>
                <a:lnTo>
                  <a:pt x="15917" y="138590"/>
                </a:lnTo>
                <a:lnTo>
                  <a:pt x="15413" y="144794"/>
                </a:lnTo>
                <a:lnTo>
                  <a:pt x="14221" y="146872"/>
                </a:lnTo>
                <a:lnTo>
                  <a:pt x="12368" y="148258"/>
                </a:lnTo>
                <a:lnTo>
                  <a:pt x="6844" y="150481"/>
                </a:lnTo>
                <a:lnTo>
                  <a:pt x="6090" y="153607"/>
                </a:lnTo>
                <a:lnTo>
                  <a:pt x="5605" y="159181"/>
                </a:lnTo>
                <a:lnTo>
                  <a:pt x="5497" y="152231"/>
                </a:lnTo>
                <a:lnTo>
                  <a:pt x="2669" y="151563"/>
                </a:lnTo>
                <a:lnTo>
                  <a:pt x="433" y="151385"/>
                </a:lnTo>
                <a:lnTo>
                  <a:pt x="0" y="150208"/>
                </a:lnTo>
                <a:lnTo>
                  <a:pt x="4865" y="141348"/>
                </a:lnTo>
                <a:lnTo>
                  <a:pt x="5404" y="128365"/>
                </a:lnTo>
                <a:lnTo>
                  <a:pt x="8272" y="122258"/>
                </a:lnTo>
                <a:lnTo>
                  <a:pt x="12016" y="116017"/>
                </a:lnTo>
                <a:lnTo>
                  <a:pt x="15182" y="106552"/>
                </a:lnTo>
                <a:lnTo>
                  <a:pt x="21294" y="97046"/>
                </a:lnTo>
                <a:lnTo>
                  <a:pt x="24634" y="87526"/>
                </a:lnTo>
                <a:lnTo>
                  <a:pt x="67935" y="40961"/>
                </a:lnTo>
                <a:lnTo>
                  <a:pt x="70282" y="38609"/>
                </a:lnTo>
                <a:lnTo>
                  <a:pt x="74148" y="37564"/>
                </a:lnTo>
                <a:lnTo>
                  <a:pt x="76661" y="37286"/>
                </a:lnTo>
                <a:lnTo>
                  <a:pt x="82275" y="34153"/>
                </a:lnTo>
                <a:lnTo>
                  <a:pt x="89446" y="28576"/>
                </a:lnTo>
                <a:lnTo>
                  <a:pt x="95745" y="27610"/>
                </a:lnTo>
                <a:lnTo>
                  <a:pt x="97408" y="28532"/>
                </a:lnTo>
                <a:lnTo>
                  <a:pt x="98518" y="30206"/>
                </a:lnTo>
                <a:lnTo>
                  <a:pt x="100606" y="36346"/>
                </a:lnTo>
                <a:lnTo>
                  <a:pt x="100736" y="81204"/>
                </a:lnTo>
                <a:lnTo>
                  <a:pt x="100736" y="127745"/>
                </a:lnTo>
                <a:lnTo>
                  <a:pt x="100736" y="136477"/>
                </a:lnTo>
                <a:lnTo>
                  <a:pt x="101794" y="138153"/>
                </a:lnTo>
                <a:lnTo>
                  <a:pt x="103558" y="139269"/>
                </a:lnTo>
                <a:lnTo>
                  <a:pt x="105792" y="140014"/>
                </a:lnTo>
                <a:lnTo>
                  <a:pt x="107281" y="141568"/>
                </a:lnTo>
                <a:lnTo>
                  <a:pt x="109378" y="146696"/>
                </a:lnTo>
                <a:lnTo>
                  <a:pt x="109673" y="146024"/>
                </a:lnTo>
                <a:lnTo>
                  <a:pt x="109868" y="144517"/>
                </a:lnTo>
                <a:lnTo>
                  <a:pt x="111057" y="143512"/>
                </a:lnTo>
                <a:lnTo>
                  <a:pt x="118428" y="141768"/>
                </a:lnTo>
                <a:lnTo>
                  <a:pt x="164243" y="97044"/>
                </a:lnTo>
                <a:lnTo>
                  <a:pt x="192811" y="69536"/>
                </a:lnTo>
                <a:lnTo>
                  <a:pt x="199161" y="67184"/>
                </a:lnTo>
                <a:lnTo>
                  <a:pt x="201278" y="65499"/>
                </a:lnTo>
                <a:lnTo>
                  <a:pt x="205315" y="59128"/>
                </a:lnTo>
                <a:lnTo>
                  <a:pt x="210010" y="57267"/>
                </a:lnTo>
                <a:lnTo>
                  <a:pt x="211686" y="55713"/>
                </a:lnTo>
                <a:lnTo>
                  <a:pt x="214905" y="46684"/>
                </a:lnTo>
                <a:lnTo>
                  <a:pt x="215036" y="93935"/>
                </a:lnTo>
                <a:lnTo>
                  <a:pt x="215036" y="125628"/>
                </a:lnTo>
                <a:lnTo>
                  <a:pt x="217858" y="131978"/>
                </a:lnTo>
                <a:lnTo>
                  <a:pt x="232646" y="149539"/>
                </a:lnTo>
                <a:lnTo>
                  <a:pt x="238716" y="150587"/>
                </a:lnTo>
                <a:lnTo>
                  <a:pt x="244258" y="148010"/>
                </a:lnTo>
                <a:lnTo>
                  <a:pt x="250248" y="144395"/>
                </a:lnTo>
                <a:lnTo>
                  <a:pt x="256439" y="142788"/>
                </a:lnTo>
                <a:lnTo>
                  <a:pt x="258513" y="141302"/>
                </a:lnTo>
                <a:lnTo>
                  <a:pt x="259896" y="139252"/>
                </a:lnTo>
                <a:lnTo>
                  <a:pt x="262490" y="134153"/>
                </a:lnTo>
                <a:lnTo>
                  <a:pt x="287081" y="105494"/>
                </a:lnTo>
                <a:lnTo>
                  <a:pt x="293237" y="86334"/>
                </a:lnTo>
                <a:lnTo>
                  <a:pt x="297417" y="78883"/>
                </a:lnTo>
                <a:lnTo>
                  <a:pt x="300101" y="65477"/>
                </a:lnTo>
                <a:lnTo>
                  <a:pt x="300723" y="43088"/>
                </a:lnTo>
                <a:lnTo>
                  <a:pt x="297922" y="36733"/>
                </a:lnTo>
                <a:lnTo>
                  <a:pt x="286571" y="22704"/>
                </a:lnTo>
                <a:lnTo>
                  <a:pt x="278226" y="19912"/>
                </a:lnTo>
                <a:lnTo>
                  <a:pt x="265735" y="18119"/>
                </a:lnTo>
                <a:lnTo>
                  <a:pt x="261205" y="20696"/>
                </a:lnTo>
                <a:lnTo>
                  <a:pt x="255665" y="24311"/>
                </a:lnTo>
                <a:lnTo>
                  <a:pt x="246595" y="27404"/>
                </a:lnTo>
                <a:lnTo>
                  <a:pt x="237204" y="33495"/>
                </a:lnTo>
                <a:lnTo>
                  <a:pt x="227719" y="36828"/>
                </a:lnTo>
                <a:lnTo>
                  <a:pt x="211859" y="49859"/>
                </a:lnTo>
                <a:lnTo>
                  <a:pt x="208331" y="55970"/>
                </a:lnTo>
                <a:lnTo>
                  <a:pt x="205707" y="62213"/>
                </a:lnTo>
                <a:lnTo>
                  <a:pt x="197475" y="72958"/>
                </a:lnTo>
                <a:lnTo>
                  <a:pt x="196427" y="79330"/>
                </a:lnTo>
                <a:lnTo>
                  <a:pt x="196117" y="87921"/>
                </a:lnTo>
                <a:lnTo>
                  <a:pt x="197132" y="89907"/>
                </a:lnTo>
                <a:lnTo>
                  <a:pt x="198866" y="91230"/>
                </a:lnTo>
                <a:lnTo>
                  <a:pt x="204199" y="93355"/>
                </a:lnTo>
                <a:lnTo>
                  <a:pt x="218653" y="93832"/>
                </a:lnTo>
                <a:lnTo>
                  <a:pt x="224757" y="91036"/>
                </a:lnTo>
                <a:lnTo>
                  <a:pt x="259670" y="69425"/>
                </a:lnTo>
                <a:lnTo>
                  <a:pt x="276356" y="64408"/>
                </a:lnTo>
                <a:lnTo>
                  <a:pt x="307002" y="41580"/>
                </a:lnTo>
                <a:lnTo>
                  <a:pt x="341247" y="29549"/>
                </a:lnTo>
                <a:lnTo>
                  <a:pt x="370459" y="12314"/>
                </a:lnTo>
                <a:lnTo>
                  <a:pt x="383384" y="9386"/>
                </a:lnTo>
                <a:lnTo>
                  <a:pt x="399090" y="7460"/>
                </a:lnTo>
                <a:lnTo>
                  <a:pt x="417805" y="0"/>
                </a:lnTo>
                <a:lnTo>
                  <a:pt x="421124" y="602"/>
                </a:lnTo>
                <a:lnTo>
                  <a:pt x="431910" y="5445"/>
                </a:lnTo>
                <a:lnTo>
                  <a:pt x="460130" y="9141"/>
                </a:lnTo>
                <a:lnTo>
                  <a:pt x="481772" y="24624"/>
                </a:lnTo>
                <a:lnTo>
                  <a:pt x="484935" y="25484"/>
                </a:lnTo>
                <a:lnTo>
                  <a:pt x="487043" y="27115"/>
                </a:lnTo>
                <a:lnTo>
                  <a:pt x="499298" y="44492"/>
                </a:lnTo>
                <a:lnTo>
                  <a:pt x="500345" y="50788"/>
                </a:lnTo>
                <a:lnTo>
                  <a:pt x="500775" y="78039"/>
                </a:lnTo>
                <a:lnTo>
                  <a:pt x="497959" y="84369"/>
                </a:lnTo>
                <a:lnTo>
                  <a:pt x="494238" y="90710"/>
                </a:lnTo>
                <a:lnTo>
                  <a:pt x="491085" y="100230"/>
                </a:lnTo>
                <a:lnTo>
                  <a:pt x="455966" y="141503"/>
                </a:lnTo>
                <a:lnTo>
                  <a:pt x="455031" y="144678"/>
                </a:lnTo>
                <a:lnTo>
                  <a:pt x="453349" y="146795"/>
                </a:lnTo>
                <a:lnTo>
                  <a:pt x="424534" y="167430"/>
                </a:lnTo>
                <a:lnTo>
                  <a:pt x="418213" y="169959"/>
                </a:lnTo>
                <a:lnTo>
                  <a:pt x="407415" y="178124"/>
                </a:lnTo>
                <a:lnTo>
                  <a:pt x="397499" y="179473"/>
                </a:lnTo>
                <a:lnTo>
                  <a:pt x="387941" y="179592"/>
                </a:lnTo>
                <a:lnTo>
                  <a:pt x="378413" y="171401"/>
                </a:lnTo>
                <a:lnTo>
                  <a:pt x="377088" y="161993"/>
                </a:lnTo>
                <a:lnTo>
                  <a:pt x="376961" y="137897"/>
                </a:lnTo>
                <a:lnTo>
                  <a:pt x="378020" y="135925"/>
                </a:lnTo>
                <a:lnTo>
                  <a:pt x="379783" y="134609"/>
                </a:lnTo>
                <a:lnTo>
                  <a:pt x="382017" y="133733"/>
                </a:lnTo>
                <a:lnTo>
                  <a:pt x="383506" y="132089"/>
                </a:lnTo>
                <a:lnTo>
                  <a:pt x="385162" y="127441"/>
                </a:lnTo>
                <a:lnTo>
                  <a:pt x="386662" y="125779"/>
                </a:lnTo>
                <a:lnTo>
                  <a:pt x="399627" y="117834"/>
                </a:lnTo>
                <a:lnTo>
                  <a:pt x="411973" y="107352"/>
                </a:lnTo>
                <a:lnTo>
                  <a:pt x="424603" y="101361"/>
                </a:lnTo>
                <a:lnTo>
                  <a:pt x="430943" y="97204"/>
                </a:lnTo>
                <a:lnTo>
                  <a:pt x="440463" y="93805"/>
                </a:lnTo>
                <a:lnTo>
                  <a:pt x="478736" y="69452"/>
                </a:lnTo>
                <a:lnTo>
                  <a:pt x="498626" y="63300"/>
                </a:lnTo>
                <a:lnTo>
                  <a:pt x="517435" y="50223"/>
                </a:lnTo>
                <a:lnTo>
                  <a:pt x="536844" y="44215"/>
                </a:lnTo>
                <a:lnTo>
                  <a:pt x="544328" y="40055"/>
                </a:lnTo>
                <a:lnTo>
                  <a:pt x="557757" y="37385"/>
                </a:lnTo>
                <a:lnTo>
                  <a:pt x="560991" y="37166"/>
                </a:lnTo>
                <a:lnTo>
                  <a:pt x="567408" y="34101"/>
                </a:lnTo>
                <a:lnTo>
                  <a:pt x="573787" y="30269"/>
                </a:lnTo>
                <a:lnTo>
                  <a:pt x="586506" y="27809"/>
                </a:lnTo>
                <a:lnTo>
                  <a:pt x="615083" y="27203"/>
                </a:lnTo>
                <a:lnTo>
                  <a:pt x="615086" y="3672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6" name="SMARTInkShape-Group200"/>
          <p:cNvGrpSpPr/>
          <p:nvPr/>
        </p:nvGrpSpPr>
        <p:grpSpPr>
          <a:xfrm>
            <a:off x="6619886" y="4352964"/>
            <a:ext cx="962015" cy="371426"/>
            <a:chOff x="6619886" y="4352964"/>
            <a:chExt cx="962015" cy="371426"/>
          </a:xfrm>
        </p:grpSpPr>
        <p:sp>
          <p:nvSpPr>
            <p:cNvPr id="334" name="SMARTInkShape-776"/>
            <p:cNvSpPr/>
            <p:nvPr>
              <p:custDataLst>
                <p:tags r:id="rId121"/>
              </p:custDataLst>
            </p:nvPr>
          </p:nvSpPr>
          <p:spPr>
            <a:xfrm>
              <a:off x="7143750" y="4352964"/>
              <a:ext cx="438151" cy="371426"/>
            </a:xfrm>
            <a:custGeom>
              <a:avLst/>
              <a:gdLst/>
              <a:ahLst/>
              <a:cxnLst/>
              <a:rect l="0" t="0" r="0" b="0"/>
              <a:pathLst>
                <a:path w="438151" h="371426">
                  <a:moveTo>
                    <a:pt x="0" y="142836"/>
                  </a:moveTo>
                  <a:lnTo>
                    <a:pt x="0" y="142836"/>
                  </a:lnTo>
                  <a:lnTo>
                    <a:pt x="0" y="161852"/>
                  </a:lnTo>
                  <a:lnTo>
                    <a:pt x="14465" y="147420"/>
                  </a:lnTo>
                  <a:lnTo>
                    <a:pt x="17012" y="142052"/>
                  </a:lnTo>
                  <a:lnTo>
                    <a:pt x="19027" y="132354"/>
                  </a:lnTo>
                  <a:lnTo>
                    <a:pt x="19050" y="123786"/>
                  </a:lnTo>
                  <a:lnTo>
                    <a:pt x="9641" y="123786"/>
                  </a:lnTo>
                  <a:lnTo>
                    <a:pt x="9535" y="131987"/>
                  </a:lnTo>
                  <a:lnTo>
                    <a:pt x="8473" y="132428"/>
                  </a:lnTo>
                  <a:lnTo>
                    <a:pt x="4472" y="132919"/>
                  </a:lnTo>
                  <a:lnTo>
                    <a:pt x="2981" y="134107"/>
                  </a:lnTo>
                  <a:lnTo>
                    <a:pt x="393" y="141478"/>
                  </a:lnTo>
                  <a:lnTo>
                    <a:pt x="34" y="150918"/>
                  </a:lnTo>
                  <a:lnTo>
                    <a:pt x="1081" y="151399"/>
                  </a:lnTo>
                  <a:lnTo>
                    <a:pt x="8204" y="152234"/>
                  </a:lnTo>
                  <a:lnTo>
                    <a:pt x="8938" y="155127"/>
                  </a:lnTo>
                  <a:lnTo>
                    <a:pt x="9134" y="157380"/>
                  </a:lnTo>
                  <a:lnTo>
                    <a:pt x="10323" y="158882"/>
                  </a:lnTo>
                  <a:lnTo>
                    <a:pt x="17691" y="161490"/>
                  </a:lnTo>
                  <a:lnTo>
                    <a:pt x="29232" y="154295"/>
                  </a:lnTo>
                  <a:lnTo>
                    <a:pt x="44536" y="151558"/>
                  </a:lnTo>
                  <a:lnTo>
                    <a:pt x="60336" y="139137"/>
                  </a:lnTo>
                  <a:lnTo>
                    <a:pt x="79024" y="123717"/>
                  </a:lnTo>
                  <a:lnTo>
                    <a:pt x="104187" y="104730"/>
                  </a:lnTo>
                  <a:lnTo>
                    <a:pt x="110864" y="97324"/>
                  </a:lnTo>
                  <a:lnTo>
                    <a:pt x="121631" y="82315"/>
                  </a:lnTo>
                  <a:lnTo>
                    <a:pt x="135640" y="70693"/>
                  </a:lnTo>
                  <a:lnTo>
                    <a:pt x="171010" y="28977"/>
                  </a:lnTo>
                  <a:lnTo>
                    <a:pt x="171412" y="20374"/>
                  </a:lnTo>
                  <a:lnTo>
                    <a:pt x="163245" y="27332"/>
                  </a:lnTo>
                  <a:lnTo>
                    <a:pt x="161127" y="35902"/>
                  </a:lnTo>
                  <a:lnTo>
                    <a:pt x="155456" y="44712"/>
                  </a:lnTo>
                  <a:lnTo>
                    <a:pt x="153306" y="54025"/>
                  </a:lnTo>
                  <a:lnTo>
                    <a:pt x="152519" y="69823"/>
                  </a:lnTo>
                  <a:lnTo>
                    <a:pt x="149630" y="76166"/>
                  </a:lnTo>
                  <a:lnTo>
                    <a:pt x="145877" y="82513"/>
                  </a:lnTo>
                  <a:lnTo>
                    <a:pt x="143468" y="95211"/>
                  </a:lnTo>
                  <a:lnTo>
                    <a:pt x="142885" y="117829"/>
                  </a:lnTo>
                  <a:lnTo>
                    <a:pt x="143940" y="119815"/>
                  </a:lnTo>
                  <a:lnTo>
                    <a:pt x="145702" y="121138"/>
                  </a:lnTo>
                  <a:lnTo>
                    <a:pt x="152009" y="123631"/>
                  </a:lnTo>
                  <a:lnTo>
                    <a:pt x="174780" y="123782"/>
                  </a:lnTo>
                  <a:lnTo>
                    <a:pt x="176845" y="122725"/>
                  </a:lnTo>
                  <a:lnTo>
                    <a:pt x="178221" y="120962"/>
                  </a:lnTo>
                  <a:lnTo>
                    <a:pt x="180810" y="116181"/>
                  </a:lnTo>
                  <a:lnTo>
                    <a:pt x="185488" y="110528"/>
                  </a:lnTo>
                  <a:lnTo>
                    <a:pt x="191095" y="107310"/>
                  </a:lnTo>
                  <a:lnTo>
                    <a:pt x="197114" y="104821"/>
                  </a:lnTo>
                  <a:lnTo>
                    <a:pt x="231777" y="72950"/>
                  </a:lnTo>
                  <a:lnTo>
                    <a:pt x="235304" y="66620"/>
                  </a:lnTo>
                  <a:lnTo>
                    <a:pt x="237929" y="60279"/>
                  </a:lnTo>
                  <a:lnTo>
                    <a:pt x="244300" y="50759"/>
                  </a:lnTo>
                  <a:lnTo>
                    <a:pt x="246658" y="41236"/>
                  </a:lnTo>
                  <a:lnTo>
                    <a:pt x="247209" y="34886"/>
                  </a:lnTo>
                  <a:lnTo>
                    <a:pt x="248414" y="32769"/>
                  </a:lnTo>
                  <a:lnTo>
                    <a:pt x="250276" y="31358"/>
                  </a:lnTo>
                  <a:lnTo>
                    <a:pt x="257055" y="28584"/>
                  </a:lnTo>
                  <a:lnTo>
                    <a:pt x="252083" y="28550"/>
                  </a:lnTo>
                  <a:lnTo>
                    <a:pt x="250606" y="29604"/>
                  </a:lnTo>
                  <a:lnTo>
                    <a:pt x="248963" y="33597"/>
                  </a:lnTo>
                  <a:lnTo>
                    <a:pt x="247910" y="38237"/>
                  </a:lnTo>
                  <a:lnTo>
                    <a:pt x="247765" y="42725"/>
                  </a:lnTo>
                  <a:lnTo>
                    <a:pt x="244879" y="48248"/>
                  </a:lnTo>
                  <a:lnTo>
                    <a:pt x="241126" y="54230"/>
                  </a:lnTo>
                  <a:lnTo>
                    <a:pt x="238718" y="66695"/>
                  </a:lnTo>
                  <a:lnTo>
                    <a:pt x="238126" y="114065"/>
                  </a:lnTo>
                  <a:lnTo>
                    <a:pt x="238125" y="122297"/>
                  </a:lnTo>
                  <a:lnTo>
                    <a:pt x="239183" y="122793"/>
                  </a:lnTo>
                  <a:lnTo>
                    <a:pt x="246325" y="123655"/>
                  </a:lnTo>
                  <a:lnTo>
                    <a:pt x="264495" y="107975"/>
                  </a:lnTo>
                  <a:lnTo>
                    <a:pt x="273338" y="104637"/>
                  </a:lnTo>
                  <a:lnTo>
                    <a:pt x="317501" y="63450"/>
                  </a:lnTo>
                  <a:lnTo>
                    <a:pt x="321028" y="57106"/>
                  </a:lnTo>
                  <a:lnTo>
                    <a:pt x="323654" y="50759"/>
                  </a:lnTo>
                  <a:lnTo>
                    <a:pt x="330025" y="41236"/>
                  </a:lnTo>
                  <a:lnTo>
                    <a:pt x="333372" y="28550"/>
                  </a:lnTo>
                  <a:lnTo>
                    <a:pt x="333375" y="50927"/>
                  </a:lnTo>
                  <a:lnTo>
                    <a:pt x="332317" y="52988"/>
                  </a:lnTo>
                  <a:lnTo>
                    <a:pt x="330553" y="54362"/>
                  </a:lnTo>
                  <a:lnTo>
                    <a:pt x="328319" y="55279"/>
                  </a:lnTo>
                  <a:lnTo>
                    <a:pt x="326830" y="56947"/>
                  </a:lnTo>
                  <a:lnTo>
                    <a:pt x="325175" y="61624"/>
                  </a:lnTo>
                  <a:lnTo>
                    <a:pt x="323884" y="88895"/>
                  </a:lnTo>
                  <a:lnTo>
                    <a:pt x="324931" y="91000"/>
                  </a:lnTo>
                  <a:lnTo>
                    <a:pt x="326688" y="92404"/>
                  </a:lnTo>
                  <a:lnTo>
                    <a:pt x="328917" y="93340"/>
                  </a:lnTo>
                  <a:lnTo>
                    <a:pt x="330403" y="95022"/>
                  </a:lnTo>
                  <a:lnTo>
                    <a:pt x="333260" y="104295"/>
                  </a:lnTo>
                  <a:lnTo>
                    <a:pt x="338397" y="104605"/>
                  </a:lnTo>
                  <a:lnTo>
                    <a:pt x="343721" y="101856"/>
                  </a:lnTo>
                  <a:lnTo>
                    <a:pt x="368571" y="80099"/>
                  </a:lnTo>
                  <a:lnTo>
                    <a:pt x="381053" y="74117"/>
                  </a:lnTo>
                  <a:lnTo>
                    <a:pt x="393711" y="63057"/>
                  </a:lnTo>
                  <a:lnTo>
                    <a:pt x="424392" y="22440"/>
                  </a:lnTo>
                  <a:lnTo>
                    <a:pt x="426744" y="15949"/>
                  </a:lnTo>
                  <a:lnTo>
                    <a:pt x="428429" y="13795"/>
                  </a:lnTo>
                  <a:lnTo>
                    <a:pt x="434800" y="9705"/>
                  </a:lnTo>
                  <a:lnTo>
                    <a:pt x="438139" y="0"/>
                  </a:lnTo>
                  <a:lnTo>
                    <a:pt x="438150" y="22628"/>
                  </a:lnTo>
                  <a:lnTo>
                    <a:pt x="435328" y="28732"/>
                  </a:lnTo>
                  <a:lnTo>
                    <a:pt x="431605" y="34973"/>
                  </a:lnTo>
                  <a:lnTo>
                    <a:pt x="429508" y="45495"/>
                  </a:lnTo>
                  <a:lnTo>
                    <a:pt x="427829" y="60489"/>
                  </a:lnTo>
                  <a:lnTo>
                    <a:pt x="407520" y="106918"/>
                  </a:lnTo>
                  <a:lnTo>
                    <a:pt x="399442" y="121611"/>
                  </a:lnTo>
                  <a:lnTo>
                    <a:pt x="396470" y="125510"/>
                  </a:lnTo>
                  <a:lnTo>
                    <a:pt x="393167" y="135489"/>
                  </a:lnTo>
                  <a:lnTo>
                    <a:pt x="390640" y="145921"/>
                  </a:lnTo>
                  <a:lnTo>
                    <a:pt x="384326" y="158802"/>
                  </a:lnTo>
                  <a:lnTo>
                    <a:pt x="370833" y="200177"/>
                  </a:lnTo>
                  <a:lnTo>
                    <a:pt x="356574" y="231761"/>
                  </a:lnTo>
                  <a:lnTo>
                    <a:pt x="352596" y="249735"/>
                  </a:lnTo>
                  <a:lnTo>
                    <a:pt x="337345" y="280244"/>
                  </a:lnTo>
                  <a:lnTo>
                    <a:pt x="333492" y="297615"/>
                  </a:lnTo>
                  <a:lnTo>
                    <a:pt x="314146" y="331118"/>
                  </a:lnTo>
                  <a:lnTo>
                    <a:pt x="299485" y="348918"/>
                  </a:lnTo>
                  <a:lnTo>
                    <a:pt x="297146" y="355431"/>
                  </a:lnTo>
                  <a:lnTo>
                    <a:pt x="295465" y="357591"/>
                  </a:lnTo>
                  <a:lnTo>
                    <a:pt x="289099" y="361689"/>
                  </a:lnTo>
                  <a:lnTo>
                    <a:pt x="287238" y="366399"/>
                  </a:lnTo>
                  <a:lnTo>
                    <a:pt x="285684" y="368078"/>
                  </a:lnTo>
                  <a:lnTo>
                    <a:pt x="281136" y="369943"/>
                  </a:lnTo>
                  <a:lnTo>
                    <a:pt x="258653" y="371425"/>
                  </a:lnTo>
                  <a:lnTo>
                    <a:pt x="258160" y="370371"/>
                  </a:lnTo>
                  <a:lnTo>
                    <a:pt x="256203" y="355189"/>
                  </a:lnTo>
                  <a:lnTo>
                    <a:pt x="252157" y="349046"/>
                  </a:lnTo>
                  <a:lnTo>
                    <a:pt x="251713" y="345926"/>
                  </a:lnTo>
                  <a:lnTo>
                    <a:pt x="257053" y="314284"/>
                  </a:lnTo>
                  <a:lnTo>
                    <a:pt x="257094" y="311110"/>
                  </a:lnTo>
                  <a:lnTo>
                    <a:pt x="262208" y="296529"/>
                  </a:lnTo>
                  <a:lnTo>
                    <a:pt x="283001" y="259296"/>
                  </a:lnTo>
                  <a:lnTo>
                    <a:pt x="283917" y="255401"/>
                  </a:lnTo>
                  <a:lnTo>
                    <a:pt x="311590" y="216632"/>
                  </a:lnTo>
                  <a:lnTo>
                    <a:pt x="347451" y="187437"/>
                  </a:lnTo>
                  <a:lnTo>
                    <a:pt x="393904" y="158807"/>
                  </a:lnTo>
                  <a:lnTo>
                    <a:pt x="428625" y="1428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777"/>
            <p:cNvSpPr/>
            <p:nvPr>
              <p:custDataLst>
                <p:tags r:id="rId122"/>
              </p:custDataLst>
            </p:nvPr>
          </p:nvSpPr>
          <p:spPr>
            <a:xfrm>
              <a:off x="6619886" y="4371978"/>
              <a:ext cx="494886" cy="171437"/>
            </a:xfrm>
            <a:custGeom>
              <a:avLst/>
              <a:gdLst/>
              <a:ahLst/>
              <a:cxnLst/>
              <a:rect l="0" t="0" r="0" b="0"/>
              <a:pathLst>
                <a:path w="494886" h="171437">
                  <a:moveTo>
                    <a:pt x="47614" y="47622"/>
                  </a:moveTo>
                  <a:lnTo>
                    <a:pt x="47614" y="47622"/>
                  </a:lnTo>
                  <a:lnTo>
                    <a:pt x="47614" y="93040"/>
                  </a:lnTo>
                  <a:lnTo>
                    <a:pt x="47614" y="112453"/>
                  </a:lnTo>
                  <a:lnTo>
                    <a:pt x="41069" y="121537"/>
                  </a:lnTo>
                  <a:lnTo>
                    <a:pt x="37913" y="130436"/>
                  </a:lnTo>
                  <a:lnTo>
                    <a:pt x="31805" y="139775"/>
                  </a:lnTo>
                  <a:lnTo>
                    <a:pt x="28466" y="149245"/>
                  </a:lnTo>
                  <a:lnTo>
                    <a:pt x="9944" y="171006"/>
                  </a:lnTo>
                  <a:lnTo>
                    <a:pt x="393" y="171436"/>
                  </a:lnTo>
                  <a:lnTo>
                    <a:pt x="0" y="157258"/>
                  </a:lnTo>
                  <a:lnTo>
                    <a:pt x="2816" y="151735"/>
                  </a:lnTo>
                  <a:lnTo>
                    <a:pt x="6537" y="145753"/>
                  </a:lnTo>
                  <a:lnTo>
                    <a:pt x="9690" y="136435"/>
                  </a:lnTo>
                  <a:lnTo>
                    <a:pt x="44465" y="89158"/>
                  </a:lnTo>
                  <a:lnTo>
                    <a:pt x="64549" y="69870"/>
                  </a:lnTo>
                  <a:lnTo>
                    <a:pt x="79561" y="61387"/>
                  </a:lnTo>
                  <a:lnTo>
                    <a:pt x="91182" y="57345"/>
                  </a:lnTo>
                  <a:lnTo>
                    <a:pt x="101328" y="50973"/>
                  </a:lnTo>
                  <a:lnTo>
                    <a:pt x="111037" y="47557"/>
                  </a:lnTo>
                  <a:lnTo>
                    <a:pt x="120616" y="41370"/>
                  </a:lnTo>
                  <a:lnTo>
                    <a:pt x="131454" y="38528"/>
                  </a:lnTo>
                  <a:lnTo>
                    <a:pt x="137837" y="38225"/>
                  </a:lnTo>
                  <a:lnTo>
                    <a:pt x="139512" y="39241"/>
                  </a:lnTo>
                  <a:lnTo>
                    <a:pt x="140629" y="40976"/>
                  </a:lnTo>
                  <a:lnTo>
                    <a:pt x="142423" y="46309"/>
                  </a:lnTo>
                  <a:lnTo>
                    <a:pt x="151026" y="55707"/>
                  </a:lnTo>
                  <a:lnTo>
                    <a:pt x="151985" y="61777"/>
                  </a:lnTo>
                  <a:lnTo>
                    <a:pt x="152389" y="108064"/>
                  </a:lnTo>
                  <a:lnTo>
                    <a:pt x="152389" y="112450"/>
                  </a:lnTo>
                  <a:lnTo>
                    <a:pt x="145844" y="121536"/>
                  </a:lnTo>
                  <a:lnTo>
                    <a:pt x="143257" y="131583"/>
                  </a:lnTo>
                  <a:lnTo>
                    <a:pt x="133458" y="142742"/>
                  </a:lnTo>
                  <a:lnTo>
                    <a:pt x="133342" y="128679"/>
                  </a:lnTo>
                  <a:lnTo>
                    <a:pt x="136163" y="123158"/>
                  </a:lnTo>
                  <a:lnTo>
                    <a:pt x="139886" y="117177"/>
                  </a:lnTo>
                  <a:lnTo>
                    <a:pt x="141540" y="110991"/>
                  </a:lnTo>
                  <a:lnTo>
                    <a:pt x="143040" y="108918"/>
                  </a:lnTo>
                  <a:lnTo>
                    <a:pt x="145099" y="107536"/>
                  </a:lnTo>
                  <a:lnTo>
                    <a:pt x="147529" y="106615"/>
                  </a:lnTo>
                  <a:lnTo>
                    <a:pt x="183303" y="63484"/>
                  </a:lnTo>
                  <a:lnTo>
                    <a:pt x="190476" y="51734"/>
                  </a:lnTo>
                  <a:lnTo>
                    <a:pt x="204008" y="42608"/>
                  </a:lnTo>
                  <a:lnTo>
                    <a:pt x="218598" y="36166"/>
                  </a:lnTo>
                  <a:lnTo>
                    <a:pt x="225207" y="31947"/>
                  </a:lnTo>
                  <a:lnTo>
                    <a:pt x="236206" y="29017"/>
                  </a:lnTo>
                  <a:lnTo>
                    <a:pt x="246148" y="28611"/>
                  </a:lnTo>
                  <a:lnTo>
                    <a:pt x="255709" y="36777"/>
                  </a:lnTo>
                  <a:lnTo>
                    <a:pt x="256517" y="40333"/>
                  </a:lnTo>
                  <a:lnTo>
                    <a:pt x="257163" y="85727"/>
                  </a:lnTo>
                  <a:lnTo>
                    <a:pt x="257164" y="113866"/>
                  </a:lnTo>
                  <a:lnTo>
                    <a:pt x="262220" y="114169"/>
                  </a:lnTo>
                  <a:lnTo>
                    <a:pt x="263709" y="113153"/>
                  </a:lnTo>
                  <a:lnTo>
                    <a:pt x="264702" y="111418"/>
                  </a:lnTo>
                  <a:lnTo>
                    <a:pt x="265364" y="109202"/>
                  </a:lnTo>
                  <a:lnTo>
                    <a:pt x="266865" y="107726"/>
                  </a:lnTo>
                  <a:lnTo>
                    <a:pt x="271353" y="106085"/>
                  </a:lnTo>
                  <a:lnTo>
                    <a:pt x="272973" y="104589"/>
                  </a:lnTo>
                  <a:lnTo>
                    <a:pt x="284289" y="87472"/>
                  </a:lnTo>
                  <a:lnTo>
                    <a:pt x="300842" y="69578"/>
                  </a:lnTo>
                  <a:lnTo>
                    <a:pt x="303035" y="63378"/>
                  </a:lnTo>
                  <a:lnTo>
                    <a:pt x="304678" y="61301"/>
                  </a:lnTo>
                  <a:lnTo>
                    <a:pt x="310989" y="57319"/>
                  </a:lnTo>
                  <a:lnTo>
                    <a:pt x="314185" y="48062"/>
                  </a:lnTo>
                  <a:lnTo>
                    <a:pt x="322503" y="47661"/>
                  </a:lnTo>
                  <a:lnTo>
                    <a:pt x="322949" y="48706"/>
                  </a:lnTo>
                  <a:lnTo>
                    <a:pt x="323839" y="95264"/>
                  </a:lnTo>
                  <a:lnTo>
                    <a:pt x="323839" y="98433"/>
                  </a:lnTo>
                  <a:lnTo>
                    <a:pt x="321017" y="104777"/>
                  </a:lnTo>
                  <a:lnTo>
                    <a:pt x="317294" y="111124"/>
                  </a:lnTo>
                  <a:lnTo>
                    <a:pt x="315639" y="117472"/>
                  </a:lnTo>
                  <a:lnTo>
                    <a:pt x="316255" y="120647"/>
                  </a:lnTo>
                  <a:lnTo>
                    <a:pt x="323034" y="133151"/>
                  </a:lnTo>
                  <a:lnTo>
                    <a:pt x="323733" y="141383"/>
                  </a:lnTo>
                  <a:lnTo>
                    <a:pt x="332030" y="150942"/>
                  </a:lnTo>
                  <a:lnTo>
                    <a:pt x="338025" y="151966"/>
                  </a:lnTo>
                  <a:lnTo>
                    <a:pt x="343549" y="149383"/>
                  </a:lnTo>
                  <a:lnTo>
                    <a:pt x="349533" y="145766"/>
                  </a:lnTo>
                  <a:lnTo>
                    <a:pt x="358852" y="142671"/>
                  </a:lnTo>
                  <a:lnTo>
                    <a:pt x="368315" y="136580"/>
                  </a:lnTo>
                  <a:lnTo>
                    <a:pt x="374650" y="134784"/>
                  </a:lnTo>
                  <a:lnTo>
                    <a:pt x="380994" y="128341"/>
                  </a:lnTo>
                  <a:lnTo>
                    <a:pt x="422264" y="82570"/>
                  </a:lnTo>
                  <a:lnTo>
                    <a:pt x="433906" y="69852"/>
                  </a:lnTo>
                  <a:lnTo>
                    <a:pt x="436258" y="63499"/>
                  </a:lnTo>
                  <a:lnTo>
                    <a:pt x="437943" y="61381"/>
                  </a:lnTo>
                  <a:lnTo>
                    <a:pt x="446175" y="57705"/>
                  </a:lnTo>
                  <a:lnTo>
                    <a:pt x="447003" y="54573"/>
                  </a:lnTo>
                  <a:lnTo>
                    <a:pt x="447661" y="47658"/>
                  </a:lnTo>
                  <a:lnTo>
                    <a:pt x="447664" y="65232"/>
                  </a:lnTo>
                  <a:lnTo>
                    <a:pt x="441119" y="73992"/>
                  </a:lnTo>
                  <a:lnTo>
                    <a:pt x="438532" y="83968"/>
                  </a:lnTo>
                  <a:lnTo>
                    <a:pt x="438139" y="112970"/>
                  </a:lnTo>
                  <a:lnTo>
                    <a:pt x="439197" y="113412"/>
                  </a:lnTo>
                  <a:lnTo>
                    <a:pt x="461843" y="114297"/>
                  </a:lnTo>
                  <a:lnTo>
                    <a:pt x="463467" y="113238"/>
                  </a:lnTo>
                  <a:lnTo>
                    <a:pt x="464549" y="111474"/>
                  </a:lnTo>
                  <a:lnTo>
                    <a:pt x="465271" y="109240"/>
                  </a:lnTo>
                  <a:lnTo>
                    <a:pt x="466810" y="107751"/>
                  </a:lnTo>
                  <a:lnTo>
                    <a:pt x="476330" y="103976"/>
                  </a:lnTo>
                  <a:lnTo>
                    <a:pt x="480865" y="99832"/>
                  </a:lnTo>
                  <a:lnTo>
                    <a:pt x="483587" y="94463"/>
                  </a:lnTo>
                  <a:lnTo>
                    <a:pt x="486535" y="79269"/>
                  </a:lnTo>
                  <a:lnTo>
                    <a:pt x="493246" y="66652"/>
                  </a:lnTo>
                  <a:lnTo>
                    <a:pt x="494885" y="53968"/>
                  </a:lnTo>
                  <a:lnTo>
                    <a:pt x="493962" y="51853"/>
                  </a:lnTo>
                  <a:lnTo>
                    <a:pt x="492287" y="50442"/>
                  </a:lnTo>
                  <a:lnTo>
                    <a:pt x="490113" y="49503"/>
                  </a:lnTo>
                  <a:lnTo>
                    <a:pt x="488663" y="47817"/>
                  </a:lnTo>
                  <a:lnTo>
                    <a:pt x="487052" y="43123"/>
                  </a:lnTo>
                  <a:lnTo>
                    <a:pt x="484960" y="31485"/>
                  </a:lnTo>
                  <a:lnTo>
                    <a:pt x="468440" y="11393"/>
                  </a:lnTo>
                  <a:lnTo>
                    <a:pt x="462169" y="5020"/>
                  </a:lnTo>
                  <a:lnTo>
                    <a:pt x="453758" y="2229"/>
                  </a:lnTo>
                  <a:lnTo>
                    <a:pt x="406421" y="8"/>
                  </a:lnTo>
                  <a:lnTo>
                    <a:pt x="396873" y="0"/>
                  </a:lnTo>
                  <a:lnTo>
                    <a:pt x="390518" y="2820"/>
                  </a:lnTo>
                  <a:lnTo>
                    <a:pt x="366850" y="23677"/>
                  </a:lnTo>
                  <a:lnTo>
                    <a:pt x="364121" y="29219"/>
                  </a:lnTo>
                  <a:lnTo>
                    <a:pt x="363394" y="32178"/>
                  </a:lnTo>
                  <a:lnTo>
                    <a:pt x="354592" y="47679"/>
                  </a:lnTo>
                  <a:lnTo>
                    <a:pt x="352430" y="95073"/>
                  </a:lnTo>
                  <a:lnTo>
                    <a:pt x="352425" y="98306"/>
                  </a:lnTo>
                  <a:lnTo>
                    <a:pt x="351363" y="100462"/>
                  </a:lnTo>
                  <a:lnTo>
                    <a:pt x="349596" y="101898"/>
                  </a:lnTo>
                  <a:lnTo>
                    <a:pt x="347361" y="102856"/>
                  </a:lnTo>
                  <a:lnTo>
                    <a:pt x="345870" y="104553"/>
                  </a:lnTo>
                  <a:lnTo>
                    <a:pt x="344214" y="109261"/>
                  </a:lnTo>
                  <a:lnTo>
                    <a:pt x="342889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9" name="SMARTInkShape-Group201"/>
          <p:cNvGrpSpPr/>
          <p:nvPr/>
        </p:nvGrpSpPr>
        <p:grpSpPr>
          <a:xfrm>
            <a:off x="7867651" y="4276856"/>
            <a:ext cx="923794" cy="190331"/>
            <a:chOff x="7867651" y="4276856"/>
            <a:chExt cx="923794" cy="190331"/>
          </a:xfrm>
        </p:grpSpPr>
        <p:sp>
          <p:nvSpPr>
            <p:cNvPr id="337" name="SMARTInkShape-778"/>
            <p:cNvSpPr/>
            <p:nvPr>
              <p:custDataLst>
                <p:tags r:id="rId119"/>
              </p:custDataLst>
            </p:nvPr>
          </p:nvSpPr>
          <p:spPr>
            <a:xfrm>
              <a:off x="8410575" y="4276856"/>
              <a:ext cx="380870" cy="171320"/>
            </a:xfrm>
            <a:custGeom>
              <a:avLst/>
              <a:gdLst/>
              <a:ahLst/>
              <a:cxnLst/>
              <a:rect l="0" t="0" r="0" b="0"/>
              <a:pathLst>
                <a:path w="380870" h="171320">
                  <a:moveTo>
                    <a:pt x="0" y="161794"/>
                  </a:moveTo>
                  <a:lnTo>
                    <a:pt x="0" y="161794"/>
                  </a:lnTo>
                  <a:lnTo>
                    <a:pt x="9132" y="161794"/>
                  </a:lnTo>
                  <a:lnTo>
                    <a:pt x="19015" y="171285"/>
                  </a:lnTo>
                  <a:lnTo>
                    <a:pt x="42754" y="171319"/>
                  </a:lnTo>
                  <a:lnTo>
                    <a:pt x="48282" y="168497"/>
                  </a:lnTo>
                  <a:lnTo>
                    <a:pt x="60454" y="158062"/>
                  </a:lnTo>
                  <a:lnTo>
                    <a:pt x="63910" y="152021"/>
                  </a:lnTo>
                  <a:lnTo>
                    <a:pt x="66504" y="145809"/>
                  </a:lnTo>
                  <a:lnTo>
                    <a:pt x="71186" y="139520"/>
                  </a:lnTo>
                  <a:lnTo>
                    <a:pt x="100795" y="116282"/>
                  </a:lnTo>
                  <a:lnTo>
                    <a:pt x="133336" y="68704"/>
                  </a:lnTo>
                  <a:lnTo>
                    <a:pt x="157692" y="32586"/>
                  </a:lnTo>
                  <a:lnTo>
                    <a:pt x="161368" y="20928"/>
                  </a:lnTo>
                  <a:lnTo>
                    <a:pt x="171330" y="9526"/>
                  </a:lnTo>
                  <a:lnTo>
                    <a:pt x="166357" y="14489"/>
                  </a:lnTo>
                  <a:lnTo>
                    <a:pt x="163895" y="19772"/>
                  </a:lnTo>
                  <a:lnTo>
                    <a:pt x="159154" y="46119"/>
                  </a:lnTo>
                  <a:lnTo>
                    <a:pt x="155402" y="53233"/>
                  </a:lnTo>
                  <a:lnTo>
                    <a:pt x="152231" y="63188"/>
                  </a:lnTo>
                  <a:lnTo>
                    <a:pt x="146117" y="72841"/>
                  </a:lnTo>
                  <a:lnTo>
                    <a:pt x="133994" y="106040"/>
                  </a:lnTo>
                  <a:lnTo>
                    <a:pt x="133477" y="117620"/>
                  </a:lnTo>
                  <a:lnTo>
                    <a:pt x="136228" y="123816"/>
                  </a:lnTo>
                  <a:lnTo>
                    <a:pt x="141562" y="131362"/>
                  </a:lnTo>
                  <a:lnTo>
                    <a:pt x="145114" y="132393"/>
                  </a:lnTo>
                  <a:lnTo>
                    <a:pt x="160175" y="133171"/>
                  </a:lnTo>
                  <a:lnTo>
                    <a:pt x="169184" y="126663"/>
                  </a:lnTo>
                  <a:lnTo>
                    <a:pt x="193950" y="116351"/>
                  </a:lnTo>
                  <a:lnTo>
                    <a:pt x="241291" y="72891"/>
                  </a:lnTo>
                  <a:lnTo>
                    <a:pt x="262467" y="50669"/>
                  </a:lnTo>
                  <a:lnTo>
                    <a:pt x="264818" y="44319"/>
                  </a:lnTo>
                  <a:lnTo>
                    <a:pt x="266504" y="42202"/>
                  </a:lnTo>
                  <a:lnTo>
                    <a:pt x="272873" y="38165"/>
                  </a:lnTo>
                  <a:lnTo>
                    <a:pt x="276187" y="28575"/>
                  </a:lnTo>
                  <a:lnTo>
                    <a:pt x="276224" y="42637"/>
                  </a:lnTo>
                  <a:lnTo>
                    <a:pt x="273403" y="48157"/>
                  </a:lnTo>
                  <a:lnTo>
                    <a:pt x="269679" y="54139"/>
                  </a:lnTo>
                  <a:lnTo>
                    <a:pt x="267288" y="66603"/>
                  </a:lnTo>
                  <a:lnTo>
                    <a:pt x="267091" y="69758"/>
                  </a:lnTo>
                  <a:lnTo>
                    <a:pt x="264052" y="76086"/>
                  </a:lnTo>
                  <a:lnTo>
                    <a:pt x="261760" y="79255"/>
                  </a:lnTo>
                  <a:lnTo>
                    <a:pt x="258534" y="93829"/>
                  </a:lnTo>
                  <a:lnTo>
                    <a:pt x="257176" y="141252"/>
                  </a:lnTo>
                  <a:lnTo>
                    <a:pt x="258233" y="141749"/>
                  </a:lnTo>
                  <a:lnTo>
                    <a:pt x="294031" y="142733"/>
                  </a:lnTo>
                  <a:lnTo>
                    <a:pt x="302837" y="139917"/>
                  </a:lnTo>
                  <a:lnTo>
                    <a:pt x="320415" y="126497"/>
                  </a:lnTo>
                  <a:lnTo>
                    <a:pt x="336146" y="114096"/>
                  </a:lnTo>
                  <a:lnTo>
                    <a:pt x="346248" y="106728"/>
                  </a:lnTo>
                  <a:lnTo>
                    <a:pt x="366978" y="80124"/>
                  </a:lnTo>
                  <a:lnTo>
                    <a:pt x="373409" y="66718"/>
                  </a:lnTo>
                  <a:lnTo>
                    <a:pt x="377627" y="60271"/>
                  </a:lnTo>
                  <a:lnTo>
                    <a:pt x="380001" y="50692"/>
                  </a:lnTo>
                  <a:lnTo>
                    <a:pt x="380869" y="34797"/>
                  </a:lnTo>
                  <a:lnTo>
                    <a:pt x="378119" y="28445"/>
                  </a:lnTo>
                  <a:lnTo>
                    <a:pt x="367732" y="15744"/>
                  </a:lnTo>
                  <a:lnTo>
                    <a:pt x="361697" y="12216"/>
                  </a:lnTo>
                  <a:lnTo>
                    <a:pt x="355488" y="9590"/>
                  </a:lnTo>
                  <a:lnTo>
                    <a:pt x="346042" y="3220"/>
                  </a:lnTo>
                  <a:lnTo>
                    <a:pt x="336541" y="862"/>
                  </a:lnTo>
                  <a:lnTo>
                    <a:pt x="315617" y="0"/>
                  </a:lnTo>
                  <a:lnTo>
                    <a:pt x="306785" y="2749"/>
                  </a:lnTo>
                  <a:lnTo>
                    <a:pt x="299331" y="6441"/>
                  </a:lnTo>
                  <a:lnTo>
                    <a:pt x="289185" y="9577"/>
                  </a:lnTo>
                  <a:lnTo>
                    <a:pt x="241564" y="44345"/>
                  </a:lnTo>
                  <a:lnTo>
                    <a:pt x="231853" y="54910"/>
                  </a:lnTo>
                  <a:lnTo>
                    <a:pt x="223331" y="69917"/>
                  </a:lnTo>
                  <a:lnTo>
                    <a:pt x="219278" y="81537"/>
                  </a:lnTo>
                  <a:lnTo>
                    <a:pt x="212903" y="91682"/>
                  </a:lnTo>
                  <a:lnTo>
                    <a:pt x="209550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" name="SMARTInkShape-779"/>
            <p:cNvSpPr/>
            <p:nvPr>
              <p:custDataLst>
                <p:tags r:id="rId120"/>
              </p:custDataLst>
            </p:nvPr>
          </p:nvSpPr>
          <p:spPr>
            <a:xfrm>
              <a:off x="7867651" y="4305314"/>
              <a:ext cx="552402" cy="161873"/>
            </a:xfrm>
            <a:custGeom>
              <a:avLst/>
              <a:gdLst/>
              <a:ahLst/>
              <a:cxnLst/>
              <a:rect l="0" t="0" r="0" b="0"/>
              <a:pathLst>
                <a:path w="552402" h="161873">
                  <a:moveTo>
                    <a:pt x="66674" y="19036"/>
                  </a:moveTo>
                  <a:lnTo>
                    <a:pt x="66674" y="19036"/>
                  </a:lnTo>
                  <a:lnTo>
                    <a:pt x="57159" y="19036"/>
                  </a:lnTo>
                  <a:lnTo>
                    <a:pt x="47634" y="28551"/>
                  </a:lnTo>
                  <a:lnTo>
                    <a:pt x="28574" y="28561"/>
                  </a:lnTo>
                  <a:lnTo>
                    <a:pt x="19442" y="37694"/>
                  </a:lnTo>
                  <a:lnTo>
                    <a:pt x="19059" y="52265"/>
                  </a:lnTo>
                  <a:lnTo>
                    <a:pt x="17998" y="53889"/>
                  </a:lnTo>
                  <a:lnTo>
                    <a:pt x="16231" y="54971"/>
                  </a:lnTo>
                  <a:lnTo>
                    <a:pt x="13996" y="55693"/>
                  </a:lnTo>
                  <a:lnTo>
                    <a:pt x="12505" y="57232"/>
                  </a:lnTo>
                  <a:lnTo>
                    <a:pt x="10849" y="61765"/>
                  </a:lnTo>
                  <a:lnTo>
                    <a:pt x="9917" y="70267"/>
                  </a:lnTo>
                  <a:lnTo>
                    <a:pt x="8728" y="72240"/>
                  </a:lnTo>
                  <a:lnTo>
                    <a:pt x="6876" y="73555"/>
                  </a:lnTo>
                  <a:lnTo>
                    <a:pt x="4584" y="74432"/>
                  </a:lnTo>
                  <a:lnTo>
                    <a:pt x="3055" y="76075"/>
                  </a:lnTo>
                  <a:lnTo>
                    <a:pt x="1358" y="80723"/>
                  </a:lnTo>
                  <a:lnTo>
                    <a:pt x="2" y="127071"/>
                  </a:lnTo>
                  <a:lnTo>
                    <a:pt x="0" y="136536"/>
                  </a:lnTo>
                  <a:lnTo>
                    <a:pt x="2821" y="142872"/>
                  </a:lnTo>
                  <a:lnTo>
                    <a:pt x="14188" y="156886"/>
                  </a:lnTo>
                  <a:lnTo>
                    <a:pt x="19710" y="159677"/>
                  </a:lnTo>
                  <a:lnTo>
                    <a:pt x="36256" y="161780"/>
                  </a:lnTo>
                  <a:lnTo>
                    <a:pt x="47666" y="161872"/>
                  </a:lnTo>
                  <a:lnTo>
                    <a:pt x="55756" y="159071"/>
                  </a:lnTo>
                  <a:lnTo>
                    <a:pt x="82495" y="136401"/>
                  </a:lnTo>
                  <a:lnTo>
                    <a:pt x="98060" y="123789"/>
                  </a:lnTo>
                  <a:lnTo>
                    <a:pt x="116148" y="111106"/>
                  </a:lnTo>
                  <a:lnTo>
                    <a:pt x="120413" y="104759"/>
                  </a:lnTo>
                  <a:lnTo>
                    <a:pt x="132333" y="70718"/>
                  </a:lnTo>
                  <a:lnTo>
                    <a:pt x="133337" y="44054"/>
                  </a:lnTo>
                  <a:lnTo>
                    <a:pt x="130522" y="37917"/>
                  </a:lnTo>
                  <a:lnTo>
                    <a:pt x="125147" y="30409"/>
                  </a:lnTo>
                  <a:lnTo>
                    <a:pt x="121589" y="29382"/>
                  </a:lnTo>
                  <a:lnTo>
                    <a:pt x="82538" y="28565"/>
                  </a:lnTo>
                  <a:lnTo>
                    <a:pt x="76194" y="31385"/>
                  </a:lnTo>
                  <a:lnTo>
                    <a:pt x="45312" y="54071"/>
                  </a:lnTo>
                  <a:lnTo>
                    <a:pt x="38119" y="63519"/>
                  </a:lnTo>
                  <a:lnTo>
                    <a:pt x="25640" y="73021"/>
                  </a:lnTo>
                  <a:lnTo>
                    <a:pt x="2688" y="104761"/>
                  </a:lnTo>
                  <a:lnTo>
                    <a:pt x="796" y="117108"/>
                  </a:lnTo>
                  <a:lnTo>
                    <a:pt x="46" y="140587"/>
                  </a:lnTo>
                  <a:lnTo>
                    <a:pt x="5069" y="147244"/>
                  </a:lnTo>
                  <a:lnTo>
                    <a:pt x="10367" y="150100"/>
                  </a:lnTo>
                  <a:lnTo>
                    <a:pt x="25510" y="152085"/>
                  </a:lnTo>
                  <a:lnTo>
                    <a:pt x="55860" y="152375"/>
                  </a:lnTo>
                  <a:lnTo>
                    <a:pt x="64690" y="149559"/>
                  </a:lnTo>
                  <a:lnTo>
                    <a:pt x="108243" y="126876"/>
                  </a:lnTo>
                  <a:lnTo>
                    <a:pt x="133407" y="111442"/>
                  </a:lnTo>
                  <a:lnTo>
                    <a:pt x="168631" y="83475"/>
                  </a:lnTo>
                  <a:lnTo>
                    <a:pt x="177605" y="73076"/>
                  </a:lnTo>
                  <a:lnTo>
                    <a:pt x="224247" y="41345"/>
                  </a:lnTo>
                  <a:lnTo>
                    <a:pt x="233542" y="31761"/>
                  </a:lnTo>
                  <a:lnTo>
                    <a:pt x="236088" y="25397"/>
                  </a:lnTo>
                  <a:lnTo>
                    <a:pt x="237825" y="23277"/>
                  </a:lnTo>
                  <a:lnTo>
                    <a:pt x="244269" y="19234"/>
                  </a:lnTo>
                  <a:lnTo>
                    <a:pt x="246147" y="14538"/>
                  </a:lnTo>
                  <a:lnTo>
                    <a:pt x="247706" y="12862"/>
                  </a:lnTo>
                  <a:lnTo>
                    <a:pt x="255718" y="9952"/>
                  </a:lnTo>
                  <a:lnTo>
                    <a:pt x="256204" y="10863"/>
                  </a:lnTo>
                  <a:lnTo>
                    <a:pt x="257163" y="32181"/>
                  </a:lnTo>
                  <a:lnTo>
                    <a:pt x="254347" y="38283"/>
                  </a:lnTo>
                  <a:lnTo>
                    <a:pt x="250626" y="44524"/>
                  </a:lnTo>
                  <a:lnTo>
                    <a:pt x="248237" y="57153"/>
                  </a:lnTo>
                  <a:lnTo>
                    <a:pt x="246851" y="64551"/>
                  </a:lnTo>
                  <a:lnTo>
                    <a:pt x="230764" y="112126"/>
                  </a:lnTo>
                  <a:lnTo>
                    <a:pt x="228504" y="119676"/>
                  </a:lnTo>
                  <a:lnTo>
                    <a:pt x="221250" y="133146"/>
                  </a:lnTo>
                  <a:lnTo>
                    <a:pt x="220525" y="136385"/>
                  </a:lnTo>
                  <a:lnTo>
                    <a:pt x="209560" y="152371"/>
                  </a:lnTo>
                  <a:lnTo>
                    <a:pt x="214609" y="147325"/>
                  </a:lnTo>
                  <a:lnTo>
                    <a:pt x="217090" y="142023"/>
                  </a:lnTo>
                  <a:lnTo>
                    <a:pt x="217751" y="139128"/>
                  </a:lnTo>
                  <a:lnTo>
                    <a:pt x="223739" y="129995"/>
                  </a:lnTo>
                  <a:lnTo>
                    <a:pt x="250529" y="97216"/>
                  </a:lnTo>
                  <a:lnTo>
                    <a:pt x="260571" y="88708"/>
                  </a:lnTo>
                  <a:lnTo>
                    <a:pt x="278463" y="68821"/>
                  </a:lnTo>
                  <a:lnTo>
                    <a:pt x="325574" y="34949"/>
                  </a:lnTo>
                  <a:lnTo>
                    <a:pt x="332730" y="31400"/>
                  </a:lnTo>
                  <a:lnTo>
                    <a:pt x="349165" y="28935"/>
                  </a:lnTo>
                  <a:lnTo>
                    <a:pt x="370101" y="28563"/>
                  </a:lnTo>
                  <a:lnTo>
                    <a:pt x="370559" y="29620"/>
                  </a:lnTo>
                  <a:lnTo>
                    <a:pt x="371354" y="36762"/>
                  </a:lnTo>
                  <a:lnTo>
                    <a:pt x="370335" y="37203"/>
                  </a:lnTo>
                  <a:lnTo>
                    <a:pt x="358206" y="37970"/>
                  </a:lnTo>
                  <a:lnTo>
                    <a:pt x="356279" y="39067"/>
                  </a:lnTo>
                  <a:lnTo>
                    <a:pt x="354994" y="40857"/>
                  </a:lnTo>
                  <a:lnTo>
                    <a:pt x="354136" y="43109"/>
                  </a:lnTo>
                  <a:lnTo>
                    <a:pt x="352508" y="44609"/>
                  </a:lnTo>
                  <a:lnTo>
                    <a:pt x="344373" y="47216"/>
                  </a:lnTo>
                  <a:lnTo>
                    <a:pt x="301228" y="47611"/>
                  </a:lnTo>
                  <a:lnTo>
                    <a:pt x="299244" y="48669"/>
                  </a:lnTo>
                  <a:lnTo>
                    <a:pt x="297920" y="50433"/>
                  </a:lnTo>
                  <a:lnTo>
                    <a:pt x="297037" y="52668"/>
                  </a:lnTo>
                  <a:lnTo>
                    <a:pt x="295391" y="54157"/>
                  </a:lnTo>
                  <a:lnTo>
                    <a:pt x="290740" y="55812"/>
                  </a:lnTo>
                  <a:lnTo>
                    <a:pt x="289077" y="57312"/>
                  </a:lnTo>
                  <a:lnTo>
                    <a:pt x="277193" y="76077"/>
                  </a:lnTo>
                  <a:lnTo>
                    <a:pt x="276226" y="120643"/>
                  </a:lnTo>
                  <a:lnTo>
                    <a:pt x="276225" y="126989"/>
                  </a:lnTo>
                  <a:lnTo>
                    <a:pt x="279046" y="133337"/>
                  </a:lnTo>
                  <a:lnTo>
                    <a:pt x="290413" y="147360"/>
                  </a:lnTo>
                  <a:lnTo>
                    <a:pt x="295935" y="150152"/>
                  </a:lnTo>
                  <a:lnTo>
                    <a:pt x="308105" y="151945"/>
                  </a:lnTo>
                  <a:lnTo>
                    <a:pt x="314382" y="149368"/>
                  </a:lnTo>
                  <a:lnTo>
                    <a:pt x="320700" y="145753"/>
                  </a:lnTo>
                  <a:lnTo>
                    <a:pt x="364438" y="133236"/>
                  </a:lnTo>
                  <a:lnTo>
                    <a:pt x="376680" y="126016"/>
                  </a:lnTo>
                  <a:lnTo>
                    <a:pt x="421869" y="92050"/>
                  </a:lnTo>
                  <a:lnTo>
                    <a:pt x="433836" y="79359"/>
                  </a:lnTo>
                  <a:lnTo>
                    <a:pt x="436232" y="73011"/>
                  </a:lnTo>
                  <a:lnTo>
                    <a:pt x="437930" y="70894"/>
                  </a:lnTo>
                  <a:lnTo>
                    <a:pt x="444316" y="66857"/>
                  </a:lnTo>
                  <a:lnTo>
                    <a:pt x="446182" y="62162"/>
                  </a:lnTo>
                  <a:lnTo>
                    <a:pt x="447738" y="60486"/>
                  </a:lnTo>
                  <a:lnTo>
                    <a:pt x="457071" y="57175"/>
                  </a:lnTo>
                  <a:lnTo>
                    <a:pt x="448986" y="65341"/>
                  </a:lnTo>
                  <a:lnTo>
                    <a:pt x="448062" y="71326"/>
                  </a:lnTo>
                  <a:lnTo>
                    <a:pt x="447677" y="102891"/>
                  </a:lnTo>
                  <a:lnTo>
                    <a:pt x="455875" y="112798"/>
                  </a:lnTo>
                  <a:lnTo>
                    <a:pt x="456808" y="118901"/>
                  </a:lnTo>
                  <a:lnTo>
                    <a:pt x="457997" y="120538"/>
                  </a:lnTo>
                  <a:lnTo>
                    <a:pt x="459848" y="121629"/>
                  </a:lnTo>
                  <a:lnTo>
                    <a:pt x="466877" y="123524"/>
                  </a:lnTo>
                  <a:lnTo>
                    <a:pt x="471378" y="123683"/>
                  </a:lnTo>
                  <a:lnTo>
                    <a:pt x="473002" y="122667"/>
                  </a:lnTo>
                  <a:lnTo>
                    <a:pt x="474084" y="120932"/>
                  </a:lnTo>
                  <a:lnTo>
                    <a:pt x="474806" y="118716"/>
                  </a:lnTo>
                  <a:lnTo>
                    <a:pt x="480877" y="110542"/>
                  </a:lnTo>
                  <a:lnTo>
                    <a:pt x="489243" y="107330"/>
                  </a:lnTo>
                  <a:lnTo>
                    <a:pt x="498958" y="104845"/>
                  </a:lnTo>
                  <a:lnTo>
                    <a:pt x="506803" y="100212"/>
                  </a:lnTo>
                  <a:lnTo>
                    <a:pt x="510995" y="94625"/>
                  </a:lnTo>
                  <a:lnTo>
                    <a:pt x="513917" y="88615"/>
                  </a:lnTo>
                  <a:lnTo>
                    <a:pt x="548237" y="49726"/>
                  </a:lnTo>
                  <a:lnTo>
                    <a:pt x="552285" y="21310"/>
                  </a:lnTo>
                  <a:lnTo>
                    <a:pt x="552401" y="14653"/>
                  </a:lnTo>
                  <a:lnTo>
                    <a:pt x="549605" y="8974"/>
                  </a:lnTo>
                  <a:lnTo>
                    <a:pt x="544244" y="1761"/>
                  </a:lnTo>
                  <a:lnTo>
                    <a:pt x="540688" y="775"/>
                  </a:lnTo>
                  <a:lnTo>
                    <a:pt x="516192" y="0"/>
                  </a:lnTo>
                  <a:lnTo>
                    <a:pt x="482564" y="31785"/>
                  </a:lnTo>
                  <a:lnTo>
                    <a:pt x="479056" y="40930"/>
                  </a:lnTo>
                  <a:lnTo>
                    <a:pt x="476439" y="50992"/>
                  </a:lnTo>
                  <a:lnTo>
                    <a:pt x="468956" y="66075"/>
                  </a:lnTo>
                  <a:lnTo>
                    <a:pt x="466658" y="72750"/>
                  </a:lnTo>
                  <a:lnTo>
                    <a:pt x="460472" y="82459"/>
                  </a:lnTo>
                  <a:lnTo>
                    <a:pt x="458654" y="88852"/>
                  </a:lnTo>
                  <a:lnTo>
                    <a:pt x="459228" y="92038"/>
                  </a:lnTo>
                  <a:lnTo>
                    <a:pt x="466724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9" name="SMARTInkShape-Group202"/>
          <p:cNvGrpSpPr/>
          <p:nvPr/>
        </p:nvGrpSpPr>
        <p:grpSpPr>
          <a:xfrm>
            <a:off x="9182494" y="4086225"/>
            <a:ext cx="942582" cy="342898"/>
            <a:chOff x="9182494" y="4086225"/>
            <a:chExt cx="942582" cy="342898"/>
          </a:xfrm>
        </p:grpSpPr>
        <p:sp>
          <p:nvSpPr>
            <p:cNvPr id="340" name="SMARTInkShape-780"/>
            <p:cNvSpPr/>
            <p:nvPr>
              <p:custDataLst>
                <p:tags r:id="rId110"/>
              </p:custDataLst>
            </p:nvPr>
          </p:nvSpPr>
          <p:spPr>
            <a:xfrm>
              <a:off x="9953637" y="4124325"/>
              <a:ext cx="66664" cy="228601"/>
            </a:xfrm>
            <a:custGeom>
              <a:avLst/>
              <a:gdLst/>
              <a:ahLst/>
              <a:cxnLst/>
              <a:rect l="0" t="0" r="0" b="0"/>
              <a:pathLst>
                <a:path w="66664" h="228601">
                  <a:moveTo>
                    <a:pt x="66663" y="0"/>
                  </a:moveTo>
                  <a:lnTo>
                    <a:pt x="66663" y="0"/>
                  </a:lnTo>
                  <a:lnTo>
                    <a:pt x="66663" y="41405"/>
                  </a:lnTo>
                  <a:lnTo>
                    <a:pt x="63839" y="47683"/>
                  </a:lnTo>
                  <a:lnTo>
                    <a:pt x="61606" y="50838"/>
                  </a:lnTo>
                  <a:lnTo>
                    <a:pt x="58461" y="65393"/>
                  </a:lnTo>
                  <a:lnTo>
                    <a:pt x="56340" y="81669"/>
                  </a:lnTo>
                  <a:lnTo>
                    <a:pt x="50670" y="92873"/>
                  </a:lnTo>
                  <a:lnTo>
                    <a:pt x="47461" y="108068"/>
                  </a:lnTo>
                  <a:lnTo>
                    <a:pt x="41335" y="120802"/>
                  </a:lnTo>
                  <a:lnTo>
                    <a:pt x="33459" y="149663"/>
                  </a:lnTo>
                  <a:lnTo>
                    <a:pt x="21670" y="170671"/>
                  </a:lnTo>
                  <a:lnTo>
                    <a:pt x="19150" y="177454"/>
                  </a:lnTo>
                  <a:lnTo>
                    <a:pt x="12839" y="187223"/>
                  </a:lnTo>
                  <a:lnTo>
                    <a:pt x="9439" y="196820"/>
                  </a:lnTo>
                  <a:lnTo>
                    <a:pt x="3259" y="206366"/>
                  </a:lnTo>
                  <a:lnTo>
                    <a:pt x="958" y="215897"/>
                  </a:lnTo>
                  <a:lnTo>
                    <a:pt x="0" y="228435"/>
                  </a:lnTo>
                  <a:lnTo>
                    <a:pt x="9513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SMARTInkShape-781"/>
            <p:cNvSpPr/>
            <p:nvPr>
              <p:custDataLst>
                <p:tags r:id="rId111"/>
              </p:custDataLst>
            </p:nvPr>
          </p:nvSpPr>
          <p:spPr>
            <a:xfrm>
              <a:off x="9944100" y="4086225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0" y="28575"/>
                  </a:moveTo>
                  <a:lnTo>
                    <a:pt x="0" y="28575"/>
                  </a:lnTo>
                  <a:lnTo>
                    <a:pt x="41315" y="28575"/>
                  </a:lnTo>
                  <a:lnTo>
                    <a:pt x="47643" y="25753"/>
                  </a:lnTo>
                  <a:lnTo>
                    <a:pt x="50812" y="23518"/>
                  </a:lnTo>
                  <a:lnTo>
                    <a:pt x="65384" y="20374"/>
                  </a:lnTo>
                  <a:lnTo>
                    <a:pt x="98360" y="18069"/>
                  </a:lnTo>
                  <a:lnTo>
                    <a:pt x="117049" y="10859"/>
                  </a:lnTo>
                  <a:lnTo>
                    <a:pt x="136637" y="8730"/>
                  </a:lnTo>
                  <a:lnTo>
                    <a:pt x="151935" y="906"/>
                  </a:lnTo>
                  <a:lnTo>
                    <a:pt x="180846" y="0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782"/>
            <p:cNvSpPr/>
            <p:nvPr>
              <p:custDataLst>
                <p:tags r:id="rId112"/>
              </p:custDataLst>
            </p:nvPr>
          </p:nvSpPr>
          <p:spPr>
            <a:xfrm>
              <a:off x="9620254" y="4152939"/>
              <a:ext cx="333372" cy="214889"/>
            </a:xfrm>
            <a:custGeom>
              <a:avLst/>
              <a:gdLst/>
              <a:ahLst/>
              <a:cxnLst/>
              <a:rect l="0" t="0" r="0" b="0"/>
              <a:pathLst>
                <a:path w="333372" h="214889">
                  <a:moveTo>
                    <a:pt x="142871" y="57111"/>
                  </a:moveTo>
                  <a:lnTo>
                    <a:pt x="142871" y="57111"/>
                  </a:lnTo>
                  <a:lnTo>
                    <a:pt x="142871" y="62168"/>
                  </a:lnTo>
                  <a:lnTo>
                    <a:pt x="140047" y="67472"/>
                  </a:lnTo>
                  <a:lnTo>
                    <a:pt x="136325" y="73358"/>
                  </a:lnTo>
                  <a:lnTo>
                    <a:pt x="133170" y="82621"/>
                  </a:lnTo>
                  <a:lnTo>
                    <a:pt x="101556" y="126570"/>
                  </a:lnTo>
                  <a:lnTo>
                    <a:pt x="98051" y="135959"/>
                  </a:lnTo>
                  <a:lnTo>
                    <a:pt x="97116" y="141426"/>
                  </a:lnTo>
                  <a:lnTo>
                    <a:pt x="94376" y="146129"/>
                  </a:lnTo>
                  <a:lnTo>
                    <a:pt x="47658" y="190445"/>
                  </a:lnTo>
                  <a:lnTo>
                    <a:pt x="31751" y="205276"/>
                  </a:lnTo>
                  <a:lnTo>
                    <a:pt x="19242" y="210197"/>
                  </a:lnTo>
                  <a:lnTo>
                    <a:pt x="14547" y="214402"/>
                  </a:lnTo>
                  <a:lnTo>
                    <a:pt x="11813" y="214888"/>
                  </a:lnTo>
                  <a:lnTo>
                    <a:pt x="8933" y="214154"/>
                  </a:lnTo>
                  <a:lnTo>
                    <a:pt x="1761" y="210428"/>
                  </a:lnTo>
                  <a:lnTo>
                    <a:pt x="780" y="207096"/>
                  </a:lnTo>
                  <a:lnTo>
                    <a:pt x="0" y="177632"/>
                  </a:lnTo>
                  <a:lnTo>
                    <a:pt x="1057" y="175558"/>
                  </a:lnTo>
                  <a:lnTo>
                    <a:pt x="2820" y="174176"/>
                  </a:lnTo>
                  <a:lnTo>
                    <a:pt x="5053" y="173254"/>
                  </a:lnTo>
                  <a:lnTo>
                    <a:pt x="6542" y="171581"/>
                  </a:lnTo>
                  <a:lnTo>
                    <a:pt x="11756" y="161293"/>
                  </a:lnTo>
                  <a:lnTo>
                    <a:pt x="23675" y="147827"/>
                  </a:lnTo>
                  <a:lnTo>
                    <a:pt x="29218" y="145054"/>
                  </a:lnTo>
                  <a:lnTo>
                    <a:pt x="47450" y="142922"/>
                  </a:lnTo>
                  <a:lnTo>
                    <a:pt x="52132" y="142875"/>
                  </a:lnTo>
                  <a:lnTo>
                    <a:pt x="57739" y="145675"/>
                  </a:lnTo>
                  <a:lnTo>
                    <a:pt x="63760" y="149389"/>
                  </a:lnTo>
                  <a:lnTo>
                    <a:pt x="69963" y="151040"/>
                  </a:lnTo>
                  <a:lnTo>
                    <a:pt x="72041" y="152539"/>
                  </a:lnTo>
                  <a:lnTo>
                    <a:pt x="73426" y="154596"/>
                  </a:lnTo>
                  <a:lnTo>
                    <a:pt x="74350" y="157026"/>
                  </a:lnTo>
                  <a:lnTo>
                    <a:pt x="76023" y="158646"/>
                  </a:lnTo>
                  <a:lnTo>
                    <a:pt x="80705" y="160446"/>
                  </a:lnTo>
                  <a:lnTo>
                    <a:pt x="82376" y="161984"/>
                  </a:lnTo>
                  <a:lnTo>
                    <a:pt x="84235" y="166516"/>
                  </a:lnTo>
                  <a:lnTo>
                    <a:pt x="85789" y="168148"/>
                  </a:lnTo>
                  <a:lnTo>
                    <a:pt x="90338" y="169960"/>
                  </a:lnTo>
                  <a:lnTo>
                    <a:pt x="91974" y="171502"/>
                  </a:lnTo>
                  <a:lnTo>
                    <a:pt x="93792" y="176038"/>
                  </a:lnTo>
                  <a:lnTo>
                    <a:pt x="95335" y="177671"/>
                  </a:lnTo>
                  <a:lnTo>
                    <a:pt x="99871" y="179485"/>
                  </a:lnTo>
                  <a:lnTo>
                    <a:pt x="101504" y="181027"/>
                  </a:lnTo>
                  <a:lnTo>
                    <a:pt x="103319" y="185562"/>
                  </a:lnTo>
                  <a:lnTo>
                    <a:pt x="104861" y="187195"/>
                  </a:lnTo>
                  <a:lnTo>
                    <a:pt x="109397" y="189010"/>
                  </a:lnTo>
                  <a:lnTo>
                    <a:pt x="111030" y="190552"/>
                  </a:lnTo>
                  <a:lnTo>
                    <a:pt x="112844" y="195087"/>
                  </a:lnTo>
                  <a:lnTo>
                    <a:pt x="114386" y="196720"/>
                  </a:lnTo>
                  <a:lnTo>
                    <a:pt x="122369" y="199556"/>
                  </a:lnTo>
                  <a:lnTo>
                    <a:pt x="131894" y="199948"/>
                  </a:lnTo>
                  <a:lnTo>
                    <a:pt x="177821" y="155510"/>
                  </a:lnTo>
                  <a:lnTo>
                    <a:pt x="186270" y="146004"/>
                  </a:lnTo>
                  <a:lnTo>
                    <a:pt x="188618" y="139658"/>
                  </a:lnTo>
                  <a:lnTo>
                    <a:pt x="191184" y="120415"/>
                  </a:lnTo>
                  <a:lnTo>
                    <a:pt x="197962" y="105324"/>
                  </a:lnTo>
                  <a:lnTo>
                    <a:pt x="199614" y="87096"/>
                  </a:lnTo>
                  <a:lnTo>
                    <a:pt x="197019" y="78198"/>
                  </a:lnTo>
                  <a:lnTo>
                    <a:pt x="193396" y="70717"/>
                  </a:lnTo>
                  <a:lnTo>
                    <a:pt x="185820" y="48998"/>
                  </a:lnTo>
                  <a:lnTo>
                    <a:pt x="171248" y="29140"/>
                  </a:lnTo>
                  <a:lnTo>
                    <a:pt x="158706" y="15955"/>
                  </a:lnTo>
                  <a:lnTo>
                    <a:pt x="152378" y="12361"/>
                  </a:lnTo>
                  <a:lnTo>
                    <a:pt x="117294" y="956"/>
                  </a:lnTo>
                  <a:lnTo>
                    <a:pt x="77916" y="0"/>
                  </a:lnTo>
                  <a:lnTo>
                    <a:pt x="68847" y="2800"/>
                  </a:lnTo>
                  <a:lnTo>
                    <a:pt x="61288" y="6514"/>
                  </a:lnTo>
                  <a:lnTo>
                    <a:pt x="39517" y="14151"/>
                  </a:lnTo>
                  <a:lnTo>
                    <a:pt x="26758" y="22627"/>
                  </a:lnTo>
                  <a:lnTo>
                    <a:pt x="22473" y="28732"/>
                  </a:lnTo>
                  <a:lnTo>
                    <a:pt x="19511" y="34973"/>
                  </a:lnTo>
                  <a:lnTo>
                    <a:pt x="12951" y="44437"/>
                  </a:lnTo>
                  <a:lnTo>
                    <a:pt x="9971" y="55232"/>
                  </a:lnTo>
                  <a:lnTo>
                    <a:pt x="9654" y="66668"/>
                  </a:lnTo>
                  <a:lnTo>
                    <a:pt x="10668" y="69832"/>
                  </a:lnTo>
                  <a:lnTo>
                    <a:pt x="12402" y="71942"/>
                  </a:lnTo>
                  <a:lnTo>
                    <a:pt x="28824" y="83330"/>
                  </a:lnTo>
                  <a:lnTo>
                    <a:pt x="35033" y="85697"/>
                  </a:lnTo>
                  <a:lnTo>
                    <a:pt x="44479" y="91922"/>
                  </a:lnTo>
                  <a:lnTo>
                    <a:pt x="55038" y="94236"/>
                  </a:lnTo>
                  <a:lnTo>
                    <a:pt x="65382" y="94778"/>
                  </a:lnTo>
                  <a:lnTo>
                    <a:pt x="109114" y="86543"/>
                  </a:lnTo>
                  <a:lnTo>
                    <a:pt x="140908" y="83033"/>
                  </a:lnTo>
                  <a:lnTo>
                    <a:pt x="183621" y="66403"/>
                  </a:lnTo>
                  <a:lnTo>
                    <a:pt x="227992" y="55105"/>
                  </a:lnTo>
                  <a:lnTo>
                    <a:pt x="274182" y="40707"/>
                  </a:lnTo>
                  <a:lnTo>
                    <a:pt x="294667" y="36023"/>
                  </a:lnTo>
                  <a:lnTo>
                    <a:pt x="314142" y="30754"/>
                  </a:lnTo>
                  <a:lnTo>
                    <a:pt x="333371" y="285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SMARTInkShape-783"/>
            <p:cNvSpPr/>
            <p:nvPr>
              <p:custDataLst>
                <p:tags r:id="rId113"/>
              </p:custDataLst>
            </p:nvPr>
          </p:nvSpPr>
          <p:spPr>
            <a:xfrm>
              <a:off x="9439275" y="4124325"/>
              <a:ext cx="142873" cy="132944"/>
            </a:xfrm>
            <a:custGeom>
              <a:avLst/>
              <a:gdLst/>
              <a:ahLst/>
              <a:cxnLst/>
              <a:rect l="0" t="0" r="0" b="0"/>
              <a:pathLst>
                <a:path w="142873" h="132944">
                  <a:moveTo>
                    <a:pt x="123825" y="0"/>
                  </a:moveTo>
                  <a:lnTo>
                    <a:pt x="123825" y="0"/>
                  </a:lnTo>
                  <a:lnTo>
                    <a:pt x="128882" y="0"/>
                  </a:lnTo>
                  <a:lnTo>
                    <a:pt x="130371" y="1058"/>
                  </a:lnTo>
                  <a:lnTo>
                    <a:pt x="131365" y="2822"/>
                  </a:lnTo>
                  <a:lnTo>
                    <a:pt x="132959" y="13257"/>
                  </a:lnTo>
                  <a:lnTo>
                    <a:pt x="134148" y="15188"/>
                  </a:lnTo>
                  <a:lnTo>
                    <a:pt x="135998" y="16475"/>
                  </a:lnTo>
                  <a:lnTo>
                    <a:pt x="138290" y="17333"/>
                  </a:lnTo>
                  <a:lnTo>
                    <a:pt x="139819" y="18964"/>
                  </a:lnTo>
                  <a:lnTo>
                    <a:pt x="141516" y="23598"/>
                  </a:lnTo>
                  <a:lnTo>
                    <a:pt x="142865" y="68537"/>
                  </a:lnTo>
                  <a:lnTo>
                    <a:pt x="142872" y="78985"/>
                  </a:lnTo>
                  <a:lnTo>
                    <a:pt x="140051" y="85552"/>
                  </a:lnTo>
                  <a:lnTo>
                    <a:pt x="110994" y="117590"/>
                  </a:lnTo>
                  <a:lnTo>
                    <a:pt x="104717" y="121054"/>
                  </a:lnTo>
                  <a:lnTo>
                    <a:pt x="57738" y="132740"/>
                  </a:lnTo>
                  <a:lnTo>
                    <a:pt x="54366" y="132943"/>
                  </a:lnTo>
                  <a:lnTo>
                    <a:pt x="47799" y="130347"/>
                  </a:lnTo>
                  <a:lnTo>
                    <a:pt x="41353" y="126723"/>
                  </a:lnTo>
                  <a:lnTo>
                    <a:pt x="28591" y="124397"/>
                  </a:lnTo>
                  <a:lnTo>
                    <a:pt x="6351" y="123858"/>
                  </a:lnTo>
                  <a:lnTo>
                    <a:pt x="4233" y="122789"/>
                  </a:lnTo>
                  <a:lnTo>
                    <a:pt x="2822" y="121017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SMARTInkShape-784"/>
            <p:cNvSpPr/>
            <p:nvPr>
              <p:custDataLst>
                <p:tags r:id="rId114"/>
              </p:custDataLst>
            </p:nvPr>
          </p:nvSpPr>
          <p:spPr>
            <a:xfrm>
              <a:off x="9420225" y="4191000"/>
              <a:ext cx="95251" cy="228560"/>
            </a:xfrm>
            <a:custGeom>
              <a:avLst/>
              <a:gdLst/>
              <a:ahLst/>
              <a:cxnLst/>
              <a:rect l="0" t="0" r="0" b="0"/>
              <a:pathLst>
                <a:path w="95251" h="228560">
                  <a:moveTo>
                    <a:pt x="95250" y="0"/>
                  </a:moveTo>
                  <a:lnTo>
                    <a:pt x="95250" y="0"/>
                  </a:lnTo>
                  <a:lnTo>
                    <a:pt x="87645" y="8663"/>
                  </a:lnTo>
                  <a:lnTo>
                    <a:pt x="80063" y="22793"/>
                  </a:lnTo>
                  <a:lnTo>
                    <a:pt x="68935" y="50767"/>
                  </a:lnTo>
                  <a:lnTo>
                    <a:pt x="61113" y="63608"/>
                  </a:lnTo>
                  <a:lnTo>
                    <a:pt x="47553" y="111015"/>
                  </a:lnTo>
                  <a:lnTo>
                    <a:pt x="28687" y="158634"/>
                  </a:lnTo>
                  <a:lnTo>
                    <a:pt x="16885" y="189843"/>
                  </a:lnTo>
                  <a:lnTo>
                    <a:pt x="14432" y="193237"/>
                  </a:lnTo>
                  <a:lnTo>
                    <a:pt x="11705" y="202652"/>
                  </a:lnTo>
                  <a:lnTo>
                    <a:pt x="9956" y="215831"/>
                  </a:lnTo>
                  <a:lnTo>
                    <a:pt x="35" y="228559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785"/>
            <p:cNvSpPr/>
            <p:nvPr>
              <p:custDataLst>
                <p:tags r:id="rId115"/>
              </p:custDataLst>
            </p:nvPr>
          </p:nvSpPr>
          <p:spPr>
            <a:xfrm>
              <a:off x="9515475" y="41433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786"/>
            <p:cNvSpPr/>
            <p:nvPr>
              <p:custDataLst>
                <p:tags r:id="rId116"/>
              </p:custDataLst>
            </p:nvPr>
          </p:nvSpPr>
          <p:spPr>
            <a:xfrm>
              <a:off x="9201150" y="4324350"/>
              <a:ext cx="123823" cy="104773"/>
            </a:xfrm>
            <a:custGeom>
              <a:avLst/>
              <a:gdLst/>
              <a:ahLst/>
              <a:cxnLst/>
              <a:rect l="0" t="0" r="0" b="0"/>
              <a:pathLst>
                <a:path w="123823" h="104773">
                  <a:moveTo>
                    <a:pt x="66675" y="0"/>
                  </a:moveTo>
                  <a:lnTo>
                    <a:pt x="66675" y="0"/>
                  </a:lnTo>
                  <a:lnTo>
                    <a:pt x="84010" y="0"/>
                  </a:lnTo>
                  <a:lnTo>
                    <a:pt x="93776" y="8201"/>
                  </a:lnTo>
                  <a:lnTo>
                    <a:pt x="102564" y="10321"/>
                  </a:lnTo>
                  <a:lnTo>
                    <a:pt x="108378" y="14465"/>
                  </a:lnTo>
                  <a:lnTo>
                    <a:pt x="111668" y="19834"/>
                  </a:lnTo>
                  <a:lnTo>
                    <a:pt x="114188" y="25749"/>
                  </a:lnTo>
                  <a:lnTo>
                    <a:pt x="120499" y="35028"/>
                  </a:lnTo>
                  <a:lnTo>
                    <a:pt x="122840" y="44481"/>
                  </a:lnTo>
                  <a:lnTo>
                    <a:pt x="123822" y="79491"/>
                  </a:lnTo>
                  <a:lnTo>
                    <a:pt x="121001" y="85777"/>
                  </a:lnTo>
                  <a:lnTo>
                    <a:pt x="118768" y="88934"/>
                  </a:lnTo>
                  <a:lnTo>
                    <a:pt x="113464" y="92443"/>
                  </a:lnTo>
                  <a:lnTo>
                    <a:pt x="110568" y="93379"/>
                  </a:lnTo>
                  <a:lnTo>
                    <a:pt x="108638" y="95061"/>
                  </a:lnTo>
                  <a:lnTo>
                    <a:pt x="106490" y="99752"/>
                  </a:lnTo>
                  <a:lnTo>
                    <a:pt x="104862" y="101426"/>
                  </a:lnTo>
                  <a:lnTo>
                    <a:pt x="100227" y="103287"/>
                  </a:lnTo>
                  <a:lnTo>
                    <a:pt x="53972" y="104772"/>
                  </a:lnTo>
                  <a:lnTo>
                    <a:pt x="47624" y="101952"/>
                  </a:lnTo>
                  <a:lnTo>
                    <a:pt x="41275" y="98228"/>
                  </a:lnTo>
                  <a:lnTo>
                    <a:pt x="31750" y="95074"/>
                  </a:lnTo>
                  <a:lnTo>
                    <a:pt x="22225" y="88965"/>
                  </a:lnTo>
                  <a:lnTo>
                    <a:pt x="11407" y="86152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787"/>
            <p:cNvSpPr/>
            <p:nvPr>
              <p:custDataLst>
                <p:tags r:id="rId117"/>
              </p:custDataLst>
            </p:nvPr>
          </p:nvSpPr>
          <p:spPr>
            <a:xfrm>
              <a:off x="9220200" y="4171961"/>
              <a:ext cx="95213" cy="123815"/>
            </a:xfrm>
            <a:custGeom>
              <a:avLst/>
              <a:gdLst/>
              <a:ahLst/>
              <a:cxnLst/>
              <a:rect l="0" t="0" r="0" b="0"/>
              <a:pathLst>
                <a:path w="95213" h="123815">
                  <a:moveTo>
                    <a:pt x="0" y="57139"/>
                  </a:moveTo>
                  <a:lnTo>
                    <a:pt x="0" y="57139"/>
                  </a:lnTo>
                  <a:lnTo>
                    <a:pt x="5057" y="52082"/>
                  </a:lnTo>
                  <a:lnTo>
                    <a:pt x="7540" y="46778"/>
                  </a:lnTo>
                  <a:lnTo>
                    <a:pt x="8201" y="43882"/>
                  </a:lnTo>
                  <a:lnTo>
                    <a:pt x="16890" y="28491"/>
                  </a:lnTo>
                  <a:lnTo>
                    <a:pt x="18623" y="20906"/>
                  </a:lnTo>
                  <a:lnTo>
                    <a:pt x="23980" y="14535"/>
                  </a:lnTo>
                  <a:lnTo>
                    <a:pt x="29356" y="11746"/>
                  </a:lnTo>
                  <a:lnTo>
                    <a:pt x="32270" y="11002"/>
                  </a:lnTo>
                  <a:lnTo>
                    <a:pt x="47693" y="2171"/>
                  </a:lnTo>
                  <a:lnTo>
                    <a:pt x="74436" y="0"/>
                  </a:lnTo>
                  <a:lnTo>
                    <a:pt x="90343" y="14178"/>
                  </a:lnTo>
                  <a:lnTo>
                    <a:pt x="93070" y="19701"/>
                  </a:lnTo>
                  <a:lnTo>
                    <a:pt x="95059" y="40969"/>
                  </a:lnTo>
                  <a:lnTo>
                    <a:pt x="95212" y="59001"/>
                  </a:lnTo>
                  <a:lnTo>
                    <a:pt x="92411" y="66081"/>
                  </a:lnTo>
                  <a:lnTo>
                    <a:pt x="88696" y="72755"/>
                  </a:lnTo>
                  <a:lnTo>
                    <a:pt x="86312" y="85663"/>
                  </a:lnTo>
                  <a:lnTo>
                    <a:pt x="86116" y="88855"/>
                  </a:lnTo>
                  <a:lnTo>
                    <a:pt x="83077" y="95224"/>
                  </a:lnTo>
                  <a:lnTo>
                    <a:pt x="62130" y="118788"/>
                  </a:lnTo>
                  <a:lnTo>
                    <a:pt x="56542" y="121580"/>
                  </a:lnTo>
                  <a:lnTo>
                    <a:pt x="38047" y="123618"/>
                  </a:lnTo>
                  <a:lnTo>
                    <a:pt x="0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SMARTInkShape-788"/>
            <p:cNvSpPr/>
            <p:nvPr>
              <p:custDataLst>
                <p:tags r:id="rId118"/>
              </p:custDataLst>
            </p:nvPr>
          </p:nvSpPr>
          <p:spPr>
            <a:xfrm>
              <a:off x="9182494" y="4162425"/>
              <a:ext cx="85332" cy="228160"/>
            </a:xfrm>
            <a:custGeom>
              <a:avLst/>
              <a:gdLst/>
              <a:ahLst/>
              <a:cxnLst/>
              <a:rect l="0" t="0" r="0" b="0"/>
              <a:pathLst>
                <a:path w="85332" h="228160">
                  <a:moveTo>
                    <a:pt x="85331" y="0"/>
                  </a:moveTo>
                  <a:lnTo>
                    <a:pt x="85331" y="0"/>
                  </a:lnTo>
                  <a:lnTo>
                    <a:pt x="85331" y="5057"/>
                  </a:lnTo>
                  <a:lnTo>
                    <a:pt x="84273" y="6546"/>
                  </a:lnTo>
                  <a:lnTo>
                    <a:pt x="82509" y="7539"/>
                  </a:lnTo>
                  <a:lnTo>
                    <a:pt x="77130" y="9132"/>
                  </a:lnTo>
                  <a:lnTo>
                    <a:pt x="76394" y="12173"/>
                  </a:lnTo>
                  <a:lnTo>
                    <a:pt x="75921" y="17692"/>
                  </a:lnTo>
                  <a:lnTo>
                    <a:pt x="67617" y="27131"/>
                  </a:lnTo>
                  <a:lnTo>
                    <a:pt x="65486" y="35894"/>
                  </a:lnTo>
                  <a:lnTo>
                    <a:pt x="59813" y="44737"/>
                  </a:lnTo>
                  <a:lnTo>
                    <a:pt x="57360" y="57207"/>
                  </a:lnTo>
                  <a:lnTo>
                    <a:pt x="57158" y="60363"/>
                  </a:lnTo>
                  <a:lnTo>
                    <a:pt x="54112" y="66692"/>
                  </a:lnTo>
                  <a:lnTo>
                    <a:pt x="51819" y="69861"/>
                  </a:lnTo>
                  <a:lnTo>
                    <a:pt x="35526" y="116948"/>
                  </a:lnTo>
                  <a:lnTo>
                    <a:pt x="31445" y="128177"/>
                  </a:lnTo>
                  <a:lnTo>
                    <a:pt x="28089" y="145340"/>
                  </a:lnTo>
                  <a:lnTo>
                    <a:pt x="21921" y="158657"/>
                  </a:lnTo>
                  <a:lnTo>
                    <a:pt x="18565" y="174480"/>
                  </a:lnTo>
                  <a:lnTo>
                    <a:pt x="11308" y="189844"/>
                  </a:lnTo>
                  <a:lnTo>
                    <a:pt x="9169" y="217182"/>
                  </a:lnTo>
                  <a:lnTo>
                    <a:pt x="0" y="228159"/>
                  </a:lnTo>
                  <a:lnTo>
                    <a:pt x="7842" y="220360"/>
                  </a:lnTo>
                  <a:lnTo>
                    <a:pt x="9131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0" name="SMARTInkShape-789"/>
          <p:cNvSpPr/>
          <p:nvPr>
            <p:custDataLst>
              <p:tags r:id="rId24"/>
            </p:custDataLst>
          </p:nvPr>
        </p:nvSpPr>
        <p:spPr>
          <a:xfrm>
            <a:off x="10258425" y="4124766"/>
            <a:ext cx="1438261" cy="208717"/>
          </a:xfrm>
          <a:custGeom>
            <a:avLst/>
            <a:gdLst/>
            <a:ahLst/>
            <a:cxnLst/>
            <a:rect l="0" t="0" r="0" b="0"/>
            <a:pathLst>
              <a:path w="1438261" h="208717">
                <a:moveTo>
                  <a:pt x="0" y="180534"/>
                </a:moveTo>
                <a:lnTo>
                  <a:pt x="0" y="180534"/>
                </a:lnTo>
                <a:lnTo>
                  <a:pt x="0" y="171019"/>
                </a:lnTo>
                <a:lnTo>
                  <a:pt x="9515" y="171009"/>
                </a:lnTo>
                <a:lnTo>
                  <a:pt x="9525" y="180524"/>
                </a:lnTo>
                <a:lnTo>
                  <a:pt x="1" y="180534"/>
                </a:lnTo>
                <a:lnTo>
                  <a:pt x="0" y="207784"/>
                </a:lnTo>
                <a:lnTo>
                  <a:pt x="1058" y="208226"/>
                </a:lnTo>
                <a:lnTo>
                  <a:pt x="5057" y="208716"/>
                </a:lnTo>
                <a:lnTo>
                  <a:pt x="6546" y="207789"/>
                </a:lnTo>
                <a:lnTo>
                  <a:pt x="7538" y="206112"/>
                </a:lnTo>
                <a:lnTo>
                  <a:pt x="8202" y="203936"/>
                </a:lnTo>
                <a:lnTo>
                  <a:pt x="9702" y="202485"/>
                </a:lnTo>
                <a:lnTo>
                  <a:pt x="14191" y="200873"/>
                </a:lnTo>
                <a:lnTo>
                  <a:pt x="25694" y="198781"/>
                </a:lnTo>
                <a:lnTo>
                  <a:pt x="44475" y="183360"/>
                </a:lnTo>
                <a:lnTo>
                  <a:pt x="59977" y="170940"/>
                </a:lnTo>
                <a:lnTo>
                  <a:pt x="85137" y="151953"/>
                </a:lnTo>
                <a:lnTo>
                  <a:pt x="91815" y="144548"/>
                </a:lnTo>
                <a:lnTo>
                  <a:pt x="102581" y="129538"/>
                </a:lnTo>
                <a:lnTo>
                  <a:pt x="116589" y="117917"/>
                </a:lnTo>
                <a:lnTo>
                  <a:pt x="129737" y="98061"/>
                </a:lnTo>
                <a:lnTo>
                  <a:pt x="133338" y="88482"/>
                </a:lnTo>
                <a:lnTo>
                  <a:pt x="141409" y="77643"/>
                </a:lnTo>
                <a:lnTo>
                  <a:pt x="142872" y="66273"/>
                </a:lnTo>
                <a:lnTo>
                  <a:pt x="142874" y="71302"/>
                </a:lnTo>
                <a:lnTo>
                  <a:pt x="141817" y="72787"/>
                </a:lnTo>
                <a:lnTo>
                  <a:pt x="140051" y="73778"/>
                </a:lnTo>
                <a:lnTo>
                  <a:pt x="137818" y="74438"/>
                </a:lnTo>
                <a:lnTo>
                  <a:pt x="136329" y="75937"/>
                </a:lnTo>
                <a:lnTo>
                  <a:pt x="131115" y="85946"/>
                </a:lnTo>
                <a:lnTo>
                  <a:pt x="127065" y="91928"/>
                </a:lnTo>
                <a:lnTo>
                  <a:pt x="112123" y="132326"/>
                </a:lnTo>
                <a:lnTo>
                  <a:pt x="109674" y="135695"/>
                </a:lnTo>
                <a:lnTo>
                  <a:pt x="106952" y="145083"/>
                </a:lnTo>
                <a:lnTo>
                  <a:pt x="104003" y="166929"/>
                </a:lnTo>
                <a:lnTo>
                  <a:pt x="96612" y="178533"/>
                </a:lnTo>
                <a:lnTo>
                  <a:pt x="95653" y="184997"/>
                </a:lnTo>
                <a:lnTo>
                  <a:pt x="96577" y="186685"/>
                </a:lnTo>
                <a:lnTo>
                  <a:pt x="98251" y="187810"/>
                </a:lnTo>
                <a:lnTo>
                  <a:pt x="100426" y="188559"/>
                </a:lnTo>
                <a:lnTo>
                  <a:pt x="101875" y="190118"/>
                </a:lnTo>
                <a:lnTo>
                  <a:pt x="103487" y="194671"/>
                </a:lnTo>
                <a:lnTo>
                  <a:pt x="104973" y="195251"/>
                </a:lnTo>
                <a:lnTo>
                  <a:pt x="107024" y="194578"/>
                </a:lnTo>
                <a:lnTo>
                  <a:pt x="112124" y="192068"/>
                </a:lnTo>
                <a:lnTo>
                  <a:pt x="133421" y="185081"/>
                </a:lnTo>
                <a:lnTo>
                  <a:pt x="177922" y="155103"/>
                </a:lnTo>
                <a:lnTo>
                  <a:pt x="219268" y="130085"/>
                </a:lnTo>
                <a:lnTo>
                  <a:pt x="264471" y="87444"/>
                </a:lnTo>
                <a:lnTo>
                  <a:pt x="281222" y="69693"/>
                </a:lnTo>
                <a:lnTo>
                  <a:pt x="283738" y="63185"/>
                </a:lnTo>
                <a:lnTo>
                  <a:pt x="285468" y="61027"/>
                </a:lnTo>
                <a:lnTo>
                  <a:pt x="291898" y="56930"/>
                </a:lnTo>
                <a:lnTo>
                  <a:pt x="295144" y="47626"/>
                </a:lnTo>
                <a:lnTo>
                  <a:pt x="295235" y="52372"/>
                </a:lnTo>
                <a:lnTo>
                  <a:pt x="292436" y="57604"/>
                </a:lnTo>
                <a:lnTo>
                  <a:pt x="288720" y="63457"/>
                </a:lnTo>
                <a:lnTo>
                  <a:pt x="285572" y="72701"/>
                </a:lnTo>
                <a:lnTo>
                  <a:pt x="279464" y="82144"/>
                </a:lnTo>
                <a:lnTo>
                  <a:pt x="276126" y="91644"/>
                </a:lnTo>
                <a:lnTo>
                  <a:pt x="269964" y="101162"/>
                </a:lnTo>
                <a:lnTo>
                  <a:pt x="258142" y="138376"/>
                </a:lnTo>
                <a:lnTo>
                  <a:pt x="257176" y="170567"/>
                </a:lnTo>
                <a:lnTo>
                  <a:pt x="262232" y="170878"/>
                </a:lnTo>
                <a:lnTo>
                  <a:pt x="267536" y="168129"/>
                </a:lnTo>
                <a:lnTo>
                  <a:pt x="273422" y="164437"/>
                </a:lnTo>
                <a:lnTo>
                  <a:pt x="282684" y="161301"/>
                </a:lnTo>
                <a:lnTo>
                  <a:pt x="325702" y="129696"/>
                </a:lnTo>
                <a:lnTo>
                  <a:pt x="369074" y="88720"/>
                </a:lnTo>
                <a:lnTo>
                  <a:pt x="408982" y="57267"/>
                </a:lnTo>
                <a:lnTo>
                  <a:pt x="418693" y="56723"/>
                </a:lnTo>
                <a:lnTo>
                  <a:pt x="412474" y="64316"/>
                </a:lnTo>
                <a:lnTo>
                  <a:pt x="410434" y="72956"/>
                </a:lnTo>
                <a:lnTo>
                  <a:pt x="409957" y="79099"/>
                </a:lnTo>
                <a:lnTo>
                  <a:pt x="406923" y="85357"/>
                </a:lnTo>
                <a:lnTo>
                  <a:pt x="404633" y="88508"/>
                </a:lnTo>
                <a:lnTo>
                  <a:pt x="388345" y="132735"/>
                </a:lnTo>
                <a:lnTo>
                  <a:pt x="382450" y="140518"/>
                </a:lnTo>
                <a:lnTo>
                  <a:pt x="381038" y="151517"/>
                </a:lnTo>
                <a:lnTo>
                  <a:pt x="386069" y="156885"/>
                </a:lnTo>
                <a:lnTo>
                  <a:pt x="388612" y="157359"/>
                </a:lnTo>
                <a:lnTo>
                  <a:pt x="391366" y="156617"/>
                </a:lnTo>
                <a:lnTo>
                  <a:pt x="398335" y="152879"/>
                </a:lnTo>
                <a:lnTo>
                  <a:pt x="407315" y="151083"/>
                </a:lnTo>
                <a:lnTo>
                  <a:pt x="416196" y="145467"/>
                </a:lnTo>
                <a:lnTo>
                  <a:pt x="425531" y="142274"/>
                </a:lnTo>
                <a:lnTo>
                  <a:pt x="469900" y="101148"/>
                </a:lnTo>
                <a:lnTo>
                  <a:pt x="473426" y="94804"/>
                </a:lnTo>
                <a:lnTo>
                  <a:pt x="475693" y="82108"/>
                </a:lnTo>
                <a:lnTo>
                  <a:pt x="476201" y="63059"/>
                </a:lnTo>
                <a:lnTo>
                  <a:pt x="475159" y="60942"/>
                </a:lnTo>
                <a:lnTo>
                  <a:pt x="473406" y="59531"/>
                </a:lnTo>
                <a:lnTo>
                  <a:pt x="471180" y="58591"/>
                </a:lnTo>
                <a:lnTo>
                  <a:pt x="469695" y="56905"/>
                </a:lnTo>
                <a:lnTo>
                  <a:pt x="468045" y="52210"/>
                </a:lnTo>
                <a:lnTo>
                  <a:pt x="466547" y="50535"/>
                </a:lnTo>
                <a:lnTo>
                  <a:pt x="462059" y="48673"/>
                </a:lnTo>
                <a:lnTo>
                  <a:pt x="453582" y="47625"/>
                </a:lnTo>
                <a:lnTo>
                  <a:pt x="447479" y="50202"/>
                </a:lnTo>
                <a:lnTo>
                  <a:pt x="441238" y="53817"/>
                </a:lnTo>
                <a:lnTo>
                  <a:pt x="415721" y="64059"/>
                </a:lnTo>
                <a:lnTo>
                  <a:pt x="404106" y="71822"/>
                </a:lnTo>
                <a:lnTo>
                  <a:pt x="390699" y="77803"/>
                </a:lnTo>
                <a:lnTo>
                  <a:pt x="377859" y="88863"/>
                </a:lnTo>
                <a:lnTo>
                  <a:pt x="374312" y="94988"/>
                </a:lnTo>
                <a:lnTo>
                  <a:pt x="371524" y="113305"/>
                </a:lnTo>
                <a:lnTo>
                  <a:pt x="402068" y="113845"/>
                </a:lnTo>
                <a:lnTo>
                  <a:pt x="435431" y="105657"/>
                </a:lnTo>
                <a:lnTo>
                  <a:pt x="440569" y="103099"/>
                </a:lnTo>
                <a:lnTo>
                  <a:pt x="464913" y="82992"/>
                </a:lnTo>
                <a:lnTo>
                  <a:pt x="509970" y="63137"/>
                </a:lnTo>
                <a:lnTo>
                  <a:pt x="542766" y="44372"/>
                </a:lnTo>
                <a:lnTo>
                  <a:pt x="568294" y="26285"/>
                </a:lnTo>
                <a:lnTo>
                  <a:pt x="612773" y="12512"/>
                </a:lnTo>
                <a:lnTo>
                  <a:pt x="660236" y="9124"/>
                </a:lnTo>
                <a:lnTo>
                  <a:pt x="664819" y="9096"/>
                </a:lnTo>
                <a:lnTo>
                  <a:pt x="676856" y="16625"/>
                </a:lnTo>
                <a:lnTo>
                  <a:pt x="679838" y="17286"/>
                </a:lnTo>
                <a:lnTo>
                  <a:pt x="681826" y="18785"/>
                </a:lnTo>
                <a:lnTo>
                  <a:pt x="684033" y="23273"/>
                </a:lnTo>
                <a:lnTo>
                  <a:pt x="685277" y="31750"/>
                </a:lnTo>
                <a:lnTo>
                  <a:pt x="686509" y="33720"/>
                </a:lnTo>
                <a:lnTo>
                  <a:pt x="688389" y="35033"/>
                </a:lnTo>
                <a:lnTo>
                  <a:pt x="690701" y="35908"/>
                </a:lnTo>
                <a:lnTo>
                  <a:pt x="692241" y="37550"/>
                </a:lnTo>
                <a:lnTo>
                  <a:pt x="693955" y="42197"/>
                </a:lnTo>
                <a:lnTo>
                  <a:pt x="694919" y="50763"/>
                </a:lnTo>
                <a:lnTo>
                  <a:pt x="692323" y="56888"/>
                </a:lnTo>
                <a:lnTo>
                  <a:pt x="688700" y="63139"/>
                </a:lnTo>
                <a:lnTo>
                  <a:pt x="686374" y="75775"/>
                </a:lnTo>
                <a:lnTo>
                  <a:pt x="686182" y="78944"/>
                </a:lnTo>
                <a:lnTo>
                  <a:pt x="683148" y="85289"/>
                </a:lnTo>
                <a:lnTo>
                  <a:pt x="679329" y="91636"/>
                </a:lnTo>
                <a:lnTo>
                  <a:pt x="677632" y="97985"/>
                </a:lnTo>
                <a:lnTo>
                  <a:pt x="676122" y="100102"/>
                </a:lnTo>
                <a:lnTo>
                  <a:pt x="674055" y="101512"/>
                </a:lnTo>
                <a:lnTo>
                  <a:pt x="668938" y="104138"/>
                </a:lnTo>
                <a:lnTo>
                  <a:pt x="653921" y="117427"/>
                </a:lnTo>
                <a:lnTo>
                  <a:pt x="650465" y="123559"/>
                </a:lnTo>
                <a:lnTo>
                  <a:pt x="649543" y="126675"/>
                </a:lnTo>
                <a:lnTo>
                  <a:pt x="647871" y="128753"/>
                </a:lnTo>
                <a:lnTo>
                  <a:pt x="618521" y="149777"/>
                </a:lnTo>
                <a:lnTo>
                  <a:pt x="611363" y="151528"/>
                </a:lnTo>
                <a:lnTo>
                  <a:pt x="600512" y="161081"/>
                </a:lnTo>
                <a:lnTo>
                  <a:pt x="595148" y="161364"/>
                </a:lnTo>
                <a:lnTo>
                  <a:pt x="593616" y="160346"/>
                </a:lnTo>
                <a:lnTo>
                  <a:pt x="592593" y="158609"/>
                </a:lnTo>
                <a:lnTo>
                  <a:pt x="590953" y="153272"/>
                </a:lnTo>
                <a:lnTo>
                  <a:pt x="587906" y="152543"/>
                </a:lnTo>
                <a:lnTo>
                  <a:pt x="585612" y="152348"/>
                </a:lnTo>
                <a:lnTo>
                  <a:pt x="584083" y="151160"/>
                </a:lnTo>
                <a:lnTo>
                  <a:pt x="581427" y="143792"/>
                </a:lnTo>
                <a:lnTo>
                  <a:pt x="588618" y="132251"/>
                </a:lnTo>
                <a:lnTo>
                  <a:pt x="590168" y="125135"/>
                </a:lnTo>
                <a:lnTo>
                  <a:pt x="595492" y="118847"/>
                </a:lnTo>
                <a:lnTo>
                  <a:pt x="600860" y="116076"/>
                </a:lnTo>
                <a:lnTo>
                  <a:pt x="603775" y="115336"/>
                </a:lnTo>
                <a:lnTo>
                  <a:pt x="605715" y="113785"/>
                </a:lnTo>
                <a:lnTo>
                  <a:pt x="607874" y="109240"/>
                </a:lnTo>
                <a:lnTo>
                  <a:pt x="614477" y="103692"/>
                </a:lnTo>
                <a:lnTo>
                  <a:pt x="623410" y="98757"/>
                </a:lnTo>
                <a:lnTo>
                  <a:pt x="634388" y="94921"/>
                </a:lnTo>
                <a:lnTo>
                  <a:pt x="644343" y="88610"/>
                </a:lnTo>
                <a:lnTo>
                  <a:pt x="685209" y="73583"/>
                </a:lnTo>
                <a:lnTo>
                  <a:pt x="688581" y="71133"/>
                </a:lnTo>
                <a:lnTo>
                  <a:pt x="697971" y="68411"/>
                </a:lnTo>
                <a:lnTo>
                  <a:pt x="708143" y="66144"/>
                </a:lnTo>
                <a:lnTo>
                  <a:pt x="720877" y="59975"/>
                </a:lnTo>
                <a:lnTo>
                  <a:pt x="736528" y="56619"/>
                </a:lnTo>
                <a:lnTo>
                  <a:pt x="751833" y="49361"/>
                </a:lnTo>
                <a:lnTo>
                  <a:pt x="779007" y="44553"/>
                </a:lnTo>
                <a:lnTo>
                  <a:pt x="788290" y="39021"/>
                </a:lnTo>
                <a:lnTo>
                  <a:pt x="800141" y="37739"/>
                </a:lnTo>
                <a:lnTo>
                  <a:pt x="809497" y="37660"/>
                </a:lnTo>
                <a:lnTo>
                  <a:pt x="809613" y="45860"/>
                </a:lnTo>
                <a:lnTo>
                  <a:pt x="803077" y="54527"/>
                </a:lnTo>
                <a:lnTo>
                  <a:pt x="799923" y="63353"/>
                </a:lnTo>
                <a:lnTo>
                  <a:pt x="793815" y="72671"/>
                </a:lnTo>
                <a:lnTo>
                  <a:pt x="790478" y="82135"/>
                </a:lnTo>
                <a:lnTo>
                  <a:pt x="774157" y="104336"/>
                </a:lnTo>
                <a:lnTo>
                  <a:pt x="771637" y="110685"/>
                </a:lnTo>
                <a:lnTo>
                  <a:pt x="743079" y="142303"/>
                </a:lnTo>
                <a:lnTo>
                  <a:pt x="748045" y="142395"/>
                </a:lnTo>
                <a:lnTo>
                  <a:pt x="749521" y="141350"/>
                </a:lnTo>
                <a:lnTo>
                  <a:pt x="751163" y="137366"/>
                </a:lnTo>
                <a:lnTo>
                  <a:pt x="752658" y="135881"/>
                </a:lnTo>
                <a:lnTo>
                  <a:pt x="762664" y="130674"/>
                </a:lnTo>
                <a:lnTo>
                  <a:pt x="807645" y="87253"/>
                </a:lnTo>
                <a:lnTo>
                  <a:pt x="821386" y="76342"/>
                </a:lnTo>
                <a:lnTo>
                  <a:pt x="868819" y="47199"/>
                </a:lnTo>
                <a:lnTo>
                  <a:pt x="894695" y="30957"/>
                </a:lnTo>
                <a:lnTo>
                  <a:pt x="912481" y="28299"/>
                </a:lnTo>
                <a:lnTo>
                  <a:pt x="928539" y="28138"/>
                </a:lnTo>
                <a:lnTo>
                  <a:pt x="930176" y="29195"/>
                </a:lnTo>
                <a:lnTo>
                  <a:pt x="931267" y="30958"/>
                </a:lnTo>
                <a:lnTo>
                  <a:pt x="933412" y="37543"/>
                </a:lnTo>
                <a:lnTo>
                  <a:pt x="933447" y="45850"/>
                </a:lnTo>
                <a:lnTo>
                  <a:pt x="934507" y="46295"/>
                </a:lnTo>
                <a:lnTo>
                  <a:pt x="942860" y="47174"/>
                </a:lnTo>
                <a:lnTo>
                  <a:pt x="952105" y="38051"/>
                </a:lnTo>
                <a:lnTo>
                  <a:pt x="952465" y="29492"/>
                </a:lnTo>
                <a:lnTo>
                  <a:pt x="951418" y="29040"/>
                </a:lnTo>
                <a:lnTo>
                  <a:pt x="947433" y="28536"/>
                </a:lnTo>
                <a:lnTo>
                  <a:pt x="945948" y="27344"/>
                </a:lnTo>
                <a:lnTo>
                  <a:pt x="943366" y="19969"/>
                </a:lnTo>
                <a:lnTo>
                  <a:pt x="940327" y="19213"/>
                </a:lnTo>
                <a:lnTo>
                  <a:pt x="928797" y="18644"/>
                </a:lnTo>
                <a:lnTo>
                  <a:pt x="923270" y="21447"/>
                </a:lnTo>
                <a:lnTo>
                  <a:pt x="917283" y="25162"/>
                </a:lnTo>
                <a:lnTo>
                  <a:pt x="907963" y="28312"/>
                </a:lnTo>
                <a:lnTo>
                  <a:pt x="892163" y="41275"/>
                </a:lnTo>
                <a:lnTo>
                  <a:pt x="888643" y="47380"/>
                </a:lnTo>
                <a:lnTo>
                  <a:pt x="886020" y="53621"/>
                </a:lnTo>
                <a:lnTo>
                  <a:pt x="850532" y="94809"/>
                </a:lnTo>
                <a:lnTo>
                  <a:pt x="847036" y="110684"/>
                </a:lnTo>
                <a:lnTo>
                  <a:pt x="842833" y="117034"/>
                </a:lnTo>
                <a:lnTo>
                  <a:pt x="842348" y="119151"/>
                </a:lnTo>
                <a:lnTo>
                  <a:pt x="843081" y="120562"/>
                </a:lnTo>
                <a:lnTo>
                  <a:pt x="844628" y="121502"/>
                </a:lnTo>
                <a:lnTo>
                  <a:pt x="845661" y="123188"/>
                </a:lnTo>
                <a:lnTo>
                  <a:pt x="846807" y="127883"/>
                </a:lnTo>
                <a:lnTo>
                  <a:pt x="848171" y="129558"/>
                </a:lnTo>
                <a:lnTo>
                  <a:pt x="855845" y="132468"/>
                </a:lnTo>
                <a:lnTo>
                  <a:pt x="887805" y="132898"/>
                </a:lnTo>
                <a:lnTo>
                  <a:pt x="921203" y="119650"/>
                </a:lnTo>
                <a:lnTo>
                  <a:pt x="965226" y="97951"/>
                </a:lnTo>
                <a:lnTo>
                  <a:pt x="1009848" y="77873"/>
                </a:lnTo>
                <a:lnTo>
                  <a:pt x="1057101" y="47772"/>
                </a:lnTo>
                <a:lnTo>
                  <a:pt x="1100464" y="21807"/>
                </a:lnTo>
                <a:lnTo>
                  <a:pt x="1110878" y="13324"/>
                </a:lnTo>
                <a:lnTo>
                  <a:pt x="1117435" y="10968"/>
                </a:lnTo>
                <a:lnTo>
                  <a:pt x="1119606" y="9282"/>
                </a:lnTo>
                <a:lnTo>
                  <a:pt x="1123721" y="2910"/>
                </a:lnTo>
                <a:lnTo>
                  <a:pt x="1131981" y="0"/>
                </a:lnTo>
                <a:lnTo>
                  <a:pt x="1132480" y="911"/>
                </a:lnTo>
                <a:lnTo>
                  <a:pt x="1133032" y="4746"/>
                </a:lnTo>
                <a:lnTo>
                  <a:pt x="1132121" y="6192"/>
                </a:lnTo>
                <a:lnTo>
                  <a:pt x="1130457" y="7156"/>
                </a:lnTo>
                <a:lnTo>
                  <a:pt x="1128288" y="7798"/>
                </a:lnTo>
                <a:lnTo>
                  <a:pt x="1126842" y="9285"/>
                </a:lnTo>
                <a:lnTo>
                  <a:pt x="1121699" y="19276"/>
                </a:lnTo>
                <a:lnTo>
                  <a:pt x="1108837" y="34572"/>
                </a:lnTo>
                <a:lnTo>
                  <a:pt x="1106650" y="40873"/>
                </a:lnTo>
                <a:lnTo>
                  <a:pt x="1100033" y="47201"/>
                </a:lnTo>
                <a:lnTo>
                  <a:pt x="1091096" y="54600"/>
                </a:lnTo>
                <a:lnTo>
                  <a:pt x="1081172" y="69607"/>
                </a:lnTo>
                <a:lnTo>
                  <a:pt x="1074461" y="84696"/>
                </a:lnTo>
                <a:lnTo>
                  <a:pt x="1063256" y="102924"/>
                </a:lnTo>
                <a:lnTo>
                  <a:pt x="1057398" y="118245"/>
                </a:lnTo>
                <a:lnTo>
                  <a:pt x="1055240" y="119958"/>
                </a:lnTo>
                <a:lnTo>
                  <a:pt x="1052744" y="121100"/>
                </a:lnTo>
                <a:lnTo>
                  <a:pt x="1051079" y="122919"/>
                </a:lnTo>
                <a:lnTo>
                  <a:pt x="1047754" y="132891"/>
                </a:lnTo>
                <a:lnTo>
                  <a:pt x="1047753" y="132897"/>
                </a:lnTo>
                <a:lnTo>
                  <a:pt x="1061941" y="118720"/>
                </a:lnTo>
                <a:lnTo>
                  <a:pt x="1064639" y="113197"/>
                </a:lnTo>
                <a:lnTo>
                  <a:pt x="1065359" y="110243"/>
                </a:lnTo>
                <a:lnTo>
                  <a:pt x="1074149" y="94751"/>
                </a:lnTo>
                <a:lnTo>
                  <a:pt x="1074875" y="91596"/>
                </a:lnTo>
                <a:lnTo>
                  <a:pt x="1080951" y="82098"/>
                </a:lnTo>
                <a:lnTo>
                  <a:pt x="1100751" y="59883"/>
                </a:lnTo>
                <a:lnTo>
                  <a:pt x="1105595" y="47380"/>
                </a:lnTo>
                <a:lnTo>
                  <a:pt x="1114389" y="37698"/>
                </a:lnTo>
                <a:lnTo>
                  <a:pt x="1109358" y="37670"/>
                </a:lnTo>
                <a:lnTo>
                  <a:pt x="1107873" y="38724"/>
                </a:lnTo>
                <a:lnTo>
                  <a:pt x="1106882" y="40486"/>
                </a:lnTo>
                <a:lnTo>
                  <a:pt x="1105015" y="46792"/>
                </a:lnTo>
                <a:lnTo>
                  <a:pt x="1104900" y="71164"/>
                </a:lnTo>
                <a:lnTo>
                  <a:pt x="1105958" y="72696"/>
                </a:lnTo>
                <a:lnTo>
                  <a:pt x="1107724" y="73717"/>
                </a:lnTo>
                <a:lnTo>
                  <a:pt x="1115261" y="75154"/>
                </a:lnTo>
                <a:lnTo>
                  <a:pt x="1118157" y="75356"/>
                </a:lnTo>
                <a:lnTo>
                  <a:pt x="1120087" y="74432"/>
                </a:lnTo>
                <a:lnTo>
                  <a:pt x="1121376" y="72757"/>
                </a:lnTo>
                <a:lnTo>
                  <a:pt x="1122235" y="70583"/>
                </a:lnTo>
                <a:lnTo>
                  <a:pt x="1123864" y="69133"/>
                </a:lnTo>
                <a:lnTo>
                  <a:pt x="1128498" y="67523"/>
                </a:lnTo>
                <a:lnTo>
                  <a:pt x="1140096" y="65430"/>
                </a:lnTo>
                <a:lnTo>
                  <a:pt x="1149431" y="59764"/>
                </a:lnTo>
                <a:lnTo>
                  <a:pt x="1158899" y="56556"/>
                </a:lnTo>
                <a:lnTo>
                  <a:pt x="1190625" y="30899"/>
                </a:lnTo>
                <a:lnTo>
                  <a:pt x="1196975" y="28304"/>
                </a:lnTo>
                <a:lnTo>
                  <a:pt x="1219160" y="9122"/>
                </a:lnTo>
                <a:lnTo>
                  <a:pt x="1219188" y="14152"/>
                </a:lnTo>
                <a:lnTo>
                  <a:pt x="1216373" y="19450"/>
                </a:lnTo>
                <a:lnTo>
                  <a:pt x="1194565" y="52923"/>
                </a:lnTo>
                <a:lnTo>
                  <a:pt x="1188581" y="66113"/>
                </a:lnTo>
                <a:lnTo>
                  <a:pt x="1175540" y="82093"/>
                </a:lnTo>
                <a:lnTo>
                  <a:pt x="1172750" y="91630"/>
                </a:lnTo>
                <a:lnTo>
                  <a:pt x="1171730" y="102452"/>
                </a:lnTo>
                <a:lnTo>
                  <a:pt x="1179789" y="112370"/>
                </a:lnTo>
                <a:lnTo>
                  <a:pt x="1183339" y="113197"/>
                </a:lnTo>
                <a:lnTo>
                  <a:pt x="1194243" y="113728"/>
                </a:lnTo>
                <a:lnTo>
                  <a:pt x="1236576" y="99666"/>
                </a:lnTo>
                <a:lnTo>
                  <a:pt x="1264200" y="85088"/>
                </a:lnTo>
                <a:lnTo>
                  <a:pt x="1311806" y="49165"/>
                </a:lnTo>
                <a:lnTo>
                  <a:pt x="1331684" y="34875"/>
                </a:lnTo>
                <a:lnTo>
                  <a:pt x="1361898" y="18741"/>
                </a:lnTo>
                <a:lnTo>
                  <a:pt x="1362069" y="32802"/>
                </a:lnTo>
                <a:lnTo>
                  <a:pt x="1359250" y="38322"/>
                </a:lnTo>
                <a:lnTo>
                  <a:pt x="1346888" y="53621"/>
                </a:lnTo>
                <a:lnTo>
                  <a:pt x="1340966" y="66251"/>
                </a:lnTo>
                <a:lnTo>
                  <a:pt x="1336818" y="72591"/>
                </a:lnTo>
                <a:lnTo>
                  <a:pt x="1334483" y="82111"/>
                </a:lnTo>
                <a:lnTo>
                  <a:pt x="1333510" y="102845"/>
                </a:lnTo>
                <a:lnTo>
                  <a:pt x="1334567" y="103341"/>
                </a:lnTo>
                <a:lnTo>
                  <a:pt x="1346760" y="104203"/>
                </a:lnTo>
                <a:lnTo>
                  <a:pt x="1352799" y="101454"/>
                </a:lnTo>
                <a:lnTo>
                  <a:pt x="1359009" y="97762"/>
                </a:lnTo>
                <a:lnTo>
                  <a:pt x="1368458" y="94626"/>
                </a:lnTo>
                <a:lnTo>
                  <a:pt x="1390652" y="78385"/>
                </a:lnTo>
                <a:lnTo>
                  <a:pt x="1397001" y="75868"/>
                </a:lnTo>
                <a:lnTo>
                  <a:pt x="1422400" y="53414"/>
                </a:lnTo>
                <a:lnTo>
                  <a:pt x="1436393" y="31329"/>
                </a:lnTo>
                <a:lnTo>
                  <a:pt x="1437904" y="21160"/>
                </a:lnTo>
                <a:lnTo>
                  <a:pt x="1438260" y="9617"/>
                </a:lnTo>
                <a:lnTo>
                  <a:pt x="1411532" y="9088"/>
                </a:lnTo>
                <a:lnTo>
                  <a:pt x="1387356" y="31474"/>
                </a:lnTo>
                <a:lnTo>
                  <a:pt x="1383895" y="37732"/>
                </a:lnTo>
                <a:lnTo>
                  <a:pt x="1381299" y="44042"/>
                </a:lnTo>
                <a:lnTo>
                  <a:pt x="1373086" y="54832"/>
                </a:lnTo>
                <a:lnTo>
                  <a:pt x="1371600" y="6623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1" name="SMARTInkShape-790"/>
          <p:cNvSpPr/>
          <p:nvPr>
            <p:custDataLst>
              <p:tags r:id="rId25"/>
            </p:custDataLst>
          </p:nvPr>
        </p:nvSpPr>
        <p:spPr>
          <a:xfrm>
            <a:off x="2562228" y="4886456"/>
            <a:ext cx="1428308" cy="275964"/>
          </a:xfrm>
          <a:custGeom>
            <a:avLst/>
            <a:gdLst/>
            <a:ahLst/>
            <a:cxnLst/>
            <a:rect l="0" t="0" r="0" b="0"/>
            <a:pathLst>
              <a:path w="1428308" h="275964">
                <a:moveTo>
                  <a:pt x="38097" y="171319"/>
                </a:moveTo>
                <a:lnTo>
                  <a:pt x="38097" y="171319"/>
                </a:lnTo>
                <a:lnTo>
                  <a:pt x="43585" y="171319"/>
                </a:lnTo>
                <a:lnTo>
                  <a:pt x="39029" y="171319"/>
                </a:lnTo>
                <a:lnTo>
                  <a:pt x="38219" y="163780"/>
                </a:lnTo>
                <a:lnTo>
                  <a:pt x="38097" y="161794"/>
                </a:lnTo>
                <a:lnTo>
                  <a:pt x="33041" y="161794"/>
                </a:lnTo>
                <a:lnTo>
                  <a:pt x="31551" y="162852"/>
                </a:lnTo>
                <a:lnTo>
                  <a:pt x="30558" y="164616"/>
                </a:lnTo>
                <a:lnTo>
                  <a:pt x="29896" y="166850"/>
                </a:lnTo>
                <a:lnTo>
                  <a:pt x="28396" y="168339"/>
                </a:lnTo>
                <a:lnTo>
                  <a:pt x="23908" y="169995"/>
                </a:lnTo>
                <a:lnTo>
                  <a:pt x="22288" y="171495"/>
                </a:lnTo>
                <a:lnTo>
                  <a:pt x="20487" y="175983"/>
                </a:lnTo>
                <a:lnTo>
                  <a:pt x="18949" y="177604"/>
                </a:lnTo>
                <a:lnTo>
                  <a:pt x="14417" y="179403"/>
                </a:lnTo>
                <a:lnTo>
                  <a:pt x="12785" y="180942"/>
                </a:lnTo>
                <a:lnTo>
                  <a:pt x="10972" y="185474"/>
                </a:lnTo>
                <a:lnTo>
                  <a:pt x="8548" y="206330"/>
                </a:lnTo>
                <a:lnTo>
                  <a:pt x="2000" y="218961"/>
                </a:lnTo>
                <a:lnTo>
                  <a:pt x="0" y="264688"/>
                </a:lnTo>
                <a:lnTo>
                  <a:pt x="9130" y="275653"/>
                </a:lnTo>
                <a:lnTo>
                  <a:pt x="14462" y="275963"/>
                </a:lnTo>
                <a:lnTo>
                  <a:pt x="19831" y="273214"/>
                </a:lnTo>
                <a:lnTo>
                  <a:pt x="25746" y="269522"/>
                </a:lnTo>
                <a:lnTo>
                  <a:pt x="35025" y="266385"/>
                </a:lnTo>
                <a:lnTo>
                  <a:pt x="50810" y="253427"/>
                </a:lnTo>
                <a:lnTo>
                  <a:pt x="54331" y="247323"/>
                </a:lnTo>
                <a:lnTo>
                  <a:pt x="61647" y="229724"/>
                </a:lnTo>
                <a:lnTo>
                  <a:pt x="72225" y="212411"/>
                </a:lnTo>
                <a:lnTo>
                  <a:pt x="78235" y="192528"/>
                </a:lnTo>
                <a:lnTo>
                  <a:pt x="82394" y="184979"/>
                </a:lnTo>
                <a:lnTo>
                  <a:pt x="85065" y="171509"/>
                </a:lnTo>
                <a:lnTo>
                  <a:pt x="85711" y="144629"/>
                </a:lnTo>
                <a:lnTo>
                  <a:pt x="77520" y="134708"/>
                </a:lnTo>
                <a:lnTo>
                  <a:pt x="73963" y="133881"/>
                </a:lnTo>
                <a:lnTo>
                  <a:pt x="71532" y="133660"/>
                </a:lnTo>
                <a:lnTo>
                  <a:pt x="66010" y="136237"/>
                </a:lnTo>
                <a:lnTo>
                  <a:pt x="53841" y="146515"/>
                </a:lnTo>
                <a:lnTo>
                  <a:pt x="50386" y="152534"/>
                </a:lnTo>
                <a:lnTo>
                  <a:pt x="47792" y="158737"/>
                </a:lnTo>
                <a:lnTo>
                  <a:pt x="23202" y="193742"/>
                </a:lnTo>
                <a:lnTo>
                  <a:pt x="19220" y="205362"/>
                </a:lnTo>
                <a:lnTo>
                  <a:pt x="12866" y="215507"/>
                </a:lnTo>
                <a:lnTo>
                  <a:pt x="10513" y="225217"/>
                </a:lnTo>
                <a:lnTo>
                  <a:pt x="9962" y="231610"/>
                </a:lnTo>
                <a:lnTo>
                  <a:pt x="12540" y="237978"/>
                </a:lnTo>
                <a:lnTo>
                  <a:pt x="14709" y="241159"/>
                </a:lnTo>
                <a:lnTo>
                  <a:pt x="17214" y="243279"/>
                </a:lnTo>
                <a:lnTo>
                  <a:pt x="31924" y="252017"/>
                </a:lnTo>
                <a:lnTo>
                  <a:pt x="35040" y="252635"/>
                </a:lnTo>
                <a:lnTo>
                  <a:pt x="38175" y="251987"/>
                </a:lnTo>
                <a:lnTo>
                  <a:pt x="44482" y="249505"/>
                </a:lnTo>
                <a:lnTo>
                  <a:pt x="53982" y="247049"/>
                </a:lnTo>
                <a:lnTo>
                  <a:pt x="97735" y="220966"/>
                </a:lnTo>
                <a:lnTo>
                  <a:pt x="116356" y="201861"/>
                </a:lnTo>
                <a:lnTo>
                  <a:pt x="126854" y="193360"/>
                </a:lnTo>
                <a:lnTo>
                  <a:pt x="168361" y="146028"/>
                </a:lnTo>
                <a:lnTo>
                  <a:pt x="215812" y="99439"/>
                </a:lnTo>
                <a:lnTo>
                  <a:pt x="225397" y="96398"/>
                </a:lnTo>
                <a:lnTo>
                  <a:pt x="241294" y="95288"/>
                </a:lnTo>
                <a:lnTo>
                  <a:pt x="243412" y="96289"/>
                </a:lnTo>
                <a:lnTo>
                  <a:pt x="244823" y="98016"/>
                </a:lnTo>
                <a:lnTo>
                  <a:pt x="246392" y="102756"/>
                </a:lnTo>
                <a:lnTo>
                  <a:pt x="247638" y="149280"/>
                </a:lnTo>
                <a:lnTo>
                  <a:pt x="246586" y="165965"/>
                </a:lnTo>
                <a:lnTo>
                  <a:pt x="235888" y="209477"/>
                </a:lnTo>
                <a:lnTo>
                  <a:pt x="230037" y="229774"/>
                </a:lnTo>
                <a:lnTo>
                  <a:pt x="227823" y="243975"/>
                </a:lnTo>
                <a:lnTo>
                  <a:pt x="219107" y="256993"/>
                </a:lnTo>
                <a:lnTo>
                  <a:pt x="233262" y="242854"/>
                </a:lnTo>
                <a:lnTo>
                  <a:pt x="235962" y="237332"/>
                </a:lnTo>
                <a:lnTo>
                  <a:pt x="242752" y="220107"/>
                </a:lnTo>
                <a:lnTo>
                  <a:pt x="273072" y="175452"/>
                </a:lnTo>
                <a:lnTo>
                  <a:pt x="281521" y="165253"/>
                </a:lnTo>
                <a:lnTo>
                  <a:pt x="283869" y="158745"/>
                </a:lnTo>
                <a:lnTo>
                  <a:pt x="285553" y="156586"/>
                </a:lnTo>
                <a:lnTo>
                  <a:pt x="291922" y="152490"/>
                </a:lnTo>
                <a:lnTo>
                  <a:pt x="293783" y="147781"/>
                </a:lnTo>
                <a:lnTo>
                  <a:pt x="295338" y="146102"/>
                </a:lnTo>
                <a:lnTo>
                  <a:pt x="299887" y="144237"/>
                </a:lnTo>
                <a:lnTo>
                  <a:pt x="301524" y="144798"/>
                </a:lnTo>
                <a:lnTo>
                  <a:pt x="302615" y="146230"/>
                </a:lnTo>
                <a:lnTo>
                  <a:pt x="303342" y="148243"/>
                </a:lnTo>
                <a:lnTo>
                  <a:pt x="304885" y="149585"/>
                </a:lnTo>
                <a:lnTo>
                  <a:pt x="309422" y="151076"/>
                </a:lnTo>
                <a:lnTo>
                  <a:pt x="311056" y="152531"/>
                </a:lnTo>
                <a:lnTo>
                  <a:pt x="312870" y="156971"/>
                </a:lnTo>
                <a:lnTo>
                  <a:pt x="314319" y="203072"/>
                </a:lnTo>
                <a:lnTo>
                  <a:pt x="314322" y="232036"/>
                </a:lnTo>
                <a:lnTo>
                  <a:pt x="315380" y="234023"/>
                </a:lnTo>
                <a:lnTo>
                  <a:pt x="317144" y="235346"/>
                </a:lnTo>
                <a:lnTo>
                  <a:pt x="323455" y="237839"/>
                </a:lnTo>
                <a:lnTo>
                  <a:pt x="328787" y="237948"/>
                </a:lnTo>
                <a:lnTo>
                  <a:pt x="330316" y="236905"/>
                </a:lnTo>
                <a:lnTo>
                  <a:pt x="331334" y="235152"/>
                </a:lnTo>
                <a:lnTo>
                  <a:pt x="332014" y="232924"/>
                </a:lnTo>
                <a:lnTo>
                  <a:pt x="333525" y="231439"/>
                </a:lnTo>
                <a:lnTo>
                  <a:pt x="343554" y="226233"/>
                </a:lnTo>
                <a:lnTo>
                  <a:pt x="374658" y="196680"/>
                </a:lnTo>
                <a:lnTo>
                  <a:pt x="378180" y="190352"/>
                </a:lnTo>
                <a:lnTo>
                  <a:pt x="380803" y="184012"/>
                </a:lnTo>
                <a:lnTo>
                  <a:pt x="397400" y="161794"/>
                </a:lnTo>
                <a:lnTo>
                  <a:pt x="399928" y="155444"/>
                </a:lnTo>
                <a:lnTo>
                  <a:pt x="408093" y="144625"/>
                </a:lnTo>
                <a:lnTo>
                  <a:pt x="409134" y="138245"/>
                </a:lnTo>
                <a:lnTo>
                  <a:pt x="410338" y="136569"/>
                </a:lnTo>
                <a:lnTo>
                  <a:pt x="412200" y="135453"/>
                </a:lnTo>
                <a:lnTo>
                  <a:pt x="419062" y="133230"/>
                </a:lnTo>
                <a:lnTo>
                  <a:pt x="414030" y="138279"/>
                </a:lnTo>
                <a:lnTo>
                  <a:pt x="411553" y="143582"/>
                </a:lnTo>
                <a:lnTo>
                  <a:pt x="409579" y="188256"/>
                </a:lnTo>
                <a:lnTo>
                  <a:pt x="409572" y="232658"/>
                </a:lnTo>
                <a:lnTo>
                  <a:pt x="410630" y="234436"/>
                </a:lnTo>
                <a:lnTo>
                  <a:pt x="412394" y="235622"/>
                </a:lnTo>
                <a:lnTo>
                  <a:pt x="417176" y="237998"/>
                </a:lnTo>
                <a:lnTo>
                  <a:pt x="422829" y="242582"/>
                </a:lnTo>
                <a:lnTo>
                  <a:pt x="424760" y="243169"/>
                </a:lnTo>
                <a:lnTo>
                  <a:pt x="426048" y="242502"/>
                </a:lnTo>
                <a:lnTo>
                  <a:pt x="426906" y="241000"/>
                </a:lnTo>
                <a:lnTo>
                  <a:pt x="428536" y="239998"/>
                </a:lnTo>
                <a:lnTo>
                  <a:pt x="435887" y="237529"/>
                </a:lnTo>
                <a:lnTo>
                  <a:pt x="441728" y="233202"/>
                </a:lnTo>
                <a:lnTo>
                  <a:pt x="445030" y="227751"/>
                </a:lnTo>
                <a:lnTo>
                  <a:pt x="447556" y="221799"/>
                </a:lnTo>
                <a:lnTo>
                  <a:pt x="482620" y="176412"/>
                </a:lnTo>
                <a:lnTo>
                  <a:pt x="492479" y="154844"/>
                </a:lnTo>
                <a:lnTo>
                  <a:pt x="495103" y="147063"/>
                </a:lnTo>
                <a:lnTo>
                  <a:pt x="502589" y="133444"/>
                </a:lnTo>
                <a:lnTo>
                  <a:pt x="504888" y="126969"/>
                </a:lnTo>
                <a:lnTo>
                  <a:pt x="512892" y="116063"/>
                </a:lnTo>
                <a:lnTo>
                  <a:pt x="514309" y="105086"/>
                </a:lnTo>
                <a:lnTo>
                  <a:pt x="514336" y="109831"/>
                </a:lnTo>
                <a:lnTo>
                  <a:pt x="513281" y="111277"/>
                </a:lnTo>
                <a:lnTo>
                  <a:pt x="509287" y="112884"/>
                </a:lnTo>
                <a:lnTo>
                  <a:pt x="507799" y="114370"/>
                </a:lnTo>
                <a:lnTo>
                  <a:pt x="506145" y="118845"/>
                </a:lnTo>
                <a:lnTo>
                  <a:pt x="502174" y="136239"/>
                </a:lnTo>
                <a:lnTo>
                  <a:pt x="497335" y="150342"/>
                </a:lnTo>
                <a:lnTo>
                  <a:pt x="486678" y="195814"/>
                </a:lnTo>
                <a:lnTo>
                  <a:pt x="485807" y="222083"/>
                </a:lnTo>
                <a:lnTo>
                  <a:pt x="488610" y="228452"/>
                </a:lnTo>
                <a:lnTo>
                  <a:pt x="503382" y="246030"/>
                </a:lnTo>
                <a:lnTo>
                  <a:pt x="504920" y="245468"/>
                </a:lnTo>
                <a:lnTo>
                  <a:pt x="512142" y="240678"/>
                </a:lnTo>
                <a:lnTo>
                  <a:pt x="520985" y="237732"/>
                </a:lnTo>
                <a:lnTo>
                  <a:pt x="527175" y="233292"/>
                </a:lnTo>
                <a:lnTo>
                  <a:pt x="530632" y="227790"/>
                </a:lnTo>
                <a:lnTo>
                  <a:pt x="531554" y="224841"/>
                </a:lnTo>
                <a:lnTo>
                  <a:pt x="538222" y="218743"/>
                </a:lnTo>
                <a:lnTo>
                  <a:pt x="554694" y="206205"/>
                </a:lnTo>
                <a:lnTo>
                  <a:pt x="574197" y="182825"/>
                </a:lnTo>
                <a:lnTo>
                  <a:pt x="584338" y="174316"/>
                </a:lnTo>
                <a:lnTo>
                  <a:pt x="602295" y="154429"/>
                </a:lnTo>
                <a:lnTo>
                  <a:pt x="647641" y="114186"/>
                </a:lnTo>
                <a:lnTo>
                  <a:pt x="654022" y="108884"/>
                </a:lnTo>
                <a:lnTo>
                  <a:pt x="663565" y="105901"/>
                </a:lnTo>
                <a:lnTo>
                  <a:pt x="704716" y="104644"/>
                </a:lnTo>
                <a:lnTo>
                  <a:pt x="714362" y="114159"/>
                </a:lnTo>
                <a:lnTo>
                  <a:pt x="706170" y="114169"/>
                </a:lnTo>
                <a:lnTo>
                  <a:pt x="705729" y="113110"/>
                </a:lnTo>
                <a:lnTo>
                  <a:pt x="705239" y="109112"/>
                </a:lnTo>
                <a:lnTo>
                  <a:pt x="704050" y="107623"/>
                </a:lnTo>
                <a:lnTo>
                  <a:pt x="695724" y="104760"/>
                </a:lnTo>
                <a:lnTo>
                  <a:pt x="671367" y="104644"/>
                </a:lnTo>
                <a:lnTo>
                  <a:pt x="665978" y="107466"/>
                </a:lnTo>
                <a:lnTo>
                  <a:pt x="652678" y="118833"/>
                </a:lnTo>
                <a:lnTo>
                  <a:pt x="649911" y="124356"/>
                </a:lnTo>
                <a:lnTo>
                  <a:pt x="646930" y="139656"/>
                </a:lnTo>
                <a:lnTo>
                  <a:pt x="641238" y="150178"/>
                </a:lnTo>
                <a:lnTo>
                  <a:pt x="638292" y="183628"/>
                </a:lnTo>
                <a:lnTo>
                  <a:pt x="641047" y="190194"/>
                </a:lnTo>
                <a:lnTo>
                  <a:pt x="646384" y="197978"/>
                </a:lnTo>
                <a:lnTo>
                  <a:pt x="647308" y="204382"/>
                </a:lnTo>
                <a:lnTo>
                  <a:pt x="648496" y="206061"/>
                </a:lnTo>
                <a:lnTo>
                  <a:pt x="650346" y="207181"/>
                </a:lnTo>
                <a:lnTo>
                  <a:pt x="652638" y="207926"/>
                </a:lnTo>
                <a:lnTo>
                  <a:pt x="666980" y="216762"/>
                </a:lnTo>
                <a:lnTo>
                  <a:pt x="670077" y="217489"/>
                </a:lnTo>
                <a:lnTo>
                  <a:pt x="672142" y="216916"/>
                </a:lnTo>
                <a:lnTo>
                  <a:pt x="673519" y="215475"/>
                </a:lnTo>
                <a:lnTo>
                  <a:pt x="674436" y="213456"/>
                </a:lnTo>
                <a:lnTo>
                  <a:pt x="676107" y="212111"/>
                </a:lnTo>
                <a:lnTo>
                  <a:pt x="713836" y="197707"/>
                </a:lnTo>
                <a:lnTo>
                  <a:pt x="736722" y="182672"/>
                </a:lnTo>
                <a:lnTo>
                  <a:pt x="754692" y="163723"/>
                </a:lnTo>
                <a:lnTo>
                  <a:pt x="783795" y="139682"/>
                </a:lnTo>
                <a:lnTo>
                  <a:pt x="787560" y="133269"/>
                </a:lnTo>
                <a:lnTo>
                  <a:pt x="790292" y="126891"/>
                </a:lnTo>
                <a:lnTo>
                  <a:pt x="795033" y="120528"/>
                </a:lnTo>
                <a:lnTo>
                  <a:pt x="800669" y="116996"/>
                </a:lnTo>
                <a:lnTo>
                  <a:pt x="803653" y="116053"/>
                </a:lnTo>
                <a:lnTo>
                  <a:pt x="805643" y="114367"/>
                </a:lnTo>
                <a:lnTo>
                  <a:pt x="809576" y="104775"/>
                </a:lnTo>
                <a:lnTo>
                  <a:pt x="809622" y="136444"/>
                </a:lnTo>
                <a:lnTo>
                  <a:pt x="800490" y="182304"/>
                </a:lnTo>
                <a:lnTo>
                  <a:pt x="800107" y="221682"/>
                </a:lnTo>
                <a:lnTo>
                  <a:pt x="801162" y="223944"/>
                </a:lnTo>
                <a:lnTo>
                  <a:pt x="802924" y="225453"/>
                </a:lnTo>
                <a:lnTo>
                  <a:pt x="809230" y="228293"/>
                </a:lnTo>
                <a:lnTo>
                  <a:pt x="817789" y="228453"/>
                </a:lnTo>
                <a:lnTo>
                  <a:pt x="850935" y="182205"/>
                </a:lnTo>
                <a:lnTo>
                  <a:pt x="869950" y="153961"/>
                </a:lnTo>
                <a:lnTo>
                  <a:pt x="884829" y="108165"/>
                </a:lnTo>
                <a:lnTo>
                  <a:pt x="885783" y="82433"/>
                </a:lnTo>
                <a:lnTo>
                  <a:pt x="884738" y="80312"/>
                </a:lnTo>
                <a:lnTo>
                  <a:pt x="882983" y="78897"/>
                </a:lnTo>
                <a:lnTo>
                  <a:pt x="878210" y="77326"/>
                </a:lnTo>
                <a:lnTo>
                  <a:pt x="868487" y="76234"/>
                </a:lnTo>
                <a:lnTo>
                  <a:pt x="858448" y="82647"/>
                </a:lnTo>
                <a:lnTo>
                  <a:pt x="844080" y="85780"/>
                </a:lnTo>
                <a:lnTo>
                  <a:pt x="829207" y="95783"/>
                </a:lnTo>
                <a:lnTo>
                  <a:pt x="822560" y="102822"/>
                </a:lnTo>
                <a:lnTo>
                  <a:pt x="793754" y="146919"/>
                </a:lnTo>
                <a:lnTo>
                  <a:pt x="766230" y="193394"/>
                </a:lnTo>
                <a:lnTo>
                  <a:pt x="762193" y="205260"/>
                </a:lnTo>
                <a:lnTo>
                  <a:pt x="755823" y="215476"/>
                </a:lnTo>
                <a:lnTo>
                  <a:pt x="753465" y="225208"/>
                </a:lnTo>
                <a:lnTo>
                  <a:pt x="752603" y="236101"/>
                </a:lnTo>
                <a:lnTo>
                  <a:pt x="760684" y="246029"/>
                </a:lnTo>
                <a:lnTo>
                  <a:pt x="762180" y="245468"/>
                </a:lnTo>
                <a:lnTo>
                  <a:pt x="769342" y="240678"/>
                </a:lnTo>
                <a:lnTo>
                  <a:pt x="778167" y="237732"/>
                </a:lnTo>
                <a:lnTo>
                  <a:pt x="812800" y="206205"/>
                </a:lnTo>
                <a:lnTo>
                  <a:pt x="844547" y="158684"/>
                </a:lnTo>
                <a:lnTo>
                  <a:pt x="864890" y="135227"/>
                </a:lnTo>
                <a:lnTo>
                  <a:pt x="865936" y="131289"/>
                </a:lnTo>
                <a:lnTo>
                  <a:pt x="866214" y="128757"/>
                </a:lnTo>
                <a:lnTo>
                  <a:pt x="867458" y="127069"/>
                </a:lnTo>
                <a:lnTo>
                  <a:pt x="869347" y="125944"/>
                </a:lnTo>
                <a:lnTo>
                  <a:pt x="876261" y="123705"/>
                </a:lnTo>
                <a:lnTo>
                  <a:pt x="876297" y="169514"/>
                </a:lnTo>
                <a:lnTo>
                  <a:pt x="876297" y="204384"/>
                </a:lnTo>
                <a:lnTo>
                  <a:pt x="879119" y="210003"/>
                </a:lnTo>
                <a:lnTo>
                  <a:pt x="885429" y="218421"/>
                </a:lnTo>
                <a:lnTo>
                  <a:pt x="893349" y="212294"/>
                </a:lnTo>
                <a:lnTo>
                  <a:pt x="902046" y="209213"/>
                </a:lnTo>
                <a:lnTo>
                  <a:pt x="908202" y="204741"/>
                </a:lnTo>
                <a:lnTo>
                  <a:pt x="911644" y="199226"/>
                </a:lnTo>
                <a:lnTo>
                  <a:pt x="914232" y="193248"/>
                </a:lnTo>
                <a:lnTo>
                  <a:pt x="957988" y="145741"/>
                </a:lnTo>
                <a:lnTo>
                  <a:pt x="987400" y="101557"/>
                </a:lnTo>
                <a:lnTo>
                  <a:pt x="1017290" y="68463"/>
                </a:lnTo>
                <a:lnTo>
                  <a:pt x="1021158" y="67398"/>
                </a:lnTo>
                <a:lnTo>
                  <a:pt x="1041513" y="66594"/>
                </a:lnTo>
                <a:lnTo>
                  <a:pt x="1043591" y="67635"/>
                </a:lnTo>
                <a:lnTo>
                  <a:pt x="1044977" y="69388"/>
                </a:lnTo>
                <a:lnTo>
                  <a:pt x="1045900" y="71615"/>
                </a:lnTo>
                <a:lnTo>
                  <a:pt x="1047574" y="73100"/>
                </a:lnTo>
                <a:lnTo>
                  <a:pt x="1052256" y="74749"/>
                </a:lnTo>
                <a:lnTo>
                  <a:pt x="1053928" y="76247"/>
                </a:lnTo>
                <a:lnTo>
                  <a:pt x="1055786" y="80734"/>
                </a:lnTo>
                <a:lnTo>
                  <a:pt x="1057261" y="125556"/>
                </a:lnTo>
                <a:lnTo>
                  <a:pt x="1057271" y="145804"/>
                </a:lnTo>
                <a:lnTo>
                  <a:pt x="1054449" y="152218"/>
                </a:lnTo>
                <a:lnTo>
                  <a:pt x="1050726" y="158596"/>
                </a:lnTo>
                <a:lnTo>
                  <a:pt x="1047571" y="168137"/>
                </a:lnTo>
                <a:lnTo>
                  <a:pt x="1041463" y="177667"/>
                </a:lnTo>
                <a:lnTo>
                  <a:pt x="1038260" y="190204"/>
                </a:lnTo>
                <a:lnTo>
                  <a:pt x="1033176" y="190321"/>
                </a:lnTo>
                <a:lnTo>
                  <a:pt x="1032741" y="189278"/>
                </a:lnTo>
                <a:lnTo>
                  <a:pt x="1036826" y="180001"/>
                </a:lnTo>
                <a:lnTo>
                  <a:pt x="1037291" y="177107"/>
                </a:lnTo>
                <a:lnTo>
                  <a:pt x="1040630" y="171069"/>
                </a:lnTo>
                <a:lnTo>
                  <a:pt x="1053356" y="155411"/>
                </a:lnTo>
                <a:lnTo>
                  <a:pt x="1067404" y="125677"/>
                </a:lnTo>
                <a:lnTo>
                  <a:pt x="1095388" y="83412"/>
                </a:lnTo>
                <a:lnTo>
                  <a:pt x="1108075" y="64819"/>
                </a:lnTo>
                <a:lnTo>
                  <a:pt x="1114424" y="60487"/>
                </a:lnTo>
                <a:lnTo>
                  <a:pt x="1120773" y="57502"/>
                </a:lnTo>
                <a:lnTo>
                  <a:pt x="1131590" y="49021"/>
                </a:lnTo>
                <a:lnTo>
                  <a:pt x="1137971" y="47946"/>
                </a:lnTo>
                <a:lnTo>
                  <a:pt x="1139646" y="48854"/>
                </a:lnTo>
                <a:lnTo>
                  <a:pt x="1140763" y="50517"/>
                </a:lnTo>
                <a:lnTo>
                  <a:pt x="1141508" y="52684"/>
                </a:lnTo>
                <a:lnTo>
                  <a:pt x="1143062" y="54129"/>
                </a:lnTo>
                <a:lnTo>
                  <a:pt x="1147612" y="55735"/>
                </a:lnTo>
                <a:lnTo>
                  <a:pt x="1149249" y="57222"/>
                </a:lnTo>
                <a:lnTo>
                  <a:pt x="1151067" y="61695"/>
                </a:lnTo>
                <a:lnTo>
                  <a:pt x="1152515" y="108022"/>
                </a:lnTo>
                <a:lnTo>
                  <a:pt x="1152522" y="152230"/>
                </a:lnTo>
                <a:lnTo>
                  <a:pt x="1169390" y="134343"/>
                </a:lnTo>
                <a:lnTo>
                  <a:pt x="1203333" y="86992"/>
                </a:lnTo>
                <a:lnTo>
                  <a:pt x="1225900" y="57197"/>
                </a:lnTo>
                <a:lnTo>
                  <a:pt x="1228526" y="50748"/>
                </a:lnTo>
                <a:lnTo>
                  <a:pt x="1233221" y="44354"/>
                </a:lnTo>
                <a:lnTo>
                  <a:pt x="1238836" y="40807"/>
                </a:lnTo>
                <a:lnTo>
                  <a:pt x="1246007" y="38529"/>
                </a:lnTo>
                <a:lnTo>
                  <a:pt x="1246595" y="39401"/>
                </a:lnTo>
                <a:lnTo>
                  <a:pt x="1247617" y="46219"/>
                </a:lnTo>
                <a:lnTo>
                  <a:pt x="1254287" y="54847"/>
                </a:lnTo>
                <a:lnTo>
                  <a:pt x="1256406" y="63665"/>
                </a:lnTo>
                <a:lnTo>
                  <a:pt x="1257290" y="110114"/>
                </a:lnTo>
                <a:lnTo>
                  <a:pt x="1257297" y="142184"/>
                </a:lnTo>
                <a:lnTo>
                  <a:pt x="1271486" y="142730"/>
                </a:lnTo>
                <a:lnTo>
                  <a:pt x="1277009" y="139915"/>
                </a:lnTo>
                <a:lnTo>
                  <a:pt x="1289178" y="129485"/>
                </a:lnTo>
                <a:lnTo>
                  <a:pt x="1292633" y="123445"/>
                </a:lnTo>
                <a:lnTo>
                  <a:pt x="1295227" y="117234"/>
                </a:lnTo>
                <a:lnTo>
                  <a:pt x="1324024" y="73833"/>
                </a:lnTo>
                <a:lnTo>
                  <a:pt x="1339854" y="51629"/>
                </a:lnTo>
                <a:lnTo>
                  <a:pt x="1348315" y="41429"/>
                </a:lnTo>
                <a:lnTo>
                  <a:pt x="1354533" y="28500"/>
                </a:lnTo>
                <a:lnTo>
                  <a:pt x="1358721" y="22119"/>
                </a:lnTo>
                <a:lnTo>
                  <a:pt x="1361631" y="11279"/>
                </a:lnTo>
                <a:lnTo>
                  <a:pt x="1371477" y="0"/>
                </a:lnTo>
                <a:lnTo>
                  <a:pt x="1366505" y="4964"/>
                </a:lnTo>
                <a:lnTo>
                  <a:pt x="1364042" y="10248"/>
                </a:lnTo>
                <a:lnTo>
                  <a:pt x="1362461" y="17206"/>
                </a:lnTo>
                <a:lnTo>
                  <a:pt x="1357131" y="23468"/>
                </a:lnTo>
                <a:lnTo>
                  <a:pt x="1354584" y="31877"/>
                </a:lnTo>
                <a:lnTo>
                  <a:pt x="1351757" y="53042"/>
                </a:lnTo>
                <a:lnTo>
                  <a:pt x="1346080" y="64189"/>
                </a:lnTo>
                <a:lnTo>
                  <a:pt x="1343046" y="110915"/>
                </a:lnTo>
                <a:lnTo>
                  <a:pt x="1343025" y="131915"/>
                </a:lnTo>
                <a:lnTo>
                  <a:pt x="1344082" y="135525"/>
                </a:lnTo>
                <a:lnTo>
                  <a:pt x="1345845" y="137932"/>
                </a:lnTo>
                <a:lnTo>
                  <a:pt x="1360355" y="150663"/>
                </a:lnTo>
                <a:lnTo>
                  <a:pt x="1366620" y="151793"/>
                </a:lnTo>
                <a:lnTo>
                  <a:pt x="1388801" y="152257"/>
                </a:lnTo>
                <a:lnTo>
                  <a:pt x="1412989" y="129879"/>
                </a:lnTo>
                <a:lnTo>
                  <a:pt x="1416452" y="123621"/>
                </a:lnTo>
                <a:lnTo>
                  <a:pt x="1419050" y="117311"/>
                </a:lnTo>
                <a:lnTo>
                  <a:pt x="1427261" y="106521"/>
                </a:lnTo>
                <a:lnTo>
                  <a:pt x="1428307" y="100143"/>
                </a:lnTo>
                <a:lnTo>
                  <a:pt x="1425729" y="94530"/>
                </a:lnTo>
                <a:lnTo>
                  <a:pt x="1420508" y="87359"/>
                </a:lnTo>
                <a:lnTo>
                  <a:pt x="1416971" y="86378"/>
                </a:lnTo>
                <a:lnTo>
                  <a:pt x="1406077" y="85749"/>
                </a:lnTo>
                <a:lnTo>
                  <a:pt x="1399975" y="88485"/>
                </a:lnTo>
                <a:lnTo>
                  <a:pt x="1384271" y="100792"/>
                </a:lnTo>
                <a:lnTo>
                  <a:pt x="1371592" y="106706"/>
                </a:lnTo>
                <a:lnTo>
                  <a:pt x="1358896" y="117751"/>
                </a:lnTo>
                <a:lnTo>
                  <a:pt x="1349372" y="132047"/>
                </a:lnTo>
                <a:lnTo>
                  <a:pt x="1338523" y="155063"/>
                </a:lnTo>
                <a:lnTo>
                  <a:pt x="1337906" y="158365"/>
                </a:lnTo>
                <a:lnTo>
                  <a:pt x="1338553" y="161625"/>
                </a:lnTo>
                <a:lnTo>
                  <a:pt x="1343022" y="17131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4" name="SMARTInkShape-Group205"/>
          <p:cNvGrpSpPr/>
          <p:nvPr/>
        </p:nvGrpSpPr>
        <p:grpSpPr>
          <a:xfrm>
            <a:off x="4257713" y="4857800"/>
            <a:ext cx="533352" cy="342682"/>
            <a:chOff x="4257713" y="4857800"/>
            <a:chExt cx="533352" cy="342682"/>
          </a:xfrm>
        </p:grpSpPr>
        <p:sp>
          <p:nvSpPr>
            <p:cNvPr id="352" name="SMARTInkShape-791"/>
            <p:cNvSpPr/>
            <p:nvPr>
              <p:custDataLst>
                <p:tags r:id="rId108"/>
              </p:custDataLst>
            </p:nvPr>
          </p:nvSpPr>
          <p:spPr>
            <a:xfrm>
              <a:off x="4257713" y="4857800"/>
              <a:ext cx="533352" cy="342682"/>
            </a:xfrm>
            <a:custGeom>
              <a:avLst/>
              <a:gdLst/>
              <a:ahLst/>
              <a:cxnLst/>
              <a:rect l="0" t="0" r="0" b="0"/>
              <a:pathLst>
                <a:path w="533352" h="342682">
                  <a:moveTo>
                    <a:pt x="28537" y="66625"/>
                  </a:moveTo>
                  <a:lnTo>
                    <a:pt x="28537" y="66625"/>
                  </a:lnTo>
                  <a:lnTo>
                    <a:pt x="28537" y="71681"/>
                  </a:lnTo>
                  <a:lnTo>
                    <a:pt x="27479" y="73170"/>
                  </a:lnTo>
                  <a:lnTo>
                    <a:pt x="25715" y="74164"/>
                  </a:lnTo>
                  <a:lnTo>
                    <a:pt x="23480" y="74826"/>
                  </a:lnTo>
                  <a:lnTo>
                    <a:pt x="21991" y="76326"/>
                  </a:lnTo>
                  <a:lnTo>
                    <a:pt x="18216" y="85773"/>
                  </a:lnTo>
                  <a:lnTo>
                    <a:pt x="12543" y="92995"/>
                  </a:lnTo>
                  <a:lnTo>
                    <a:pt x="9334" y="101837"/>
                  </a:lnTo>
                  <a:lnTo>
                    <a:pt x="3209" y="111161"/>
                  </a:lnTo>
                  <a:lnTo>
                    <a:pt x="924" y="120625"/>
                  </a:lnTo>
                  <a:lnTo>
                    <a:pt x="0" y="146001"/>
                  </a:lnTo>
                  <a:lnTo>
                    <a:pt x="1045" y="148117"/>
                  </a:lnTo>
                  <a:lnTo>
                    <a:pt x="2801" y="149528"/>
                  </a:lnTo>
                  <a:lnTo>
                    <a:pt x="5030" y="150469"/>
                  </a:lnTo>
                  <a:lnTo>
                    <a:pt x="6515" y="152154"/>
                  </a:lnTo>
                  <a:lnTo>
                    <a:pt x="8166" y="156849"/>
                  </a:lnTo>
                  <a:lnTo>
                    <a:pt x="9665" y="158525"/>
                  </a:lnTo>
                  <a:lnTo>
                    <a:pt x="14152" y="160386"/>
                  </a:lnTo>
                  <a:lnTo>
                    <a:pt x="31843" y="161744"/>
                  </a:lnTo>
                  <a:lnTo>
                    <a:pt x="38120" y="158995"/>
                  </a:lnTo>
                  <a:lnTo>
                    <a:pt x="44438" y="155303"/>
                  </a:lnTo>
                  <a:lnTo>
                    <a:pt x="53944" y="152167"/>
                  </a:lnTo>
                  <a:lnTo>
                    <a:pt x="69813" y="139208"/>
                  </a:lnTo>
                  <a:lnTo>
                    <a:pt x="73340" y="133104"/>
                  </a:lnTo>
                  <a:lnTo>
                    <a:pt x="75966" y="126863"/>
                  </a:lnTo>
                  <a:lnTo>
                    <a:pt x="92564" y="104720"/>
                  </a:lnTo>
                  <a:lnTo>
                    <a:pt x="94864" y="88850"/>
                  </a:lnTo>
                  <a:lnTo>
                    <a:pt x="95166" y="72975"/>
                  </a:lnTo>
                  <a:lnTo>
                    <a:pt x="94123" y="70858"/>
                  </a:lnTo>
                  <a:lnTo>
                    <a:pt x="92370" y="69447"/>
                  </a:lnTo>
                  <a:lnTo>
                    <a:pt x="87599" y="66821"/>
                  </a:lnTo>
                  <a:lnTo>
                    <a:pt x="77877" y="58589"/>
                  </a:lnTo>
                  <a:lnTo>
                    <a:pt x="71614" y="57541"/>
                  </a:lnTo>
                  <a:lnTo>
                    <a:pt x="63055" y="57231"/>
                  </a:lnTo>
                  <a:lnTo>
                    <a:pt x="56931" y="59980"/>
                  </a:lnTo>
                  <a:lnTo>
                    <a:pt x="50682" y="63672"/>
                  </a:lnTo>
                  <a:lnTo>
                    <a:pt x="41213" y="66808"/>
                  </a:lnTo>
                  <a:lnTo>
                    <a:pt x="34877" y="71293"/>
                  </a:lnTo>
                  <a:lnTo>
                    <a:pt x="31354" y="76814"/>
                  </a:lnTo>
                  <a:lnTo>
                    <a:pt x="28731" y="82795"/>
                  </a:lnTo>
                  <a:lnTo>
                    <a:pt x="12135" y="104742"/>
                  </a:lnTo>
                  <a:lnTo>
                    <a:pt x="8777" y="120602"/>
                  </a:lnTo>
                  <a:lnTo>
                    <a:pt x="1332" y="131419"/>
                  </a:lnTo>
                  <a:lnTo>
                    <a:pt x="368" y="137799"/>
                  </a:lnTo>
                  <a:lnTo>
                    <a:pt x="2965" y="143413"/>
                  </a:lnTo>
                  <a:lnTo>
                    <a:pt x="14162" y="156883"/>
                  </a:lnTo>
                  <a:lnTo>
                    <a:pt x="19678" y="159657"/>
                  </a:lnTo>
                  <a:lnTo>
                    <a:pt x="26787" y="161437"/>
                  </a:lnTo>
                  <a:lnTo>
                    <a:pt x="36854" y="155242"/>
                  </a:lnTo>
                  <a:lnTo>
                    <a:pt x="51227" y="152149"/>
                  </a:lnTo>
                  <a:lnTo>
                    <a:pt x="62659" y="145000"/>
                  </a:lnTo>
                  <a:lnTo>
                    <a:pt x="106957" y="114233"/>
                  </a:lnTo>
                  <a:lnTo>
                    <a:pt x="117365" y="106833"/>
                  </a:lnTo>
                  <a:lnTo>
                    <a:pt x="135493" y="87659"/>
                  </a:lnTo>
                  <a:lnTo>
                    <a:pt x="180880" y="47591"/>
                  </a:lnTo>
                  <a:lnTo>
                    <a:pt x="186203" y="41232"/>
                  </a:lnTo>
                  <a:lnTo>
                    <a:pt x="188569" y="34878"/>
                  </a:lnTo>
                  <a:lnTo>
                    <a:pt x="190259" y="32760"/>
                  </a:lnTo>
                  <a:lnTo>
                    <a:pt x="198497" y="29083"/>
                  </a:lnTo>
                  <a:lnTo>
                    <a:pt x="198993" y="29956"/>
                  </a:lnTo>
                  <a:lnTo>
                    <a:pt x="199986" y="74223"/>
                  </a:lnTo>
                  <a:lnTo>
                    <a:pt x="199987" y="88470"/>
                  </a:lnTo>
                  <a:lnTo>
                    <a:pt x="190286" y="119695"/>
                  </a:lnTo>
                  <a:lnTo>
                    <a:pt x="183098" y="133121"/>
                  </a:lnTo>
                  <a:lnTo>
                    <a:pt x="182377" y="136356"/>
                  </a:lnTo>
                  <a:lnTo>
                    <a:pt x="172863" y="155514"/>
                  </a:lnTo>
                  <a:lnTo>
                    <a:pt x="171423" y="171235"/>
                  </a:lnTo>
                  <a:lnTo>
                    <a:pt x="171412" y="154062"/>
                  </a:lnTo>
                  <a:lnTo>
                    <a:pt x="183171" y="124182"/>
                  </a:lnTo>
                  <a:lnTo>
                    <a:pt x="225151" y="78533"/>
                  </a:lnTo>
                  <a:lnTo>
                    <a:pt x="235901" y="63333"/>
                  </a:lnTo>
                  <a:lnTo>
                    <a:pt x="262598" y="42552"/>
                  </a:lnTo>
                  <a:lnTo>
                    <a:pt x="276011" y="36117"/>
                  </a:lnTo>
                  <a:lnTo>
                    <a:pt x="282459" y="31900"/>
                  </a:lnTo>
                  <a:lnTo>
                    <a:pt x="292039" y="29525"/>
                  </a:lnTo>
                  <a:lnTo>
                    <a:pt x="302877" y="28656"/>
                  </a:lnTo>
                  <a:lnTo>
                    <a:pt x="313846" y="37661"/>
                  </a:lnTo>
                  <a:lnTo>
                    <a:pt x="314276" y="47173"/>
                  </a:lnTo>
                  <a:lnTo>
                    <a:pt x="306085" y="55741"/>
                  </a:lnTo>
                  <a:lnTo>
                    <a:pt x="297419" y="57890"/>
                  </a:lnTo>
                  <a:lnTo>
                    <a:pt x="287463" y="65266"/>
                  </a:lnTo>
                  <a:lnTo>
                    <a:pt x="278454" y="67415"/>
                  </a:lnTo>
                  <a:lnTo>
                    <a:pt x="269568" y="73091"/>
                  </a:lnTo>
                  <a:lnTo>
                    <a:pt x="258983" y="75747"/>
                  </a:lnTo>
                  <a:lnTo>
                    <a:pt x="249897" y="82616"/>
                  </a:lnTo>
                  <a:lnTo>
                    <a:pt x="244042" y="84316"/>
                  </a:lnTo>
                  <a:lnTo>
                    <a:pt x="242057" y="85827"/>
                  </a:lnTo>
                  <a:lnTo>
                    <a:pt x="221218" y="114856"/>
                  </a:lnTo>
                  <a:lnTo>
                    <a:pt x="219122" y="133128"/>
                  </a:lnTo>
                  <a:lnTo>
                    <a:pt x="219075" y="137810"/>
                  </a:lnTo>
                  <a:lnTo>
                    <a:pt x="221876" y="143418"/>
                  </a:lnTo>
                  <a:lnTo>
                    <a:pt x="224105" y="146396"/>
                  </a:lnTo>
                  <a:lnTo>
                    <a:pt x="229403" y="149704"/>
                  </a:lnTo>
                  <a:lnTo>
                    <a:pt x="232298" y="150586"/>
                  </a:lnTo>
                  <a:lnTo>
                    <a:pt x="234228" y="152233"/>
                  </a:lnTo>
                  <a:lnTo>
                    <a:pt x="236372" y="156884"/>
                  </a:lnTo>
                  <a:lnTo>
                    <a:pt x="238002" y="158547"/>
                  </a:lnTo>
                  <a:lnTo>
                    <a:pt x="242635" y="160396"/>
                  </a:lnTo>
                  <a:lnTo>
                    <a:pt x="251194" y="161437"/>
                  </a:lnTo>
                  <a:lnTo>
                    <a:pt x="257318" y="158858"/>
                  </a:lnTo>
                  <a:lnTo>
                    <a:pt x="260433" y="156689"/>
                  </a:lnTo>
                  <a:lnTo>
                    <a:pt x="283742" y="150099"/>
                  </a:lnTo>
                  <a:lnTo>
                    <a:pt x="325994" y="123716"/>
                  </a:lnTo>
                  <a:lnTo>
                    <a:pt x="354791" y="106833"/>
                  </a:lnTo>
                  <a:lnTo>
                    <a:pt x="373480" y="87659"/>
                  </a:lnTo>
                  <a:lnTo>
                    <a:pt x="419005" y="47591"/>
                  </a:lnTo>
                  <a:lnTo>
                    <a:pt x="425386" y="42290"/>
                  </a:lnTo>
                  <a:lnTo>
                    <a:pt x="437554" y="38215"/>
                  </a:lnTo>
                  <a:lnTo>
                    <a:pt x="443003" y="38098"/>
                  </a:lnTo>
                  <a:lnTo>
                    <a:pt x="444547" y="39141"/>
                  </a:lnTo>
                  <a:lnTo>
                    <a:pt x="445577" y="40894"/>
                  </a:lnTo>
                  <a:lnTo>
                    <a:pt x="446264" y="43121"/>
                  </a:lnTo>
                  <a:lnTo>
                    <a:pt x="445663" y="45664"/>
                  </a:lnTo>
                  <a:lnTo>
                    <a:pt x="439917" y="57350"/>
                  </a:lnTo>
                  <a:lnTo>
                    <a:pt x="429942" y="102112"/>
                  </a:lnTo>
                  <a:lnTo>
                    <a:pt x="418965" y="146033"/>
                  </a:lnTo>
                  <a:lnTo>
                    <a:pt x="411713" y="174229"/>
                  </a:lnTo>
                  <a:lnTo>
                    <a:pt x="407360" y="197992"/>
                  </a:lnTo>
                  <a:lnTo>
                    <a:pt x="402189" y="218437"/>
                  </a:lnTo>
                  <a:lnTo>
                    <a:pt x="397835" y="237900"/>
                  </a:lnTo>
                  <a:lnTo>
                    <a:pt x="383593" y="276159"/>
                  </a:lnTo>
                  <a:lnTo>
                    <a:pt x="378919" y="295220"/>
                  </a:lnTo>
                  <a:lnTo>
                    <a:pt x="369272" y="322963"/>
                  </a:lnTo>
                  <a:lnTo>
                    <a:pt x="365183" y="329778"/>
                  </a:lnTo>
                  <a:lnTo>
                    <a:pt x="361950" y="342681"/>
                  </a:lnTo>
                  <a:lnTo>
                    <a:pt x="361915" y="329578"/>
                  </a:lnTo>
                  <a:lnTo>
                    <a:pt x="373671" y="285430"/>
                  </a:lnTo>
                  <a:lnTo>
                    <a:pt x="378802" y="266570"/>
                  </a:lnTo>
                  <a:lnTo>
                    <a:pt x="388312" y="221004"/>
                  </a:lnTo>
                  <a:lnTo>
                    <a:pt x="397805" y="180990"/>
                  </a:lnTo>
                  <a:lnTo>
                    <a:pt x="406906" y="150168"/>
                  </a:lnTo>
                  <a:lnTo>
                    <a:pt x="411580" y="125950"/>
                  </a:lnTo>
                  <a:lnTo>
                    <a:pt x="428766" y="78327"/>
                  </a:lnTo>
                  <a:lnTo>
                    <a:pt x="454345" y="30815"/>
                  </a:lnTo>
                  <a:lnTo>
                    <a:pt x="456968" y="23193"/>
                  </a:lnTo>
                  <a:lnTo>
                    <a:pt x="470255" y="6434"/>
                  </a:lnTo>
                  <a:lnTo>
                    <a:pt x="476387" y="2832"/>
                  </a:lnTo>
                  <a:lnTo>
                    <a:pt x="488946" y="519"/>
                  </a:lnTo>
                  <a:lnTo>
                    <a:pt x="507965" y="0"/>
                  </a:lnTo>
                  <a:lnTo>
                    <a:pt x="510081" y="1041"/>
                  </a:lnTo>
                  <a:lnTo>
                    <a:pt x="511491" y="2794"/>
                  </a:lnTo>
                  <a:lnTo>
                    <a:pt x="514116" y="7564"/>
                  </a:lnTo>
                  <a:lnTo>
                    <a:pt x="530089" y="26265"/>
                  </a:lnTo>
                  <a:lnTo>
                    <a:pt x="532392" y="35146"/>
                  </a:lnTo>
                  <a:lnTo>
                    <a:pt x="533351" y="78936"/>
                  </a:lnTo>
                  <a:lnTo>
                    <a:pt x="530535" y="85503"/>
                  </a:lnTo>
                  <a:lnTo>
                    <a:pt x="526814" y="91949"/>
                  </a:lnTo>
                  <a:lnTo>
                    <a:pt x="524425" y="104709"/>
                  </a:lnTo>
                  <a:lnTo>
                    <a:pt x="524229" y="107890"/>
                  </a:lnTo>
                  <a:lnTo>
                    <a:pt x="521189" y="114245"/>
                  </a:lnTo>
                  <a:lnTo>
                    <a:pt x="518897" y="117422"/>
                  </a:lnTo>
                  <a:lnTo>
                    <a:pt x="513528" y="120952"/>
                  </a:lnTo>
                  <a:lnTo>
                    <a:pt x="510614" y="121893"/>
                  </a:lnTo>
                  <a:lnTo>
                    <a:pt x="508672" y="123579"/>
                  </a:lnTo>
                  <a:lnTo>
                    <a:pt x="506514" y="128274"/>
                  </a:lnTo>
                  <a:lnTo>
                    <a:pt x="504880" y="129949"/>
                  </a:lnTo>
                  <a:lnTo>
                    <a:pt x="496737" y="132859"/>
                  </a:lnTo>
                  <a:lnTo>
                    <a:pt x="481111" y="133289"/>
                  </a:lnTo>
                  <a:lnTo>
                    <a:pt x="479478" y="132235"/>
                  </a:lnTo>
                  <a:lnTo>
                    <a:pt x="478389" y="130473"/>
                  </a:lnTo>
                  <a:lnTo>
                    <a:pt x="476857" y="122937"/>
                  </a:lnTo>
                  <a:lnTo>
                    <a:pt x="476340" y="110910"/>
                  </a:lnTo>
                  <a:lnTo>
                    <a:pt x="479091" y="104652"/>
                  </a:lnTo>
                  <a:lnTo>
                    <a:pt x="495262" y="85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792"/>
            <p:cNvSpPr/>
            <p:nvPr>
              <p:custDataLst>
                <p:tags r:id="rId109"/>
              </p:custDataLst>
            </p:nvPr>
          </p:nvSpPr>
          <p:spPr>
            <a:xfrm>
              <a:off x="4290287" y="4933950"/>
              <a:ext cx="5489" cy="1"/>
            </a:xfrm>
            <a:custGeom>
              <a:avLst/>
              <a:gdLst/>
              <a:ahLst/>
              <a:cxnLst/>
              <a:rect l="0" t="0" r="0" b="0"/>
              <a:pathLst>
                <a:path w="5489" h="1">
                  <a:moveTo>
                    <a:pt x="5488" y="0"/>
                  </a:moveTo>
                  <a:lnTo>
                    <a:pt x="548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5" name="SMARTInkShape-793"/>
          <p:cNvSpPr/>
          <p:nvPr>
            <p:custDataLst>
              <p:tags r:id="rId26"/>
            </p:custDataLst>
          </p:nvPr>
        </p:nvSpPr>
        <p:spPr>
          <a:xfrm>
            <a:off x="4782912" y="4753014"/>
            <a:ext cx="1522601" cy="428548"/>
          </a:xfrm>
          <a:custGeom>
            <a:avLst/>
            <a:gdLst/>
            <a:ahLst/>
            <a:cxnLst/>
            <a:rect l="0" t="0" r="0" b="0"/>
            <a:pathLst>
              <a:path w="1522601" h="428548">
                <a:moveTo>
                  <a:pt x="65313" y="114261"/>
                </a:moveTo>
                <a:lnTo>
                  <a:pt x="65313" y="114261"/>
                </a:lnTo>
                <a:lnTo>
                  <a:pt x="73514" y="114261"/>
                </a:lnTo>
                <a:lnTo>
                  <a:pt x="73955" y="113203"/>
                </a:lnTo>
                <a:lnTo>
                  <a:pt x="74838" y="95328"/>
                </a:lnTo>
                <a:lnTo>
                  <a:pt x="74838" y="112821"/>
                </a:lnTo>
                <a:lnTo>
                  <a:pt x="68292" y="121581"/>
                </a:lnTo>
                <a:lnTo>
                  <a:pt x="66637" y="127392"/>
                </a:lnTo>
                <a:lnTo>
                  <a:pt x="64332" y="157854"/>
                </a:lnTo>
                <a:lnTo>
                  <a:pt x="58791" y="169040"/>
                </a:lnTo>
                <a:lnTo>
                  <a:pt x="55791" y="208977"/>
                </a:lnTo>
                <a:lnTo>
                  <a:pt x="63989" y="209464"/>
                </a:lnTo>
                <a:lnTo>
                  <a:pt x="69977" y="204440"/>
                </a:lnTo>
                <a:lnTo>
                  <a:pt x="72678" y="199144"/>
                </a:lnTo>
                <a:lnTo>
                  <a:pt x="73398" y="196250"/>
                </a:lnTo>
                <a:lnTo>
                  <a:pt x="91258" y="163850"/>
                </a:lnTo>
                <a:lnTo>
                  <a:pt x="98425" y="144518"/>
                </a:lnTo>
                <a:lnTo>
                  <a:pt x="119694" y="106911"/>
                </a:lnTo>
                <a:lnTo>
                  <a:pt x="122301" y="87695"/>
                </a:lnTo>
                <a:lnTo>
                  <a:pt x="131871" y="76293"/>
                </a:lnTo>
                <a:lnTo>
                  <a:pt x="131978" y="84374"/>
                </a:lnTo>
                <a:lnTo>
                  <a:pt x="125440" y="93031"/>
                </a:lnTo>
                <a:lnTo>
                  <a:pt x="123786" y="98828"/>
                </a:lnTo>
                <a:lnTo>
                  <a:pt x="122479" y="145489"/>
                </a:lnTo>
                <a:lnTo>
                  <a:pt x="121412" y="156715"/>
                </a:lnTo>
                <a:lnTo>
                  <a:pt x="110704" y="197233"/>
                </a:lnTo>
                <a:lnTo>
                  <a:pt x="106653" y="206171"/>
                </a:lnTo>
                <a:lnTo>
                  <a:pt x="96063" y="247787"/>
                </a:lnTo>
                <a:lnTo>
                  <a:pt x="91710" y="266713"/>
                </a:lnTo>
                <a:lnTo>
                  <a:pt x="86540" y="285727"/>
                </a:lnTo>
                <a:lnTo>
                  <a:pt x="82186" y="304766"/>
                </a:lnTo>
                <a:lnTo>
                  <a:pt x="77015" y="323812"/>
                </a:lnTo>
                <a:lnTo>
                  <a:pt x="73864" y="368065"/>
                </a:lnTo>
                <a:lnTo>
                  <a:pt x="63084" y="399349"/>
                </a:lnTo>
                <a:lnTo>
                  <a:pt x="59031" y="406067"/>
                </a:lnTo>
                <a:lnTo>
                  <a:pt x="57229" y="412581"/>
                </a:lnTo>
                <a:lnTo>
                  <a:pt x="55691" y="414740"/>
                </a:lnTo>
                <a:lnTo>
                  <a:pt x="53606" y="416181"/>
                </a:lnTo>
                <a:lnTo>
                  <a:pt x="51158" y="417141"/>
                </a:lnTo>
                <a:lnTo>
                  <a:pt x="49527" y="418839"/>
                </a:lnTo>
                <a:lnTo>
                  <a:pt x="47714" y="423549"/>
                </a:lnTo>
                <a:lnTo>
                  <a:pt x="46172" y="425228"/>
                </a:lnTo>
                <a:lnTo>
                  <a:pt x="38189" y="428144"/>
                </a:lnTo>
                <a:lnTo>
                  <a:pt x="28664" y="428547"/>
                </a:lnTo>
                <a:lnTo>
                  <a:pt x="22587" y="423518"/>
                </a:lnTo>
                <a:lnTo>
                  <a:pt x="19865" y="418220"/>
                </a:lnTo>
                <a:lnTo>
                  <a:pt x="19139" y="415325"/>
                </a:lnTo>
                <a:lnTo>
                  <a:pt x="9130" y="400174"/>
                </a:lnTo>
                <a:lnTo>
                  <a:pt x="7391" y="391710"/>
                </a:lnTo>
                <a:lnTo>
                  <a:pt x="0" y="369468"/>
                </a:lnTo>
                <a:lnTo>
                  <a:pt x="604" y="365891"/>
                </a:lnTo>
                <a:lnTo>
                  <a:pt x="18365" y="325811"/>
                </a:lnTo>
                <a:lnTo>
                  <a:pt x="21315" y="321969"/>
                </a:lnTo>
                <a:lnTo>
                  <a:pt x="24591" y="312056"/>
                </a:lnTo>
                <a:lnTo>
                  <a:pt x="25465" y="306449"/>
                </a:lnTo>
                <a:lnTo>
                  <a:pt x="28165" y="301653"/>
                </a:lnTo>
                <a:lnTo>
                  <a:pt x="75553" y="254958"/>
                </a:lnTo>
                <a:lnTo>
                  <a:pt x="119329" y="217615"/>
                </a:lnTo>
                <a:lnTo>
                  <a:pt x="163741" y="178550"/>
                </a:lnTo>
                <a:lnTo>
                  <a:pt x="209481" y="141140"/>
                </a:lnTo>
                <a:lnTo>
                  <a:pt x="253165" y="106780"/>
                </a:lnTo>
                <a:lnTo>
                  <a:pt x="260986" y="100353"/>
                </a:lnTo>
                <a:lnTo>
                  <a:pt x="306609" y="77619"/>
                </a:lnTo>
                <a:lnTo>
                  <a:pt x="330524" y="76172"/>
                </a:lnTo>
                <a:lnTo>
                  <a:pt x="331020" y="77226"/>
                </a:lnTo>
                <a:lnTo>
                  <a:pt x="332013" y="117481"/>
                </a:lnTo>
                <a:lnTo>
                  <a:pt x="329191" y="123806"/>
                </a:lnTo>
                <a:lnTo>
                  <a:pt x="325468" y="130145"/>
                </a:lnTo>
                <a:lnTo>
                  <a:pt x="323371" y="140723"/>
                </a:lnTo>
                <a:lnTo>
                  <a:pt x="321692" y="155733"/>
                </a:lnTo>
                <a:lnTo>
                  <a:pt x="314321" y="174194"/>
                </a:lnTo>
                <a:lnTo>
                  <a:pt x="312173" y="187209"/>
                </a:lnTo>
                <a:lnTo>
                  <a:pt x="305477" y="199970"/>
                </a:lnTo>
                <a:lnTo>
                  <a:pt x="304797" y="203151"/>
                </a:lnTo>
                <a:lnTo>
                  <a:pt x="294875" y="218840"/>
                </a:lnTo>
                <a:lnTo>
                  <a:pt x="294340" y="223535"/>
                </a:lnTo>
                <a:lnTo>
                  <a:pt x="293139" y="225210"/>
                </a:lnTo>
                <a:lnTo>
                  <a:pt x="291281" y="226327"/>
                </a:lnTo>
                <a:lnTo>
                  <a:pt x="288983" y="227072"/>
                </a:lnTo>
                <a:lnTo>
                  <a:pt x="287451" y="228626"/>
                </a:lnTo>
                <a:lnTo>
                  <a:pt x="284508" y="237655"/>
                </a:lnTo>
                <a:lnTo>
                  <a:pt x="276198" y="238048"/>
                </a:lnTo>
                <a:lnTo>
                  <a:pt x="275752" y="237002"/>
                </a:lnTo>
                <a:lnTo>
                  <a:pt x="274980" y="229881"/>
                </a:lnTo>
                <a:lnTo>
                  <a:pt x="281432" y="221217"/>
                </a:lnTo>
                <a:lnTo>
                  <a:pt x="284571" y="212391"/>
                </a:lnTo>
                <a:lnTo>
                  <a:pt x="290675" y="203074"/>
                </a:lnTo>
                <a:lnTo>
                  <a:pt x="301233" y="177558"/>
                </a:lnTo>
                <a:lnTo>
                  <a:pt x="309018" y="165941"/>
                </a:lnTo>
                <a:lnTo>
                  <a:pt x="320220" y="139543"/>
                </a:lnTo>
                <a:lnTo>
                  <a:pt x="358709" y="97103"/>
                </a:lnTo>
                <a:lnTo>
                  <a:pt x="362575" y="96052"/>
                </a:lnTo>
                <a:lnTo>
                  <a:pt x="365088" y="95771"/>
                </a:lnTo>
                <a:lnTo>
                  <a:pt x="370702" y="92638"/>
                </a:lnTo>
                <a:lnTo>
                  <a:pt x="373681" y="90320"/>
                </a:lnTo>
                <a:lnTo>
                  <a:pt x="375667" y="89834"/>
                </a:lnTo>
                <a:lnTo>
                  <a:pt x="376990" y="90568"/>
                </a:lnTo>
                <a:lnTo>
                  <a:pt x="377873" y="92115"/>
                </a:lnTo>
                <a:lnTo>
                  <a:pt x="379519" y="93148"/>
                </a:lnTo>
                <a:lnTo>
                  <a:pt x="387684" y="94939"/>
                </a:lnTo>
                <a:lnTo>
                  <a:pt x="388177" y="96088"/>
                </a:lnTo>
                <a:lnTo>
                  <a:pt x="389163" y="141581"/>
                </a:lnTo>
                <a:lnTo>
                  <a:pt x="389163" y="174471"/>
                </a:lnTo>
                <a:lnTo>
                  <a:pt x="386341" y="180885"/>
                </a:lnTo>
                <a:lnTo>
                  <a:pt x="382618" y="187263"/>
                </a:lnTo>
                <a:lnTo>
                  <a:pt x="380030" y="198102"/>
                </a:lnTo>
                <a:lnTo>
                  <a:pt x="379638" y="209472"/>
                </a:lnTo>
                <a:lnTo>
                  <a:pt x="379638" y="204443"/>
                </a:lnTo>
                <a:lnTo>
                  <a:pt x="382460" y="199145"/>
                </a:lnTo>
                <a:lnTo>
                  <a:pt x="414650" y="154659"/>
                </a:lnTo>
                <a:lnTo>
                  <a:pt x="452663" y="107990"/>
                </a:lnTo>
                <a:lnTo>
                  <a:pt x="473007" y="87571"/>
                </a:lnTo>
                <a:lnTo>
                  <a:pt x="476874" y="86524"/>
                </a:lnTo>
                <a:lnTo>
                  <a:pt x="498471" y="85700"/>
                </a:lnTo>
                <a:lnTo>
                  <a:pt x="500135" y="86754"/>
                </a:lnTo>
                <a:lnTo>
                  <a:pt x="501245" y="88515"/>
                </a:lnTo>
                <a:lnTo>
                  <a:pt x="503333" y="94819"/>
                </a:lnTo>
                <a:lnTo>
                  <a:pt x="503463" y="112818"/>
                </a:lnTo>
                <a:lnTo>
                  <a:pt x="504521" y="113299"/>
                </a:lnTo>
                <a:lnTo>
                  <a:pt x="512872" y="114250"/>
                </a:lnTo>
                <a:lnTo>
                  <a:pt x="503853" y="105128"/>
                </a:lnTo>
                <a:lnTo>
                  <a:pt x="503473" y="95614"/>
                </a:lnTo>
                <a:lnTo>
                  <a:pt x="495263" y="87045"/>
                </a:lnTo>
                <a:lnTo>
                  <a:pt x="485854" y="85805"/>
                </a:lnTo>
                <a:lnTo>
                  <a:pt x="470261" y="85689"/>
                </a:lnTo>
                <a:lnTo>
                  <a:pt x="464718" y="88509"/>
                </a:lnTo>
                <a:lnTo>
                  <a:pt x="457592" y="93887"/>
                </a:lnTo>
                <a:lnTo>
                  <a:pt x="456618" y="97445"/>
                </a:lnTo>
                <a:lnTo>
                  <a:pt x="456358" y="99875"/>
                </a:lnTo>
                <a:lnTo>
                  <a:pt x="453246" y="105398"/>
                </a:lnTo>
                <a:lnTo>
                  <a:pt x="449394" y="111380"/>
                </a:lnTo>
                <a:lnTo>
                  <a:pt x="446168" y="120698"/>
                </a:lnTo>
                <a:lnTo>
                  <a:pt x="440037" y="130162"/>
                </a:lnTo>
                <a:lnTo>
                  <a:pt x="437751" y="139668"/>
                </a:lnTo>
                <a:lnTo>
                  <a:pt x="436799" y="174586"/>
                </a:lnTo>
                <a:lnTo>
                  <a:pt x="439615" y="180936"/>
                </a:lnTo>
                <a:lnTo>
                  <a:pt x="450978" y="194960"/>
                </a:lnTo>
                <a:lnTo>
                  <a:pt x="456500" y="197752"/>
                </a:lnTo>
                <a:lnTo>
                  <a:pt x="474946" y="199790"/>
                </a:lnTo>
                <a:lnTo>
                  <a:pt x="492656" y="199947"/>
                </a:lnTo>
                <a:lnTo>
                  <a:pt x="501482" y="197147"/>
                </a:lnTo>
                <a:lnTo>
                  <a:pt x="548462" y="171337"/>
                </a:lnTo>
                <a:lnTo>
                  <a:pt x="596070" y="131075"/>
                </a:lnTo>
                <a:lnTo>
                  <a:pt x="610891" y="112526"/>
                </a:lnTo>
                <a:lnTo>
                  <a:pt x="641191" y="88945"/>
                </a:lnTo>
                <a:lnTo>
                  <a:pt x="653576" y="66641"/>
                </a:lnTo>
                <a:lnTo>
                  <a:pt x="654339" y="63464"/>
                </a:lnTo>
                <a:lnTo>
                  <a:pt x="655905" y="61346"/>
                </a:lnTo>
                <a:lnTo>
                  <a:pt x="658008" y="59934"/>
                </a:lnTo>
                <a:lnTo>
                  <a:pt x="664956" y="57276"/>
                </a:lnTo>
                <a:lnTo>
                  <a:pt x="660203" y="57159"/>
                </a:lnTo>
                <a:lnTo>
                  <a:pt x="658757" y="58202"/>
                </a:lnTo>
                <a:lnTo>
                  <a:pt x="656244" y="65316"/>
                </a:lnTo>
                <a:lnTo>
                  <a:pt x="655976" y="71301"/>
                </a:lnTo>
                <a:lnTo>
                  <a:pt x="653091" y="76823"/>
                </a:lnTo>
                <a:lnTo>
                  <a:pt x="649339" y="82806"/>
                </a:lnTo>
                <a:lnTo>
                  <a:pt x="646931" y="95270"/>
                </a:lnTo>
                <a:lnTo>
                  <a:pt x="645358" y="117639"/>
                </a:lnTo>
                <a:lnTo>
                  <a:pt x="638147" y="136095"/>
                </a:lnTo>
                <a:lnTo>
                  <a:pt x="636818" y="180935"/>
                </a:lnTo>
                <a:lnTo>
                  <a:pt x="636813" y="190447"/>
                </a:lnTo>
                <a:lnTo>
                  <a:pt x="636813" y="144091"/>
                </a:lnTo>
                <a:lnTo>
                  <a:pt x="636813" y="104747"/>
                </a:lnTo>
                <a:lnTo>
                  <a:pt x="636813" y="136893"/>
                </a:lnTo>
                <a:lnTo>
                  <a:pt x="639635" y="143017"/>
                </a:lnTo>
                <a:lnTo>
                  <a:pt x="646222" y="152199"/>
                </a:lnTo>
                <a:lnTo>
                  <a:pt x="663668" y="152357"/>
                </a:lnTo>
                <a:lnTo>
                  <a:pt x="694017" y="126535"/>
                </a:lnTo>
                <a:lnTo>
                  <a:pt x="697174" y="125618"/>
                </a:lnTo>
                <a:lnTo>
                  <a:pt x="703505" y="118956"/>
                </a:lnTo>
                <a:lnTo>
                  <a:pt x="708787" y="109998"/>
                </a:lnTo>
                <a:lnTo>
                  <a:pt x="711134" y="102488"/>
                </a:lnTo>
                <a:lnTo>
                  <a:pt x="712819" y="100063"/>
                </a:lnTo>
                <a:lnTo>
                  <a:pt x="715000" y="98445"/>
                </a:lnTo>
                <a:lnTo>
                  <a:pt x="720246" y="95590"/>
                </a:lnTo>
                <a:lnTo>
                  <a:pt x="735355" y="82142"/>
                </a:lnTo>
                <a:lnTo>
                  <a:pt x="738817" y="75998"/>
                </a:lnTo>
                <a:lnTo>
                  <a:pt x="741041" y="68485"/>
                </a:lnTo>
                <a:lnTo>
                  <a:pt x="742281" y="67869"/>
                </a:lnTo>
                <a:lnTo>
                  <a:pt x="750992" y="66650"/>
                </a:lnTo>
                <a:lnTo>
                  <a:pt x="751077" y="71697"/>
                </a:lnTo>
                <a:lnTo>
                  <a:pt x="748275" y="76999"/>
                </a:lnTo>
                <a:lnTo>
                  <a:pt x="744560" y="82883"/>
                </a:lnTo>
                <a:lnTo>
                  <a:pt x="742174" y="95284"/>
                </a:lnTo>
                <a:lnTo>
                  <a:pt x="741593" y="142248"/>
                </a:lnTo>
                <a:lnTo>
                  <a:pt x="741588" y="169519"/>
                </a:lnTo>
                <a:lnTo>
                  <a:pt x="746644" y="175907"/>
                </a:lnTo>
                <a:lnTo>
                  <a:pt x="751949" y="178702"/>
                </a:lnTo>
                <a:lnTo>
                  <a:pt x="763978" y="180495"/>
                </a:lnTo>
                <a:lnTo>
                  <a:pt x="770236" y="177918"/>
                </a:lnTo>
                <a:lnTo>
                  <a:pt x="789220" y="164444"/>
                </a:lnTo>
                <a:lnTo>
                  <a:pt x="806970" y="157334"/>
                </a:lnTo>
                <a:lnTo>
                  <a:pt x="815802" y="148927"/>
                </a:lnTo>
                <a:lnTo>
                  <a:pt x="857705" y="102990"/>
                </a:lnTo>
                <a:lnTo>
                  <a:pt x="870436" y="89143"/>
                </a:lnTo>
                <a:lnTo>
                  <a:pt x="876871" y="76217"/>
                </a:lnTo>
                <a:lnTo>
                  <a:pt x="884460" y="66640"/>
                </a:lnTo>
                <a:lnTo>
                  <a:pt x="884463" y="71694"/>
                </a:lnTo>
                <a:lnTo>
                  <a:pt x="881641" y="76998"/>
                </a:lnTo>
                <a:lnTo>
                  <a:pt x="877918" y="82883"/>
                </a:lnTo>
                <a:lnTo>
                  <a:pt x="875526" y="95284"/>
                </a:lnTo>
                <a:lnTo>
                  <a:pt x="874943" y="142248"/>
                </a:lnTo>
                <a:lnTo>
                  <a:pt x="874938" y="156825"/>
                </a:lnTo>
                <a:lnTo>
                  <a:pt x="875996" y="158513"/>
                </a:lnTo>
                <a:lnTo>
                  <a:pt x="877760" y="159637"/>
                </a:lnTo>
                <a:lnTo>
                  <a:pt x="883139" y="161441"/>
                </a:lnTo>
                <a:lnTo>
                  <a:pt x="894650" y="154288"/>
                </a:lnTo>
                <a:lnTo>
                  <a:pt x="897604" y="153646"/>
                </a:lnTo>
                <a:lnTo>
                  <a:pt x="906819" y="147685"/>
                </a:lnTo>
                <a:lnTo>
                  <a:pt x="910274" y="142168"/>
                </a:lnTo>
                <a:lnTo>
                  <a:pt x="912869" y="136190"/>
                </a:lnTo>
                <a:lnTo>
                  <a:pt x="919219" y="126873"/>
                </a:lnTo>
                <a:lnTo>
                  <a:pt x="922631" y="117410"/>
                </a:lnTo>
                <a:lnTo>
                  <a:pt x="928815" y="107903"/>
                </a:lnTo>
                <a:lnTo>
                  <a:pt x="931119" y="98384"/>
                </a:lnTo>
                <a:lnTo>
                  <a:pt x="931960" y="82511"/>
                </a:lnTo>
                <a:lnTo>
                  <a:pt x="929209" y="76161"/>
                </a:lnTo>
                <a:lnTo>
                  <a:pt x="918819" y="63461"/>
                </a:lnTo>
                <a:lnTo>
                  <a:pt x="912785" y="59933"/>
                </a:lnTo>
                <a:lnTo>
                  <a:pt x="900288" y="57669"/>
                </a:lnTo>
                <a:lnTo>
                  <a:pt x="881283" y="57159"/>
                </a:lnTo>
                <a:lnTo>
                  <a:pt x="874936" y="59955"/>
                </a:lnTo>
                <a:lnTo>
                  <a:pt x="827313" y="104743"/>
                </a:lnTo>
                <a:lnTo>
                  <a:pt x="822021" y="111089"/>
                </a:lnTo>
                <a:lnTo>
                  <a:pt x="819042" y="120612"/>
                </a:lnTo>
                <a:lnTo>
                  <a:pt x="817953" y="136486"/>
                </a:lnTo>
                <a:lnTo>
                  <a:pt x="818957" y="138603"/>
                </a:lnTo>
                <a:lnTo>
                  <a:pt x="820684" y="140014"/>
                </a:lnTo>
                <a:lnTo>
                  <a:pt x="826003" y="142278"/>
                </a:lnTo>
                <a:lnTo>
                  <a:pt x="831981" y="142671"/>
                </a:lnTo>
                <a:lnTo>
                  <a:pt x="873291" y="128643"/>
                </a:lnTo>
                <a:lnTo>
                  <a:pt x="882320" y="120300"/>
                </a:lnTo>
                <a:lnTo>
                  <a:pt x="890918" y="110595"/>
                </a:lnTo>
                <a:lnTo>
                  <a:pt x="932280" y="83021"/>
                </a:lnTo>
                <a:lnTo>
                  <a:pt x="976350" y="51029"/>
                </a:lnTo>
                <a:lnTo>
                  <a:pt x="992239" y="42374"/>
                </a:lnTo>
                <a:lnTo>
                  <a:pt x="1005179" y="39339"/>
                </a:lnTo>
                <a:lnTo>
                  <a:pt x="1051915" y="38064"/>
                </a:lnTo>
                <a:lnTo>
                  <a:pt x="1054137" y="38063"/>
                </a:lnTo>
                <a:lnTo>
                  <a:pt x="1063958" y="46262"/>
                </a:lnTo>
                <a:lnTo>
                  <a:pt x="1064780" y="49820"/>
                </a:lnTo>
                <a:lnTo>
                  <a:pt x="1065000" y="52250"/>
                </a:lnTo>
                <a:lnTo>
                  <a:pt x="1066204" y="53871"/>
                </a:lnTo>
                <a:lnTo>
                  <a:pt x="1074559" y="56984"/>
                </a:lnTo>
                <a:lnTo>
                  <a:pt x="1074884" y="62573"/>
                </a:lnTo>
                <a:lnTo>
                  <a:pt x="1074952" y="58040"/>
                </a:lnTo>
                <a:lnTo>
                  <a:pt x="1083163" y="57193"/>
                </a:lnTo>
                <a:lnTo>
                  <a:pt x="1083899" y="54325"/>
                </a:lnTo>
                <a:lnTo>
                  <a:pt x="1084454" y="39780"/>
                </a:lnTo>
                <a:lnTo>
                  <a:pt x="1083407" y="39207"/>
                </a:lnTo>
                <a:lnTo>
                  <a:pt x="1079420" y="38571"/>
                </a:lnTo>
                <a:lnTo>
                  <a:pt x="1077935" y="37342"/>
                </a:lnTo>
                <a:lnTo>
                  <a:pt x="1075354" y="29905"/>
                </a:lnTo>
                <a:lnTo>
                  <a:pt x="1072314" y="29144"/>
                </a:lnTo>
                <a:lnTo>
                  <a:pt x="1052300" y="28547"/>
                </a:lnTo>
                <a:lnTo>
                  <a:pt x="1046193" y="31363"/>
                </a:lnTo>
                <a:lnTo>
                  <a:pt x="1039952" y="35084"/>
                </a:lnTo>
                <a:lnTo>
                  <a:pt x="1033649" y="36738"/>
                </a:lnTo>
                <a:lnTo>
                  <a:pt x="1031546" y="38237"/>
                </a:lnTo>
                <a:lnTo>
                  <a:pt x="1030143" y="40295"/>
                </a:lnTo>
                <a:lnTo>
                  <a:pt x="1027526" y="45404"/>
                </a:lnTo>
                <a:lnTo>
                  <a:pt x="995554" y="84404"/>
                </a:lnTo>
                <a:lnTo>
                  <a:pt x="981201" y="117320"/>
                </a:lnTo>
                <a:lnTo>
                  <a:pt x="979752" y="146008"/>
                </a:lnTo>
                <a:lnTo>
                  <a:pt x="980797" y="148126"/>
                </a:lnTo>
                <a:lnTo>
                  <a:pt x="982552" y="149538"/>
                </a:lnTo>
                <a:lnTo>
                  <a:pt x="987325" y="151106"/>
                </a:lnTo>
                <a:lnTo>
                  <a:pt x="1011511" y="152313"/>
                </a:lnTo>
                <a:lnTo>
                  <a:pt x="1017835" y="149517"/>
                </a:lnTo>
                <a:lnTo>
                  <a:pt x="1063753" y="120562"/>
                </a:lnTo>
                <a:lnTo>
                  <a:pt x="1105263" y="92035"/>
                </a:lnTo>
                <a:lnTo>
                  <a:pt x="1125219" y="68622"/>
                </a:lnTo>
                <a:lnTo>
                  <a:pt x="1160509" y="40935"/>
                </a:lnTo>
                <a:lnTo>
                  <a:pt x="1166958" y="38280"/>
                </a:lnTo>
                <a:lnTo>
                  <a:pt x="1176539" y="31894"/>
                </a:lnTo>
                <a:lnTo>
                  <a:pt x="1187378" y="28978"/>
                </a:lnTo>
                <a:lnTo>
                  <a:pt x="1198347" y="28547"/>
                </a:lnTo>
                <a:lnTo>
                  <a:pt x="1198788" y="69825"/>
                </a:lnTo>
                <a:lnTo>
                  <a:pt x="1195966" y="76167"/>
                </a:lnTo>
                <a:lnTo>
                  <a:pt x="1193732" y="79340"/>
                </a:lnTo>
                <a:lnTo>
                  <a:pt x="1187029" y="102750"/>
                </a:lnTo>
                <a:lnTo>
                  <a:pt x="1172839" y="123612"/>
                </a:lnTo>
                <a:lnTo>
                  <a:pt x="1169500" y="139638"/>
                </a:lnTo>
                <a:lnTo>
                  <a:pt x="1162057" y="150477"/>
                </a:lnTo>
                <a:lnTo>
                  <a:pt x="1158475" y="151523"/>
                </a:lnTo>
                <a:lnTo>
                  <a:pt x="1151290" y="152347"/>
                </a:lnTo>
                <a:lnTo>
                  <a:pt x="1151174" y="139102"/>
                </a:lnTo>
                <a:lnTo>
                  <a:pt x="1153990" y="133062"/>
                </a:lnTo>
                <a:lnTo>
                  <a:pt x="1156223" y="129971"/>
                </a:lnTo>
                <a:lnTo>
                  <a:pt x="1165353" y="102871"/>
                </a:lnTo>
                <a:lnTo>
                  <a:pt x="1195639" y="60133"/>
                </a:lnTo>
                <a:lnTo>
                  <a:pt x="1211491" y="36329"/>
                </a:lnTo>
                <a:lnTo>
                  <a:pt x="1217839" y="32000"/>
                </a:lnTo>
                <a:lnTo>
                  <a:pt x="1251880" y="20029"/>
                </a:lnTo>
                <a:lnTo>
                  <a:pt x="1269928" y="19050"/>
                </a:lnTo>
                <a:lnTo>
                  <a:pt x="1271615" y="20096"/>
                </a:lnTo>
                <a:lnTo>
                  <a:pt x="1272739" y="21851"/>
                </a:lnTo>
                <a:lnTo>
                  <a:pt x="1273489" y="24079"/>
                </a:lnTo>
                <a:lnTo>
                  <a:pt x="1275047" y="25565"/>
                </a:lnTo>
                <a:lnTo>
                  <a:pt x="1279601" y="27216"/>
                </a:lnTo>
                <a:lnTo>
                  <a:pt x="1281238" y="28714"/>
                </a:lnTo>
                <a:lnTo>
                  <a:pt x="1283058" y="33201"/>
                </a:lnTo>
                <a:lnTo>
                  <a:pt x="1285485" y="54023"/>
                </a:lnTo>
                <a:lnTo>
                  <a:pt x="1289532" y="60325"/>
                </a:lnTo>
                <a:lnTo>
                  <a:pt x="1289975" y="63487"/>
                </a:lnTo>
                <a:lnTo>
                  <a:pt x="1284537" y="102855"/>
                </a:lnTo>
                <a:lnTo>
                  <a:pt x="1275022" y="114222"/>
                </a:lnTo>
                <a:lnTo>
                  <a:pt x="1274998" y="109193"/>
                </a:lnTo>
                <a:lnTo>
                  <a:pt x="1276053" y="107707"/>
                </a:lnTo>
                <a:lnTo>
                  <a:pt x="1277815" y="106717"/>
                </a:lnTo>
                <a:lnTo>
                  <a:pt x="1280048" y="106056"/>
                </a:lnTo>
                <a:lnTo>
                  <a:pt x="1281536" y="104558"/>
                </a:lnTo>
                <a:lnTo>
                  <a:pt x="1286747" y="94549"/>
                </a:lnTo>
                <a:lnTo>
                  <a:pt x="1290798" y="88566"/>
                </a:lnTo>
                <a:lnTo>
                  <a:pt x="1294136" y="79249"/>
                </a:lnTo>
                <a:lnTo>
                  <a:pt x="1310458" y="57106"/>
                </a:lnTo>
                <a:lnTo>
                  <a:pt x="1312978" y="50759"/>
                </a:lnTo>
                <a:lnTo>
                  <a:pt x="1335433" y="25361"/>
                </a:lnTo>
                <a:lnTo>
                  <a:pt x="1341717" y="21833"/>
                </a:lnTo>
                <a:lnTo>
                  <a:pt x="1344874" y="20892"/>
                </a:lnTo>
                <a:lnTo>
                  <a:pt x="1346979" y="19207"/>
                </a:lnTo>
                <a:lnTo>
                  <a:pt x="1350998" y="12836"/>
                </a:lnTo>
                <a:lnTo>
                  <a:pt x="1355690" y="10975"/>
                </a:lnTo>
                <a:lnTo>
                  <a:pt x="1357364" y="11537"/>
                </a:lnTo>
                <a:lnTo>
                  <a:pt x="1358481" y="12970"/>
                </a:lnTo>
                <a:lnTo>
                  <a:pt x="1360272" y="17818"/>
                </a:lnTo>
                <a:lnTo>
                  <a:pt x="1360582" y="23714"/>
                </a:lnTo>
                <a:lnTo>
                  <a:pt x="1363477" y="29215"/>
                </a:lnTo>
                <a:lnTo>
                  <a:pt x="1367233" y="35188"/>
                </a:lnTo>
                <a:lnTo>
                  <a:pt x="1369645" y="47645"/>
                </a:lnTo>
                <a:lnTo>
                  <a:pt x="1370237" y="95211"/>
                </a:lnTo>
                <a:lnTo>
                  <a:pt x="1370238" y="114130"/>
                </a:lnTo>
                <a:lnTo>
                  <a:pt x="1375294" y="114222"/>
                </a:lnTo>
                <a:lnTo>
                  <a:pt x="1376783" y="113177"/>
                </a:lnTo>
                <a:lnTo>
                  <a:pt x="1377777" y="111421"/>
                </a:lnTo>
                <a:lnTo>
                  <a:pt x="1378439" y="109193"/>
                </a:lnTo>
                <a:lnTo>
                  <a:pt x="1379939" y="107707"/>
                </a:lnTo>
                <a:lnTo>
                  <a:pt x="1389950" y="102500"/>
                </a:lnTo>
                <a:lnTo>
                  <a:pt x="1402119" y="91594"/>
                </a:lnTo>
                <a:lnTo>
                  <a:pt x="1405574" y="85490"/>
                </a:lnTo>
                <a:lnTo>
                  <a:pt x="1408169" y="79249"/>
                </a:lnTo>
                <a:lnTo>
                  <a:pt x="1442228" y="31972"/>
                </a:lnTo>
                <a:lnTo>
                  <a:pt x="1448429" y="19063"/>
                </a:lnTo>
                <a:lnTo>
                  <a:pt x="1454475" y="11378"/>
                </a:lnTo>
                <a:lnTo>
                  <a:pt x="1455960" y="0"/>
                </a:lnTo>
                <a:lnTo>
                  <a:pt x="1455963" y="23559"/>
                </a:lnTo>
                <a:lnTo>
                  <a:pt x="1453141" y="29146"/>
                </a:lnTo>
                <a:lnTo>
                  <a:pt x="1450907" y="32118"/>
                </a:lnTo>
                <a:lnTo>
                  <a:pt x="1448424" y="41064"/>
                </a:lnTo>
                <a:lnTo>
                  <a:pt x="1446454" y="85636"/>
                </a:lnTo>
                <a:lnTo>
                  <a:pt x="1446441" y="98376"/>
                </a:lnTo>
                <a:lnTo>
                  <a:pt x="1449261" y="104732"/>
                </a:lnTo>
                <a:lnTo>
                  <a:pt x="1454639" y="112379"/>
                </a:lnTo>
                <a:lnTo>
                  <a:pt x="1455571" y="118760"/>
                </a:lnTo>
                <a:lnTo>
                  <a:pt x="1456760" y="120435"/>
                </a:lnTo>
                <a:lnTo>
                  <a:pt x="1458612" y="121552"/>
                </a:lnTo>
                <a:lnTo>
                  <a:pt x="1465640" y="123492"/>
                </a:lnTo>
                <a:lnTo>
                  <a:pt x="1501718" y="123786"/>
                </a:lnTo>
                <a:lnTo>
                  <a:pt x="1522207" y="105163"/>
                </a:lnTo>
                <a:lnTo>
                  <a:pt x="1522600" y="96573"/>
                </a:lnTo>
                <a:lnTo>
                  <a:pt x="1521554" y="96119"/>
                </a:lnTo>
                <a:lnTo>
                  <a:pt x="1474834" y="95211"/>
                </a:lnTo>
                <a:lnTo>
                  <a:pt x="1456517" y="95211"/>
                </a:lnTo>
                <a:lnTo>
                  <a:pt x="1456127" y="100268"/>
                </a:lnTo>
                <a:lnTo>
                  <a:pt x="1455014" y="101757"/>
                </a:lnTo>
                <a:lnTo>
                  <a:pt x="1446555" y="104702"/>
                </a:lnTo>
                <a:lnTo>
                  <a:pt x="1455963" y="10473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6" name="SMARTInkShape-794"/>
          <p:cNvSpPr/>
          <p:nvPr>
            <p:custDataLst>
              <p:tags r:id="rId27"/>
            </p:custDataLst>
          </p:nvPr>
        </p:nvSpPr>
        <p:spPr>
          <a:xfrm>
            <a:off x="6477000" y="4905375"/>
            <a:ext cx="9526" cy="19051"/>
          </a:xfrm>
          <a:custGeom>
            <a:avLst/>
            <a:gdLst/>
            <a:ahLst/>
            <a:cxnLst/>
            <a:rect l="0" t="0" r="0" b="0"/>
            <a:pathLst>
              <a:path w="9526" h="19051">
                <a:moveTo>
                  <a:pt x="0" y="0"/>
                </a:moveTo>
                <a:lnTo>
                  <a:pt x="0" y="0"/>
                </a:lnTo>
                <a:lnTo>
                  <a:pt x="9132" y="9133"/>
                </a:lnTo>
                <a:lnTo>
                  <a:pt x="952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7" name="SMARTInkShape-795"/>
          <p:cNvSpPr/>
          <p:nvPr>
            <p:custDataLst>
              <p:tags r:id="rId28"/>
            </p:custDataLst>
          </p:nvPr>
        </p:nvSpPr>
        <p:spPr>
          <a:xfrm>
            <a:off x="6781800" y="4695825"/>
            <a:ext cx="38101" cy="171048"/>
          </a:xfrm>
          <a:custGeom>
            <a:avLst/>
            <a:gdLst/>
            <a:ahLst/>
            <a:cxnLst/>
            <a:rect l="0" t="0" r="0" b="0"/>
            <a:pathLst>
              <a:path w="38101" h="171048">
                <a:moveTo>
                  <a:pt x="38100" y="0"/>
                </a:moveTo>
                <a:lnTo>
                  <a:pt x="38100" y="0"/>
                </a:lnTo>
                <a:lnTo>
                  <a:pt x="28609" y="0"/>
                </a:lnTo>
                <a:lnTo>
                  <a:pt x="28575" y="44536"/>
                </a:lnTo>
                <a:lnTo>
                  <a:pt x="28575" y="69853"/>
                </a:lnTo>
                <a:lnTo>
                  <a:pt x="25753" y="76201"/>
                </a:lnTo>
                <a:lnTo>
                  <a:pt x="22030" y="82550"/>
                </a:lnTo>
                <a:lnTo>
                  <a:pt x="19933" y="93133"/>
                </a:lnTo>
                <a:lnTo>
                  <a:pt x="19084" y="126608"/>
                </a:lnTo>
                <a:lnTo>
                  <a:pt x="16243" y="133175"/>
                </a:lnTo>
                <a:lnTo>
                  <a:pt x="12511" y="139622"/>
                </a:lnTo>
                <a:lnTo>
                  <a:pt x="9918" y="150508"/>
                </a:lnTo>
                <a:lnTo>
                  <a:pt x="402" y="161484"/>
                </a:lnTo>
                <a:lnTo>
                  <a:pt x="11" y="171047"/>
                </a:lnTo>
                <a:lnTo>
                  <a:pt x="0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4" name="SMARTInkShape-Group209"/>
          <p:cNvGrpSpPr/>
          <p:nvPr/>
        </p:nvGrpSpPr>
        <p:grpSpPr>
          <a:xfrm>
            <a:off x="6762750" y="4439057"/>
            <a:ext cx="3446597" cy="456363"/>
            <a:chOff x="6762750" y="4439057"/>
            <a:chExt cx="3446597" cy="456363"/>
          </a:xfrm>
        </p:grpSpPr>
        <p:sp>
          <p:nvSpPr>
            <p:cNvPr id="358" name="SMARTInkShape-796"/>
            <p:cNvSpPr/>
            <p:nvPr>
              <p:custDataLst>
                <p:tags r:id="rId102"/>
              </p:custDataLst>
            </p:nvPr>
          </p:nvSpPr>
          <p:spPr>
            <a:xfrm>
              <a:off x="9991737" y="4439057"/>
              <a:ext cx="217610" cy="209105"/>
            </a:xfrm>
            <a:custGeom>
              <a:avLst/>
              <a:gdLst/>
              <a:ahLst/>
              <a:cxnLst/>
              <a:rect l="0" t="0" r="0" b="0"/>
              <a:pathLst>
                <a:path w="217610" h="209105">
                  <a:moveTo>
                    <a:pt x="142863" y="66268"/>
                  </a:moveTo>
                  <a:lnTo>
                    <a:pt x="142863" y="66268"/>
                  </a:lnTo>
                  <a:lnTo>
                    <a:pt x="142863" y="56860"/>
                  </a:lnTo>
                  <a:lnTo>
                    <a:pt x="151997" y="47613"/>
                  </a:lnTo>
                  <a:lnTo>
                    <a:pt x="152353" y="55454"/>
                  </a:lnTo>
                  <a:lnTo>
                    <a:pt x="145836" y="64093"/>
                  </a:lnTo>
                  <a:lnTo>
                    <a:pt x="143744" y="72914"/>
                  </a:lnTo>
                  <a:lnTo>
                    <a:pt x="143254" y="79099"/>
                  </a:lnTo>
                  <a:lnTo>
                    <a:pt x="140215" y="85377"/>
                  </a:lnTo>
                  <a:lnTo>
                    <a:pt x="127698" y="101200"/>
                  </a:lnTo>
                  <a:lnTo>
                    <a:pt x="121757" y="113894"/>
                  </a:lnTo>
                  <a:lnTo>
                    <a:pt x="110707" y="131650"/>
                  </a:lnTo>
                  <a:lnTo>
                    <a:pt x="102724" y="151404"/>
                  </a:lnTo>
                  <a:lnTo>
                    <a:pt x="63478" y="193265"/>
                  </a:lnTo>
                  <a:lnTo>
                    <a:pt x="57134" y="196795"/>
                  </a:lnTo>
                  <a:lnTo>
                    <a:pt x="50786" y="199422"/>
                  </a:lnTo>
                  <a:lnTo>
                    <a:pt x="41263" y="205792"/>
                  </a:lnTo>
                  <a:lnTo>
                    <a:pt x="31738" y="208150"/>
                  </a:lnTo>
                  <a:lnTo>
                    <a:pt x="14539" y="209104"/>
                  </a:lnTo>
                  <a:lnTo>
                    <a:pt x="12864" y="208059"/>
                  </a:lnTo>
                  <a:lnTo>
                    <a:pt x="11748" y="206303"/>
                  </a:lnTo>
                  <a:lnTo>
                    <a:pt x="9956" y="200938"/>
                  </a:lnTo>
                  <a:lnTo>
                    <a:pt x="9644" y="194953"/>
                  </a:lnTo>
                  <a:lnTo>
                    <a:pt x="10658" y="193333"/>
                  </a:lnTo>
                  <a:lnTo>
                    <a:pt x="12393" y="192253"/>
                  </a:lnTo>
                  <a:lnTo>
                    <a:pt x="14608" y="191533"/>
                  </a:lnTo>
                  <a:lnTo>
                    <a:pt x="16086" y="189995"/>
                  </a:lnTo>
                  <a:lnTo>
                    <a:pt x="17726" y="185463"/>
                  </a:lnTo>
                  <a:lnTo>
                    <a:pt x="18650" y="176962"/>
                  </a:lnTo>
                  <a:lnTo>
                    <a:pt x="19837" y="174988"/>
                  </a:lnTo>
                  <a:lnTo>
                    <a:pt x="21688" y="173673"/>
                  </a:lnTo>
                  <a:lnTo>
                    <a:pt x="26565" y="171153"/>
                  </a:lnTo>
                  <a:lnTo>
                    <a:pt x="36362" y="162996"/>
                  </a:lnTo>
                  <a:lnTo>
                    <a:pt x="45352" y="160752"/>
                  </a:lnTo>
                  <a:lnTo>
                    <a:pt x="55377" y="153355"/>
                  </a:lnTo>
                  <a:lnTo>
                    <a:pt x="61673" y="152396"/>
                  </a:lnTo>
                  <a:lnTo>
                    <a:pt x="67267" y="154995"/>
                  </a:lnTo>
                  <a:lnTo>
                    <a:pt x="73282" y="158619"/>
                  </a:lnTo>
                  <a:lnTo>
                    <a:pt x="83867" y="161136"/>
                  </a:lnTo>
                  <a:lnTo>
                    <a:pt x="92952" y="167989"/>
                  </a:lnTo>
                  <a:lnTo>
                    <a:pt x="98809" y="169685"/>
                  </a:lnTo>
                  <a:lnTo>
                    <a:pt x="100793" y="171196"/>
                  </a:lnTo>
                  <a:lnTo>
                    <a:pt x="104645" y="177321"/>
                  </a:lnTo>
                  <a:lnTo>
                    <a:pt x="109296" y="179125"/>
                  </a:lnTo>
                  <a:lnTo>
                    <a:pt x="110960" y="180665"/>
                  </a:lnTo>
                  <a:lnTo>
                    <a:pt x="112809" y="185197"/>
                  </a:lnTo>
                  <a:lnTo>
                    <a:pt x="114360" y="186829"/>
                  </a:lnTo>
                  <a:lnTo>
                    <a:pt x="123903" y="190865"/>
                  </a:lnTo>
                  <a:lnTo>
                    <a:pt x="131886" y="198256"/>
                  </a:lnTo>
                  <a:lnTo>
                    <a:pt x="137964" y="199215"/>
                  </a:lnTo>
                  <a:lnTo>
                    <a:pt x="143508" y="196616"/>
                  </a:lnTo>
                  <a:lnTo>
                    <a:pt x="150633" y="191382"/>
                  </a:lnTo>
                  <a:lnTo>
                    <a:pt x="159646" y="189290"/>
                  </a:lnTo>
                  <a:lnTo>
                    <a:pt x="181016" y="173632"/>
                  </a:lnTo>
                  <a:lnTo>
                    <a:pt x="187337" y="171136"/>
                  </a:lnTo>
                  <a:lnTo>
                    <a:pt x="193673" y="166498"/>
                  </a:lnTo>
                  <a:lnTo>
                    <a:pt x="197195" y="158087"/>
                  </a:lnTo>
                  <a:lnTo>
                    <a:pt x="199818" y="148351"/>
                  </a:lnTo>
                  <a:lnTo>
                    <a:pt x="207305" y="133478"/>
                  </a:lnTo>
                  <a:lnTo>
                    <a:pt x="217609" y="102548"/>
                  </a:lnTo>
                  <a:lnTo>
                    <a:pt x="217034" y="98921"/>
                  </a:lnTo>
                  <a:lnTo>
                    <a:pt x="211332" y="82674"/>
                  </a:lnTo>
                  <a:lnTo>
                    <a:pt x="209278" y="72501"/>
                  </a:lnTo>
                  <a:lnTo>
                    <a:pt x="202156" y="57347"/>
                  </a:lnTo>
                  <a:lnTo>
                    <a:pt x="201442" y="53971"/>
                  </a:lnTo>
                  <a:lnTo>
                    <a:pt x="195380" y="44162"/>
                  </a:lnTo>
                  <a:lnTo>
                    <a:pt x="159092" y="15471"/>
                  </a:lnTo>
                  <a:lnTo>
                    <a:pt x="149724" y="11941"/>
                  </a:lnTo>
                  <a:lnTo>
                    <a:pt x="104106" y="1653"/>
                  </a:lnTo>
                  <a:lnTo>
                    <a:pt x="84290" y="0"/>
                  </a:lnTo>
                  <a:lnTo>
                    <a:pt x="51773" y="9318"/>
                  </a:lnTo>
                  <a:lnTo>
                    <a:pt x="40497" y="15409"/>
                  </a:lnTo>
                  <a:lnTo>
                    <a:pt x="25279" y="18743"/>
                  </a:lnTo>
                  <a:lnTo>
                    <a:pt x="17225" y="23274"/>
                  </a:lnTo>
                  <a:lnTo>
                    <a:pt x="12940" y="28815"/>
                  </a:lnTo>
                  <a:lnTo>
                    <a:pt x="11798" y="31774"/>
                  </a:lnTo>
                  <a:lnTo>
                    <a:pt x="9978" y="33748"/>
                  </a:lnTo>
                  <a:lnTo>
                    <a:pt x="5133" y="35939"/>
                  </a:lnTo>
                  <a:lnTo>
                    <a:pt x="3418" y="37583"/>
                  </a:lnTo>
                  <a:lnTo>
                    <a:pt x="1513" y="42230"/>
                  </a:lnTo>
                  <a:lnTo>
                    <a:pt x="0" y="73922"/>
                  </a:lnTo>
                  <a:lnTo>
                    <a:pt x="14179" y="89933"/>
                  </a:lnTo>
                  <a:lnTo>
                    <a:pt x="19701" y="92661"/>
                  </a:lnTo>
                  <a:lnTo>
                    <a:pt x="45685" y="94651"/>
                  </a:lnTo>
                  <a:lnTo>
                    <a:pt x="92587" y="94840"/>
                  </a:lnTo>
                  <a:lnTo>
                    <a:pt x="102174" y="92020"/>
                  </a:lnTo>
                  <a:lnTo>
                    <a:pt x="109963" y="88296"/>
                  </a:lnTo>
                  <a:lnTo>
                    <a:pt x="126408" y="85906"/>
                  </a:lnTo>
                  <a:lnTo>
                    <a:pt x="144670" y="85434"/>
                  </a:lnTo>
                  <a:lnTo>
                    <a:pt x="151780" y="82547"/>
                  </a:lnTo>
                  <a:lnTo>
                    <a:pt x="158468" y="78795"/>
                  </a:lnTo>
                  <a:lnTo>
                    <a:pt x="171218" y="76057"/>
                  </a:lnTo>
                  <a:lnTo>
                    <a:pt x="180963" y="757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SMARTInkShape-797"/>
            <p:cNvSpPr/>
            <p:nvPr>
              <p:custDataLst>
                <p:tags r:id="rId103"/>
              </p:custDataLst>
            </p:nvPr>
          </p:nvSpPr>
          <p:spPr>
            <a:xfrm>
              <a:off x="9848850" y="4476750"/>
              <a:ext cx="19051" cy="200026"/>
            </a:xfrm>
            <a:custGeom>
              <a:avLst/>
              <a:gdLst/>
              <a:ahLst/>
              <a:cxnLst/>
              <a:rect l="0" t="0" r="0" b="0"/>
              <a:pathLst>
                <a:path w="19051" h="200026">
                  <a:moveTo>
                    <a:pt x="19050" y="0"/>
                  </a:moveTo>
                  <a:lnTo>
                    <a:pt x="19050" y="0"/>
                  </a:lnTo>
                  <a:lnTo>
                    <a:pt x="9916" y="0"/>
                  </a:lnTo>
                  <a:lnTo>
                    <a:pt x="9640" y="5057"/>
                  </a:lnTo>
                  <a:lnTo>
                    <a:pt x="10661" y="6546"/>
                  </a:lnTo>
                  <a:lnTo>
                    <a:pt x="12398" y="7539"/>
                  </a:lnTo>
                  <a:lnTo>
                    <a:pt x="14615" y="8201"/>
                  </a:lnTo>
                  <a:lnTo>
                    <a:pt x="16093" y="9701"/>
                  </a:lnTo>
                  <a:lnTo>
                    <a:pt x="18660" y="17610"/>
                  </a:lnTo>
                  <a:lnTo>
                    <a:pt x="19050" y="63507"/>
                  </a:lnTo>
                  <a:lnTo>
                    <a:pt x="17992" y="98621"/>
                  </a:lnTo>
                  <a:lnTo>
                    <a:pt x="10848" y="117083"/>
                  </a:lnTo>
                  <a:lnTo>
                    <a:pt x="9535" y="164705"/>
                  </a:lnTo>
                  <a:lnTo>
                    <a:pt x="6707" y="171274"/>
                  </a:lnTo>
                  <a:lnTo>
                    <a:pt x="1325" y="179059"/>
                  </a:lnTo>
                  <a:lnTo>
                    <a:pt x="35" y="190058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798"/>
            <p:cNvSpPr/>
            <p:nvPr>
              <p:custDataLst>
                <p:tags r:id="rId104"/>
              </p:custDataLst>
            </p:nvPr>
          </p:nvSpPr>
          <p:spPr>
            <a:xfrm>
              <a:off x="9801225" y="4467259"/>
              <a:ext cx="152401" cy="19017"/>
            </a:xfrm>
            <a:custGeom>
              <a:avLst/>
              <a:gdLst/>
              <a:ahLst/>
              <a:cxnLst/>
              <a:rect l="0" t="0" r="0" b="0"/>
              <a:pathLst>
                <a:path w="152401" h="19017">
                  <a:moveTo>
                    <a:pt x="0" y="19016"/>
                  </a:moveTo>
                  <a:lnTo>
                    <a:pt x="0" y="19016"/>
                  </a:lnTo>
                  <a:lnTo>
                    <a:pt x="14465" y="19016"/>
                  </a:lnTo>
                  <a:lnTo>
                    <a:pt x="19834" y="16194"/>
                  </a:lnTo>
                  <a:lnTo>
                    <a:pt x="26849" y="10815"/>
                  </a:lnTo>
                  <a:lnTo>
                    <a:pt x="35839" y="9753"/>
                  </a:lnTo>
                  <a:lnTo>
                    <a:pt x="79835" y="9491"/>
                  </a:lnTo>
                  <a:lnTo>
                    <a:pt x="102787" y="9491"/>
                  </a:lnTo>
                  <a:lnTo>
                    <a:pt x="114874" y="1952"/>
                  </a:lnTo>
                  <a:lnTo>
                    <a:pt x="137859" y="0"/>
                  </a:lnTo>
                  <a:lnTo>
                    <a:pt x="139530" y="1047"/>
                  </a:lnTo>
                  <a:lnTo>
                    <a:pt x="140646" y="2803"/>
                  </a:lnTo>
                  <a:lnTo>
                    <a:pt x="142435" y="8170"/>
                  </a:lnTo>
                  <a:lnTo>
                    <a:pt x="145501" y="8904"/>
                  </a:lnTo>
                  <a:lnTo>
                    <a:pt x="152400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799"/>
            <p:cNvSpPr/>
            <p:nvPr>
              <p:custDataLst>
                <p:tags r:id="rId105"/>
              </p:custDataLst>
            </p:nvPr>
          </p:nvSpPr>
          <p:spPr>
            <a:xfrm>
              <a:off x="9591685" y="4476750"/>
              <a:ext cx="104754" cy="199987"/>
            </a:xfrm>
            <a:custGeom>
              <a:avLst/>
              <a:gdLst/>
              <a:ahLst/>
              <a:cxnLst/>
              <a:rect l="0" t="0" r="0" b="0"/>
              <a:pathLst>
                <a:path w="104754" h="199987">
                  <a:moveTo>
                    <a:pt x="57140" y="38100"/>
                  </a:moveTo>
                  <a:lnTo>
                    <a:pt x="57140" y="38100"/>
                  </a:lnTo>
                  <a:lnTo>
                    <a:pt x="48939" y="38100"/>
                  </a:lnTo>
                  <a:lnTo>
                    <a:pt x="48496" y="39158"/>
                  </a:lnTo>
                  <a:lnTo>
                    <a:pt x="47730" y="46301"/>
                  </a:lnTo>
                  <a:lnTo>
                    <a:pt x="39426" y="55710"/>
                  </a:lnTo>
                  <a:lnTo>
                    <a:pt x="38207" y="65224"/>
                  </a:lnTo>
                  <a:lnTo>
                    <a:pt x="38124" y="71301"/>
                  </a:lnTo>
                  <a:lnTo>
                    <a:pt x="35283" y="76845"/>
                  </a:lnTo>
                  <a:lnTo>
                    <a:pt x="29892" y="83970"/>
                  </a:lnTo>
                  <a:lnTo>
                    <a:pt x="28828" y="92982"/>
                  </a:lnTo>
                  <a:lnTo>
                    <a:pt x="28575" y="125712"/>
                  </a:lnTo>
                  <a:lnTo>
                    <a:pt x="25747" y="132778"/>
                  </a:lnTo>
                  <a:lnTo>
                    <a:pt x="22020" y="139446"/>
                  </a:lnTo>
                  <a:lnTo>
                    <a:pt x="19629" y="152350"/>
                  </a:lnTo>
                  <a:lnTo>
                    <a:pt x="19074" y="166421"/>
                  </a:lnTo>
                  <a:lnTo>
                    <a:pt x="16233" y="172038"/>
                  </a:lnTo>
                  <a:lnTo>
                    <a:pt x="12501" y="178061"/>
                  </a:lnTo>
                  <a:lnTo>
                    <a:pt x="9909" y="188652"/>
                  </a:lnTo>
                  <a:lnTo>
                    <a:pt x="9516" y="199986"/>
                  </a:lnTo>
                  <a:lnTo>
                    <a:pt x="9515" y="176345"/>
                  </a:lnTo>
                  <a:lnTo>
                    <a:pt x="17716" y="150421"/>
                  </a:lnTo>
                  <a:lnTo>
                    <a:pt x="17100" y="146847"/>
                  </a:lnTo>
                  <a:lnTo>
                    <a:pt x="10723" y="130280"/>
                  </a:lnTo>
                  <a:lnTo>
                    <a:pt x="9530" y="83079"/>
                  </a:lnTo>
                  <a:lnTo>
                    <a:pt x="8463" y="72908"/>
                  </a:lnTo>
                  <a:lnTo>
                    <a:pt x="1314" y="54378"/>
                  </a:lnTo>
                  <a:lnTo>
                    <a:pt x="0" y="15878"/>
                  </a:lnTo>
                  <a:lnTo>
                    <a:pt x="1056" y="13760"/>
                  </a:lnTo>
                  <a:lnTo>
                    <a:pt x="2817" y="12348"/>
                  </a:lnTo>
                  <a:lnTo>
                    <a:pt x="8192" y="10083"/>
                  </a:lnTo>
                  <a:lnTo>
                    <a:pt x="17601" y="1373"/>
                  </a:lnTo>
                  <a:lnTo>
                    <a:pt x="27115" y="121"/>
                  </a:lnTo>
                  <a:lnTo>
                    <a:pt x="60353" y="0"/>
                  </a:lnTo>
                  <a:lnTo>
                    <a:pt x="66683" y="2823"/>
                  </a:lnTo>
                  <a:lnTo>
                    <a:pt x="89283" y="22666"/>
                  </a:lnTo>
                  <a:lnTo>
                    <a:pt x="92592" y="28771"/>
                  </a:lnTo>
                  <a:lnTo>
                    <a:pt x="93475" y="31881"/>
                  </a:lnTo>
                  <a:lnTo>
                    <a:pt x="95121" y="33954"/>
                  </a:lnTo>
                  <a:lnTo>
                    <a:pt x="101437" y="37930"/>
                  </a:lnTo>
                  <a:lnTo>
                    <a:pt x="103287" y="42611"/>
                  </a:lnTo>
                  <a:lnTo>
                    <a:pt x="104753" y="71184"/>
                  </a:lnTo>
                  <a:lnTo>
                    <a:pt x="101938" y="76793"/>
                  </a:lnTo>
                  <a:lnTo>
                    <a:pt x="90574" y="90258"/>
                  </a:lnTo>
                  <a:lnTo>
                    <a:pt x="85052" y="93032"/>
                  </a:lnTo>
                  <a:lnTo>
                    <a:pt x="82099" y="93771"/>
                  </a:lnTo>
                  <a:lnTo>
                    <a:pt x="80130" y="95323"/>
                  </a:lnTo>
                  <a:lnTo>
                    <a:pt x="77941" y="99869"/>
                  </a:lnTo>
                  <a:lnTo>
                    <a:pt x="76299" y="101504"/>
                  </a:lnTo>
                  <a:lnTo>
                    <a:pt x="58902" y="112849"/>
                  </a:lnTo>
                  <a:lnTo>
                    <a:pt x="49884" y="120559"/>
                  </a:lnTo>
                  <a:lnTo>
                    <a:pt x="3809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800"/>
            <p:cNvSpPr/>
            <p:nvPr>
              <p:custDataLst>
                <p:tags r:id="rId106"/>
              </p:custDataLst>
            </p:nvPr>
          </p:nvSpPr>
          <p:spPr>
            <a:xfrm>
              <a:off x="9267837" y="4619625"/>
              <a:ext cx="180964" cy="133351"/>
            </a:xfrm>
            <a:custGeom>
              <a:avLst/>
              <a:gdLst/>
              <a:ahLst/>
              <a:cxnLst/>
              <a:rect l="0" t="0" r="0" b="0"/>
              <a:pathLst>
                <a:path w="180964" h="133351">
                  <a:moveTo>
                    <a:pt x="180963" y="0"/>
                  </a:moveTo>
                  <a:lnTo>
                    <a:pt x="180963" y="0"/>
                  </a:lnTo>
                  <a:lnTo>
                    <a:pt x="172762" y="0"/>
                  </a:lnTo>
                  <a:lnTo>
                    <a:pt x="172319" y="1058"/>
                  </a:lnTo>
                  <a:lnTo>
                    <a:pt x="171439" y="9515"/>
                  </a:lnTo>
                  <a:lnTo>
                    <a:pt x="162304" y="9525"/>
                  </a:lnTo>
                  <a:lnTo>
                    <a:pt x="162028" y="14582"/>
                  </a:lnTo>
                  <a:lnTo>
                    <a:pt x="160931" y="16071"/>
                  </a:lnTo>
                  <a:lnTo>
                    <a:pt x="156891" y="17726"/>
                  </a:lnTo>
                  <a:lnTo>
                    <a:pt x="155390" y="19226"/>
                  </a:lnTo>
                  <a:lnTo>
                    <a:pt x="153724" y="23714"/>
                  </a:lnTo>
                  <a:lnTo>
                    <a:pt x="152218" y="25335"/>
                  </a:lnTo>
                  <a:lnTo>
                    <a:pt x="133142" y="35925"/>
                  </a:lnTo>
                  <a:lnTo>
                    <a:pt x="130032" y="36649"/>
                  </a:lnTo>
                  <a:lnTo>
                    <a:pt x="120598" y="42726"/>
                  </a:lnTo>
                  <a:lnTo>
                    <a:pt x="117093" y="48270"/>
                  </a:lnTo>
                  <a:lnTo>
                    <a:pt x="116158" y="51231"/>
                  </a:lnTo>
                  <a:lnTo>
                    <a:pt x="109475" y="57341"/>
                  </a:lnTo>
                  <a:lnTo>
                    <a:pt x="63878" y="95251"/>
                  </a:lnTo>
                  <a:lnTo>
                    <a:pt x="38679" y="111478"/>
                  </a:lnTo>
                  <a:lnTo>
                    <a:pt x="32001" y="114104"/>
                  </a:lnTo>
                  <a:lnTo>
                    <a:pt x="22291" y="120475"/>
                  </a:lnTo>
                  <a:lnTo>
                    <a:pt x="11404" y="123384"/>
                  </a:lnTo>
                  <a:lnTo>
                    <a:pt x="0" y="133339"/>
                  </a:lnTo>
                  <a:lnTo>
                    <a:pt x="40346" y="133350"/>
                  </a:lnTo>
                  <a:lnTo>
                    <a:pt x="47204" y="130528"/>
                  </a:lnTo>
                  <a:lnTo>
                    <a:pt x="53781" y="126804"/>
                  </a:lnTo>
                  <a:lnTo>
                    <a:pt x="66628" y="124414"/>
                  </a:lnTo>
                  <a:lnTo>
                    <a:pt x="111113" y="123827"/>
                  </a:lnTo>
                  <a:lnTo>
                    <a:pt x="126988" y="123825"/>
                  </a:lnTo>
                  <a:lnTo>
                    <a:pt x="133338" y="126647"/>
                  </a:lnTo>
                  <a:lnTo>
                    <a:pt x="140981" y="132026"/>
                  </a:lnTo>
                  <a:lnTo>
                    <a:pt x="150096" y="133088"/>
                  </a:lnTo>
                  <a:lnTo>
                    <a:pt x="18096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SMARTInkShape-801"/>
            <p:cNvSpPr/>
            <p:nvPr>
              <p:custDataLst>
                <p:tags r:id="rId107"/>
              </p:custDataLst>
            </p:nvPr>
          </p:nvSpPr>
          <p:spPr>
            <a:xfrm>
              <a:off x="6762750" y="4610114"/>
              <a:ext cx="2400301" cy="285306"/>
            </a:xfrm>
            <a:custGeom>
              <a:avLst/>
              <a:gdLst/>
              <a:ahLst/>
              <a:cxnLst/>
              <a:rect l="0" t="0" r="0" b="0"/>
              <a:pathLst>
                <a:path w="2400301" h="285306">
                  <a:moveTo>
                    <a:pt x="0" y="161911"/>
                  </a:moveTo>
                  <a:lnTo>
                    <a:pt x="0" y="161911"/>
                  </a:lnTo>
                  <a:lnTo>
                    <a:pt x="0" y="119274"/>
                  </a:lnTo>
                  <a:lnTo>
                    <a:pt x="2822" y="113681"/>
                  </a:lnTo>
                  <a:lnTo>
                    <a:pt x="6545" y="107667"/>
                  </a:lnTo>
                  <a:lnTo>
                    <a:pt x="9701" y="98332"/>
                  </a:lnTo>
                  <a:lnTo>
                    <a:pt x="15809" y="88862"/>
                  </a:lnTo>
                  <a:lnTo>
                    <a:pt x="19148" y="79354"/>
                  </a:lnTo>
                  <a:lnTo>
                    <a:pt x="32181" y="63486"/>
                  </a:lnTo>
                  <a:lnTo>
                    <a:pt x="38291" y="59958"/>
                  </a:lnTo>
                  <a:lnTo>
                    <a:pt x="44536" y="57332"/>
                  </a:lnTo>
                  <a:lnTo>
                    <a:pt x="76201" y="31331"/>
                  </a:lnTo>
                  <a:lnTo>
                    <a:pt x="92075" y="27868"/>
                  </a:lnTo>
                  <a:lnTo>
                    <a:pt x="104775" y="21094"/>
                  </a:lnTo>
                  <a:lnTo>
                    <a:pt x="117475" y="19443"/>
                  </a:lnTo>
                  <a:lnTo>
                    <a:pt x="119592" y="20365"/>
                  </a:lnTo>
                  <a:lnTo>
                    <a:pt x="121003" y="22039"/>
                  </a:lnTo>
                  <a:lnTo>
                    <a:pt x="121944" y="24213"/>
                  </a:lnTo>
                  <a:lnTo>
                    <a:pt x="123629" y="25662"/>
                  </a:lnTo>
                  <a:lnTo>
                    <a:pt x="128324" y="27273"/>
                  </a:lnTo>
                  <a:lnTo>
                    <a:pt x="130000" y="28761"/>
                  </a:lnTo>
                  <a:lnTo>
                    <a:pt x="131861" y="33236"/>
                  </a:lnTo>
                  <a:lnTo>
                    <a:pt x="133416" y="34852"/>
                  </a:lnTo>
                  <a:lnTo>
                    <a:pt x="137964" y="36648"/>
                  </a:lnTo>
                  <a:lnTo>
                    <a:pt x="139602" y="38186"/>
                  </a:lnTo>
                  <a:lnTo>
                    <a:pt x="141420" y="42717"/>
                  </a:lnTo>
                  <a:lnTo>
                    <a:pt x="142864" y="79372"/>
                  </a:lnTo>
                  <a:lnTo>
                    <a:pt x="140048" y="85716"/>
                  </a:lnTo>
                  <a:lnTo>
                    <a:pt x="136327" y="92063"/>
                  </a:lnTo>
                  <a:lnTo>
                    <a:pt x="133174" y="101586"/>
                  </a:lnTo>
                  <a:lnTo>
                    <a:pt x="96735" y="141372"/>
                  </a:lnTo>
                  <a:lnTo>
                    <a:pt x="85782" y="142856"/>
                  </a:lnTo>
                  <a:lnTo>
                    <a:pt x="85736" y="142861"/>
                  </a:lnTo>
                  <a:lnTo>
                    <a:pt x="90785" y="142861"/>
                  </a:lnTo>
                  <a:lnTo>
                    <a:pt x="92273" y="141803"/>
                  </a:lnTo>
                  <a:lnTo>
                    <a:pt x="93266" y="140039"/>
                  </a:lnTo>
                  <a:lnTo>
                    <a:pt x="93927" y="137804"/>
                  </a:lnTo>
                  <a:lnTo>
                    <a:pt x="95426" y="136315"/>
                  </a:lnTo>
                  <a:lnTo>
                    <a:pt x="99915" y="134660"/>
                  </a:lnTo>
                  <a:lnTo>
                    <a:pt x="111419" y="132540"/>
                  </a:lnTo>
                  <a:lnTo>
                    <a:pt x="121796" y="126868"/>
                  </a:lnTo>
                  <a:lnTo>
                    <a:pt x="152042" y="123930"/>
                  </a:lnTo>
                  <a:lnTo>
                    <a:pt x="160355" y="126686"/>
                  </a:lnTo>
                  <a:lnTo>
                    <a:pt x="167577" y="130381"/>
                  </a:lnTo>
                  <a:lnTo>
                    <a:pt x="177593" y="133519"/>
                  </a:lnTo>
                  <a:lnTo>
                    <a:pt x="187264" y="139622"/>
                  </a:lnTo>
                  <a:lnTo>
                    <a:pt x="196831" y="142960"/>
                  </a:lnTo>
                  <a:lnTo>
                    <a:pt x="206370" y="149123"/>
                  </a:lnTo>
                  <a:lnTo>
                    <a:pt x="212723" y="150935"/>
                  </a:lnTo>
                  <a:lnTo>
                    <a:pt x="214840" y="152477"/>
                  </a:lnTo>
                  <a:lnTo>
                    <a:pt x="216251" y="154564"/>
                  </a:lnTo>
                  <a:lnTo>
                    <a:pt x="218879" y="159704"/>
                  </a:lnTo>
                  <a:lnTo>
                    <a:pt x="225249" y="168547"/>
                  </a:lnTo>
                  <a:lnTo>
                    <a:pt x="227607" y="177871"/>
                  </a:lnTo>
                  <a:lnTo>
                    <a:pt x="228562" y="203189"/>
                  </a:lnTo>
                  <a:lnTo>
                    <a:pt x="225761" y="209537"/>
                  </a:lnTo>
                  <a:lnTo>
                    <a:pt x="213409" y="225411"/>
                  </a:lnTo>
                  <a:lnTo>
                    <a:pt x="207490" y="238111"/>
                  </a:lnTo>
                  <a:lnTo>
                    <a:pt x="187204" y="260336"/>
                  </a:lnTo>
                  <a:lnTo>
                    <a:pt x="180922" y="263864"/>
                  </a:lnTo>
                  <a:lnTo>
                    <a:pt x="174601" y="266490"/>
                  </a:lnTo>
                  <a:lnTo>
                    <a:pt x="165093" y="272861"/>
                  </a:lnTo>
                  <a:lnTo>
                    <a:pt x="155573" y="276276"/>
                  </a:lnTo>
                  <a:lnTo>
                    <a:pt x="143432" y="285305"/>
                  </a:lnTo>
                  <a:lnTo>
                    <a:pt x="133756" y="276592"/>
                  </a:lnTo>
                  <a:lnTo>
                    <a:pt x="133386" y="268044"/>
                  </a:lnTo>
                  <a:lnTo>
                    <a:pt x="139903" y="259350"/>
                  </a:lnTo>
                  <a:lnTo>
                    <a:pt x="143053" y="250519"/>
                  </a:lnTo>
                  <a:lnTo>
                    <a:pt x="165231" y="225400"/>
                  </a:lnTo>
                  <a:lnTo>
                    <a:pt x="212661" y="193661"/>
                  </a:lnTo>
                  <a:lnTo>
                    <a:pt x="235724" y="175669"/>
                  </a:lnTo>
                  <a:lnTo>
                    <a:pt x="255133" y="169450"/>
                  </a:lnTo>
                  <a:lnTo>
                    <a:pt x="279327" y="156357"/>
                  </a:lnTo>
                  <a:lnTo>
                    <a:pt x="291137" y="152505"/>
                  </a:lnTo>
                  <a:lnTo>
                    <a:pt x="301340" y="146188"/>
                  </a:lnTo>
                  <a:lnTo>
                    <a:pt x="311066" y="142788"/>
                  </a:lnTo>
                  <a:lnTo>
                    <a:pt x="320650" y="136607"/>
                  </a:lnTo>
                  <a:lnTo>
                    <a:pt x="331490" y="133767"/>
                  </a:lnTo>
                  <a:lnTo>
                    <a:pt x="347826" y="133339"/>
                  </a:lnTo>
                  <a:lnTo>
                    <a:pt x="349359" y="134396"/>
                  </a:lnTo>
                  <a:lnTo>
                    <a:pt x="350381" y="136159"/>
                  </a:lnTo>
                  <a:lnTo>
                    <a:pt x="352156" y="143037"/>
                  </a:lnTo>
                  <a:lnTo>
                    <a:pt x="352389" y="156002"/>
                  </a:lnTo>
                  <a:lnTo>
                    <a:pt x="349587" y="162107"/>
                  </a:lnTo>
                  <a:lnTo>
                    <a:pt x="344221" y="169593"/>
                  </a:lnTo>
                  <a:lnTo>
                    <a:pt x="342102" y="178676"/>
                  </a:lnTo>
                  <a:lnTo>
                    <a:pt x="336431" y="187575"/>
                  </a:lnTo>
                  <a:lnTo>
                    <a:pt x="333979" y="200063"/>
                  </a:lnTo>
                  <a:lnTo>
                    <a:pt x="333777" y="203220"/>
                  </a:lnTo>
                  <a:lnTo>
                    <a:pt x="330732" y="209552"/>
                  </a:lnTo>
                  <a:lnTo>
                    <a:pt x="326909" y="215893"/>
                  </a:lnTo>
                  <a:lnTo>
                    <a:pt x="323697" y="225413"/>
                  </a:lnTo>
                  <a:lnTo>
                    <a:pt x="317572" y="234936"/>
                  </a:lnTo>
                  <a:lnTo>
                    <a:pt x="315287" y="244461"/>
                  </a:lnTo>
                  <a:lnTo>
                    <a:pt x="314451" y="255280"/>
                  </a:lnTo>
                  <a:lnTo>
                    <a:pt x="305195" y="266245"/>
                  </a:lnTo>
                  <a:lnTo>
                    <a:pt x="309973" y="266555"/>
                  </a:lnTo>
                  <a:lnTo>
                    <a:pt x="311424" y="265540"/>
                  </a:lnTo>
                  <a:lnTo>
                    <a:pt x="312391" y="263806"/>
                  </a:lnTo>
                  <a:lnTo>
                    <a:pt x="313035" y="261591"/>
                  </a:lnTo>
                  <a:lnTo>
                    <a:pt x="322413" y="249349"/>
                  </a:lnTo>
                  <a:lnTo>
                    <a:pt x="334022" y="234678"/>
                  </a:lnTo>
                  <a:lnTo>
                    <a:pt x="352482" y="210071"/>
                  </a:lnTo>
                  <a:lnTo>
                    <a:pt x="361967" y="197348"/>
                  </a:lnTo>
                  <a:lnTo>
                    <a:pt x="381001" y="172039"/>
                  </a:lnTo>
                  <a:lnTo>
                    <a:pt x="386292" y="165354"/>
                  </a:lnTo>
                  <a:lnTo>
                    <a:pt x="392512" y="152439"/>
                  </a:lnTo>
                  <a:lnTo>
                    <a:pt x="395024" y="149246"/>
                  </a:lnTo>
                  <a:lnTo>
                    <a:pt x="400638" y="145699"/>
                  </a:lnTo>
                  <a:lnTo>
                    <a:pt x="403618" y="144753"/>
                  </a:lnTo>
                  <a:lnTo>
                    <a:pt x="405604" y="143064"/>
                  </a:lnTo>
                  <a:lnTo>
                    <a:pt x="407810" y="138365"/>
                  </a:lnTo>
                  <a:lnTo>
                    <a:pt x="409456" y="136689"/>
                  </a:lnTo>
                  <a:lnTo>
                    <a:pt x="418662" y="133467"/>
                  </a:lnTo>
                  <a:lnTo>
                    <a:pt x="424026" y="138431"/>
                  </a:lnTo>
                  <a:lnTo>
                    <a:pt x="426581" y="143715"/>
                  </a:lnTo>
                  <a:lnTo>
                    <a:pt x="428572" y="162522"/>
                  </a:lnTo>
                  <a:lnTo>
                    <a:pt x="428625" y="209537"/>
                  </a:lnTo>
                  <a:lnTo>
                    <a:pt x="428625" y="233085"/>
                  </a:lnTo>
                  <a:lnTo>
                    <a:pt x="429683" y="234761"/>
                  </a:lnTo>
                  <a:lnTo>
                    <a:pt x="431447" y="235877"/>
                  </a:lnTo>
                  <a:lnTo>
                    <a:pt x="438326" y="237817"/>
                  </a:lnTo>
                  <a:lnTo>
                    <a:pt x="460806" y="238108"/>
                  </a:lnTo>
                  <a:lnTo>
                    <a:pt x="462780" y="237051"/>
                  </a:lnTo>
                  <a:lnTo>
                    <a:pt x="464095" y="235288"/>
                  </a:lnTo>
                  <a:lnTo>
                    <a:pt x="466614" y="230506"/>
                  </a:lnTo>
                  <a:lnTo>
                    <a:pt x="500615" y="193651"/>
                  </a:lnTo>
                  <a:lnTo>
                    <a:pt x="506816" y="180959"/>
                  </a:lnTo>
                  <a:lnTo>
                    <a:pt x="522110" y="163792"/>
                  </a:lnTo>
                  <a:lnTo>
                    <a:pt x="523091" y="159925"/>
                  </a:lnTo>
                  <a:lnTo>
                    <a:pt x="523352" y="157412"/>
                  </a:lnTo>
                  <a:lnTo>
                    <a:pt x="524585" y="155736"/>
                  </a:lnTo>
                  <a:lnTo>
                    <a:pt x="526465" y="154620"/>
                  </a:lnTo>
                  <a:lnTo>
                    <a:pt x="528776" y="153875"/>
                  </a:lnTo>
                  <a:lnTo>
                    <a:pt x="530317" y="152321"/>
                  </a:lnTo>
                  <a:lnTo>
                    <a:pt x="533364" y="142989"/>
                  </a:lnTo>
                  <a:lnTo>
                    <a:pt x="533389" y="147956"/>
                  </a:lnTo>
                  <a:lnTo>
                    <a:pt x="532334" y="149432"/>
                  </a:lnTo>
                  <a:lnTo>
                    <a:pt x="528340" y="151073"/>
                  </a:lnTo>
                  <a:lnTo>
                    <a:pt x="526852" y="152569"/>
                  </a:lnTo>
                  <a:lnTo>
                    <a:pt x="525198" y="157054"/>
                  </a:lnTo>
                  <a:lnTo>
                    <a:pt x="522839" y="187337"/>
                  </a:lnTo>
                  <a:lnTo>
                    <a:pt x="516341" y="200016"/>
                  </a:lnTo>
                  <a:lnTo>
                    <a:pt x="514353" y="242610"/>
                  </a:lnTo>
                  <a:lnTo>
                    <a:pt x="515410" y="244286"/>
                  </a:lnTo>
                  <a:lnTo>
                    <a:pt x="517174" y="245402"/>
                  </a:lnTo>
                  <a:lnTo>
                    <a:pt x="519407" y="246147"/>
                  </a:lnTo>
                  <a:lnTo>
                    <a:pt x="520897" y="247701"/>
                  </a:lnTo>
                  <a:lnTo>
                    <a:pt x="523484" y="255706"/>
                  </a:lnTo>
                  <a:lnTo>
                    <a:pt x="526524" y="253692"/>
                  </a:lnTo>
                  <a:lnTo>
                    <a:pt x="528815" y="251673"/>
                  </a:lnTo>
                  <a:lnTo>
                    <a:pt x="534184" y="249431"/>
                  </a:lnTo>
                  <a:lnTo>
                    <a:pt x="537098" y="248832"/>
                  </a:lnTo>
                  <a:lnTo>
                    <a:pt x="552519" y="240255"/>
                  </a:lnTo>
                  <a:lnTo>
                    <a:pt x="555671" y="239540"/>
                  </a:lnTo>
                  <a:lnTo>
                    <a:pt x="565164" y="233478"/>
                  </a:lnTo>
                  <a:lnTo>
                    <a:pt x="568684" y="227938"/>
                  </a:lnTo>
                  <a:lnTo>
                    <a:pt x="571307" y="221948"/>
                  </a:lnTo>
                  <a:lnTo>
                    <a:pt x="605390" y="174870"/>
                  </a:lnTo>
                  <a:lnTo>
                    <a:pt x="611591" y="161962"/>
                  </a:lnTo>
                  <a:lnTo>
                    <a:pt x="615776" y="155584"/>
                  </a:lnTo>
                  <a:lnTo>
                    <a:pt x="619114" y="142909"/>
                  </a:lnTo>
                  <a:lnTo>
                    <a:pt x="610923" y="142865"/>
                  </a:lnTo>
                  <a:lnTo>
                    <a:pt x="610482" y="143922"/>
                  </a:lnTo>
                  <a:lnTo>
                    <a:pt x="608619" y="159108"/>
                  </a:lnTo>
                  <a:lnTo>
                    <a:pt x="602076" y="171509"/>
                  </a:lnTo>
                  <a:lnTo>
                    <a:pt x="599039" y="215004"/>
                  </a:lnTo>
                  <a:lnTo>
                    <a:pt x="591877" y="226588"/>
                  </a:lnTo>
                  <a:lnTo>
                    <a:pt x="592493" y="228312"/>
                  </a:lnTo>
                  <a:lnTo>
                    <a:pt x="597358" y="235796"/>
                  </a:lnTo>
                  <a:lnTo>
                    <a:pt x="599718" y="245868"/>
                  </a:lnTo>
                  <a:lnTo>
                    <a:pt x="608244" y="255682"/>
                  </a:lnTo>
                  <a:lnTo>
                    <a:pt x="611819" y="256504"/>
                  </a:lnTo>
                  <a:lnTo>
                    <a:pt x="614255" y="256723"/>
                  </a:lnTo>
                  <a:lnTo>
                    <a:pt x="615878" y="255811"/>
                  </a:lnTo>
                  <a:lnTo>
                    <a:pt x="616961" y="254144"/>
                  </a:lnTo>
                  <a:lnTo>
                    <a:pt x="617682" y="251975"/>
                  </a:lnTo>
                  <a:lnTo>
                    <a:pt x="619222" y="250528"/>
                  </a:lnTo>
                  <a:lnTo>
                    <a:pt x="645906" y="237444"/>
                  </a:lnTo>
                  <a:lnTo>
                    <a:pt x="692676" y="206349"/>
                  </a:lnTo>
                  <a:lnTo>
                    <a:pt x="702262" y="197184"/>
                  </a:lnTo>
                  <a:lnTo>
                    <a:pt x="711109" y="187113"/>
                  </a:lnTo>
                  <a:lnTo>
                    <a:pt x="758710" y="146996"/>
                  </a:lnTo>
                  <a:lnTo>
                    <a:pt x="774549" y="137854"/>
                  </a:lnTo>
                  <a:lnTo>
                    <a:pt x="815006" y="124811"/>
                  </a:lnTo>
                  <a:lnTo>
                    <a:pt x="861748" y="123811"/>
                  </a:lnTo>
                  <a:lnTo>
                    <a:pt x="865286" y="123811"/>
                  </a:lnTo>
                  <a:lnTo>
                    <a:pt x="865782" y="124869"/>
                  </a:lnTo>
                  <a:lnTo>
                    <a:pt x="866644" y="132012"/>
                  </a:lnTo>
                  <a:lnTo>
                    <a:pt x="869539" y="132747"/>
                  </a:lnTo>
                  <a:lnTo>
                    <a:pt x="876183" y="133326"/>
                  </a:lnTo>
                  <a:lnTo>
                    <a:pt x="876266" y="128276"/>
                  </a:lnTo>
                  <a:lnTo>
                    <a:pt x="875219" y="126788"/>
                  </a:lnTo>
                  <a:lnTo>
                    <a:pt x="873462" y="125796"/>
                  </a:lnTo>
                  <a:lnTo>
                    <a:pt x="867166" y="123927"/>
                  </a:lnTo>
                  <a:lnTo>
                    <a:pt x="858609" y="115620"/>
                  </a:lnTo>
                  <a:lnTo>
                    <a:pt x="852596" y="114681"/>
                  </a:lnTo>
                  <a:lnTo>
                    <a:pt x="833662" y="114296"/>
                  </a:lnTo>
                  <a:lnTo>
                    <a:pt x="828070" y="117113"/>
                  </a:lnTo>
                  <a:lnTo>
                    <a:pt x="822056" y="120834"/>
                  </a:lnTo>
                  <a:lnTo>
                    <a:pt x="815855" y="122488"/>
                  </a:lnTo>
                  <a:lnTo>
                    <a:pt x="813778" y="123987"/>
                  </a:lnTo>
                  <a:lnTo>
                    <a:pt x="812394" y="126045"/>
                  </a:lnTo>
                  <a:lnTo>
                    <a:pt x="809797" y="131154"/>
                  </a:lnTo>
                  <a:lnTo>
                    <a:pt x="794545" y="149298"/>
                  </a:lnTo>
                  <a:lnTo>
                    <a:pt x="788537" y="161928"/>
                  </a:lnTo>
                  <a:lnTo>
                    <a:pt x="784378" y="168268"/>
                  </a:lnTo>
                  <a:lnTo>
                    <a:pt x="780977" y="177788"/>
                  </a:lnTo>
                  <a:lnTo>
                    <a:pt x="774795" y="187311"/>
                  </a:lnTo>
                  <a:lnTo>
                    <a:pt x="771956" y="198130"/>
                  </a:lnTo>
                  <a:lnTo>
                    <a:pt x="771562" y="213104"/>
                  </a:lnTo>
                  <a:lnTo>
                    <a:pt x="774364" y="219236"/>
                  </a:lnTo>
                  <a:lnTo>
                    <a:pt x="776592" y="222352"/>
                  </a:lnTo>
                  <a:lnTo>
                    <a:pt x="781891" y="225816"/>
                  </a:lnTo>
                  <a:lnTo>
                    <a:pt x="787774" y="228414"/>
                  </a:lnTo>
                  <a:lnTo>
                    <a:pt x="797036" y="234767"/>
                  </a:lnTo>
                  <a:lnTo>
                    <a:pt x="806483" y="237120"/>
                  </a:lnTo>
                  <a:lnTo>
                    <a:pt x="812815" y="237671"/>
                  </a:lnTo>
                  <a:lnTo>
                    <a:pt x="819157" y="235093"/>
                  </a:lnTo>
                  <a:lnTo>
                    <a:pt x="822329" y="232924"/>
                  </a:lnTo>
                  <a:lnTo>
                    <a:pt x="867023" y="218394"/>
                  </a:lnTo>
                  <a:lnTo>
                    <a:pt x="911241" y="196797"/>
                  </a:lnTo>
                  <a:lnTo>
                    <a:pt x="935570" y="183070"/>
                  </a:lnTo>
                  <a:lnTo>
                    <a:pt x="954487" y="163895"/>
                  </a:lnTo>
                  <a:lnTo>
                    <a:pt x="999341" y="133388"/>
                  </a:lnTo>
                  <a:lnTo>
                    <a:pt x="1006125" y="128068"/>
                  </a:lnTo>
                  <a:lnTo>
                    <a:pt x="1012670" y="125703"/>
                  </a:lnTo>
                  <a:lnTo>
                    <a:pt x="1014839" y="124014"/>
                  </a:lnTo>
                  <a:lnTo>
                    <a:pt x="1018949" y="117639"/>
                  </a:lnTo>
                  <a:lnTo>
                    <a:pt x="1027207" y="114727"/>
                  </a:lnTo>
                  <a:lnTo>
                    <a:pt x="1027704" y="115638"/>
                  </a:lnTo>
                  <a:lnTo>
                    <a:pt x="1028569" y="122526"/>
                  </a:lnTo>
                  <a:lnTo>
                    <a:pt x="1022128" y="131161"/>
                  </a:lnTo>
                  <a:lnTo>
                    <a:pt x="1020049" y="139982"/>
                  </a:lnTo>
                  <a:lnTo>
                    <a:pt x="1019290" y="155600"/>
                  </a:lnTo>
                  <a:lnTo>
                    <a:pt x="1016404" y="161928"/>
                  </a:lnTo>
                  <a:lnTo>
                    <a:pt x="1012652" y="168269"/>
                  </a:lnTo>
                  <a:lnTo>
                    <a:pt x="1010243" y="180963"/>
                  </a:lnTo>
                  <a:lnTo>
                    <a:pt x="1009767" y="193661"/>
                  </a:lnTo>
                  <a:lnTo>
                    <a:pt x="1012524" y="200011"/>
                  </a:lnTo>
                  <a:lnTo>
                    <a:pt x="1018785" y="208978"/>
                  </a:lnTo>
                  <a:lnTo>
                    <a:pt x="1041555" y="209522"/>
                  </a:lnTo>
                  <a:lnTo>
                    <a:pt x="1047819" y="206707"/>
                  </a:lnTo>
                  <a:lnTo>
                    <a:pt x="1054130" y="202987"/>
                  </a:lnTo>
                  <a:lnTo>
                    <a:pt x="1063634" y="199835"/>
                  </a:lnTo>
                  <a:lnTo>
                    <a:pt x="1069979" y="195347"/>
                  </a:lnTo>
                  <a:lnTo>
                    <a:pt x="1108075" y="149316"/>
                  </a:lnTo>
                  <a:lnTo>
                    <a:pt x="1111603" y="140086"/>
                  </a:lnTo>
                  <a:lnTo>
                    <a:pt x="1114229" y="129986"/>
                  </a:lnTo>
                  <a:lnTo>
                    <a:pt x="1121717" y="114879"/>
                  </a:lnTo>
                  <a:lnTo>
                    <a:pt x="1123912" y="87603"/>
                  </a:lnTo>
                  <a:lnTo>
                    <a:pt x="1118881" y="81215"/>
                  </a:lnTo>
                  <a:lnTo>
                    <a:pt x="1113584" y="78421"/>
                  </a:lnTo>
                  <a:lnTo>
                    <a:pt x="1101559" y="76627"/>
                  </a:lnTo>
                  <a:lnTo>
                    <a:pt x="1095301" y="79204"/>
                  </a:lnTo>
                  <a:lnTo>
                    <a:pt x="1088992" y="82819"/>
                  </a:lnTo>
                  <a:lnTo>
                    <a:pt x="1079490" y="85912"/>
                  </a:lnTo>
                  <a:lnTo>
                    <a:pt x="1054962" y="101882"/>
                  </a:lnTo>
                  <a:lnTo>
                    <a:pt x="1047770" y="111199"/>
                  </a:lnTo>
                  <a:lnTo>
                    <a:pt x="1034232" y="121720"/>
                  </a:lnTo>
                  <a:lnTo>
                    <a:pt x="1014090" y="148331"/>
                  </a:lnTo>
                  <a:lnTo>
                    <a:pt x="1007705" y="161737"/>
                  </a:lnTo>
                  <a:lnTo>
                    <a:pt x="1005178" y="164970"/>
                  </a:lnTo>
                  <a:lnTo>
                    <a:pt x="1002371" y="174207"/>
                  </a:lnTo>
                  <a:lnTo>
                    <a:pt x="1000065" y="184309"/>
                  </a:lnTo>
                  <a:lnTo>
                    <a:pt x="991570" y="199552"/>
                  </a:lnTo>
                  <a:lnTo>
                    <a:pt x="990728" y="208012"/>
                  </a:lnTo>
                  <a:lnTo>
                    <a:pt x="998813" y="217603"/>
                  </a:lnTo>
                  <a:lnTo>
                    <a:pt x="1002364" y="218413"/>
                  </a:lnTo>
                  <a:lnTo>
                    <a:pt x="1004792" y="218629"/>
                  </a:lnTo>
                  <a:lnTo>
                    <a:pt x="1010314" y="216047"/>
                  </a:lnTo>
                  <a:lnTo>
                    <a:pt x="1016295" y="212430"/>
                  </a:lnTo>
                  <a:lnTo>
                    <a:pt x="1025613" y="209335"/>
                  </a:lnTo>
                  <a:lnTo>
                    <a:pt x="1069975" y="168249"/>
                  </a:lnTo>
                  <a:lnTo>
                    <a:pt x="1073503" y="161906"/>
                  </a:lnTo>
                  <a:lnTo>
                    <a:pt x="1074444" y="158733"/>
                  </a:lnTo>
                  <a:lnTo>
                    <a:pt x="1076129" y="156617"/>
                  </a:lnTo>
                  <a:lnTo>
                    <a:pt x="1095361" y="142872"/>
                  </a:lnTo>
                  <a:lnTo>
                    <a:pt x="1095375" y="190492"/>
                  </a:lnTo>
                  <a:lnTo>
                    <a:pt x="1095375" y="208047"/>
                  </a:lnTo>
                  <a:lnTo>
                    <a:pt x="1100431" y="214151"/>
                  </a:lnTo>
                  <a:lnTo>
                    <a:pt x="1102979" y="214729"/>
                  </a:lnTo>
                  <a:lnTo>
                    <a:pt x="1105736" y="214057"/>
                  </a:lnTo>
                  <a:lnTo>
                    <a:pt x="1111621" y="211545"/>
                  </a:lnTo>
                  <a:lnTo>
                    <a:pt x="1130333" y="208654"/>
                  </a:lnTo>
                  <a:lnTo>
                    <a:pt x="1172411" y="178068"/>
                  </a:lnTo>
                  <a:lnTo>
                    <a:pt x="1195831" y="155376"/>
                  </a:lnTo>
                  <a:lnTo>
                    <a:pt x="1207219" y="139749"/>
                  </a:lnTo>
                  <a:lnTo>
                    <a:pt x="1234163" y="116686"/>
                  </a:lnTo>
                  <a:lnTo>
                    <a:pt x="1271321" y="71723"/>
                  </a:lnTo>
                  <a:lnTo>
                    <a:pt x="1276937" y="68910"/>
                  </a:lnTo>
                  <a:lnTo>
                    <a:pt x="1279916" y="68161"/>
                  </a:lnTo>
                  <a:lnTo>
                    <a:pt x="1281902" y="68719"/>
                  </a:lnTo>
                  <a:lnTo>
                    <a:pt x="1283226" y="70150"/>
                  </a:lnTo>
                  <a:lnTo>
                    <a:pt x="1285352" y="74994"/>
                  </a:lnTo>
                  <a:lnTo>
                    <a:pt x="1285720" y="80889"/>
                  </a:lnTo>
                  <a:lnTo>
                    <a:pt x="1288629" y="86390"/>
                  </a:lnTo>
                  <a:lnTo>
                    <a:pt x="1292390" y="92363"/>
                  </a:lnTo>
                  <a:lnTo>
                    <a:pt x="1294805" y="104820"/>
                  </a:lnTo>
                  <a:lnTo>
                    <a:pt x="1295390" y="144713"/>
                  </a:lnTo>
                  <a:lnTo>
                    <a:pt x="1292573" y="151798"/>
                  </a:lnTo>
                  <a:lnTo>
                    <a:pt x="1288852" y="158474"/>
                  </a:lnTo>
                  <a:lnTo>
                    <a:pt x="1286463" y="171384"/>
                  </a:lnTo>
                  <a:lnTo>
                    <a:pt x="1285875" y="200007"/>
                  </a:lnTo>
                  <a:lnTo>
                    <a:pt x="1285875" y="154191"/>
                  </a:lnTo>
                  <a:lnTo>
                    <a:pt x="1285875" y="114728"/>
                  </a:lnTo>
                  <a:lnTo>
                    <a:pt x="1277675" y="114325"/>
                  </a:lnTo>
                  <a:lnTo>
                    <a:pt x="1277233" y="115370"/>
                  </a:lnTo>
                  <a:lnTo>
                    <a:pt x="1276350" y="160425"/>
                  </a:lnTo>
                  <a:lnTo>
                    <a:pt x="1281406" y="166527"/>
                  </a:lnTo>
                  <a:lnTo>
                    <a:pt x="1286711" y="169254"/>
                  </a:lnTo>
                  <a:lnTo>
                    <a:pt x="1293683" y="171005"/>
                  </a:lnTo>
                  <a:lnTo>
                    <a:pt x="1309212" y="163747"/>
                  </a:lnTo>
                  <a:lnTo>
                    <a:pt x="1320188" y="156223"/>
                  </a:lnTo>
                  <a:lnTo>
                    <a:pt x="1333380" y="150321"/>
                  </a:lnTo>
                  <a:lnTo>
                    <a:pt x="1339797" y="144060"/>
                  </a:lnTo>
                  <a:lnTo>
                    <a:pt x="1355718" y="121839"/>
                  </a:lnTo>
                  <a:lnTo>
                    <a:pt x="1373911" y="108174"/>
                  </a:lnTo>
                  <a:lnTo>
                    <a:pt x="1406914" y="66662"/>
                  </a:lnTo>
                  <a:lnTo>
                    <a:pt x="1407843" y="63487"/>
                  </a:lnTo>
                  <a:lnTo>
                    <a:pt x="1409519" y="61370"/>
                  </a:lnTo>
                  <a:lnTo>
                    <a:pt x="1415879" y="57332"/>
                  </a:lnTo>
                  <a:lnTo>
                    <a:pt x="1419094" y="48052"/>
                  </a:lnTo>
                  <a:lnTo>
                    <a:pt x="1419225" y="94706"/>
                  </a:lnTo>
                  <a:lnTo>
                    <a:pt x="1419225" y="98058"/>
                  </a:lnTo>
                  <a:lnTo>
                    <a:pt x="1422047" y="104604"/>
                  </a:lnTo>
                  <a:lnTo>
                    <a:pt x="1424281" y="107832"/>
                  </a:lnTo>
                  <a:lnTo>
                    <a:pt x="1427425" y="122487"/>
                  </a:lnTo>
                  <a:lnTo>
                    <a:pt x="1429546" y="138797"/>
                  </a:lnTo>
                  <a:lnTo>
                    <a:pt x="1439059" y="152210"/>
                  </a:lnTo>
                  <a:lnTo>
                    <a:pt x="1451130" y="165052"/>
                  </a:lnTo>
                  <a:lnTo>
                    <a:pt x="1460216" y="168599"/>
                  </a:lnTo>
                  <a:lnTo>
                    <a:pt x="1503542" y="171387"/>
                  </a:lnTo>
                  <a:lnTo>
                    <a:pt x="1527525" y="163822"/>
                  </a:lnTo>
                  <a:lnTo>
                    <a:pt x="1549821" y="152136"/>
                  </a:lnTo>
                  <a:lnTo>
                    <a:pt x="1593056" y="120430"/>
                  </a:lnTo>
                  <a:lnTo>
                    <a:pt x="1640105" y="74369"/>
                  </a:lnTo>
                  <a:lnTo>
                    <a:pt x="1664958" y="49528"/>
                  </a:lnTo>
                  <a:lnTo>
                    <a:pt x="1668845" y="48463"/>
                  </a:lnTo>
                  <a:lnTo>
                    <a:pt x="1681014" y="47661"/>
                  </a:lnTo>
                  <a:lnTo>
                    <a:pt x="1682651" y="48702"/>
                  </a:lnTo>
                  <a:lnTo>
                    <a:pt x="1683742" y="50455"/>
                  </a:lnTo>
                  <a:lnTo>
                    <a:pt x="1685278" y="57979"/>
                  </a:lnTo>
                  <a:lnTo>
                    <a:pt x="1685914" y="93957"/>
                  </a:lnTo>
                  <a:lnTo>
                    <a:pt x="1683098" y="102781"/>
                  </a:lnTo>
                  <a:lnTo>
                    <a:pt x="1679377" y="111289"/>
                  </a:lnTo>
                  <a:lnTo>
                    <a:pt x="1676478" y="155473"/>
                  </a:lnTo>
                  <a:lnTo>
                    <a:pt x="1676410" y="174182"/>
                  </a:lnTo>
                  <a:lnTo>
                    <a:pt x="1673582" y="180770"/>
                  </a:lnTo>
                  <a:lnTo>
                    <a:pt x="1669856" y="187226"/>
                  </a:lnTo>
                  <a:lnTo>
                    <a:pt x="1666885" y="199962"/>
                  </a:lnTo>
                  <a:lnTo>
                    <a:pt x="1666875" y="152379"/>
                  </a:lnTo>
                  <a:lnTo>
                    <a:pt x="1666875" y="149206"/>
                  </a:lnTo>
                  <a:lnTo>
                    <a:pt x="1657524" y="104935"/>
                  </a:lnTo>
                  <a:lnTo>
                    <a:pt x="1657466" y="101702"/>
                  </a:lnTo>
                  <a:lnTo>
                    <a:pt x="1656369" y="99546"/>
                  </a:lnTo>
                  <a:lnTo>
                    <a:pt x="1654579" y="98110"/>
                  </a:lnTo>
                  <a:lnTo>
                    <a:pt x="1652328" y="97152"/>
                  </a:lnTo>
                  <a:lnTo>
                    <a:pt x="1650827" y="95455"/>
                  </a:lnTo>
                  <a:lnTo>
                    <a:pt x="1647942" y="86153"/>
                  </a:lnTo>
                  <a:lnTo>
                    <a:pt x="1647859" y="90899"/>
                  </a:lnTo>
                  <a:lnTo>
                    <a:pt x="1646789" y="92344"/>
                  </a:lnTo>
                  <a:lnTo>
                    <a:pt x="1642779" y="93951"/>
                  </a:lnTo>
                  <a:lnTo>
                    <a:pt x="1641286" y="95438"/>
                  </a:lnTo>
                  <a:lnTo>
                    <a:pt x="1639627" y="99912"/>
                  </a:lnTo>
                  <a:lnTo>
                    <a:pt x="1638303" y="131574"/>
                  </a:lnTo>
                  <a:lnTo>
                    <a:pt x="1646501" y="141382"/>
                  </a:lnTo>
                  <a:lnTo>
                    <a:pt x="1650060" y="142204"/>
                  </a:lnTo>
                  <a:lnTo>
                    <a:pt x="1671413" y="142850"/>
                  </a:lnTo>
                  <a:lnTo>
                    <a:pt x="1677005" y="140034"/>
                  </a:lnTo>
                  <a:lnTo>
                    <a:pt x="1692355" y="127672"/>
                  </a:lnTo>
                  <a:lnTo>
                    <a:pt x="1704991" y="121751"/>
                  </a:lnTo>
                  <a:lnTo>
                    <a:pt x="1752426" y="85695"/>
                  </a:lnTo>
                  <a:lnTo>
                    <a:pt x="1757814" y="79354"/>
                  </a:lnTo>
                  <a:lnTo>
                    <a:pt x="1764096" y="66660"/>
                  </a:lnTo>
                  <a:lnTo>
                    <a:pt x="1766614" y="63486"/>
                  </a:lnTo>
                  <a:lnTo>
                    <a:pt x="1772234" y="59958"/>
                  </a:lnTo>
                  <a:lnTo>
                    <a:pt x="1775215" y="59017"/>
                  </a:lnTo>
                  <a:lnTo>
                    <a:pt x="1777202" y="57332"/>
                  </a:lnTo>
                  <a:lnTo>
                    <a:pt x="1780651" y="49100"/>
                  </a:lnTo>
                  <a:lnTo>
                    <a:pt x="1781161" y="38517"/>
                  </a:lnTo>
                  <a:lnTo>
                    <a:pt x="1781175" y="78468"/>
                  </a:lnTo>
                  <a:lnTo>
                    <a:pt x="1778353" y="85314"/>
                  </a:lnTo>
                  <a:lnTo>
                    <a:pt x="1774630" y="91885"/>
                  </a:lnTo>
                  <a:lnTo>
                    <a:pt x="1772238" y="104726"/>
                  </a:lnTo>
                  <a:lnTo>
                    <a:pt x="1772043" y="107913"/>
                  </a:lnTo>
                  <a:lnTo>
                    <a:pt x="1774647" y="114276"/>
                  </a:lnTo>
                  <a:lnTo>
                    <a:pt x="1776823" y="117454"/>
                  </a:lnTo>
                  <a:lnTo>
                    <a:pt x="1781979" y="141782"/>
                  </a:lnTo>
                  <a:lnTo>
                    <a:pt x="1787645" y="149832"/>
                  </a:lnTo>
                  <a:lnTo>
                    <a:pt x="1789343" y="155837"/>
                  </a:lnTo>
                  <a:lnTo>
                    <a:pt x="1790853" y="157862"/>
                  </a:lnTo>
                  <a:lnTo>
                    <a:pt x="1792919" y="159212"/>
                  </a:lnTo>
                  <a:lnTo>
                    <a:pt x="1798037" y="161770"/>
                  </a:lnTo>
                  <a:lnTo>
                    <a:pt x="1806867" y="168101"/>
                  </a:lnTo>
                  <a:lnTo>
                    <a:pt x="1813054" y="169954"/>
                  </a:lnTo>
                  <a:lnTo>
                    <a:pt x="1816186" y="169390"/>
                  </a:lnTo>
                  <a:lnTo>
                    <a:pt x="1828817" y="163702"/>
                  </a:lnTo>
                  <a:lnTo>
                    <a:pt x="1831986" y="163105"/>
                  </a:lnTo>
                  <a:lnTo>
                    <a:pt x="1841502" y="157208"/>
                  </a:lnTo>
                  <a:lnTo>
                    <a:pt x="1879600" y="120624"/>
                  </a:lnTo>
                  <a:lnTo>
                    <a:pt x="1900767" y="88710"/>
                  </a:lnTo>
                  <a:lnTo>
                    <a:pt x="1906987" y="68821"/>
                  </a:lnTo>
                  <a:lnTo>
                    <a:pt x="1911174" y="61271"/>
                  </a:lnTo>
                  <a:lnTo>
                    <a:pt x="1914591" y="51071"/>
                  </a:lnTo>
                  <a:lnTo>
                    <a:pt x="1920778" y="41345"/>
                  </a:lnTo>
                  <a:lnTo>
                    <a:pt x="1923080" y="31761"/>
                  </a:lnTo>
                  <a:lnTo>
                    <a:pt x="1924047" y="19084"/>
                  </a:lnTo>
                  <a:lnTo>
                    <a:pt x="1924050" y="32298"/>
                  </a:lnTo>
                  <a:lnTo>
                    <a:pt x="1921228" y="38336"/>
                  </a:lnTo>
                  <a:lnTo>
                    <a:pt x="1917504" y="44547"/>
                  </a:lnTo>
                  <a:lnTo>
                    <a:pt x="1905960" y="82714"/>
                  </a:lnTo>
                  <a:lnTo>
                    <a:pt x="1905025" y="128994"/>
                  </a:lnTo>
                  <a:lnTo>
                    <a:pt x="1905000" y="166004"/>
                  </a:lnTo>
                  <a:lnTo>
                    <a:pt x="1907822" y="171844"/>
                  </a:lnTo>
                  <a:lnTo>
                    <a:pt x="1913201" y="179160"/>
                  </a:lnTo>
                  <a:lnTo>
                    <a:pt x="1916760" y="180161"/>
                  </a:lnTo>
                  <a:lnTo>
                    <a:pt x="1919191" y="180427"/>
                  </a:lnTo>
                  <a:lnTo>
                    <a:pt x="1920810" y="179547"/>
                  </a:lnTo>
                  <a:lnTo>
                    <a:pt x="1921890" y="177902"/>
                  </a:lnTo>
                  <a:lnTo>
                    <a:pt x="1922611" y="175746"/>
                  </a:lnTo>
                  <a:lnTo>
                    <a:pt x="1924148" y="174310"/>
                  </a:lnTo>
                  <a:lnTo>
                    <a:pt x="1928679" y="172713"/>
                  </a:lnTo>
                  <a:lnTo>
                    <a:pt x="1930312" y="171229"/>
                  </a:lnTo>
                  <a:lnTo>
                    <a:pt x="1940923" y="152188"/>
                  </a:lnTo>
                  <a:lnTo>
                    <a:pt x="1941649" y="149079"/>
                  </a:lnTo>
                  <a:lnTo>
                    <a:pt x="1950448" y="133319"/>
                  </a:lnTo>
                  <a:lnTo>
                    <a:pt x="1952613" y="92061"/>
                  </a:lnTo>
                  <a:lnTo>
                    <a:pt x="1949798" y="85711"/>
                  </a:lnTo>
                  <a:lnTo>
                    <a:pt x="1943491" y="76744"/>
                  </a:lnTo>
                  <a:lnTo>
                    <a:pt x="1943100" y="61615"/>
                  </a:lnTo>
                  <a:lnTo>
                    <a:pt x="1944158" y="60122"/>
                  </a:lnTo>
                  <a:lnTo>
                    <a:pt x="1945922" y="59127"/>
                  </a:lnTo>
                  <a:lnTo>
                    <a:pt x="1952801" y="57398"/>
                  </a:lnTo>
                  <a:lnTo>
                    <a:pt x="1960711" y="57170"/>
                  </a:lnTo>
                  <a:lnTo>
                    <a:pt x="1969470" y="50597"/>
                  </a:lnTo>
                  <a:lnTo>
                    <a:pt x="1975281" y="48938"/>
                  </a:lnTo>
                  <a:lnTo>
                    <a:pt x="1993123" y="46815"/>
                  </a:lnTo>
                  <a:lnTo>
                    <a:pt x="1995499" y="44963"/>
                  </a:lnTo>
                  <a:lnTo>
                    <a:pt x="1997084" y="42671"/>
                  </a:lnTo>
                  <a:lnTo>
                    <a:pt x="1999197" y="41143"/>
                  </a:lnTo>
                  <a:lnTo>
                    <a:pt x="2004368" y="39444"/>
                  </a:lnTo>
                  <a:lnTo>
                    <a:pt x="2022857" y="37296"/>
                  </a:lnTo>
                  <a:lnTo>
                    <a:pt x="2037799" y="30600"/>
                  </a:lnTo>
                  <a:lnTo>
                    <a:pt x="2061890" y="28597"/>
                  </a:lnTo>
                  <a:lnTo>
                    <a:pt x="2063568" y="29643"/>
                  </a:lnTo>
                  <a:lnTo>
                    <a:pt x="2064687" y="31399"/>
                  </a:lnTo>
                  <a:lnTo>
                    <a:pt x="2065434" y="33629"/>
                  </a:lnTo>
                  <a:lnTo>
                    <a:pt x="2066989" y="35114"/>
                  </a:lnTo>
                  <a:lnTo>
                    <a:pt x="2071539" y="36765"/>
                  </a:lnTo>
                  <a:lnTo>
                    <a:pt x="2073176" y="38264"/>
                  </a:lnTo>
                  <a:lnTo>
                    <a:pt x="2074995" y="42751"/>
                  </a:lnTo>
                  <a:lnTo>
                    <a:pt x="2076438" y="84429"/>
                  </a:lnTo>
                  <a:lnTo>
                    <a:pt x="2073623" y="93255"/>
                  </a:lnTo>
                  <a:lnTo>
                    <a:pt x="2069902" y="100706"/>
                  </a:lnTo>
                  <a:lnTo>
                    <a:pt x="2067513" y="116934"/>
                  </a:lnTo>
                  <a:lnTo>
                    <a:pt x="2066928" y="159994"/>
                  </a:lnTo>
                  <a:lnTo>
                    <a:pt x="2071982" y="166399"/>
                  </a:lnTo>
                  <a:lnTo>
                    <a:pt x="2077286" y="169197"/>
                  </a:lnTo>
                  <a:lnTo>
                    <a:pt x="2089315" y="170994"/>
                  </a:lnTo>
                  <a:lnTo>
                    <a:pt x="2091377" y="170083"/>
                  </a:lnTo>
                  <a:lnTo>
                    <a:pt x="2092751" y="168417"/>
                  </a:lnTo>
                  <a:lnTo>
                    <a:pt x="2093667" y="166248"/>
                  </a:lnTo>
                  <a:lnTo>
                    <a:pt x="2096395" y="164803"/>
                  </a:lnTo>
                  <a:lnTo>
                    <a:pt x="2109288" y="161709"/>
                  </a:lnTo>
                  <a:lnTo>
                    <a:pt x="2123663" y="151719"/>
                  </a:lnTo>
                  <a:lnTo>
                    <a:pt x="2170007" y="120624"/>
                  </a:lnTo>
                  <a:lnTo>
                    <a:pt x="2193498" y="93384"/>
                  </a:lnTo>
                  <a:lnTo>
                    <a:pt x="2228845" y="47801"/>
                  </a:lnTo>
                  <a:lnTo>
                    <a:pt x="2234140" y="41345"/>
                  </a:lnTo>
                  <a:lnTo>
                    <a:pt x="2237120" y="31761"/>
                  </a:lnTo>
                  <a:lnTo>
                    <a:pt x="2238371" y="1751"/>
                  </a:lnTo>
                  <a:lnTo>
                    <a:pt x="2237314" y="1163"/>
                  </a:lnTo>
                  <a:lnTo>
                    <a:pt x="2220764" y="0"/>
                  </a:lnTo>
                  <a:lnTo>
                    <a:pt x="2195738" y="23584"/>
                  </a:lnTo>
                  <a:lnTo>
                    <a:pt x="2192967" y="31993"/>
                  </a:lnTo>
                  <a:lnTo>
                    <a:pt x="2189984" y="53159"/>
                  </a:lnTo>
                  <a:lnTo>
                    <a:pt x="2184291" y="64306"/>
                  </a:lnTo>
                  <a:lnTo>
                    <a:pt x="2181628" y="87531"/>
                  </a:lnTo>
                  <a:lnTo>
                    <a:pt x="2191554" y="129876"/>
                  </a:lnTo>
                  <a:lnTo>
                    <a:pt x="2195695" y="136385"/>
                  </a:lnTo>
                  <a:lnTo>
                    <a:pt x="2201062" y="139982"/>
                  </a:lnTo>
                  <a:lnTo>
                    <a:pt x="2203974" y="140942"/>
                  </a:lnTo>
                  <a:lnTo>
                    <a:pt x="2205916" y="142640"/>
                  </a:lnTo>
                  <a:lnTo>
                    <a:pt x="2208074" y="147349"/>
                  </a:lnTo>
                  <a:lnTo>
                    <a:pt x="2209708" y="149028"/>
                  </a:lnTo>
                  <a:lnTo>
                    <a:pt x="2214345" y="150893"/>
                  </a:lnTo>
                  <a:lnTo>
                    <a:pt x="2259286" y="152375"/>
                  </a:lnTo>
                  <a:lnTo>
                    <a:pt x="2291391" y="142685"/>
                  </a:lnTo>
                  <a:lnTo>
                    <a:pt x="2317862" y="127750"/>
                  </a:lnTo>
                  <a:lnTo>
                    <a:pt x="2358063" y="114213"/>
                  </a:lnTo>
                  <a:lnTo>
                    <a:pt x="2371535" y="106941"/>
                  </a:lnTo>
                  <a:lnTo>
                    <a:pt x="2374773" y="106214"/>
                  </a:lnTo>
                  <a:lnTo>
                    <a:pt x="2376932" y="104671"/>
                  </a:lnTo>
                  <a:lnTo>
                    <a:pt x="2378372" y="102585"/>
                  </a:lnTo>
                  <a:lnTo>
                    <a:pt x="2379331" y="100135"/>
                  </a:lnTo>
                  <a:lnTo>
                    <a:pt x="2381030" y="98502"/>
                  </a:lnTo>
                  <a:lnTo>
                    <a:pt x="2389283" y="95666"/>
                  </a:lnTo>
                  <a:lnTo>
                    <a:pt x="2400300" y="952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3" name="SMARTInkShape-Group210"/>
          <p:cNvGrpSpPr/>
          <p:nvPr/>
        </p:nvGrpSpPr>
        <p:grpSpPr>
          <a:xfrm>
            <a:off x="10315575" y="4382873"/>
            <a:ext cx="1038225" cy="265293"/>
            <a:chOff x="10315575" y="4382873"/>
            <a:chExt cx="1038225" cy="265293"/>
          </a:xfrm>
        </p:grpSpPr>
        <p:sp>
          <p:nvSpPr>
            <p:cNvPr id="365" name="SMARTInkShape-802"/>
            <p:cNvSpPr/>
            <p:nvPr>
              <p:custDataLst>
                <p:tags r:id="rId94"/>
              </p:custDataLst>
            </p:nvPr>
          </p:nvSpPr>
          <p:spPr>
            <a:xfrm>
              <a:off x="10896715" y="4429125"/>
              <a:ext cx="141388" cy="200023"/>
            </a:xfrm>
            <a:custGeom>
              <a:avLst/>
              <a:gdLst/>
              <a:ahLst/>
              <a:cxnLst/>
              <a:rect l="0" t="0" r="0" b="0"/>
              <a:pathLst>
                <a:path w="141388" h="200023">
                  <a:moveTo>
                    <a:pt x="9410" y="47625"/>
                  </a:moveTo>
                  <a:lnTo>
                    <a:pt x="9410" y="47625"/>
                  </a:lnTo>
                  <a:lnTo>
                    <a:pt x="9410" y="34368"/>
                  </a:lnTo>
                  <a:lnTo>
                    <a:pt x="6586" y="28327"/>
                  </a:lnTo>
                  <a:lnTo>
                    <a:pt x="1208" y="20882"/>
                  </a:lnTo>
                  <a:lnTo>
                    <a:pt x="0" y="11010"/>
                  </a:lnTo>
                  <a:lnTo>
                    <a:pt x="9020" y="431"/>
                  </a:lnTo>
                  <a:lnTo>
                    <a:pt x="50805" y="0"/>
                  </a:lnTo>
                  <a:lnTo>
                    <a:pt x="52883" y="1058"/>
                  </a:lnTo>
                  <a:lnTo>
                    <a:pt x="54266" y="2822"/>
                  </a:lnTo>
                  <a:lnTo>
                    <a:pt x="55189" y="5057"/>
                  </a:lnTo>
                  <a:lnTo>
                    <a:pt x="56861" y="6546"/>
                  </a:lnTo>
                  <a:lnTo>
                    <a:pt x="61546" y="8201"/>
                  </a:lnTo>
                  <a:lnTo>
                    <a:pt x="63215" y="9701"/>
                  </a:lnTo>
                  <a:lnTo>
                    <a:pt x="65074" y="14189"/>
                  </a:lnTo>
                  <a:lnTo>
                    <a:pt x="66627" y="15810"/>
                  </a:lnTo>
                  <a:lnTo>
                    <a:pt x="71176" y="17610"/>
                  </a:lnTo>
                  <a:lnTo>
                    <a:pt x="72813" y="19148"/>
                  </a:lnTo>
                  <a:lnTo>
                    <a:pt x="83433" y="38292"/>
                  </a:lnTo>
                  <a:lnTo>
                    <a:pt x="84158" y="41403"/>
                  </a:lnTo>
                  <a:lnTo>
                    <a:pt x="83583" y="43477"/>
                  </a:lnTo>
                  <a:lnTo>
                    <a:pt x="82143" y="44860"/>
                  </a:lnTo>
                  <a:lnTo>
                    <a:pt x="80123" y="45782"/>
                  </a:lnTo>
                  <a:lnTo>
                    <a:pt x="78776" y="47454"/>
                  </a:lnTo>
                  <a:lnTo>
                    <a:pt x="77282" y="52135"/>
                  </a:lnTo>
                  <a:lnTo>
                    <a:pt x="76439" y="60720"/>
                  </a:lnTo>
                  <a:lnTo>
                    <a:pt x="75263" y="62705"/>
                  </a:lnTo>
                  <a:lnTo>
                    <a:pt x="73421" y="64029"/>
                  </a:lnTo>
                  <a:lnTo>
                    <a:pt x="68550" y="66557"/>
                  </a:lnTo>
                  <a:lnTo>
                    <a:pt x="62859" y="71208"/>
                  </a:lnTo>
                  <a:lnTo>
                    <a:pt x="59623" y="76804"/>
                  </a:lnTo>
                  <a:lnTo>
                    <a:pt x="57127" y="82818"/>
                  </a:lnTo>
                  <a:lnTo>
                    <a:pt x="52490" y="89019"/>
                  </a:lnTo>
                  <a:lnTo>
                    <a:pt x="46900" y="92481"/>
                  </a:lnTo>
                  <a:lnTo>
                    <a:pt x="40889" y="95078"/>
                  </a:lnTo>
                  <a:lnTo>
                    <a:pt x="30306" y="103289"/>
                  </a:lnTo>
                  <a:lnTo>
                    <a:pt x="23949" y="104335"/>
                  </a:lnTo>
                  <a:lnTo>
                    <a:pt x="9456" y="104775"/>
                  </a:lnTo>
                  <a:lnTo>
                    <a:pt x="22672" y="104775"/>
                  </a:lnTo>
                  <a:lnTo>
                    <a:pt x="24601" y="103717"/>
                  </a:lnTo>
                  <a:lnTo>
                    <a:pt x="25889" y="101953"/>
                  </a:lnTo>
                  <a:lnTo>
                    <a:pt x="26745" y="99718"/>
                  </a:lnTo>
                  <a:lnTo>
                    <a:pt x="29434" y="98229"/>
                  </a:lnTo>
                  <a:lnTo>
                    <a:pt x="56626" y="95425"/>
                  </a:lnTo>
                  <a:lnTo>
                    <a:pt x="79238" y="95260"/>
                  </a:lnTo>
                  <a:lnTo>
                    <a:pt x="111630" y="105572"/>
                  </a:lnTo>
                  <a:lnTo>
                    <a:pt x="120718" y="111243"/>
                  </a:lnTo>
                  <a:lnTo>
                    <a:pt x="126966" y="112942"/>
                  </a:lnTo>
                  <a:lnTo>
                    <a:pt x="129058" y="114452"/>
                  </a:lnTo>
                  <a:lnTo>
                    <a:pt x="130448" y="116518"/>
                  </a:lnTo>
                  <a:lnTo>
                    <a:pt x="132409" y="124482"/>
                  </a:lnTo>
                  <a:lnTo>
                    <a:pt x="132685" y="127438"/>
                  </a:lnTo>
                  <a:lnTo>
                    <a:pt x="133926" y="129409"/>
                  </a:lnTo>
                  <a:lnTo>
                    <a:pt x="135812" y="130723"/>
                  </a:lnTo>
                  <a:lnTo>
                    <a:pt x="138128" y="131599"/>
                  </a:lnTo>
                  <a:lnTo>
                    <a:pt x="139672" y="133240"/>
                  </a:lnTo>
                  <a:lnTo>
                    <a:pt x="141387" y="137888"/>
                  </a:lnTo>
                  <a:lnTo>
                    <a:pt x="140787" y="140608"/>
                  </a:lnTo>
                  <a:lnTo>
                    <a:pt x="134438" y="150638"/>
                  </a:lnTo>
                  <a:lnTo>
                    <a:pt x="109647" y="175984"/>
                  </a:lnTo>
                  <a:lnTo>
                    <a:pt x="104053" y="178757"/>
                  </a:lnTo>
                  <a:lnTo>
                    <a:pt x="101080" y="179496"/>
                  </a:lnTo>
                  <a:lnTo>
                    <a:pt x="85557" y="188319"/>
                  </a:lnTo>
                  <a:lnTo>
                    <a:pt x="38143" y="200022"/>
                  </a:lnTo>
                  <a:lnTo>
                    <a:pt x="38032" y="194968"/>
                  </a:lnTo>
                  <a:lnTo>
                    <a:pt x="40828" y="189663"/>
                  </a:lnTo>
                  <a:lnTo>
                    <a:pt x="4751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SMARTInkShape-803"/>
            <p:cNvSpPr/>
            <p:nvPr>
              <p:custDataLst>
                <p:tags r:id="rId95"/>
              </p:custDataLst>
            </p:nvPr>
          </p:nvSpPr>
          <p:spPr>
            <a:xfrm>
              <a:off x="10906160" y="4439042"/>
              <a:ext cx="28541" cy="171059"/>
            </a:xfrm>
            <a:custGeom>
              <a:avLst/>
              <a:gdLst/>
              <a:ahLst/>
              <a:cxnLst/>
              <a:rect l="0" t="0" r="0" b="0"/>
              <a:pathLst>
                <a:path w="28541" h="171059">
                  <a:moveTo>
                    <a:pt x="28540" y="9133"/>
                  </a:moveTo>
                  <a:lnTo>
                    <a:pt x="28540" y="9133"/>
                  </a:lnTo>
                  <a:lnTo>
                    <a:pt x="28540" y="0"/>
                  </a:lnTo>
                  <a:lnTo>
                    <a:pt x="28540" y="8751"/>
                  </a:lnTo>
                  <a:lnTo>
                    <a:pt x="20338" y="17300"/>
                  </a:lnTo>
                  <a:lnTo>
                    <a:pt x="19406" y="23312"/>
                  </a:lnTo>
                  <a:lnTo>
                    <a:pt x="19024" y="42246"/>
                  </a:lnTo>
                  <a:lnTo>
                    <a:pt x="9881" y="78626"/>
                  </a:lnTo>
                  <a:lnTo>
                    <a:pt x="9493" y="125281"/>
                  </a:lnTo>
                  <a:lnTo>
                    <a:pt x="9490" y="145542"/>
                  </a:lnTo>
                  <a:lnTo>
                    <a:pt x="6666" y="151956"/>
                  </a:lnTo>
                  <a:lnTo>
                    <a:pt x="1288" y="159641"/>
                  </a:lnTo>
                  <a:lnTo>
                    <a:pt x="0" y="170617"/>
                  </a:lnTo>
                  <a:lnTo>
                    <a:pt x="9490" y="171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SMARTInkShape-804"/>
            <p:cNvSpPr/>
            <p:nvPr>
              <p:custDataLst>
                <p:tags r:id="rId96"/>
              </p:custDataLst>
            </p:nvPr>
          </p:nvSpPr>
          <p:spPr>
            <a:xfrm>
              <a:off x="10934700" y="4448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805"/>
            <p:cNvSpPr/>
            <p:nvPr>
              <p:custDataLst>
                <p:tags r:id="rId97"/>
              </p:custDataLst>
            </p:nvPr>
          </p:nvSpPr>
          <p:spPr>
            <a:xfrm>
              <a:off x="10744200" y="4438650"/>
              <a:ext cx="104764" cy="200015"/>
            </a:xfrm>
            <a:custGeom>
              <a:avLst/>
              <a:gdLst/>
              <a:ahLst/>
              <a:cxnLst/>
              <a:rect l="0" t="0" r="0" b="0"/>
              <a:pathLst>
                <a:path w="104764" h="200015">
                  <a:moveTo>
                    <a:pt x="28575" y="0"/>
                  </a:moveTo>
                  <a:lnTo>
                    <a:pt x="28575" y="0"/>
                  </a:lnTo>
                  <a:lnTo>
                    <a:pt x="28575" y="17692"/>
                  </a:lnTo>
                  <a:lnTo>
                    <a:pt x="22029" y="26386"/>
                  </a:lnTo>
                  <a:lnTo>
                    <a:pt x="19933" y="35217"/>
                  </a:lnTo>
                  <a:lnTo>
                    <a:pt x="19057" y="81670"/>
                  </a:lnTo>
                  <a:lnTo>
                    <a:pt x="19053" y="88509"/>
                  </a:lnTo>
                  <a:lnTo>
                    <a:pt x="9916" y="134798"/>
                  </a:lnTo>
                  <a:lnTo>
                    <a:pt x="8543" y="149943"/>
                  </a:lnTo>
                  <a:lnTo>
                    <a:pt x="890" y="176888"/>
                  </a:lnTo>
                  <a:lnTo>
                    <a:pt x="0" y="200014"/>
                  </a:lnTo>
                  <a:lnTo>
                    <a:pt x="0" y="194965"/>
                  </a:lnTo>
                  <a:lnTo>
                    <a:pt x="1058" y="193477"/>
                  </a:lnTo>
                  <a:lnTo>
                    <a:pt x="2824" y="192484"/>
                  </a:lnTo>
                  <a:lnTo>
                    <a:pt x="5057" y="191823"/>
                  </a:lnTo>
                  <a:lnTo>
                    <a:pt x="6546" y="190324"/>
                  </a:lnTo>
                  <a:lnTo>
                    <a:pt x="8202" y="185836"/>
                  </a:lnTo>
                  <a:lnTo>
                    <a:pt x="12173" y="168432"/>
                  </a:lnTo>
                  <a:lnTo>
                    <a:pt x="17012" y="154328"/>
                  </a:lnTo>
                  <a:lnTo>
                    <a:pt x="19025" y="107797"/>
                  </a:lnTo>
                  <a:lnTo>
                    <a:pt x="19050" y="64043"/>
                  </a:lnTo>
                  <a:lnTo>
                    <a:pt x="19050" y="45812"/>
                  </a:lnTo>
                  <a:lnTo>
                    <a:pt x="17992" y="43241"/>
                  </a:lnTo>
                  <a:lnTo>
                    <a:pt x="16226" y="41527"/>
                  </a:lnTo>
                  <a:lnTo>
                    <a:pt x="13993" y="40385"/>
                  </a:lnTo>
                  <a:lnTo>
                    <a:pt x="12504" y="38565"/>
                  </a:lnTo>
                  <a:lnTo>
                    <a:pt x="10848" y="33720"/>
                  </a:lnTo>
                  <a:lnTo>
                    <a:pt x="9528" y="9964"/>
                  </a:lnTo>
                  <a:lnTo>
                    <a:pt x="18659" y="403"/>
                  </a:lnTo>
                  <a:lnTo>
                    <a:pt x="41430" y="11"/>
                  </a:lnTo>
                  <a:lnTo>
                    <a:pt x="47693" y="2827"/>
                  </a:lnTo>
                  <a:lnTo>
                    <a:pt x="54005" y="6548"/>
                  </a:lnTo>
                  <a:lnTo>
                    <a:pt x="66681" y="8937"/>
                  </a:lnTo>
                  <a:lnTo>
                    <a:pt x="69854" y="9133"/>
                  </a:lnTo>
                  <a:lnTo>
                    <a:pt x="76202" y="12173"/>
                  </a:lnTo>
                  <a:lnTo>
                    <a:pt x="82551" y="15993"/>
                  </a:lnTo>
                  <a:lnTo>
                    <a:pt x="88900" y="17692"/>
                  </a:lnTo>
                  <a:lnTo>
                    <a:pt x="91017" y="19202"/>
                  </a:lnTo>
                  <a:lnTo>
                    <a:pt x="92426" y="21268"/>
                  </a:lnTo>
                  <a:lnTo>
                    <a:pt x="95054" y="26386"/>
                  </a:lnTo>
                  <a:lnTo>
                    <a:pt x="103286" y="36349"/>
                  </a:lnTo>
                  <a:lnTo>
                    <a:pt x="104335" y="42638"/>
                  </a:lnTo>
                  <a:lnTo>
                    <a:pt x="104763" y="61684"/>
                  </a:lnTo>
                  <a:lnTo>
                    <a:pt x="101948" y="67279"/>
                  </a:lnTo>
                  <a:lnTo>
                    <a:pt x="99716" y="70253"/>
                  </a:lnTo>
                  <a:lnTo>
                    <a:pt x="94412" y="73557"/>
                  </a:lnTo>
                  <a:lnTo>
                    <a:pt x="91517" y="74438"/>
                  </a:lnTo>
                  <a:lnTo>
                    <a:pt x="89585" y="76083"/>
                  </a:lnTo>
                  <a:lnTo>
                    <a:pt x="87440" y="80734"/>
                  </a:lnTo>
                  <a:lnTo>
                    <a:pt x="85809" y="82398"/>
                  </a:lnTo>
                  <a:lnTo>
                    <a:pt x="66493" y="93069"/>
                  </a:lnTo>
                  <a:lnTo>
                    <a:pt x="63380" y="93796"/>
                  </a:lnTo>
                  <a:lnTo>
                    <a:pt x="47609" y="102598"/>
                  </a:lnTo>
                  <a:lnTo>
                    <a:pt x="19099" y="104775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SMARTInkShape-806"/>
            <p:cNvSpPr/>
            <p:nvPr>
              <p:custDataLst>
                <p:tags r:id="rId98"/>
              </p:custDataLst>
            </p:nvPr>
          </p:nvSpPr>
          <p:spPr>
            <a:xfrm>
              <a:off x="10516007" y="4524375"/>
              <a:ext cx="171044" cy="123791"/>
            </a:xfrm>
            <a:custGeom>
              <a:avLst/>
              <a:gdLst/>
              <a:ahLst/>
              <a:cxnLst/>
              <a:rect l="0" t="0" r="0" b="0"/>
              <a:pathLst>
                <a:path w="171044" h="123791">
                  <a:moveTo>
                    <a:pt x="151993" y="0"/>
                  </a:moveTo>
                  <a:lnTo>
                    <a:pt x="151993" y="0"/>
                  </a:lnTo>
                  <a:lnTo>
                    <a:pt x="143791" y="0"/>
                  </a:lnTo>
                  <a:lnTo>
                    <a:pt x="134384" y="8201"/>
                  </a:lnTo>
                  <a:lnTo>
                    <a:pt x="128313" y="9133"/>
                  </a:lnTo>
                  <a:lnTo>
                    <a:pt x="126682" y="10321"/>
                  </a:lnTo>
                  <a:lnTo>
                    <a:pt x="125594" y="12173"/>
                  </a:lnTo>
                  <a:lnTo>
                    <a:pt x="124868" y="14465"/>
                  </a:lnTo>
                  <a:lnTo>
                    <a:pt x="123326" y="15993"/>
                  </a:lnTo>
                  <a:lnTo>
                    <a:pt x="118792" y="17692"/>
                  </a:lnTo>
                  <a:lnTo>
                    <a:pt x="117158" y="19202"/>
                  </a:lnTo>
                  <a:lnTo>
                    <a:pt x="109267" y="32188"/>
                  </a:lnTo>
                  <a:lnTo>
                    <a:pt x="103721" y="35473"/>
                  </a:lnTo>
                  <a:lnTo>
                    <a:pt x="100762" y="36349"/>
                  </a:lnTo>
                  <a:lnTo>
                    <a:pt x="98789" y="37990"/>
                  </a:lnTo>
                  <a:lnTo>
                    <a:pt x="87535" y="57329"/>
                  </a:lnTo>
                  <a:lnTo>
                    <a:pt x="86796" y="60444"/>
                  </a:lnTo>
                  <a:lnTo>
                    <a:pt x="80700" y="69886"/>
                  </a:lnTo>
                  <a:lnTo>
                    <a:pt x="75151" y="73394"/>
                  </a:lnTo>
                  <a:lnTo>
                    <a:pt x="69159" y="76011"/>
                  </a:lnTo>
                  <a:lnTo>
                    <a:pt x="62966" y="80702"/>
                  </a:lnTo>
                  <a:lnTo>
                    <a:pt x="59509" y="86314"/>
                  </a:lnTo>
                  <a:lnTo>
                    <a:pt x="58587" y="89293"/>
                  </a:lnTo>
                  <a:lnTo>
                    <a:pt x="56914" y="91279"/>
                  </a:lnTo>
                  <a:lnTo>
                    <a:pt x="37516" y="102557"/>
                  </a:lnTo>
                  <a:lnTo>
                    <a:pt x="34400" y="103296"/>
                  </a:lnTo>
                  <a:lnTo>
                    <a:pt x="18627" y="112119"/>
                  </a:lnTo>
                  <a:lnTo>
                    <a:pt x="9675" y="114172"/>
                  </a:lnTo>
                  <a:lnTo>
                    <a:pt x="0" y="123429"/>
                  </a:lnTo>
                  <a:lnTo>
                    <a:pt x="7830" y="123790"/>
                  </a:lnTo>
                  <a:lnTo>
                    <a:pt x="8259" y="122744"/>
                  </a:lnTo>
                  <a:lnTo>
                    <a:pt x="8736" y="118758"/>
                  </a:lnTo>
                  <a:lnTo>
                    <a:pt x="9921" y="117272"/>
                  </a:lnTo>
                  <a:lnTo>
                    <a:pt x="14060" y="115621"/>
                  </a:lnTo>
                  <a:lnTo>
                    <a:pt x="60312" y="114300"/>
                  </a:lnTo>
                  <a:lnTo>
                    <a:pt x="106355" y="114300"/>
                  </a:lnTo>
                  <a:lnTo>
                    <a:pt x="153980" y="114300"/>
                  </a:lnTo>
                  <a:lnTo>
                    <a:pt x="169681" y="114300"/>
                  </a:lnTo>
                  <a:lnTo>
                    <a:pt x="170135" y="113242"/>
                  </a:lnTo>
                  <a:lnTo>
                    <a:pt x="171043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0" name="SMARTInkShape-807"/>
            <p:cNvSpPr/>
            <p:nvPr>
              <p:custDataLst>
                <p:tags r:id="rId99"/>
              </p:custDataLst>
            </p:nvPr>
          </p:nvSpPr>
          <p:spPr>
            <a:xfrm>
              <a:off x="10315575" y="458152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14191" y="28575"/>
                  </a:lnTo>
                  <a:lnTo>
                    <a:pt x="15810" y="27517"/>
                  </a:lnTo>
                  <a:lnTo>
                    <a:pt x="16889" y="25753"/>
                  </a:lnTo>
                  <a:lnTo>
                    <a:pt x="17609" y="23518"/>
                  </a:lnTo>
                  <a:lnTo>
                    <a:pt x="19147" y="22029"/>
                  </a:lnTo>
                  <a:lnTo>
                    <a:pt x="23680" y="20374"/>
                  </a:lnTo>
                  <a:lnTo>
                    <a:pt x="63578" y="17993"/>
                  </a:lnTo>
                  <a:lnTo>
                    <a:pt x="76216" y="11511"/>
                  </a:lnTo>
                  <a:lnTo>
                    <a:pt x="121611" y="9525"/>
                  </a:lnTo>
                  <a:lnTo>
                    <a:pt x="127427" y="9525"/>
                  </a:lnTo>
                  <a:lnTo>
                    <a:pt x="129402" y="8467"/>
                  </a:lnTo>
                  <a:lnTo>
                    <a:pt x="130718" y="6703"/>
                  </a:lnTo>
                  <a:lnTo>
                    <a:pt x="131595" y="4468"/>
                  </a:lnTo>
                  <a:lnTo>
                    <a:pt x="133238" y="2979"/>
                  </a:lnTo>
                  <a:lnTo>
                    <a:pt x="137887" y="1324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SMARTInkShape-808"/>
            <p:cNvSpPr/>
            <p:nvPr>
              <p:custDataLst>
                <p:tags r:id="rId100"/>
              </p:custDataLst>
            </p:nvPr>
          </p:nvSpPr>
          <p:spPr>
            <a:xfrm>
              <a:off x="10334625" y="4495800"/>
              <a:ext cx="152398" cy="28576"/>
            </a:xfrm>
            <a:custGeom>
              <a:avLst/>
              <a:gdLst/>
              <a:ahLst/>
              <a:cxnLst/>
              <a:rect l="0" t="0" r="0" b="0"/>
              <a:pathLst>
                <a:path w="152398" h="28576">
                  <a:moveTo>
                    <a:pt x="0" y="28575"/>
                  </a:moveTo>
                  <a:lnTo>
                    <a:pt x="0" y="28575"/>
                  </a:lnTo>
                  <a:lnTo>
                    <a:pt x="23680" y="28575"/>
                  </a:lnTo>
                  <a:lnTo>
                    <a:pt x="25311" y="27517"/>
                  </a:lnTo>
                  <a:lnTo>
                    <a:pt x="26399" y="25753"/>
                  </a:lnTo>
                  <a:lnTo>
                    <a:pt x="27125" y="23518"/>
                  </a:lnTo>
                  <a:lnTo>
                    <a:pt x="28667" y="22029"/>
                  </a:lnTo>
                  <a:lnTo>
                    <a:pt x="33201" y="20374"/>
                  </a:lnTo>
                  <a:lnTo>
                    <a:pt x="73034" y="17999"/>
                  </a:lnTo>
                  <a:lnTo>
                    <a:pt x="85726" y="11512"/>
                  </a:lnTo>
                  <a:lnTo>
                    <a:pt x="102483" y="8544"/>
                  </a:lnTo>
                  <a:lnTo>
                    <a:pt x="111386" y="3003"/>
                  </a:lnTo>
                  <a:lnTo>
                    <a:pt x="123877" y="593"/>
                  </a:lnTo>
                  <a:lnTo>
                    <a:pt x="152397" y="0"/>
                  </a:lnTo>
                  <a:lnTo>
                    <a:pt x="147342" y="0"/>
                  </a:lnTo>
                  <a:lnTo>
                    <a:pt x="145854" y="1058"/>
                  </a:lnTo>
                  <a:lnTo>
                    <a:pt x="144862" y="2822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809"/>
            <p:cNvSpPr/>
            <p:nvPr>
              <p:custDataLst>
                <p:tags r:id="rId101"/>
              </p:custDataLst>
            </p:nvPr>
          </p:nvSpPr>
          <p:spPr>
            <a:xfrm>
              <a:off x="11049012" y="4382873"/>
              <a:ext cx="304788" cy="208139"/>
            </a:xfrm>
            <a:custGeom>
              <a:avLst/>
              <a:gdLst/>
              <a:ahLst/>
              <a:cxnLst/>
              <a:rect l="0" t="0" r="0" b="0"/>
              <a:pathLst>
                <a:path w="304788" h="208139">
                  <a:moveTo>
                    <a:pt x="85713" y="55777"/>
                  </a:moveTo>
                  <a:lnTo>
                    <a:pt x="85713" y="55777"/>
                  </a:lnTo>
                  <a:lnTo>
                    <a:pt x="90770" y="50720"/>
                  </a:lnTo>
                  <a:lnTo>
                    <a:pt x="96074" y="48238"/>
                  </a:lnTo>
                  <a:lnTo>
                    <a:pt x="98970" y="47576"/>
                  </a:lnTo>
                  <a:lnTo>
                    <a:pt x="114362" y="38888"/>
                  </a:lnTo>
                  <a:lnTo>
                    <a:pt x="117513" y="38167"/>
                  </a:lnTo>
                  <a:lnTo>
                    <a:pt x="119612" y="36629"/>
                  </a:lnTo>
                  <a:lnTo>
                    <a:pt x="121013" y="34545"/>
                  </a:lnTo>
                  <a:lnTo>
                    <a:pt x="121946" y="32097"/>
                  </a:lnTo>
                  <a:lnTo>
                    <a:pt x="123627" y="30465"/>
                  </a:lnTo>
                  <a:lnTo>
                    <a:pt x="133207" y="27240"/>
                  </a:lnTo>
                  <a:lnTo>
                    <a:pt x="142745" y="36611"/>
                  </a:lnTo>
                  <a:lnTo>
                    <a:pt x="134650" y="44918"/>
                  </a:lnTo>
                  <a:lnTo>
                    <a:pt x="133453" y="54336"/>
                  </a:lnTo>
                  <a:lnTo>
                    <a:pt x="126815" y="63096"/>
                  </a:lnTo>
                  <a:lnTo>
                    <a:pt x="124703" y="71940"/>
                  </a:lnTo>
                  <a:lnTo>
                    <a:pt x="124208" y="78130"/>
                  </a:lnTo>
                  <a:lnTo>
                    <a:pt x="123019" y="80204"/>
                  </a:lnTo>
                  <a:lnTo>
                    <a:pt x="121167" y="81587"/>
                  </a:lnTo>
                  <a:lnTo>
                    <a:pt x="118874" y="82509"/>
                  </a:lnTo>
                  <a:lnTo>
                    <a:pt x="117346" y="84181"/>
                  </a:lnTo>
                  <a:lnTo>
                    <a:pt x="112070" y="94470"/>
                  </a:lnTo>
                  <a:lnTo>
                    <a:pt x="108010" y="100491"/>
                  </a:lnTo>
                  <a:lnTo>
                    <a:pt x="104668" y="109830"/>
                  </a:lnTo>
                  <a:lnTo>
                    <a:pt x="98502" y="119300"/>
                  </a:lnTo>
                  <a:lnTo>
                    <a:pt x="95146" y="128809"/>
                  </a:lnTo>
                  <a:lnTo>
                    <a:pt x="78820" y="151027"/>
                  </a:lnTo>
                  <a:lnTo>
                    <a:pt x="71651" y="168784"/>
                  </a:lnTo>
                  <a:lnTo>
                    <a:pt x="68930" y="172390"/>
                  </a:lnTo>
                  <a:lnTo>
                    <a:pt x="41239" y="194603"/>
                  </a:lnTo>
                  <a:lnTo>
                    <a:pt x="28559" y="200674"/>
                  </a:lnTo>
                  <a:lnTo>
                    <a:pt x="22211" y="204842"/>
                  </a:lnTo>
                  <a:lnTo>
                    <a:pt x="11394" y="207738"/>
                  </a:lnTo>
                  <a:lnTo>
                    <a:pt x="1477" y="208138"/>
                  </a:lnTo>
                  <a:lnTo>
                    <a:pt x="981" y="207093"/>
                  </a:lnTo>
                  <a:lnTo>
                    <a:pt x="0" y="185510"/>
                  </a:lnTo>
                  <a:lnTo>
                    <a:pt x="2815" y="179406"/>
                  </a:lnTo>
                  <a:lnTo>
                    <a:pt x="6536" y="173165"/>
                  </a:lnTo>
                  <a:lnTo>
                    <a:pt x="8190" y="166863"/>
                  </a:lnTo>
                  <a:lnTo>
                    <a:pt x="9690" y="164759"/>
                  </a:lnTo>
                  <a:lnTo>
                    <a:pt x="11748" y="163357"/>
                  </a:lnTo>
                  <a:lnTo>
                    <a:pt x="16855" y="160740"/>
                  </a:lnTo>
                  <a:lnTo>
                    <a:pt x="25682" y="154376"/>
                  </a:lnTo>
                  <a:lnTo>
                    <a:pt x="35000" y="150961"/>
                  </a:lnTo>
                  <a:lnTo>
                    <a:pt x="44463" y="144775"/>
                  </a:lnTo>
                  <a:lnTo>
                    <a:pt x="53972" y="141414"/>
                  </a:lnTo>
                  <a:lnTo>
                    <a:pt x="63490" y="135243"/>
                  </a:lnTo>
                  <a:lnTo>
                    <a:pt x="73013" y="132945"/>
                  </a:lnTo>
                  <a:lnTo>
                    <a:pt x="79363" y="132407"/>
                  </a:lnTo>
                  <a:lnTo>
                    <a:pt x="81480" y="133322"/>
                  </a:lnTo>
                  <a:lnTo>
                    <a:pt x="82889" y="134990"/>
                  </a:lnTo>
                  <a:lnTo>
                    <a:pt x="83832" y="137161"/>
                  </a:lnTo>
                  <a:lnTo>
                    <a:pt x="85517" y="138608"/>
                  </a:lnTo>
                  <a:lnTo>
                    <a:pt x="90212" y="140216"/>
                  </a:lnTo>
                  <a:lnTo>
                    <a:pt x="98806" y="141121"/>
                  </a:lnTo>
                  <a:lnTo>
                    <a:pt x="100791" y="142306"/>
                  </a:lnTo>
                  <a:lnTo>
                    <a:pt x="102115" y="144155"/>
                  </a:lnTo>
                  <a:lnTo>
                    <a:pt x="102998" y="146445"/>
                  </a:lnTo>
                  <a:lnTo>
                    <a:pt x="104644" y="147973"/>
                  </a:lnTo>
                  <a:lnTo>
                    <a:pt x="114892" y="153246"/>
                  </a:lnTo>
                  <a:lnTo>
                    <a:pt x="128346" y="165181"/>
                  </a:lnTo>
                  <a:lnTo>
                    <a:pt x="131120" y="170723"/>
                  </a:lnTo>
                  <a:lnTo>
                    <a:pt x="132901" y="177848"/>
                  </a:lnTo>
                  <a:lnTo>
                    <a:pt x="134104" y="178433"/>
                  </a:lnTo>
                  <a:lnTo>
                    <a:pt x="138265" y="179082"/>
                  </a:lnTo>
                  <a:lnTo>
                    <a:pt x="139797" y="180314"/>
                  </a:lnTo>
                  <a:lnTo>
                    <a:pt x="142460" y="187758"/>
                  </a:lnTo>
                  <a:lnTo>
                    <a:pt x="145507" y="188518"/>
                  </a:lnTo>
                  <a:lnTo>
                    <a:pt x="160187" y="189091"/>
                  </a:lnTo>
                  <a:lnTo>
                    <a:pt x="169177" y="182574"/>
                  </a:lnTo>
                  <a:lnTo>
                    <a:pt x="178059" y="179424"/>
                  </a:lnTo>
                  <a:lnTo>
                    <a:pt x="184258" y="174937"/>
                  </a:lnTo>
                  <a:lnTo>
                    <a:pt x="187719" y="169415"/>
                  </a:lnTo>
                  <a:lnTo>
                    <a:pt x="188642" y="166461"/>
                  </a:lnTo>
                  <a:lnTo>
                    <a:pt x="190314" y="164491"/>
                  </a:lnTo>
                  <a:lnTo>
                    <a:pt x="203584" y="156014"/>
                  </a:lnTo>
                  <a:lnTo>
                    <a:pt x="212831" y="142392"/>
                  </a:lnTo>
                  <a:lnTo>
                    <a:pt x="226359" y="110264"/>
                  </a:lnTo>
                  <a:lnTo>
                    <a:pt x="228655" y="100101"/>
                  </a:lnTo>
                  <a:lnTo>
                    <a:pt x="235933" y="84955"/>
                  </a:lnTo>
                  <a:lnTo>
                    <a:pt x="236659" y="81579"/>
                  </a:lnTo>
                  <a:lnTo>
                    <a:pt x="227766" y="40170"/>
                  </a:lnTo>
                  <a:lnTo>
                    <a:pt x="218273" y="27255"/>
                  </a:lnTo>
                  <a:lnTo>
                    <a:pt x="206207" y="14513"/>
                  </a:lnTo>
                  <a:lnTo>
                    <a:pt x="199945" y="10979"/>
                  </a:lnTo>
                  <a:lnTo>
                    <a:pt x="184129" y="7466"/>
                  </a:lnTo>
                  <a:lnTo>
                    <a:pt x="173552" y="1717"/>
                  </a:lnTo>
                  <a:lnTo>
                    <a:pt x="163205" y="0"/>
                  </a:lnTo>
                  <a:lnTo>
                    <a:pt x="154375" y="2059"/>
                  </a:lnTo>
                  <a:lnTo>
                    <a:pt x="146919" y="5444"/>
                  </a:lnTo>
                  <a:lnTo>
                    <a:pt x="127066" y="8972"/>
                  </a:lnTo>
                  <a:lnTo>
                    <a:pt x="114303" y="15644"/>
                  </a:lnTo>
                  <a:lnTo>
                    <a:pt x="111123" y="16322"/>
                  </a:lnTo>
                  <a:lnTo>
                    <a:pt x="101591" y="22332"/>
                  </a:lnTo>
                  <a:lnTo>
                    <a:pt x="98062" y="27860"/>
                  </a:lnTo>
                  <a:lnTo>
                    <a:pt x="97120" y="30815"/>
                  </a:lnTo>
                  <a:lnTo>
                    <a:pt x="95434" y="32786"/>
                  </a:lnTo>
                  <a:lnTo>
                    <a:pt x="90739" y="34976"/>
                  </a:lnTo>
                  <a:lnTo>
                    <a:pt x="89064" y="36617"/>
                  </a:lnTo>
                  <a:lnTo>
                    <a:pt x="78368" y="55956"/>
                  </a:lnTo>
                  <a:lnTo>
                    <a:pt x="76619" y="63456"/>
                  </a:lnTo>
                  <a:lnTo>
                    <a:pt x="84427" y="73341"/>
                  </a:lnTo>
                  <a:lnTo>
                    <a:pt x="90389" y="79443"/>
                  </a:lnTo>
                  <a:lnTo>
                    <a:pt x="95905" y="82170"/>
                  </a:lnTo>
                  <a:lnTo>
                    <a:pt x="117503" y="84224"/>
                  </a:lnTo>
                  <a:lnTo>
                    <a:pt x="144717" y="84341"/>
                  </a:lnTo>
                  <a:lnTo>
                    <a:pt x="191912" y="75219"/>
                  </a:lnTo>
                  <a:lnTo>
                    <a:pt x="236382" y="60648"/>
                  </a:lnTo>
                  <a:lnTo>
                    <a:pt x="256516" y="53596"/>
                  </a:lnTo>
                  <a:lnTo>
                    <a:pt x="259907" y="51148"/>
                  </a:lnTo>
                  <a:lnTo>
                    <a:pt x="269320" y="48428"/>
                  </a:lnTo>
                  <a:lnTo>
                    <a:pt x="289833" y="46380"/>
                  </a:lnTo>
                  <a:lnTo>
                    <a:pt x="291644" y="45278"/>
                  </a:lnTo>
                  <a:lnTo>
                    <a:pt x="292848" y="43486"/>
                  </a:lnTo>
                  <a:lnTo>
                    <a:pt x="293654" y="41233"/>
                  </a:lnTo>
                  <a:lnTo>
                    <a:pt x="295247" y="39731"/>
                  </a:lnTo>
                  <a:lnTo>
                    <a:pt x="304785" y="36727"/>
                  </a:lnTo>
                  <a:lnTo>
                    <a:pt x="304787" y="36727"/>
                  </a:lnTo>
                  <a:lnTo>
                    <a:pt x="285738" y="367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8" name="SMARTInkShape-Group211"/>
          <p:cNvGrpSpPr/>
          <p:nvPr/>
        </p:nvGrpSpPr>
        <p:grpSpPr>
          <a:xfrm>
            <a:off x="9220235" y="4795136"/>
            <a:ext cx="809591" cy="328862"/>
            <a:chOff x="9220235" y="4795136"/>
            <a:chExt cx="809591" cy="328862"/>
          </a:xfrm>
        </p:grpSpPr>
        <p:sp>
          <p:nvSpPr>
            <p:cNvPr id="374" name="SMARTInkShape-810"/>
            <p:cNvSpPr/>
            <p:nvPr>
              <p:custDataLst>
                <p:tags r:id="rId90"/>
              </p:custDataLst>
            </p:nvPr>
          </p:nvSpPr>
          <p:spPr>
            <a:xfrm>
              <a:off x="9248775" y="48768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40" y="670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SMARTInkShape-811"/>
            <p:cNvSpPr/>
            <p:nvPr>
              <p:custDataLst>
                <p:tags r:id="rId91"/>
              </p:custDataLst>
            </p:nvPr>
          </p:nvSpPr>
          <p:spPr>
            <a:xfrm>
              <a:off x="9220235" y="4819653"/>
              <a:ext cx="561938" cy="304345"/>
            </a:xfrm>
            <a:custGeom>
              <a:avLst/>
              <a:gdLst/>
              <a:ahLst/>
              <a:cxnLst/>
              <a:rect l="0" t="0" r="0" b="0"/>
              <a:pathLst>
                <a:path w="561938" h="304345">
                  <a:moveTo>
                    <a:pt x="38065" y="38097"/>
                  </a:moveTo>
                  <a:lnTo>
                    <a:pt x="38065" y="38097"/>
                  </a:lnTo>
                  <a:lnTo>
                    <a:pt x="33008" y="38097"/>
                  </a:lnTo>
                  <a:lnTo>
                    <a:pt x="31519" y="39155"/>
                  </a:lnTo>
                  <a:lnTo>
                    <a:pt x="30525" y="40919"/>
                  </a:lnTo>
                  <a:lnTo>
                    <a:pt x="28931" y="46298"/>
                  </a:lnTo>
                  <a:lnTo>
                    <a:pt x="22071" y="54965"/>
                  </a:lnTo>
                  <a:lnTo>
                    <a:pt x="19920" y="63790"/>
                  </a:lnTo>
                  <a:lnTo>
                    <a:pt x="19417" y="69978"/>
                  </a:lnTo>
                  <a:lnTo>
                    <a:pt x="16371" y="76255"/>
                  </a:lnTo>
                  <a:lnTo>
                    <a:pt x="12548" y="82573"/>
                  </a:lnTo>
                  <a:lnTo>
                    <a:pt x="10094" y="95252"/>
                  </a:lnTo>
                  <a:lnTo>
                    <a:pt x="9892" y="98425"/>
                  </a:lnTo>
                  <a:lnTo>
                    <a:pt x="6846" y="104773"/>
                  </a:lnTo>
                  <a:lnTo>
                    <a:pt x="3023" y="111122"/>
                  </a:lnTo>
                  <a:lnTo>
                    <a:pt x="367" y="121941"/>
                  </a:lnTo>
                  <a:lnTo>
                    <a:pt x="0" y="136914"/>
                  </a:lnTo>
                  <a:lnTo>
                    <a:pt x="1047" y="138901"/>
                  </a:lnTo>
                  <a:lnTo>
                    <a:pt x="2803" y="140224"/>
                  </a:lnTo>
                  <a:lnTo>
                    <a:pt x="8169" y="142349"/>
                  </a:lnTo>
                  <a:lnTo>
                    <a:pt x="17576" y="142826"/>
                  </a:lnTo>
                  <a:lnTo>
                    <a:pt x="23645" y="137802"/>
                  </a:lnTo>
                  <a:lnTo>
                    <a:pt x="26364" y="132505"/>
                  </a:lnTo>
                  <a:lnTo>
                    <a:pt x="27090" y="129611"/>
                  </a:lnTo>
                  <a:lnTo>
                    <a:pt x="28632" y="127681"/>
                  </a:lnTo>
                  <a:lnTo>
                    <a:pt x="50893" y="110715"/>
                  </a:lnTo>
                  <a:lnTo>
                    <a:pt x="54349" y="104591"/>
                  </a:lnTo>
                  <a:lnTo>
                    <a:pt x="56944" y="98341"/>
                  </a:lnTo>
                  <a:lnTo>
                    <a:pt x="63297" y="88873"/>
                  </a:lnTo>
                  <a:lnTo>
                    <a:pt x="65650" y="79365"/>
                  </a:lnTo>
                  <a:lnTo>
                    <a:pt x="66639" y="39862"/>
                  </a:lnTo>
                  <a:lnTo>
                    <a:pt x="65582" y="39274"/>
                  </a:lnTo>
                  <a:lnTo>
                    <a:pt x="49029" y="38111"/>
                  </a:lnTo>
                  <a:lnTo>
                    <a:pt x="14479" y="71210"/>
                  </a:lnTo>
                  <a:lnTo>
                    <a:pt x="11707" y="76803"/>
                  </a:lnTo>
                  <a:lnTo>
                    <a:pt x="9528" y="102901"/>
                  </a:lnTo>
                  <a:lnTo>
                    <a:pt x="9502" y="109274"/>
                  </a:lnTo>
                  <a:lnTo>
                    <a:pt x="10556" y="110948"/>
                  </a:lnTo>
                  <a:lnTo>
                    <a:pt x="12317" y="112065"/>
                  </a:lnTo>
                  <a:lnTo>
                    <a:pt x="19191" y="114003"/>
                  </a:lnTo>
                  <a:lnTo>
                    <a:pt x="23681" y="114166"/>
                  </a:lnTo>
                  <a:lnTo>
                    <a:pt x="29203" y="111417"/>
                  </a:lnTo>
                  <a:lnTo>
                    <a:pt x="35184" y="107725"/>
                  </a:lnTo>
                  <a:lnTo>
                    <a:pt x="60512" y="97427"/>
                  </a:lnTo>
                  <a:lnTo>
                    <a:pt x="106557" y="63486"/>
                  </a:lnTo>
                  <a:lnTo>
                    <a:pt x="151761" y="28572"/>
                  </a:lnTo>
                  <a:lnTo>
                    <a:pt x="170971" y="9963"/>
                  </a:lnTo>
                  <a:lnTo>
                    <a:pt x="179578" y="17762"/>
                  </a:lnTo>
                  <a:lnTo>
                    <a:pt x="180536" y="23723"/>
                  </a:lnTo>
                  <a:lnTo>
                    <a:pt x="177939" y="29239"/>
                  </a:lnTo>
                  <a:lnTo>
                    <a:pt x="174314" y="35218"/>
                  </a:lnTo>
                  <a:lnTo>
                    <a:pt x="171988" y="47681"/>
                  </a:lnTo>
                  <a:lnTo>
                    <a:pt x="171527" y="60333"/>
                  </a:lnTo>
                  <a:lnTo>
                    <a:pt x="168643" y="66677"/>
                  </a:lnTo>
                  <a:lnTo>
                    <a:pt x="164891" y="73025"/>
                  </a:lnTo>
                  <a:lnTo>
                    <a:pt x="161720" y="82548"/>
                  </a:lnTo>
                  <a:lnTo>
                    <a:pt x="155608" y="92072"/>
                  </a:lnTo>
                  <a:lnTo>
                    <a:pt x="152268" y="101597"/>
                  </a:lnTo>
                  <a:lnTo>
                    <a:pt x="146103" y="111122"/>
                  </a:lnTo>
                  <a:lnTo>
                    <a:pt x="144290" y="117472"/>
                  </a:lnTo>
                  <a:lnTo>
                    <a:pt x="142748" y="119589"/>
                  </a:lnTo>
                  <a:lnTo>
                    <a:pt x="140663" y="121000"/>
                  </a:lnTo>
                  <a:lnTo>
                    <a:pt x="138213" y="121941"/>
                  </a:lnTo>
                  <a:lnTo>
                    <a:pt x="136580" y="123626"/>
                  </a:lnTo>
                  <a:lnTo>
                    <a:pt x="133353" y="133216"/>
                  </a:lnTo>
                  <a:lnTo>
                    <a:pt x="133327" y="128252"/>
                  </a:lnTo>
                  <a:lnTo>
                    <a:pt x="134381" y="126775"/>
                  </a:lnTo>
                  <a:lnTo>
                    <a:pt x="138374" y="125135"/>
                  </a:lnTo>
                  <a:lnTo>
                    <a:pt x="139863" y="123639"/>
                  </a:lnTo>
                  <a:lnTo>
                    <a:pt x="145075" y="113633"/>
                  </a:lnTo>
                  <a:lnTo>
                    <a:pt x="155981" y="101466"/>
                  </a:lnTo>
                  <a:lnTo>
                    <a:pt x="179012" y="82883"/>
                  </a:lnTo>
                  <a:lnTo>
                    <a:pt x="212656" y="44563"/>
                  </a:lnTo>
                  <a:lnTo>
                    <a:pt x="219025" y="40971"/>
                  </a:lnTo>
                  <a:lnTo>
                    <a:pt x="225384" y="38316"/>
                  </a:lnTo>
                  <a:lnTo>
                    <a:pt x="234913" y="31930"/>
                  </a:lnTo>
                  <a:lnTo>
                    <a:pt x="241264" y="30064"/>
                  </a:lnTo>
                  <a:lnTo>
                    <a:pt x="243382" y="28508"/>
                  </a:lnTo>
                  <a:lnTo>
                    <a:pt x="244793" y="26413"/>
                  </a:lnTo>
                  <a:lnTo>
                    <a:pt x="247451" y="19478"/>
                  </a:lnTo>
                  <a:lnTo>
                    <a:pt x="255801" y="27286"/>
                  </a:lnTo>
                  <a:lnTo>
                    <a:pt x="256743" y="33248"/>
                  </a:lnTo>
                  <a:lnTo>
                    <a:pt x="254142" y="38764"/>
                  </a:lnTo>
                  <a:lnTo>
                    <a:pt x="250516" y="44743"/>
                  </a:lnTo>
                  <a:lnTo>
                    <a:pt x="248189" y="57206"/>
                  </a:lnTo>
                  <a:lnTo>
                    <a:pt x="247649" y="71174"/>
                  </a:lnTo>
                  <a:lnTo>
                    <a:pt x="244808" y="76786"/>
                  </a:lnTo>
                  <a:lnTo>
                    <a:pt x="241076" y="82809"/>
                  </a:lnTo>
                  <a:lnTo>
                    <a:pt x="238680" y="95299"/>
                  </a:lnTo>
                  <a:lnTo>
                    <a:pt x="238205" y="102901"/>
                  </a:lnTo>
                  <a:lnTo>
                    <a:pt x="239226" y="103524"/>
                  </a:lnTo>
                  <a:lnTo>
                    <a:pt x="243180" y="104218"/>
                  </a:lnTo>
                  <a:lnTo>
                    <a:pt x="244659" y="105461"/>
                  </a:lnTo>
                  <a:lnTo>
                    <a:pt x="246301" y="109664"/>
                  </a:lnTo>
                  <a:lnTo>
                    <a:pt x="247797" y="111208"/>
                  </a:lnTo>
                  <a:lnTo>
                    <a:pt x="255701" y="113891"/>
                  </a:lnTo>
                  <a:lnTo>
                    <a:pt x="256181" y="112967"/>
                  </a:lnTo>
                  <a:lnTo>
                    <a:pt x="256713" y="109120"/>
                  </a:lnTo>
                  <a:lnTo>
                    <a:pt x="257914" y="107671"/>
                  </a:lnTo>
                  <a:lnTo>
                    <a:pt x="276422" y="97403"/>
                  </a:lnTo>
                  <a:lnTo>
                    <a:pt x="279519" y="96684"/>
                  </a:lnTo>
                  <a:lnTo>
                    <a:pt x="288936" y="90616"/>
                  </a:lnTo>
                  <a:lnTo>
                    <a:pt x="298428" y="82116"/>
                  </a:lnTo>
                  <a:lnTo>
                    <a:pt x="301949" y="76005"/>
                  </a:lnTo>
                  <a:lnTo>
                    <a:pt x="302887" y="72894"/>
                  </a:lnTo>
                  <a:lnTo>
                    <a:pt x="304572" y="70820"/>
                  </a:lnTo>
                  <a:lnTo>
                    <a:pt x="310941" y="66843"/>
                  </a:lnTo>
                  <a:lnTo>
                    <a:pt x="321633" y="47446"/>
                  </a:lnTo>
                  <a:lnTo>
                    <a:pt x="323789" y="28505"/>
                  </a:lnTo>
                  <a:lnTo>
                    <a:pt x="323814" y="19478"/>
                  </a:lnTo>
                  <a:lnTo>
                    <a:pt x="323815" y="24231"/>
                  </a:lnTo>
                  <a:lnTo>
                    <a:pt x="322757" y="25678"/>
                  </a:lnTo>
                  <a:lnTo>
                    <a:pt x="318758" y="27286"/>
                  </a:lnTo>
                  <a:lnTo>
                    <a:pt x="317269" y="28773"/>
                  </a:lnTo>
                  <a:lnTo>
                    <a:pt x="306803" y="55808"/>
                  </a:lnTo>
                  <a:lnTo>
                    <a:pt x="303785" y="82495"/>
                  </a:lnTo>
                  <a:lnTo>
                    <a:pt x="297242" y="95237"/>
                  </a:lnTo>
                  <a:lnTo>
                    <a:pt x="295357" y="112415"/>
                  </a:lnTo>
                  <a:lnTo>
                    <a:pt x="303451" y="122333"/>
                  </a:lnTo>
                  <a:lnTo>
                    <a:pt x="307003" y="123160"/>
                  </a:lnTo>
                  <a:lnTo>
                    <a:pt x="312851" y="123691"/>
                  </a:lnTo>
                  <a:lnTo>
                    <a:pt x="342468" y="112058"/>
                  </a:lnTo>
                  <a:lnTo>
                    <a:pt x="389195" y="73011"/>
                  </a:lnTo>
                  <a:lnTo>
                    <a:pt x="392801" y="68782"/>
                  </a:lnTo>
                  <a:lnTo>
                    <a:pt x="406986" y="42154"/>
                  </a:lnTo>
                  <a:lnTo>
                    <a:pt x="415016" y="32009"/>
                  </a:lnTo>
                  <a:lnTo>
                    <a:pt x="417264" y="25513"/>
                  </a:lnTo>
                  <a:lnTo>
                    <a:pt x="418923" y="23357"/>
                  </a:lnTo>
                  <a:lnTo>
                    <a:pt x="425256" y="19266"/>
                  </a:lnTo>
                  <a:lnTo>
                    <a:pt x="428552" y="9653"/>
                  </a:lnTo>
                  <a:lnTo>
                    <a:pt x="414399" y="23715"/>
                  </a:lnTo>
                  <a:lnTo>
                    <a:pt x="411699" y="29236"/>
                  </a:lnTo>
                  <a:lnTo>
                    <a:pt x="410979" y="32189"/>
                  </a:lnTo>
                  <a:lnTo>
                    <a:pt x="402191" y="47681"/>
                  </a:lnTo>
                  <a:lnTo>
                    <a:pt x="401465" y="50836"/>
                  </a:lnTo>
                  <a:lnTo>
                    <a:pt x="392667" y="66677"/>
                  </a:lnTo>
                  <a:lnTo>
                    <a:pt x="389719" y="82547"/>
                  </a:lnTo>
                  <a:lnTo>
                    <a:pt x="383008" y="95247"/>
                  </a:lnTo>
                  <a:lnTo>
                    <a:pt x="380975" y="122333"/>
                  </a:lnTo>
                  <a:lnTo>
                    <a:pt x="389167" y="131892"/>
                  </a:lnTo>
                  <a:lnTo>
                    <a:pt x="392725" y="132700"/>
                  </a:lnTo>
                  <a:lnTo>
                    <a:pt x="395156" y="132916"/>
                  </a:lnTo>
                  <a:lnTo>
                    <a:pt x="396775" y="132001"/>
                  </a:lnTo>
                  <a:lnTo>
                    <a:pt x="397855" y="130333"/>
                  </a:lnTo>
                  <a:lnTo>
                    <a:pt x="398576" y="128163"/>
                  </a:lnTo>
                  <a:lnTo>
                    <a:pt x="400113" y="126716"/>
                  </a:lnTo>
                  <a:lnTo>
                    <a:pt x="410187" y="121571"/>
                  </a:lnTo>
                  <a:lnTo>
                    <a:pt x="416178" y="117530"/>
                  </a:lnTo>
                  <a:lnTo>
                    <a:pt x="422368" y="115734"/>
                  </a:lnTo>
                  <a:lnTo>
                    <a:pt x="428647" y="109291"/>
                  </a:lnTo>
                  <a:lnTo>
                    <a:pt x="441302" y="92965"/>
                  </a:lnTo>
                  <a:lnTo>
                    <a:pt x="488850" y="59279"/>
                  </a:lnTo>
                  <a:lnTo>
                    <a:pt x="511913" y="32631"/>
                  </a:lnTo>
                  <a:lnTo>
                    <a:pt x="550890" y="1489"/>
                  </a:lnTo>
                  <a:lnTo>
                    <a:pt x="561883" y="2"/>
                  </a:lnTo>
                  <a:lnTo>
                    <a:pt x="561902" y="0"/>
                  </a:lnTo>
                  <a:lnTo>
                    <a:pt x="561937" y="8198"/>
                  </a:lnTo>
                  <a:lnTo>
                    <a:pt x="555394" y="16865"/>
                  </a:lnTo>
                  <a:lnTo>
                    <a:pt x="552238" y="25691"/>
                  </a:lnTo>
                  <a:lnTo>
                    <a:pt x="546130" y="35009"/>
                  </a:lnTo>
                  <a:lnTo>
                    <a:pt x="543850" y="44473"/>
                  </a:lnTo>
                  <a:lnTo>
                    <a:pt x="543317" y="50808"/>
                  </a:lnTo>
                  <a:lnTo>
                    <a:pt x="540258" y="57152"/>
                  </a:lnTo>
                  <a:lnTo>
                    <a:pt x="518446" y="92248"/>
                  </a:lnTo>
                  <a:lnTo>
                    <a:pt x="509803" y="121088"/>
                  </a:lnTo>
                  <a:lnTo>
                    <a:pt x="499234" y="139588"/>
                  </a:lnTo>
                  <a:lnTo>
                    <a:pt x="485136" y="181151"/>
                  </a:lnTo>
                  <a:lnTo>
                    <a:pt x="463480" y="225433"/>
                  </a:lnTo>
                  <a:lnTo>
                    <a:pt x="450458" y="254352"/>
                  </a:lnTo>
                  <a:lnTo>
                    <a:pt x="439604" y="287433"/>
                  </a:lnTo>
                  <a:lnTo>
                    <a:pt x="438049" y="290046"/>
                  </a:lnTo>
                  <a:lnTo>
                    <a:pt x="435954" y="291788"/>
                  </a:lnTo>
                  <a:lnTo>
                    <a:pt x="433499" y="292950"/>
                  </a:lnTo>
                  <a:lnTo>
                    <a:pt x="431862" y="294782"/>
                  </a:lnTo>
                  <a:lnTo>
                    <a:pt x="428717" y="304344"/>
                  </a:lnTo>
                  <a:lnTo>
                    <a:pt x="428628" y="299606"/>
                  </a:lnTo>
                  <a:lnTo>
                    <a:pt x="431429" y="294376"/>
                  </a:lnTo>
                  <a:lnTo>
                    <a:pt x="435144" y="288524"/>
                  </a:lnTo>
                  <a:lnTo>
                    <a:pt x="438294" y="279279"/>
                  </a:lnTo>
                  <a:lnTo>
                    <a:pt x="466690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SMARTInkShape-812"/>
            <p:cNvSpPr/>
            <p:nvPr>
              <p:custDataLst>
                <p:tags r:id="rId92"/>
              </p:custDataLst>
            </p:nvPr>
          </p:nvSpPr>
          <p:spPr>
            <a:xfrm>
              <a:off x="9725025" y="4810139"/>
              <a:ext cx="119678" cy="114287"/>
            </a:xfrm>
            <a:custGeom>
              <a:avLst/>
              <a:gdLst/>
              <a:ahLst/>
              <a:cxnLst/>
              <a:rect l="0" t="0" r="0" b="0"/>
              <a:pathLst>
                <a:path w="119678" h="114287">
                  <a:moveTo>
                    <a:pt x="0" y="114286"/>
                  </a:moveTo>
                  <a:lnTo>
                    <a:pt x="0" y="114286"/>
                  </a:lnTo>
                  <a:lnTo>
                    <a:pt x="0" y="104173"/>
                  </a:lnTo>
                  <a:lnTo>
                    <a:pt x="2822" y="96386"/>
                  </a:lnTo>
                  <a:lnTo>
                    <a:pt x="5057" y="92827"/>
                  </a:lnTo>
                  <a:lnTo>
                    <a:pt x="8201" y="77707"/>
                  </a:lnTo>
                  <a:lnTo>
                    <a:pt x="10323" y="61239"/>
                  </a:lnTo>
                  <a:lnTo>
                    <a:pt x="15994" y="50003"/>
                  </a:lnTo>
                  <a:lnTo>
                    <a:pt x="19202" y="35855"/>
                  </a:lnTo>
                  <a:lnTo>
                    <a:pt x="21268" y="33423"/>
                  </a:lnTo>
                  <a:lnTo>
                    <a:pt x="32188" y="24465"/>
                  </a:lnTo>
                  <a:lnTo>
                    <a:pt x="35473" y="18627"/>
                  </a:lnTo>
                  <a:lnTo>
                    <a:pt x="37991" y="12504"/>
                  </a:lnTo>
                  <a:lnTo>
                    <a:pt x="42637" y="6255"/>
                  </a:lnTo>
                  <a:lnTo>
                    <a:pt x="48230" y="2772"/>
                  </a:lnTo>
                  <a:lnTo>
                    <a:pt x="60444" y="536"/>
                  </a:lnTo>
                  <a:lnTo>
                    <a:pt x="88904" y="0"/>
                  </a:lnTo>
                  <a:lnTo>
                    <a:pt x="95251" y="2814"/>
                  </a:lnTo>
                  <a:lnTo>
                    <a:pt x="101600" y="6534"/>
                  </a:lnTo>
                  <a:lnTo>
                    <a:pt x="107950" y="8188"/>
                  </a:lnTo>
                  <a:lnTo>
                    <a:pt x="110067" y="9687"/>
                  </a:lnTo>
                  <a:lnTo>
                    <a:pt x="111476" y="11745"/>
                  </a:lnTo>
                  <a:lnTo>
                    <a:pt x="113464" y="19698"/>
                  </a:lnTo>
                  <a:lnTo>
                    <a:pt x="113743" y="22652"/>
                  </a:lnTo>
                  <a:lnTo>
                    <a:pt x="116874" y="28757"/>
                  </a:lnTo>
                  <a:lnTo>
                    <a:pt x="119192" y="31867"/>
                  </a:lnTo>
                  <a:lnTo>
                    <a:pt x="119677" y="34998"/>
                  </a:lnTo>
                  <a:lnTo>
                    <a:pt x="118944" y="38145"/>
                  </a:lnTo>
                  <a:lnTo>
                    <a:pt x="116364" y="44462"/>
                  </a:lnTo>
                  <a:lnTo>
                    <a:pt x="113423" y="63488"/>
                  </a:lnTo>
                  <a:lnTo>
                    <a:pt x="101067" y="79361"/>
                  </a:lnTo>
                  <a:lnTo>
                    <a:pt x="81213" y="99735"/>
                  </a:lnTo>
                  <a:lnTo>
                    <a:pt x="75605" y="102527"/>
                  </a:lnTo>
                  <a:lnTo>
                    <a:pt x="57588" y="104750"/>
                  </a:lnTo>
                  <a:lnTo>
                    <a:pt x="63783" y="97154"/>
                  </a:lnTo>
                  <a:lnTo>
                    <a:pt x="66877" y="88514"/>
                  </a:lnTo>
                  <a:lnTo>
                    <a:pt x="76200" y="761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SMARTInkShape-813"/>
            <p:cNvSpPr/>
            <p:nvPr>
              <p:custDataLst>
                <p:tags r:id="rId93"/>
              </p:custDataLst>
            </p:nvPr>
          </p:nvSpPr>
          <p:spPr>
            <a:xfrm>
              <a:off x="9859829" y="4795136"/>
              <a:ext cx="169997" cy="119717"/>
            </a:xfrm>
            <a:custGeom>
              <a:avLst/>
              <a:gdLst/>
              <a:ahLst/>
              <a:cxnLst/>
              <a:rect l="0" t="0" r="0" b="0"/>
              <a:pathLst>
                <a:path w="169997" h="119717">
                  <a:moveTo>
                    <a:pt x="84271" y="34039"/>
                  </a:moveTo>
                  <a:lnTo>
                    <a:pt x="84271" y="34039"/>
                  </a:lnTo>
                  <a:lnTo>
                    <a:pt x="120928" y="34039"/>
                  </a:lnTo>
                  <a:lnTo>
                    <a:pt x="121407" y="32981"/>
                  </a:lnTo>
                  <a:lnTo>
                    <a:pt x="122244" y="25838"/>
                  </a:lnTo>
                  <a:lnTo>
                    <a:pt x="125137" y="25103"/>
                  </a:lnTo>
                  <a:lnTo>
                    <a:pt x="127390" y="24906"/>
                  </a:lnTo>
                  <a:lnTo>
                    <a:pt x="128892" y="23718"/>
                  </a:lnTo>
                  <a:lnTo>
                    <a:pt x="130560" y="19574"/>
                  </a:lnTo>
                  <a:lnTo>
                    <a:pt x="129947" y="18046"/>
                  </a:lnTo>
                  <a:lnTo>
                    <a:pt x="128480" y="17026"/>
                  </a:lnTo>
                  <a:lnTo>
                    <a:pt x="123578" y="15392"/>
                  </a:lnTo>
                  <a:lnTo>
                    <a:pt x="122907" y="12346"/>
                  </a:lnTo>
                  <a:lnTo>
                    <a:pt x="122728" y="10052"/>
                  </a:lnTo>
                  <a:lnTo>
                    <a:pt x="121552" y="8522"/>
                  </a:lnTo>
                  <a:lnTo>
                    <a:pt x="114202" y="5867"/>
                  </a:lnTo>
                  <a:lnTo>
                    <a:pt x="108191" y="5583"/>
                  </a:lnTo>
                  <a:lnTo>
                    <a:pt x="102664" y="2695"/>
                  </a:lnTo>
                  <a:lnTo>
                    <a:pt x="99708" y="443"/>
                  </a:lnTo>
                  <a:lnTo>
                    <a:pt x="97738" y="0"/>
                  </a:lnTo>
                  <a:lnTo>
                    <a:pt x="96423" y="763"/>
                  </a:lnTo>
                  <a:lnTo>
                    <a:pt x="95547" y="2330"/>
                  </a:lnTo>
                  <a:lnTo>
                    <a:pt x="93905" y="3375"/>
                  </a:lnTo>
                  <a:lnTo>
                    <a:pt x="85749" y="5188"/>
                  </a:lnTo>
                  <a:lnTo>
                    <a:pt x="76959" y="11955"/>
                  </a:lnTo>
                  <a:lnTo>
                    <a:pt x="68112" y="15149"/>
                  </a:lnTo>
                  <a:lnTo>
                    <a:pt x="52484" y="28128"/>
                  </a:lnTo>
                  <a:lnTo>
                    <a:pt x="21829" y="68710"/>
                  </a:lnTo>
                  <a:lnTo>
                    <a:pt x="15609" y="81614"/>
                  </a:lnTo>
                  <a:lnTo>
                    <a:pt x="11422" y="87992"/>
                  </a:lnTo>
                  <a:lnTo>
                    <a:pt x="8006" y="97533"/>
                  </a:lnTo>
                  <a:lnTo>
                    <a:pt x="1819" y="107062"/>
                  </a:lnTo>
                  <a:lnTo>
                    <a:pt x="0" y="113413"/>
                  </a:lnTo>
                  <a:lnTo>
                    <a:pt x="575" y="115530"/>
                  </a:lnTo>
                  <a:lnTo>
                    <a:pt x="2015" y="116941"/>
                  </a:lnTo>
                  <a:lnTo>
                    <a:pt x="6874" y="119206"/>
                  </a:lnTo>
                  <a:lnTo>
                    <a:pt x="21224" y="119716"/>
                  </a:lnTo>
                  <a:lnTo>
                    <a:pt x="27322" y="116920"/>
                  </a:lnTo>
                  <a:lnTo>
                    <a:pt x="33560" y="113208"/>
                  </a:lnTo>
                  <a:lnTo>
                    <a:pt x="43021" y="110061"/>
                  </a:lnTo>
                  <a:lnTo>
                    <a:pt x="68396" y="87883"/>
                  </a:lnTo>
                  <a:lnTo>
                    <a:pt x="101832" y="45088"/>
                  </a:lnTo>
                  <a:lnTo>
                    <a:pt x="103309" y="34167"/>
                  </a:lnTo>
                  <a:lnTo>
                    <a:pt x="103318" y="39134"/>
                  </a:lnTo>
                  <a:lnTo>
                    <a:pt x="102261" y="40610"/>
                  </a:lnTo>
                  <a:lnTo>
                    <a:pt x="98263" y="42251"/>
                  </a:lnTo>
                  <a:lnTo>
                    <a:pt x="96775" y="43747"/>
                  </a:lnTo>
                  <a:lnTo>
                    <a:pt x="94187" y="51649"/>
                  </a:lnTo>
                  <a:lnTo>
                    <a:pt x="93911" y="57719"/>
                  </a:lnTo>
                  <a:lnTo>
                    <a:pt x="91025" y="63261"/>
                  </a:lnTo>
                  <a:lnTo>
                    <a:pt x="87273" y="69252"/>
                  </a:lnTo>
                  <a:lnTo>
                    <a:pt x="84864" y="81721"/>
                  </a:lnTo>
                  <a:lnTo>
                    <a:pt x="84666" y="84877"/>
                  </a:lnTo>
                  <a:lnTo>
                    <a:pt x="81625" y="91206"/>
                  </a:lnTo>
                  <a:lnTo>
                    <a:pt x="77804" y="97546"/>
                  </a:lnTo>
                  <a:lnTo>
                    <a:pt x="75148" y="108358"/>
                  </a:lnTo>
                  <a:lnTo>
                    <a:pt x="82983" y="118275"/>
                  </a:lnTo>
                  <a:lnTo>
                    <a:pt x="86521" y="119102"/>
                  </a:lnTo>
                  <a:lnTo>
                    <a:pt x="92360" y="119633"/>
                  </a:lnTo>
                  <a:lnTo>
                    <a:pt x="101116" y="113192"/>
                  </a:lnTo>
                  <a:lnTo>
                    <a:pt x="109959" y="110056"/>
                  </a:lnTo>
                  <a:lnTo>
                    <a:pt x="153185" y="81605"/>
                  </a:lnTo>
                  <a:lnTo>
                    <a:pt x="169996" y="72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7" name="SMARTInkShape-Group212"/>
          <p:cNvGrpSpPr/>
          <p:nvPr/>
        </p:nvGrpSpPr>
        <p:grpSpPr>
          <a:xfrm>
            <a:off x="10039465" y="4600578"/>
            <a:ext cx="1866786" cy="313882"/>
            <a:chOff x="10039465" y="4600578"/>
            <a:chExt cx="1866786" cy="313882"/>
          </a:xfrm>
        </p:grpSpPr>
        <p:sp>
          <p:nvSpPr>
            <p:cNvPr id="379" name="SMARTInkShape-814"/>
            <p:cNvSpPr/>
            <p:nvPr>
              <p:custDataLst>
                <p:tags r:id="rId82"/>
              </p:custDataLst>
            </p:nvPr>
          </p:nvSpPr>
          <p:spPr>
            <a:xfrm>
              <a:off x="10086975" y="48006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SMARTInkShape-815"/>
            <p:cNvSpPr/>
            <p:nvPr>
              <p:custDataLst>
                <p:tags r:id="rId83"/>
              </p:custDataLst>
            </p:nvPr>
          </p:nvSpPr>
          <p:spPr>
            <a:xfrm>
              <a:off x="10039465" y="4724400"/>
              <a:ext cx="733299" cy="190060"/>
            </a:xfrm>
            <a:custGeom>
              <a:avLst/>
              <a:gdLst/>
              <a:ahLst/>
              <a:cxnLst/>
              <a:rect l="0" t="0" r="0" b="0"/>
              <a:pathLst>
                <a:path w="733299" h="190060">
                  <a:moveTo>
                    <a:pt x="57035" y="66675"/>
                  </a:moveTo>
                  <a:lnTo>
                    <a:pt x="57035" y="66675"/>
                  </a:lnTo>
                  <a:lnTo>
                    <a:pt x="57035" y="89065"/>
                  </a:lnTo>
                  <a:lnTo>
                    <a:pt x="54211" y="95323"/>
                  </a:lnTo>
                  <a:lnTo>
                    <a:pt x="50489" y="101633"/>
                  </a:lnTo>
                  <a:lnTo>
                    <a:pt x="37886" y="138818"/>
                  </a:lnTo>
                  <a:lnTo>
                    <a:pt x="21565" y="161873"/>
                  </a:lnTo>
                  <a:lnTo>
                    <a:pt x="19046" y="168252"/>
                  </a:lnTo>
                  <a:lnTo>
                    <a:pt x="10888" y="179091"/>
                  </a:lnTo>
                  <a:lnTo>
                    <a:pt x="9448" y="190059"/>
                  </a:lnTo>
                  <a:lnTo>
                    <a:pt x="1213" y="182260"/>
                  </a:lnTo>
                  <a:lnTo>
                    <a:pt x="278" y="176299"/>
                  </a:lnTo>
                  <a:lnTo>
                    <a:pt x="0" y="167830"/>
                  </a:lnTo>
                  <a:lnTo>
                    <a:pt x="2758" y="161728"/>
                  </a:lnTo>
                  <a:lnTo>
                    <a:pt x="6453" y="155487"/>
                  </a:lnTo>
                  <a:lnTo>
                    <a:pt x="8826" y="142858"/>
                  </a:lnTo>
                  <a:lnTo>
                    <a:pt x="9295" y="135228"/>
                  </a:lnTo>
                  <a:lnTo>
                    <a:pt x="15933" y="126117"/>
                  </a:lnTo>
                  <a:lnTo>
                    <a:pt x="17599" y="120257"/>
                  </a:lnTo>
                  <a:lnTo>
                    <a:pt x="19103" y="118271"/>
                  </a:lnTo>
                  <a:lnTo>
                    <a:pt x="25217" y="114419"/>
                  </a:lnTo>
                  <a:lnTo>
                    <a:pt x="28422" y="104905"/>
                  </a:lnTo>
                  <a:lnTo>
                    <a:pt x="28460" y="128455"/>
                  </a:lnTo>
                  <a:lnTo>
                    <a:pt x="29518" y="130087"/>
                  </a:lnTo>
                  <a:lnTo>
                    <a:pt x="31284" y="131175"/>
                  </a:lnTo>
                  <a:lnTo>
                    <a:pt x="33517" y="131899"/>
                  </a:lnTo>
                  <a:lnTo>
                    <a:pt x="35006" y="133441"/>
                  </a:lnTo>
                  <a:lnTo>
                    <a:pt x="37594" y="141424"/>
                  </a:lnTo>
                  <a:lnTo>
                    <a:pt x="40633" y="142230"/>
                  </a:lnTo>
                  <a:lnTo>
                    <a:pt x="52163" y="142837"/>
                  </a:lnTo>
                  <a:lnTo>
                    <a:pt x="53788" y="141791"/>
                  </a:lnTo>
                  <a:lnTo>
                    <a:pt x="54870" y="140036"/>
                  </a:lnTo>
                  <a:lnTo>
                    <a:pt x="55592" y="137807"/>
                  </a:lnTo>
                  <a:lnTo>
                    <a:pt x="57130" y="136322"/>
                  </a:lnTo>
                  <a:lnTo>
                    <a:pt x="67207" y="131114"/>
                  </a:lnTo>
                  <a:lnTo>
                    <a:pt x="73198" y="127065"/>
                  </a:lnTo>
                  <a:lnTo>
                    <a:pt x="82519" y="123727"/>
                  </a:lnTo>
                  <a:lnTo>
                    <a:pt x="114186" y="98015"/>
                  </a:lnTo>
                  <a:lnTo>
                    <a:pt x="120535" y="95421"/>
                  </a:lnTo>
                  <a:lnTo>
                    <a:pt x="142722" y="76238"/>
                  </a:lnTo>
                  <a:lnTo>
                    <a:pt x="142760" y="90666"/>
                  </a:lnTo>
                  <a:lnTo>
                    <a:pt x="139936" y="96034"/>
                  </a:lnTo>
                  <a:lnTo>
                    <a:pt x="136214" y="101949"/>
                  </a:lnTo>
                  <a:lnTo>
                    <a:pt x="133823" y="114369"/>
                  </a:lnTo>
                  <a:lnTo>
                    <a:pt x="133626" y="117520"/>
                  </a:lnTo>
                  <a:lnTo>
                    <a:pt x="130587" y="123845"/>
                  </a:lnTo>
                  <a:lnTo>
                    <a:pt x="125069" y="131473"/>
                  </a:lnTo>
                  <a:lnTo>
                    <a:pt x="123979" y="140584"/>
                  </a:lnTo>
                  <a:lnTo>
                    <a:pt x="123710" y="171010"/>
                  </a:lnTo>
                  <a:lnTo>
                    <a:pt x="131912" y="171411"/>
                  </a:lnTo>
                  <a:lnTo>
                    <a:pt x="140577" y="164897"/>
                  </a:lnTo>
                  <a:lnTo>
                    <a:pt x="146378" y="163245"/>
                  </a:lnTo>
                  <a:lnTo>
                    <a:pt x="148345" y="161747"/>
                  </a:lnTo>
                  <a:lnTo>
                    <a:pt x="150534" y="157260"/>
                  </a:lnTo>
                  <a:lnTo>
                    <a:pt x="152176" y="155640"/>
                  </a:lnTo>
                  <a:lnTo>
                    <a:pt x="165389" y="147770"/>
                  </a:lnTo>
                  <a:lnTo>
                    <a:pt x="174630" y="139269"/>
                  </a:lnTo>
                  <a:lnTo>
                    <a:pt x="178091" y="133158"/>
                  </a:lnTo>
                  <a:lnTo>
                    <a:pt x="180686" y="126915"/>
                  </a:lnTo>
                  <a:lnTo>
                    <a:pt x="188899" y="116170"/>
                  </a:lnTo>
                  <a:lnTo>
                    <a:pt x="189945" y="109798"/>
                  </a:lnTo>
                  <a:lnTo>
                    <a:pt x="190347" y="91959"/>
                  </a:lnTo>
                  <a:lnTo>
                    <a:pt x="189302" y="89881"/>
                  </a:lnTo>
                  <a:lnTo>
                    <a:pt x="187546" y="88495"/>
                  </a:lnTo>
                  <a:lnTo>
                    <a:pt x="182180" y="86272"/>
                  </a:lnTo>
                  <a:lnTo>
                    <a:pt x="157272" y="85729"/>
                  </a:lnTo>
                  <a:lnTo>
                    <a:pt x="151680" y="88549"/>
                  </a:lnTo>
                  <a:lnTo>
                    <a:pt x="148706" y="90783"/>
                  </a:lnTo>
                  <a:lnTo>
                    <a:pt x="145402" y="96087"/>
                  </a:lnTo>
                  <a:lnTo>
                    <a:pt x="142875" y="101972"/>
                  </a:lnTo>
                  <a:lnTo>
                    <a:pt x="138225" y="108115"/>
                  </a:lnTo>
                  <a:lnTo>
                    <a:pt x="132631" y="111551"/>
                  </a:lnTo>
                  <a:lnTo>
                    <a:pt x="126616" y="114136"/>
                  </a:lnTo>
                  <a:lnTo>
                    <a:pt x="120416" y="118813"/>
                  </a:lnTo>
                  <a:lnTo>
                    <a:pt x="116955" y="124420"/>
                  </a:lnTo>
                  <a:lnTo>
                    <a:pt x="114733" y="136642"/>
                  </a:lnTo>
                  <a:lnTo>
                    <a:pt x="114232" y="150529"/>
                  </a:lnTo>
                  <a:lnTo>
                    <a:pt x="115276" y="151152"/>
                  </a:lnTo>
                  <a:lnTo>
                    <a:pt x="121800" y="153089"/>
                  </a:lnTo>
                  <a:lnTo>
                    <a:pt x="127447" y="157292"/>
                  </a:lnTo>
                  <a:lnTo>
                    <a:pt x="130435" y="157778"/>
                  </a:lnTo>
                  <a:lnTo>
                    <a:pt x="133485" y="157044"/>
                  </a:lnTo>
                  <a:lnTo>
                    <a:pt x="139697" y="154464"/>
                  </a:lnTo>
                  <a:lnTo>
                    <a:pt x="181698" y="142075"/>
                  </a:lnTo>
                  <a:lnTo>
                    <a:pt x="225146" y="117444"/>
                  </a:lnTo>
                  <a:lnTo>
                    <a:pt x="266762" y="95248"/>
                  </a:lnTo>
                  <a:lnTo>
                    <a:pt x="282865" y="88547"/>
                  </a:lnTo>
                  <a:lnTo>
                    <a:pt x="290754" y="85921"/>
                  </a:lnTo>
                  <a:lnTo>
                    <a:pt x="302204" y="79550"/>
                  </a:lnTo>
                  <a:lnTo>
                    <a:pt x="337639" y="76239"/>
                  </a:lnTo>
                  <a:lnTo>
                    <a:pt x="339355" y="77284"/>
                  </a:lnTo>
                  <a:lnTo>
                    <a:pt x="340498" y="79040"/>
                  </a:lnTo>
                  <a:lnTo>
                    <a:pt x="342335" y="84405"/>
                  </a:lnTo>
                  <a:lnTo>
                    <a:pt x="342784" y="117603"/>
                  </a:lnTo>
                  <a:lnTo>
                    <a:pt x="341727" y="119677"/>
                  </a:lnTo>
                  <a:lnTo>
                    <a:pt x="339961" y="121060"/>
                  </a:lnTo>
                  <a:lnTo>
                    <a:pt x="337728" y="121982"/>
                  </a:lnTo>
                  <a:lnTo>
                    <a:pt x="336239" y="123654"/>
                  </a:lnTo>
                  <a:lnTo>
                    <a:pt x="331025" y="133943"/>
                  </a:lnTo>
                  <a:lnTo>
                    <a:pt x="326975" y="139964"/>
                  </a:lnTo>
                  <a:lnTo>
                    <a:pt x="325176" y="146167"/>
                  </a:lnTo>
                  <a:lnTo>
                    <a:pt x="323638" y="148245"/>
                  </a:lnTo>
                  <a:lnTo>
                    <a:pt x="321555" y="149630"/>
                  </a:lnTo>
                  <a:lnTo>
                    <a:pt x="314338" y="152352"/>
                  </a:lnTo>
                  <a:lnTo>
                    <a:pt x="305080" y="152398"/>
                  </a:lnTo>
                  <a:lnTo>
                    <a:pt x="304720" y="144199"/>
                  </a:lnTo>
                  <a:lnTo>
                    <a:pt x="296487" y="134790"/>
                  </a:lnTo>
                  <a:lnTo>
                    <a:pt x="295553" y="128720"/>
                  </a:lnTo>
                  <a:lnTo>
                    <a:pt x="295275" y="120219"/>
                  </a:lnTo>
                  <a:lnTo>
                    <a:pt x="292389" y="114108"/>
                  </a:lnTo>
                  <a:lnTo>
                    <a:pt x="279979" y="98400"/>
                  </a:lnTo>
                  <a:lnTo>
                    <a:pt x="274052" y="85720"/>
                  </a:lnTo>
                  <a:lnTo>
                    <a:pt x="271562" y="82547"/>
                  </a:lnTo>
                  <a:lnTo>
                    <a:pt x="265975" y="79021"/>
                  </a:lnTo>
                  <a:lnTo>
                    <a:pt x="263004" y="78081"/>
                  </a:lnTo>
                  <a:lnTo>
                    <a:pt x="261023" y="76396"/>
                  </a:lnTo>
                  <a:lnTo>
                    <a:pt x="258820" y="71701"/>
                  </a:lnTo>
                  <a:lnTo>
                    <a:pt x="257175" y="70025"/>
                  </a:lnTo>
                  <a:lnTo>
                    <a:pt x="252525" y="68164"/>
                  </a:lnTo>
                  <a:lnTo>
                    <a:pt x="250863" y="66610"/>
                  </a:lnTo>
                  <a:lnTo>
                    <a:pt x="247573" y="57278"/>
                  </a:lnTo>
                  <a:lnTo>
                    <a:pt x="255740" y="48960"/>
                  </a:lnTo>
                  <a:lnTo>
                    <a:pt x="261726" y="48021"/>
                  </a:lnTo>
                  <a:lnTo>
                    <a:pt x="302576" y="46568"/>
                  </a:lnTo>
                  <a:lnTo>
                    <a:pt x="324573" y="40086"/>
                  </a:lnTo>
                  <a:lnTo>
                    <a:pt x="371970" y="35330"/>
                  </a:lnTo>
                  <a:lnTo>
                    <a:pt x="391825" y="29909"/>
                  </a:lnTo>
                  <a:lnTo>
                    <a:pt x="424350" y="27595"/>
                  </a:lnTo>
                  <a:lnTo>
                    <a:pt x="437840" y="21051"/>
                  </a:lnTo>
                  <a:lnTo>
                    <a:pt x="483859" y="19053"/>
                  </a:lnTo>
                  <a:lnTo>
                    <a:pt x="493703" y="19050"/>
                  </a:lnTo>
                  <a:lnTo>
                    <a:pt x="494197" y="20108"/>
                  </a:lnTo>
                  <a:lnTo>
                    <a:pt x="494745" y="24107"/>
                  </a:lnTo>
                  <a:lnTo>
                    <a:pt x="495950" y="25596"/>
                  </a:lnTo>
                  <a:lnTo>
                    <a:pt x="504307" y="28458"/>
                  </a:lnTo>
                  <a:lnTo>
                    <a:pt x="504710" y="57150"/>
                  </a:lnTo>
                  <a:lnTo>
                    <a:pt x="504710" y="29937"/>
                  </a:lnTo>
                  <a:lnTo>
                    <a:pt x="503652" y="29483"/>
                  </a:lnTo>
                  <a:lnTo>
                    <a:pt x="496508" y="28694"/>
                  </a:lnTo>
                  <a:lnTo>
                    <a:pt x="495773" y="25806"/>
                  </a:lnTo>
                  <a:lnTo>
                    <a:pt x="495576" y="23554"/>
                  </a:lnTo>
                  <a:lnTo>
                    <a:pt x="494387" y="22053"/>
                  </a:lnTo>
                  <a:lnTo>
                    <a:pt x="486062" y="19167"/>
                  </a:lnTo>
                  <a:lnTo>
                    <a:pt x="480722" y="19085"/>
                  </a:lnTo>
                  <a:lnTo>
                    <a:pt x="475351" y="21887"/>
                  </a:lnTo>
                  <a:lnTo>
                    <a:pt x="459346" y="34860"/>
                  </a:lnTo>
                  <a:lnTo>
                    <a:pt x="450464" y="38198"/>
                  </a:lnTo>
                  <a:lnTo>
                    <a:pt x="444265" y="42730"/>
                  </a:lnTo>
                  <a:lnTo>
                    <a:pt x="440804" y="48272"/>
                  </a:lnTo>
                  <a:lnTo>
                    <a:pt x="438209" y="54263"/>
                  </a:lnTo>
                  <a:lnTo>
                    <a:pt x="421631" y="76217"/>
                  </a:lnTo>
                  <a:lnTo>
                    <a:pt x="419508" y="88903"/>
                  </a:lnTo>
                  <a:lnTo>
                    <a:pt x="418276" y="91019"/>
                  </a:lnTo>
                  <a:lnTo>
                    <a:pt x="416396" y="92429"/>
                  </a:lnTo>
                  <a:lnTo>
                    <a:pt x="414084" y="93369"/>
                  </a:lnTo>
                  <a:lnTo>
                    <a:pt x="412544" y="95054"/>
                  </a:lnTo>
                  <a:lnTo>
                    <a:pt x="410830" y="99749"/>
                  </a:lnTo>
                  <a:lnTo>
                    <a:pt x="409580" y="117591"/>
                  </a:lnTo>
                  <a:lnTo>
                    <a:pt x="410598" y="119669"/>
                  </a:lnTo>
                  <a:lnTo>
                    <a:pt x="412337" y="121055"/>
                  </a:lnTo>
                  <a:lnTo>
                    <a:pt x="417673" y="123278"/>
                  </a:lnTo>
                  <a:lnTo>
                    <a:pt x="423654" y="123663"/>
                  </a:lnTo>
                  <a:lnTo>
                    <a:pt x="429174" y="126575"/>
                  </a:lnTo>
                  <a:lnTo>
                    <a:pt x="432128" y="128833"/>
                  </a:lnTo>
                  <a:lnTo>
                    <a:pt x="435155" y="129280"/>
                  </a:lnTo>
                  <a:lnTo>
                    <a:pt x="438231" y="128520"/>
                  </a:lnTo>
                  <a:lnTo>
                    <a:pt x="444472" y="125912"/>
                  </a:lnTo>
                  <a:lnTo>
                    <a:pt x="472962" y="122821"/>
                  </a:lnTo>
                  <a:lnTo>
                    <a:pt x="485660" y="116297"/>
                  </a:lnTo>
                  <a:lnTo>
                    <a:pt x="488835" y="115631"/>
                  </a:lnTo>
                  <a:lnTo>
                    <a:pt x="510002" y="104678"/>
                  </a:lnTo>
                  <a:lnTo>
                    <a:pt x="511411" y="102593"/>
                  </a:lnTo>
                  <a:lnTo>
                    <a:pt x="512354" y="100145"/>
                  </a:lnTo>
                  <a:lnTo>
                    <a:pt x="514039" y="98514"/>
                  </a:lnTo>
                  <a:lnTo>
                    <a:pt x="518734" y="96701"/>
                  </a:lnTo>
                  <a:lnTo>
                    <a:pt x="531520" y="95378"/>
                  </a:lnTo>
                  <a:lnTo>
                    <a:pt x="532109" y="96393"/>
                  </a:lnTo>
                  <a:lnTo>
                    <a:pt x="533130" y="103462"/>
                  </a:lnTo>
                  <a:lnTo>
                    <a:pt x="541473" y="112860"/>
                  </a:lnTo>
                  <a:lnTo>
                    <a:pt x="542413" y="118930"/>
                  </a:lnTo>
                  <a:lnTo>
                    <a:pt x="542692" y="127431"/>
                  </a:lnTo>
                  <a:lnTo>
                    <a:pt x="543789" y="129405"/>
                  </a:lnTo>
                  <a:lnTo>
                    <a:pt x="545580" y="130720"/>
                  </a:lnTo>
                  <a:lnTo>
                    <a:pt x="547832" y="131596"/>
                  </a:lnTo>
                  <a:lnTo>
                    <a:pt x="549333" y="133240"/>
                  </a:lnTo>
                  <a:lnTo>
                    <a:pt x="550999" y="137887"/>
                  </a:lnTo>
                  <a:lnTo>
                    <a:pt x="552503" y="139549"/>
                  </a:lnTo>
                  <a:lnTo>
                    <a:pt x="560418" y="142437"/>
                  </a:lnTo>
                  <a:lnTo>
                    <a:pt x="566490" y="142745"/>
                  </a:lnTo>
                  <a:lnTo>
                    <a:pt x="572032" y="139995"/>
                  </a:lnTo>
                  <a:lnTo>
                    <a:pt x="578023" y="136304"/>
                  </a:lnTo>
                  <a:lnTo>
                    <a:pt x="614958" y="123726"/>
                  </a:lnTo>
                  <a:lnTo>
                    <a:pt x="659576" y="89697"/>
                  </a:lnTo>
                  <a:lnTo>
                    <a:pt x="706900" y="54341"/>
                  </a:lnTo>
                  <a:lnTo>
                    <a:pt x="716281" y="44260"/>
                  </a:lnTo>
                  <a:lnTo>
                    <a:pt x="730885" y="19225"/>
                  </a:lnTo>
                  <a:lnTo>
                    <a:pt x="733298" y="442"/>
                  </a:lnTo>
                  <a:lnTo>
                    <a:pt x="700190" y="0"/>
                  </a:lnTo>
                  <a:lnTo>
                    <a:pt x="694600" y="2822"/>
                  </a:lnTo>
                  <a:lnTo>
                    <a:pt x="687446" y="8201"/>
                  </a:lnTo>
                  <a:lnTo>
                    <a:pt x="681150" y="9133"/>
                  </a:lnTo>
                  <a:lnTo>
                    <a:pt x="679488" y="10321"/>
                  </a:lnTo>
                  <a:lnTo>
                    <a:pt x="678378" y="12173"/>
                  </a:lnTo>
                  <a:lnTo>
                    <a:pt x="677639" y="14465"/>
                  </a:lnTo>
                  <a:lnTo>
                    <a:pt x="668815" y="28808"/>
                  </a:lnTo>
                  <a:lnTo>
                    <a:pt x="668088" y="31905"/>
                  </a:lnTo>
                  <a:lnTo>
                    <a:pt x="659287" y="47645"/>
                  </a:lnTo>
                  <a:lnTo>
                    <a:pt x="657113" y="93369"/>
                  </a:lnTo>
                  <a:lnTo>
                    <a:pt x="663656" y="102483"/>
                  </a:lnTo>
                  <a:lnTo>
                    <a:pt x="665752" y="111387"/>
                  </a:lnTo>
                  <a:lnTo>
                    <a:pt x="666244" y="117591"/>
                  </a:lnTo>
                  <a:lnTo>
                    <a:pt x="667433" y="119669"/>
                  </a:lnTo>
                  <a:lnTo>
                    <a:pt x="669283" y="121055"/>
                  </a:lnTo>
                  <a:lnTo>
                    <a:pt x="674801" y="123278"/>
                  </a:lnTo>
                  <a:lnTo>
                    <a:pt x="684242" y="131978"/>
                  </a:lnTo>
                  <a:lnTo>
                    <a:pt x="690314" y="132943"/>
                  </a:lnTo>
                  <a:lnTo>
                    <a:pt x="698817" y="133229"/>
                  </a:lnTo>
                  <a:lnTo>
                    <a:pt x="704925" y="130474"/>
                  </a:lnTo>
                  <a:lnTo>
                    <a:pt x="711169" y="126780"/>
                  </a:lnTo>
                  <a:lnTo>
                    <a:pt x="72378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SMARTInkShape-816"/>
            <p:cNvSpPr/>
            <p:nvPr>
              <p:custDataLst>
                <p:tags r:id="rId84"/>
              </p:custDataLst>
            </p:nvPr>
          </p:nvSpPr>
          <p:spPr>
            <a:xfrm>
              <a:off x="10953750" y="4714875"/>
              <a:ext cx="142876" cy="114290"/>
            </a:xfrm>
            <a:custGeom>
              <a:avLst/>
              <a:gdLst/>
              <a:ahLst/>
              <a:cxnLst/>
              <a:rect l="0" t="0" r="0" b="0"/>
              <a:pathLst>
                <a:path w="142876" h="114290">
                  <a:moveTo>
                    <a:pt x="47625" y="0"/>
                  </a:moveTo>
                  <a:lnTo>
                    <a:pt x="47625" y="0"/>
                  </a:lnTo>
                  <a:lnTo>
                    <a:pt x="47625" y="14189"/>
                  </a:lnTo>
                  <a:lnTo>
                    <a:pt x="46567" y="15810"/>
                  </a:lnTo>
                  <a:lnTo>
                    <a:pt x="44801" y="16889"/>
                  </a:lnTo>
                  <a:lnTo>
                    <a:pt x="42568" y="17610"/>
                  </a:lnTo>
                  <a:lnTo>
                    <a:pt x="41079" y="19148"/>
                  </a:lnTo>
                  <a:lnTo>
                    <a:pt x="39423" y="23680"/>
                  </a:lnTo>
                  <a:lnTo>
                    <a:pt x="37302" y="35213"/>
                  </a:lnTo>
                  <a:lnTo>
                    <a:pt x="31632" y="44535"/>
                  </a:lnTo>
                  <a:lnTo>
                    <a:pt x="28423" y="54000"/>
                  </a:lnTo>
                  <a:lnTo>
                    <a:pt x="22297" y="63507"/>
                  </a:lnTo>
                  <a:lnTo>
                    <a:pt x="18955" y="73027"/>
                  </a:lnTo>
                  <a:lnTo>
                    <a:pt x="12789" y="82550"/>
                  </a:lnTo>
                  <a:lnTo>
                    <a:pt x="9433" y="92075"/>
                  </a:lnTo>
                  <a:lnTo>
                    <a:pt x="1451" y="102894"/>
                  </a:lnTo>
                  <a:lnTo>
                    <a:pt x="1" y="114283"/>
                  </a:lnTo>
                  <a:lnTo>
                    <a:pt x="1" y="114289"/>
                  </a:lnTo>
                  <a:lnTo>
                    <a:pt x="0" y="106098"/>
                  </a:lnTo>
                  <a:lnTo>
                    <a:pt x="6546" y="97432"/>
                  </a:lnTo>
                  <a:lnTo>
                    <a:pt x="9702" y="88606"/>
                  </a:lnTo>
                  <a:lnTo>
                    <a:pt x="15810" y="79288"/>
                  </a:lnTo>
                  <a:lnTo>
                    <a:pt x="19147" y="69824"/>
                  </a:lnTo>
                  <a:lnTo>
                    <a:pt x="25311" y="60318"/>
                  </a:lnTo>
                  <a:lnTo>
                    <a:pt x="27125" y="53972"/>
                  </a:lnTo>
                  <a:lnTo>
                    <a:pt x="28667" y="51856"/>
                  </a:lnTo>
                  <a:lnTo>
                    <a:pt x="30752" y="50446"/>
                  </a:lnTo>
                  <a:lnTo>
                    <a:pt x="33201" y="49506"/>
                  </a:lnTo>
                  <a:lnTo>
                    <a:pt x="34835" y="47821"/>
                  </a:lnTo>
                  <a:lnTo>
                    <a:pt x="38088" y="38139"/>
                  </a:lnTo>
                  <a:lnTo>
                    <a:pt x="43153" y="38111"/>
                  </a:lnTo>
                  <a:lnTo>
                    <a:pt x="44645" y="39165"/>
                  </a:lnTo>
                  <a:lnTo>
                    <a:pt x="45638" y="40927"/>
                  </a:lnTo>
                  <a:lnTo>
                    <a:pt x="46301" y="43160"/>
                  </a:lnTo>
                  <a:lnTo>
                    <a:pt x="45683" y="44648"/>
                  </a:lnTo>
                  <a:lnTo>
                    <a:pt x="44214" y="45641"/>
                  </a:lnTo>
                  <a:lnTo>
                    <a:pt x="42176" y="46302"/>
                  </a:lnTo>
                  <a:lnTo>
                    <a:pt x="40817" y="47801"/>
                  </a:lnTo>
                  <a:lnTo>
                    <a:pt x="38457" y="55710"/>
                  </a:lnTo>
                  <a:lnTo>
                    <a:pt x="38131" y="65224"/>
                  </a:lnTo>
                  <a:lnTo>
                    <a:pt x="47234" y="75770"/>
                  </a:lnTo>
                  <a:lnTo>
                    <a:pt x="52565" y="76072"/>
                  </a:lnTo>
                  <a:lnTo>
                    <a:pt x="57934" y="73321"/>
                  </a:lnTo>
                  <a:lnTo>
                    <a:pt x="64949" y="67988"/>
                  </a:lnTo>
                  <a:lnTo>
                    <a:pt x="73939" y="65875"/>
                  </a:lnTo>
                  <a:lnTo>
                    <a:pt x="95303" y="50214"/>
                  </a:lnTo>
                  <a:lnTo>
                    <a:pt x="101624" y="47718"/>
                  </a:lnTo>
                  <a:lnTo>
                    <a:pt x="142868" y="9532"/>
                  </a:lnTo>
                  <a:lnTo>
                    <a:pt x="142873" y="9527"/>
                  </a:lnTo>
                  <a:lnTo>
                    <a:pt x="142874" y="9525"/>
                  </a:lnTo>
                  <a:lnTo>
                    <a:pt x="142875" y="9525"/>
                  </a:lnTo>
                  <a:lnTo>
                    <a:pt x="137818" y="14582"/>
                  </a:lnTo>
                  <a:lnTo>
                    <a:pt x="135337" y="19886"/>
                  </a:lnTo>
                  <a:lnTo>
                    <a:pt x="133741" y="26858"/>
                  </a:lnTo>
                  <a:lnTo>
                    <a:pt x="126882" y="35840"/>
                  </a:lnTo>
                  <a:lnTo>
                    <a:pt x="112120" y="75628"/>
                  </a:lnTo>
                  <a:lnTo>
                    <a:pt x="108039" y="82296"/>
                  </a:lnTo>
                  <a:lnTo>
                    <a:pt x="105204" y="93335"/>
                  </a:lnTo>
                  <a:lnTo>
                    <a:pt x="99846" y="99739"/>
                  </a:lnTo>
                  <a:lnTo>
                    <a:pt x="99371" y="101417"/>
                  </a:lnTo>
                  <a:lnTo>
                    <a:pt x="100116" y="102537"/>
                  </a:lnTo>
                  <a:lnTo>
                    <a:pt x="104502" y="104644"/>
                  </a:lnTo>
                  <a:lnTo>
                    <a:pt x="1428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SMARTInkShape-817"/>
            <p:cNvSpPr/>
            <p:nvPr>
              <p:custDataLst>
                <p:tags r:id="rId85"/>
              </p:custDataLst>
            </p:nvPr>
          </p:nvSpPr>
          <p:spPr>
            <a:xfrm>
              <a:off x="11115690" y="4714886"/>
              <a:ext cx="114286" cy="114171"/>
            </a:xfrm>
            <a:custGeom>
              <a:avLst/>
              <a:gdLst/>
              <a:ahLst/>
              <a:cxnLst/>
              <a:rect l="0" t="0" r="0" b="0"/>
              <a:pathLst>
                <a:path w="114286" h="114171">
                  <a:moveTo>
                    <a:pt x="95235" y="47614"/>
                  </a:moveTo>
                  <a:lnTo>
                    <a:pt x="95235" y="47614"/>
                  </a:lnTo>
                  <a:lnTo>
                    <a:pt x="109816" y="47614"/>
                  </a:lnTo>
                  <a:lnTo>
                    <a:pt x="111305" y="46556"/>
                  </a:lnTo>
                  <a:lnTo>
                    <a:pt x="112298" y="44792"/>
                  </a:lnTo>
                  <a:lnTo>
                    <a:pt x="114170" y="38481"/>
                  </a:lnTo>
                  <a:lnTo>
                    <a:pt x="114285" y="14410"/>
                  </a:lnTo>
                  <a:lnTo>
                    <a:pt x="113227" y="12778"/>
                  </a:lnTo>
                  <a:lnTo>
                    <a:pt x="111461" y="11690"/>
                  </a:lnTo>
                  <a:lnTo>
                    <a:pt x="109228" y="10965"/>
                  </a:lnTo>
                  <a:lnTo>
                    <a:pt x="107739" y="9423"/>
                  </a:lnTo>
                  <a:lnTo>
                    <a:pt x="106083" y="4888"/>
                  </a:lnTo>
                  <a:lnTo>
                    <a:pt x="104583" y="3255"/>
                  </a:lnTo>
                  <a:lnTo>
                    <a:pt x="96676" y="419"/>
                  </a:lnTo>
                  <a:lnTo>
                    <a:pt x="77940" y="0"/>
                  </a:lnTo>
                  <a:lnTo>
                    <a:pt x="58984" y="15178"/>
                  </a:lnTo>
                  <a:lnTo>
                    <a:pt x="40017" y="21099"/>
                  </a:lnTo>
                  <a:lnTo>
                    <a:pt x="36198" y="23587"/>
                  </a:lnTo>
                  <a:lnTo>
                    <a:pt x="31955" y="29174"/>
                  </a:lnTo>
                  <a:lnTo>
                    <a:pt x="29010" y="35185"/>
                  </a:lnTo>
                  <a:lnTo>
                    <a:pt x="2761" y="66669"/>
                  </a:lnTo>
                  <a:lnTo>
                    <a:pt x="149" y="83833"/>
                  </a:lnTo>
                  <a:lnTo>
                    <a:pt x="0" y="93750"/>
                  </a:lnTo>
                  <a:lnTo>
                    <a:pt x="1052" y="94246"/>
                  </a:lnTo>
                  <a:lnTo>
                    <a:pt x="13243" y="95108"/>
                  </a:lnTo>
                  <a:lnTo>
                    <a:pt x="19284" y="92359"/>
                  </a:lnTo>
                  <a:lnTo>
                    <a:pt x="36861" y="79428"/>
                  </a:lnTo>
                  <a:lnTo>
                    <a:pt x="51246" y="76090"/>
                  </a:lnTo>
                  <a:lnTo>
                    <a:pt x="66124" y="66017"/>
                  </a:lnTo>
                  <a:lnTo>
                    <a:pt x="82464" y="51762"/>
                  </a:lnTo>
                  <a:lnTo>
                    <a:pt x="88854" y="49457"/>
                  </a:lnTo>
                  <a:lnTo>
                    <a:pt x="90982" y="47785"/>
                  </a:lnTo>
                  <a:lnTo>
                    <a:pt x="95033" y="41432"/>
                  </a:lnTo>
                  <a:lnTo>
                    <a:pt x="99731" y="39575"/>
                  </a:lnTo>
                  <a:lnTo>
                    <a:pt x="101408" y="38021"/>
                  </a:lnTo>
                  <a:lnTo>
                    <a:pt x="104629" y="28995"/>
                  </a:lnTo>
                  <a:lnTo>
                    <a:pt x="104748" y="36803"/>
                  </a:lnTo>
                  <a:lnTo>
                    <a:pt x="88950" y="54934"/>
                  </a:lnTo>
                  <a:lnTo>
                    <a:pt x="85613" y="63777"/>
                  </a:lnTo>
                  <a:lnTo>
                    <a:pt x="79449" y="73099"/>
                  </a:lnTo>
                  <a:lnTo>
                    <a:pt x="76093" y="82564"/>
                  </a:lnTo>
                  <a:lnTo>
                    <a:pt x="57564" y="104323"/>
                  </a:lnTo>
                  <a:lnTo>
                    <a:pt x="65374" y="112926"/>
                  </a:lnTo>
                  <a:lnTo>
                    <a:pt x="74749" y="114170"/>
                  </a:lnTo>
                  <a:lnTo>
                    <a:pt x="85710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3" name="SMARTInkShape-818"/>
            <p:cNvSpPr/>
            <p:nvPr>
              <p:custDataLst>
                <p:tags r:id="rId86"/>
              </p:custDataLst>
            </p:nvPr>
          </p:nvSpPr>
          <p:spPr>
            <a:xfrm>
              <a:off x="11353800" y="4695825"/>
              <a:ext cx="171416" cy="95251"/>
            </a:xfrm>
            <a:custGeom>
              <a:avLst/>
              <a:gdLst/>
              <a:ahLst/>
              <a:cxnLst/>
              <a:rect l="0" t="0" r="0" b="0"/>
              <a:pathLst>
                <a:path w="171416" h="95251">
                  <a:moveTo>
                    <a:pt x="0" y="76200"/>
                  </a:moveTo>
                  <a:lnTo>
                    <a:pt x="0" y="76200"/>
                  </a:lnTo>
                  <a:lnTo>
                    <a:pt x="9134" y="85333"/>
                  </a:lnTo>
                  <a:lnTo>
                    <a:pt x="9410" y="90665"/>
                  </a:lnTo>
                  <a:lnTo>
                    <a:pt x="10507" y="92193"/>
                  </a:lnTo>
                  <a:lnTo>
                    <a:pt x="12296" y="93213"/>
                  </a:lnTo>
                  <a:lnTo>
                    <a:pt x="19218" y="94982"/>
                  </a:lnTo>
                  <a:lnTo>
                    <a:pt x="50927" y="95250"/>
                  </a:lnTo>
                  <a:lnTo>
                    <a:pt x="57207" y="92427"/>
                  </a:lnTo>
                  <a:lnTo>
                    <a:pt x="63525" y="88704"/>
                  </a:lnTo>
                  <a:lnTo>
                    <a:pt x="73034" y="85549"/>
                  </a:lnTo>
                  <a:lnTo>
                    <a:pt x="82552" y="79440"/>
                  </a:lnTo>
                  <a:lnTo>
                    <a:pt x="92075" y="76102"/>
                  </a:lnTo>
                  <a:lnTo>
                    <a:pt x="101600" y="69938"/>
                  </a:lnTo>
                  <a:lnTo>
                    <a:pt x="111125" y="66584"/>
                  </a:lnTo>
                  <a:lnTo>
                    <a:pt x="127000" y="53544"/>
                  </a:lnTo>
                  <a:lnTo>
                    <a:pt x="130526" y="47434"/>
                  </a:lnTo>
                  <a:lnTo>
                    <a:pt x="131469" y="44322"/>
                  </a:lnTo>
                  <a:lnTo>
                    <a:pt x="133154" y="42248"/>
                  </a:lnTo>
                  <a:lnTo>
                    <a:pt x="146443" y="33590"/>
                  </a:lnTo>
                  <a:lnTo>
                    <a:pt x="149752" y="27982"/>
                  </a:lnTo>
                  <a:lnTo>
                    <a:pt x="150635" y="25005"/>
                  </a:lnTo>
                  <a:lnTo>
                    <a:pt x="152281" y="23020"/>
                  </a:lnTo>
                  <a:lnTo>
                    <a:pt x="160446" y="19572"/>
                  </a:lnTo>
                  <a:lnTo>
                    <a:pt x="161270" y="16460"/>
                  </a:lnTo>
                  <a:lnTo>
                    <a:pt x="161488" y="14148"/>
                  </a:lnTo>
                  <a:lnTo>
                    <a:pt x="162691" y="12607"/>
                  </a:lnTo>
                  <a:lnTo>
                    <a:pt x="171047" y="9646"/>
                  </a:lnTo>
                  <a:lnTo>
                    <a:pt x="171415" y="1334"/>
                  </a:lnTo>
                  <a:lnTo>
                    <a:pt x="170368" y="890"/>
                  </a:lnTo>
                  <a:lnTo>
                    <a:pt x="161934" y="0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SMARTInkShape-819"/>
            <p:cNvSpPr/>
            <p:nvPr>
              <p:custDataLst>
                <p:tags r:id="rId87"/>
              </p:custDataLst>
            </p:nvPr>
          </p:nvSpPr>
          <p:spPr>
            <a:xfrm>
              <a:off x="11544310" y="4600578"/>
              <a:ext cx="95241" cy="180969"/>
            </a:xfrm>
            <a:custGeom>
              <a:avLst/>
              <a:gdLst/>
              <a:ahLst/>
              <a:cxnLst/>
              <a:rect l="0" t="0" r="0" b="0"/>
              <a:pathLst>
                <a:path w="95241" h="180969">
                  <a:moveTo>
                    <a:pt x="95240" y="9522"/>
                  </a:moveTo>
                  <a:lnTo>
                    <a:pt x="95240" y="9522"/>
                  </a:lnTo>
                  <a:lnTo>
                    <a:pt x="95240" y="0"/>
                  </a:lnTo>
                  <a:lnTo>
                    <a:pt x="86106" y="9130"/>
                  </a:lnTo>
                  <a:lnTo>
                    <a:pt x="85830" y="14462"/>
                  </a:lnTo>
                  <a:lnTo>
                    <a:pt x="84733" y="15990"/>
                  </a:lnTo>
                  <a:lnTo>
                    <a:pt x="82944" y="17010"/>
                  </a:lnTo>
                  <a:lnTo>
                    <a:pt x="80693" y="17689"/>
                  </a:lnTo>
                  <a:lnTo>
                    <a:pt x="79192" y="19199"/>
                  </a:lnTo>
                  <a:lnTo>
                    <a:pt x="77523" y="23701"/>
                  </a:lnTo>
                  <a:lnTo>
                    <a:pt x="76309" y="36346"/>
                  </a:lnTo>
                  <a:lnTo>
                    <a:pt x="69667" y="45355"/>
                  </a:lnTo>
                  <a:lnTo>
                    <a:pt x="66497" y="54241"/>
                  </a:lnTo>
                  <a:lnTo>
                    <a:pt x="40853" y="94664"/>
                  </a:lnTo>
                  <a:lnTo>
                    <a:pt x="28498" y="129267"/>
                  </a:lnTo>
                  <a:lnTo>
                    <a:pt x="21220" y="142693"/>
                  </a:lnTo>
                  <a:lnTo>
                    <a:pt x="20495" y="145928"/>
                  </a:lnTo>
                  <a:lnTo>
                    <a:pt x="10967" y="165086"/>
                  </a:lnTo>
                  <a:lnTo>
                    <a:pt x="9945" y="174619"/>
                  </a:lnTo>
                  <a:lnTo>
                    <a:pt x="8743" y="176737"/>
                  </a:lnTo>
                  <a:lnTo>
                    <a:pt x="6883" y="178149"/>
                  </a:lnTo>
                  <a:lnTo>
                    <a:pt x="0" y="180968"/>
                  </a:lnTo>
                  <a:lnTo>
                    <a:pt x="5049" y="175914"/>
                  </a:lnTo>
                  <a:lnTo>
                    <a:pt x="7531" y="170610"/>
                  </a:lnTo>
                  <a:lnTo>
                    <a:pt x="9515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SMARTInkShape-820"/>
            <p:cNvSpPr/>
            <p:nvPr>
              <p:custDataLst>
                <p:tags r:id="rId88"/>
              </p:custDataLst>
            </p:nvPr>
          </p:nvSpPr>
          <p:spPr>
            <a:xfrm>
              <a:off x="11582400" y="4610100"/>
              <a:ext cx="95241" cy="114184"/>
            </a:xfrm>
            <a:custGeom>
              <a:avLst/>
              <a:gdLst/>
              <a:ahLst/>
              <a:cxnLst/>
              <a:rect l="0" t="0" r="0" b="0"/>
              <a:pathLst>
                <a:path w="95241" h="114184">
                  <a:moveTo>
                    <a:pt x="0" y="47625"/>
                  </a:moveTo>
                  <a:lnTo>
                    <a:pt x="0" y="47625"/>
                  </a:lnTo>
                  <a:lnTo>
                    <a:pt x="0" y="33436"/>
                  </a:lnTo>
                  <a:lnTo>
                    <a:pt x="1058" y="31815"/>
                  </a:lnTo>
                  <a:lnTo>
                    <a:pt x="2824" y="30736"/>
                  </a:lnTo>
                  <a:lnTo>
                    <a:pt x="5058" y="30015"/>
                  </a:lnTo>
                  <a:lnTo>
                    <a:pt x="6546" y="28477"/>
                  </a:lnTo>
                  <a:lnTo>
                    <a:pt x="9410" y="19479"/>
                  </a:lnTo>
                  <a:lnTo>
                    <a:pt x="23989" y="4588"/>
                  </a:lnTo>
                  <a:lnTo>
                    <a:pt x="29359" y="2039"/>
                  </a:lnTo>
                  <a:lnTo>
                    <a:pt x="51205" y="36"/>
                  </a:lnTo>
                  <a:lnTo>
                    <a:pt x="90341" y="0"/>
                  </a:lnTo>
                  <a:lnTo>
                    <a:pt x="91978" y="1058"/>
                  </a:lnTo>
                  <a:lnTo>
                    <a:pt x="93070" y="2822"/>
                  </a:lnTo>
                  <a:lnTo>
                    <a:pt x="94603" y="10361"/>
                  </a:lnTo>
                  <a:lnTo>
                    <a:pt x="95240" y="32157"/>
                  </a:lnTo>
                  <a:lnTo>
                    <a:pt x="92423" y="38281"/>
                  </a:lnTo>
                  <a:lnTo>
                    <a:pt x="79440" y="54865"/>
                  </a:lnTo>
                  <a:lnTo>
                    <a:pt x="76103" y="63764"/>
                  </a:lnTo>
                  <a:lnTo>
                    <a:pt x="39970" y="102894"/>
                  </a:lnTo>
                  <a:lnTo>
                    <a:pt x="36109" y="103939"/>
                  </a:lnTo>
                  <a:lnTo>
                    <a:pt x="30063" y="104610"/>
                  </a:lnTo>
                  <a:lnTo>
                    <a:pt x="20505" y="112962"/>
                  </a:lnTo>
                  <a:lnTo>
                    <a:pt x="10977" y="114183"/>
                  </a:lnTo>
                  <a:lnTo>
                    <a:pt x="12992" y="111426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SMARTInkShape-821"/>
            <p:cNvSpPr/>
            <p:nvPr>
              <p:custDataLst>
                <p:tags r:id="rId89"/>
              </p:custDataLst>
            </p:nvPr>
          </p:nvSpPr>
          <p:spPr>
            <a:xfrm>
              <a:off x="11696700" y="4629150"/>
              <a:ext cx="209551" cy="161809"/>
            </a:xfrm>
            <a:custGeom>
              <a:avLst/>
              <a:gdLst/>
              <a:ahLst/>
              <a:cxnLst/>
              <a:rect l="0" t="0" r="0" b="0"/>
              <a:pathLst>
                <a:path w="209551" h="161809">
                  <a:moveTo>
                    <a:pt x="66675" y="9525"/>
                  </a:moveTo>
                  <a:lnTo>
                    <a:pt x="66675" y="9525"/>
                  </a:lnTo>
                  <a:lnTo>
                    <a:pt x="80866" y="9525"/>
                  </a:lnTo>
                  <a:lnTo>
                    <a:pt x="82485" y="8467"/>
                  </a:lnTo>
                  <a:lnTo>
                    <a:pt x="83564" y="6703"/>
                  </a:lnTo>
                  <a:lnTo>
                    <a:pt x="84283" y="4468"/>
                  </a:lnTo>
                  <a:lnTo>
                    <a:pt x="85822" y="2979"/>
                  </a:lnTo>
                  <a:lnTo>
                    <a:pt x="90355" y="1324"/>
                  </a:lnTo>
                  <a:lnTo>
                    <a:pt x="114290" y="0"/>
                  </a:lnTo>
                  <a:lnTo>
                    <a:pt x="114300" y="9133"/>
                  </a:lnTo>
                  <a:lnTo>
                    <a:pt x="107754" y="17052"/>
                  </a:lnTo>
                  <a:lnTo>
                    <a:pt x="104598" y="25749"/>
                  </a:lnTo>
                  <a:lnTo>
                    <a:pt x="88351" y="47645"/>
                  </a:lnTo>
                  <a:lnTo>
                    <a:pt x="85834" y="53984"/>
                  </a:lnTo>
                  <a:lnTo>
                    <a:pt x="59920" y="85725"/>
                  </a:lnTo>
                  <a:lnTo>
                    <a:pt x="57324" y="92075"/>
                  </a:lnTo>
                  <a:lnTo>
                    <a:pt x="31345" y="123825"/>
                  </a:lnTo>
                  <a:lnTo>
                    <a:pt x="30421" y="127000"/>
                  </a:lnTo>
                  <a:lnTo>
                    <a:pt x="28749" y="129117"/>
                  </a:lnTo>
                  <a:lnTo>
                    <a:pt x="22395" y="133154"/>
                  </a:lnTo>
                  <a:lnTo>
                    <a:pt x="20536" y="137849"/>
                  </a:lnTo>
                  <a:lnTo>
                    <a:pt x="18983" y="139525"/>
                  </a:lnTo>
                  <a:lnTo>
                    <a:pt x="10980" y="142434"/>
                  </a:lnTo>
                  <a:lnTo>
                    <a:pt x="38" y="142875"/>
                  </a:lnTo>
                  <a:lnTo>
                    <a:pt x="0" y="128410"/>
                  </a:lnTo>
                  <a:lnTo>
                    <a:pt x="1058" y="126882"/>
                  </a:lnTo>
                  <a:lnTo>
                    <a:pt x="2824" y="125862"/>
                  </a:lnTo>
                  <a:lnTo>
                    <a:pt x="8202" y="124228"/>
                  </a:lnTo>
                  <a:lnTo>
                    <a:pt x="18923" y="114419"/>
                  </a:lnTo>
                  <a:lnTo>
                    <a:pt x="24069" y="114336"/>
                  </a:lnTo>
                  <a:lnTo>
                    <a:pt x="25571" y="115382"/>
                  </a:lnTo>
                  <a:lnTo>
                    <a:pt x="26572" y="117138"/>
                  </a:lnTo>
                  <a:lnTo>
                    <a:pt x="28180" y="122504"/>
                  </a:lnTo>
                  <a:lnTo>
                    <a:pt x="31221" y="123238"/>
                  </a:lnTo>
                  <a:lnTo>
                    <a:pt x="33514" y="123434"/>
                  </a:lnTo>
                  <a:lnTo>
                    <a:pt x="35042" y="124622"/>
                  </a:lnTo>
                  <a:lnTo>
                    <a:pt x="37981" y="132947"/>
                  </a:lnTo>
                  <a:lnTo>
                    <a:pt x="46292" y="141516"/>
                  </a:lnTo>
                  <a:lnTo>
                    <a:pt x="47230" y="147529"/>
                  </a:lnTo>
                  <a:lnTo>
                    <a:pt x="48419" y="149153"/>
                  </a:lnTo>
                  <a:lnTo>
                    <a:pt x="56546" y="152210"/>
                  </a:lnTo>
                  <a:lnTo>
                    <a:pt x="56748" y="152273"/>
                  </a:lnTo>
                  <a:lnTo>
                    <a:pt x="65316" y="160590"/>
                  </a:lnTo>
                  <a:lnTo>
                    <a:pt x="74756" y="161808"/>
                  </a:lnTo>
                  <a:lnTo>
                    <a:pt x="83520" y="155356"/>
                  </a:lnTo>
                  <a:lnTo>
                    <a:pt x="92363" y="153276"/>
                  </a:lnTo>
                  <a:lnTo>
                    <a:pt x="98552" y="152789"/>
                  </a:lnTo>
                  <a:lnTo>
                    <a:pt x="104832" y="149751"/>
                  </a:lnTo>
                  <a:lnTo>
                    <a:pt x="118803" y="138221"/>
                  </a:lnTo>
                  <a:lnTo>
                    <a:pt x="121593" y="132693"/>
                  </a:lnTo>
                  <a:lnTo>
                    <a:pt x="122337" y="129737"/>
                  </a:lnTo>
                  <a:lnTo>
                    <a:pt x="131170" y="114243"/>
                  </a:lnTo>
                  <a:lnTo>
                    <a:pt x="142685" y="66849"/>
                  </a:lnTo>
                  <a:lnTo>
                    <a:pt x="142837" y="54009"/>
                  </a:lnTo>
                  <a:lnTo>
                    <a:pt x="140036" y="47641"/>
                  </a:lnTo>
                  <a:lnTo>
                    <a:pt x="136320" y="41282"/>
                  </a:lnTo>
                  <a:lnTo>
                    <a:pt x="133172" y="31752"/>
                  </a:lnTo>
                  <a:lnTo>
                    <a:pt x="115750" y="11014"/>
                  </a:lnTo>
                  <a:lnTo>
                    <a:pt x="114730" y="4910"/>
                  </a:lnTo>
                  <a:lnTo>
                    <a:pt x="113528" y="3273"/>
                  </a:lnTo>
                  <a:lnTo>
                    <a:pt x="109371" y="1455"/>
                  </a:lnTo>
                  <a:lnTo>
                    <a:pt x="71667" y="0"/>
                  </a:lnTo>
                  <a:lnTo>
                    <a:pt x="70003" y="1059"/>
                  </a:lnTo>
                  <a:lnTo>
                    <a:pt x="68893" y="2823"/>
                  </a:lnTo>
                  <a:lnTo>
                    <a:pt x="67113" y="8201"/>
                  </a:lnTo>
                  <a:lnTo>
                    <a:pt x="64048" y="8936"/>
                  </a:lnTo>
                  <a:lnTo>
                    <a:pt x="61748" y="9133"/>
                  </a:lnTo>
                  <a:lnTo>
                    <a:pt x="60216" y="10321"/>
                  </a:lnTo>
                  <a:lnTo>
                    <a:pt x="56359" y="19202"/>
                  </a:lnTo>
                  <a:lnTo>
                    <a:pt x="48984" y="27132"/>
                  </a:lnTo>
                  <a:lnTo>
                    <a:pt x="49588" y="28671"/>
                  </a:lnTo>
                  <a:lnTo>
                    <a:pt x="55945" y="36649"/>
                  </a:lnTo>
                  <a:lnTo>
                    <a:pt x="59437" y="37455"/>
                  </a:lnTo>
                  <a:lnTo>
                    <a:pt x="61848" y="37670"/>
                  </a:lnTo>
                  <a:lnTo>
                    <a:pt x="63457" y="38872"/>
                  </a:lnTo>
                  <a:lnTo>
                    <a:pt x="65245" y="43030"/>
                  </a:lnTo>
                  <a:lnTo>
                    <a:pt x="66780" y="44561"/>
                  </a:lnTo>
                  <a:lnTo>
                    <a:pt x="71308" y="46263"/>
                  </a:lnTo>
                  <a:lnTo>
                    <a:pt x="98130" y="50394"/>
                  </a:lnTo>
                  <a:lnTo>
                    <a:pt x="116161" y="55816"/>
                  </a:lnTo>
                  <a:lnTo>
                    <a:pt x="161735" y="47784"/>
                  </a:lnTo>
                  <a:lnTo>
                    <a:pt x="2095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0" name="SMARTInkShape-Group213"/>
          <p:cNvGrpSpPr/>
          <p:nvPr/>
        </p:nvGrpSpPr>
        <p:grpSpPr>
          <a:xfrm>
            <a:off x="11591925" y="4391025"/>
            <a:ext cx="352426" cy="95251"/>
            <a:chOff x="11591925" y="4391025"/>
            <a:chExt cx="352426" cy="95251"/>
          </a:xfrm>
        </p:grpSpPr>
        <p:sp>
          <p:nvSpPr>
            <p:cNvPr id="388" name="SMARTInkShape-822"/>
            <p:cNvSpPr/>
            <p:nvPr>
              <p:custDataLst>
                <p:tags r:id="rId80"/>
              </p:custDataLst>
            </p:nvPr>
          </p:nvSpPr>
          <p:spPr>
            <a:xfrm>
              <a:off x="11591925" y="4391025"/>
              <a:ext cx="257176" cy="28576"/>
            </a:xfrm>
            <a:custGeom>
              <a:avLst/>
              <a:gdLst/>
              <a:ahLst/>
              <a:cxnLst/>
              <a:rect l="0" t="0" r="0" b="0"/>
              <a:pathLst>
                <a:path w="257176" h="28576">
                  <a:moveTo>
                    <a:pt x="0" y="28575"/>
                  </a:moveTo>
                  <a:lnTo>
                    <a:pt x="0" y="28575"/>
                  </a:lnTo>
                  <a:lnTo>
                    <a:pt x="44738" y="28575"/>
                  </a:lnTo>
                  <a:lnTo>
                    <a:pt x="50927" y="28575"/>
                  </a:lnTo>
                  <a:lnTo>
                    <a:pt x="92875" y="19312"/>
                  </a:lnTo>
                  <a:lnTo>
                    <a:pt x="120802" y="18014"/>
                  </a:lnTo>
                  <a:lnTo>
                    <a:pt x="149663" y="10852"/>
                  </a:lnTo>
                  <a:lnTo>
                    <a:pt x="168166" y="8729"/>
                  </a:lnTo>
                  <a:lnTo>
                    <a:pt x="192197" y="1358"/>
                  </a:lnTo>
                  <a:lnTo>
                    <a:pt x="237935" y="16"/>
                  </a:lnTo>
                  <a:lnTo>
                    <a:pt x="257175" y="0"/>
                  </a:lnTo>
                  <a:lnTo>
                    <a:pt x="2476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9" name="SMARTInkShape-823"/>
            <p:cNvSpPr/>
            <p:nvPr>
              <p:custDataLst>
                <p:tags r:id="rId81"/>
              </p:custDataLst>
            </p:nvPr>
          </p:nvSpPr>
          <p:spPr>
            <a:xfrm>
              <a:off x="11601450" y="4476750"/>
              <a:ext cx="342901" cy="9526"/>
            </a:xfrm>
            <a:custGeom>
              <a:avLst/>
              <a:gdLst/>
              <a:ahLst/>
              <a:cxnLst/>
              <a:rect l="0" t="0" r="0" b="0"/>
              <a:pathLst>
                <a:path w="342901" h="9526">
                  <a:moveTo>
                    <a:pt x="28575" y="0"/>
                  </a:moveTo>
                  <a:lnTo>
                    <a:pt x="28575" y="0"/>
                  </a:lnTo>
                  <a:lnTo>
                    <a:pt x="11243" y="0"/>
                  </a:lnTo>
                  <a:lnTo>
                    <a:pt x="2" y="9522"/>
                  </a:lnTo>
                  <a:lnTo>
                    <a:pt x="2" y="9523"/>
                  </a:lnTo>
                  <a:lnTo>
                    <a:pt x="0" y="9525"/>
                  </a:lnTo>
                  <a:lnTo>
                    <a:pt x="44475" y="9525"/>
                  </a:lnTo>
                  <a:lnTo>
                    <a:pt x="89096" y="9525"/>
                  </a:lnTo>
                  <a:lnTo>
                    <a:pt x="135530" y="9525"/>
                  </a:lnTo>
                  <a:lnTo>
                    <a:pt x="145962" y="8467"/>
                  </a:lnTo>
                  <a:lnTo>
                    <a:pt x="164102" y="1986"/>
                  </a:lnTo>
                  <a:lnTo>
                    <a:pt x="210197" y="52"/>
                  </a:lnTo>
                  <a:lnTo>
                    <a:pt x="254958" y="1"/>
                  </a:lnTo>
                  <a:lnTo>
                    <a:pt x="301337" y="0"/>
                  </a:lnTo>
                  <a:lnTo>
                    <a:pt x="3429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3" name="SMARTInkShape-Group214"/>
          <p:cNvGrpSpPr/>
          <p:nvPr/>
        </p:nvGrpSpPr>
        <p:grpSpPr>
          <a:xfrm>
            <a:off x="2619375" y="5524503"/>
            <a:ext cx="190501" cy="114298"/>
            <a:chOff x="2619375" y="5524503"/>
            <a:chExt cx="190501" cy="114298"/>
          </a:xfrm>
        </p:grpSpPr>
        <p:sp>
          <p:nvSpPr>
            <p:cNvPr id="391" name="SMARTInkShape-824"/>
            <p:cNvSpPr/>
            <p:nvPr>
              <p:custDataLst>
                <p:tags r:id="rId78"/>
              </p:custDataLst>
            </p:nvPr>
          </p:nvSpPr>
          <p:spPr>
            <a:xfrm>
              <a:off x="2619375" y="5524503"/>
              <a:ext cx="161926" cy="19048"/>
            </a:xfrm>
            <a:custGeom>
              <a:avLst/>
              <a:gdLst/>
              <a:ahLst/>
              <a:cxnLst/>
              <a:rect l="0" t="0" r="0" b="0"/>
              <a:pathLst>
                <a:path w="161926" h="19048">
                  <a:moveTo>
                    <a:pt x="0" y="19047"/>
                  </a:moveTo>
                  <a:lnTo>
                    <a:pt x="0" y="19047"/>
                  </a:lnTo>
                  <a:lnTo>
                    <a:pt x="47437" y="19047"/>
                  </a:lnTo>
                  <a:lnTo>
                    <a:pt x="75023" y="19047"/>
                  </a:lnTo>
                  <a:lnTo>
                    <a:pt x="83791" y="16225"/>
                  </a:lnTo>
                  <a:lnTo>
                    <a:pt x="92987" y="10846"/>
                  </a:lnTo>
                  <a:lnTo>
                    <a:pt x="108309" y="9638"/>
                  </a:lnTo>
                  <a:lnTo>
                    <a:pt x="117581" y="9556"/>
                  </a:lnTo>
                  <a:lnTo>
                    <a:pt x="123872" y="6715"/>
                  </a:lnTo>
                  <a:lnTo>
                    <a:pt x="130196" y="2983"/>
                  </a:lnTo>
                  <a:lnTo>
                    <a:pt x="142318" y="113"/>
                  </a:lnTo>
                  <a:lnTo>
                    <a:pt x="157050" y="0"/>
                  </a:lnTo>
                  <a:lnTo>
                    <a:pt x="158675" y="1057"/>
                  </a:lnTo>
                  <a:lnTo>
                    <a:pt x="159758" y="2820"/>
                  </a:lnTo>
                  <a:lnTo>
                    <a:pt x="16192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825"/>
            <p:cNvSpPr/>
            <p:nvPr>
              <p:custDataLst>
                <p:tags r:id="rId79"/>
              </p:custDataLst>
            </p:nvPr>
          </p:nvSpPr>
          <p:spPr>
            <a:xfrm>
              <a:off x="2676525" y="5638800"/>
              <a:ext cx="133351" cy="1"/>
            </a:xfrm>
            <a:custGeom>
              <a:avLst/>
              <a:gdLst/>
              <a:ahLst/>
              <a:cxnLst/>
              <a:rect l="0" t="0" r="0" b="0"/>
              <a:pathLst>
                <a:path w="133351" h="1">
                  <a:moveTo>
                    <a:pt x="0" y="0"/>
                  </a:moveTo>
                  <a:lnTo>
                    <a:pt x="0" y="0"/>
                  </a:lnTo>
                  <a:lnTo>
                    <a:pt x="45418" y="0"/>
                  </a:lnTo>
                  <a:lnTo>
                    <a:pt x="93042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0" name="SMARTInkShape-Group215"/>
          <p:cNvGrpSpPr/>
          <p:nvPr/>
        </p:nvGrpSpPr>
        <p:grpSpPr>
          <a:xfrm>
            <a:off x="3095625" y="5297263"/>
            <a:ext cx="1419226" cy="332013"/>
            <a:chOff x="3095625" y="5297263"/>
            <a:chExt cx="1419226" cy="332013"/>
          </a:xfrm>
        </p:grpSpPr>
        <p:sp>
          <p:nvSpPr>
            <p:cNvPr id="394" name="SMARTInkShape-826"/>
            <p:cNvSpPr/>
            <p:nvPr>
              <p:custDataLst>
                <p:tags r:id="rId72"/>
              </p:custDataLst>
            </p:nvPr>
          </p:nvSpPr>
          <p:spPr>
            <a:xfrm>
              <a:off x="3095625" y="5514975"/>
              <a:ext cx="133351" cy="114301"/>
            </a:xfrm>
            <a:custGeom>
              <a:avLst/>
              <a:gdLst/>
              <a:ahLst/>
              <a:cxnLst/>
              <a:rect l="0" t="0" r="0" b="0"/>
              <a:pathLst>
                <a:path w="133351" h="114301">
                  <a:moveTo>
                    <a:pt x="95250" y="0"/>
                  </a:moveTo>
                  <a:lnTo>
                    <a:pt x="95250" y="0"/>
                  </a:lnTo>
                  <a:lnTo>
                    <a:pt x="95250" y="8201"/>
                  </a:lnTo>
                  <a:lnTo>
                    <a:pt x="87049" y="17609"/>
                  </a:lnTo>
                  <a:lnTo>
                    <a:pt x="86117" y="23680"/>
                  </a:lnTo>
                  <a:lnTo>
                    <a:pt x="84928" y="25312"/>
                  </a:lnTo>
                  <a:lnTo>
                    <a:pt x="83078" y="26400"/>
                  </a:lnTo>
                  <a:lnTo>
                    <a:pt x="80785" y="27124"/>
                  </a:lnTo>
                  <a:lnTo>
                    <a:pt x="72502" y="33202"/>
                  </a:lnTo>
                  <a:lnTo>
                    <a:pt x="69265" y="38745"/>
                  </a:lnTo>
                  <a:lnTo>
                    <a:pt x="68401" y="41705"/>
                  </a:lnTo>
                  <a:lnTo>
                    <a:pt x="66768" y="43678"/>
                  </a:lnTo>
                  <a:lnTo>
                    <a:pt x="53569" y="52162"/>
                  </a:lnTo>
                  <a:lnTo>
                    <a:pt x="50267" y="57755"/>
                  </a:lnTo>
                  <a:lnTo>
                    <a:pt x="47741" y="63769"/>
                  </a:lnTo>
                  <a:lnTo>
                    <a:pt x="43091" y="69969"/>
                  </a:lnTo>
                  <a:lnTo>
                    <a:pt x="37496" y="73431"/>
                  </a:lnTo>
                  <a:lnTo>
                    <a:pt x="31482" y="76028"/>
                  </a:lnTo>
                  <a:lnTo>
                    <a:pt x="8" y="104767"/>
                  </a:lnTo>
                  <a:lnTo>
                    <a:pt x="0" y="104775"/>
                  </a:lnTo>
                  <a:lnTo>
                    <a:pt x="47453" y="104775"/>
                  </a:lnTo>
                  <a:lnTo>
                    <a:pt x="95056" y="104775"/>
                  </a:lnTo>
                  <a:lnTo>
                    <a:pt x="103286" y="104775"/>
                  </a:lnTo>
                  <a:lnTo>
                    <a:pt x="103782" y="105833"/>
                  </a:lnTo>
                  <a:lnTo>
                    <a:pt x="104334" y="109831"/>
                  </a:lnTo>
                  <a:lnTo>
                    <a:pt x="105539" y="111320"/>
                  </a:lnTo>
                  <a:lnTo>
                    <a:pt x="113896" y="114184"/>
                  </a:lnTo>
                  <a:lnTo>
                    <a:pt x="131990" y="114300"/>
                  </a:lnTo>
                  <a:lnTo>
                    <a:pt x="132444" y="113242"/>
                  </a:lnTo>
                  <a:lnTo>
                    <a:pt x="1333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5" name="SMARTInkShape-827"/>
            <p:cNvSpPr/>
            <p:nvPr>
              <p:custDataLst>
                <p:tags r:id="rId73"/>
              </p:custDataLst>
            </p:nvPr>
          </p:nvSpPr>
          <p:spPr>
            <a:xfrm>
              <a:off x="3448178" y="5334000"/>
              <a:ext cx="114173" cy="218935"/>
            </a:xfrm>
            <a:custGeom>
              <a:avLst/>
              <a:gdLst/>
              <a:ahLst/>
              <a:cxnLst/>
              <a:rect l="0" t="0" r="0" b="0"/>
              <a:pathLst>
                <a:path w="114173" h="218935">
                  <a:moveTo>
                    <a:pt x="114172" y="0"/>
                  </a:moveTo>
                  <a:lnTo>
                    <a:pt x="114172" y="0"/>
                  </a:lnTo>
                  <a:lnTo>
                    <a:pt x="109115" y="5056"/>
                  </a:lnTo>
                  <a:lnTo>
                    <a:pt x="103811" y="7539"/>
                  </a:lnTo>
                  <a:lnTo>
                    <a:pt x="100915" y="8201"/>
                  </a:lnTo>
                  <a:lnTo>
                    <a:pt x="98984" y="9701"/>
                  </a:lnTo>
                  <a:lnTo>
                    <a:pt x="78713" y="38158"/>
                  </a:lnTo>
                  <a:lnTo>
                    <a:pt x="61928" y="84040"/>
                  </a:lnTo>
                  <a:lnTo>
                    <a:pt x="34759" y="130606"/>
                  </a:lnTo>
                  <a:lnTo>
                    <a:pt x="18856" y="176815"/>
                  </a:lnTo>
                  <a:lnTo>
                    <a:pt x="12670" y="188091"/>
                  </a:lnTo>
                  <a:lnTo>
                    <a:pt x="9308" y="202251"/>
                  </a:lnTo>
                  <a:lnTo>
                    <a:pt x="7221" y="204684"/>
                  </a:lnTo>
                  <a:lnTo>
                    <a:pt x="4772" y="206306"/>
                  </a:lnTo>
                  <a:lnTo>
                    <a:pt x="3138" y="208446"/>
                  </a:lnTo>
                  <a:lnTo>
                    <a:pt x="0" y="218599"/>
                  </a:lnTo>
                  <a:lnTo>
                    <a:pt x="4966" y="218934"/>
                  </a:lnTo>
                  <a:lnTo>
                    <a:pt x="6443" y="217923"/>
                  </a:lnTo>
                  <a:lnTo>
                    <a:pt x="7428" y="216190"/>
                  </a:lnTo>
                  <a:lnTo>
                    <a:pt x="9397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6" name="SMARTInkShape-828"/>
            <p:cNvSpPr/>
            <p:nvPr>
              <p:custDataLst>
                <p:tags r:id="rId74"/>
              </p:custDataLst>
            </p:nvPr>
          </p:nvSpPr>
          <p:spPr>
            <a:xfrm>
              <a:off x="3543300" y="5353050"/>
              <a:ext cx="24539" cy="190501"/>
            </a:xfrm>
            <a:custGeom>
              <a:avLst/>
              <a:gdLst/>
              <a:ahLst/>
              <a:cxnLst/>
              <a:rect l="0" t="0" r="0" b="0"/>
              <a:pathLst>
                <a:path w="24539" h="190501">
                  <a:moveTo>
                    <a:pt x="19050" y="0"/>
                  </a:moveTo>
                  <a:lnTo>
                    <a:pt x="19050" y="0"/>
                  </a:lnTo>
                  <a:lnTo>
                    <a:pt x="24538" y="0"/>
                  </a:lnTo>
                  <a:lnTo>
                    <a:pt x="19132" y="0"/>
                  </a:lnTo>
                  <a:lnTo>
                    <a:pt x="19050" y="31881"/>
                  </a:lnTo>
                  <a:lnTo>
                    <a:pt x="16228" y="38158"/>
                  </a:lnTo>
                  <a:lnTo>
                    <a:pt x="13993" y="41314"/>
                  </a:lnTo>
                  <a:lnTo>
                    <a:pt x="10849" y="55868"/>
                  </a:lnTo>
                  <a:lnTo>
                    <a:pt x="8490" y="98543"/>
                  </a:lnTo>
                  <a:lnTo>
                    <a:pt x="1991" y="116518"/>
                  </a:lnTo>
                  <a:lnTo>
                    <a:pt x="15" y="161869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SMARTInkShape-829"/>
            <p:cNvSpPr/>
            <p:nvPr>
              <p:custDataLst>
                <p:tags r:id="rId75"/>
              </p:custDataLst>
            </p:nvPr>
          </p:nvSpPr>
          <p:spPr>
            <a:xfrm>
              <a:off x="3486153" y="5297263"/>
              <a:ext cx="637615" cy="273374"/>
            </a:xfrm>
            <a:custGeom>
              <a:avLst/>
              <a:gdLst/>
              <a:ahLst/>
              <a:cxnLst/>
              <a:rect l="0" t="0" r="0" b="0"/>
              <a:pathLst>
                <a:path w="637615" h="273374">
                  <a:moveTo>
                    <a:pt x="9522" y="198662"/>
                  </a:moveTo>
                  <a:lnTo>
                    <a:pt x="9522" y="198662"/>
                  </a:lnTo>
                  <a:lnTo>
                    <a:pt x="0" y="198662"/>
                  </a:lnTo>
                  <a:lnTo>
                    <a:pt x="36230" y="198662"/>
                  </a:lnTo>
                  <a:lnTo>
                    <a:pt x="83614" y="181772"/>
                  </a:lnTo>
                  <a:lnTo>
                    <a:pt x="97445" y="177430"/>
                  </a:lnTo>
                  <a:lnTo>
                    <a:pt x="112126" y="169440"/>
                  </a:lnTo>
                  <a:lnTo>
                    <a:pt x="144596" y="147824"/>
                  </a:lnTo>
                  <a:lnTo>
                    <a:pt x="154574" y="144317"/>
                  </a:lnTo>
                  <a:lnTo>
                    <a:pt x="165006" y="141700"/>
                  </a:lnTo>
                  <a:lnTo>
                    <a:pt x="180327" y="131398"/>
                  </a:lnTo>
                  <a:lnTo>
                    <a:pt x="196762" y="117093"/>
                  </a:lnTo>
                  <a:lnTo>
                    <a:pt x="209530" y="110936"/>
                  </a:lnTo>
                  <a:lnTo>
                    <a:pt x="217187" y="104898"/>
                  </a:lnTo>
                  <a:lnTo>
                    <a:pt x="227107" y="103543"/>
                  </a:lnTo>
                  <a:lnTo>
                    <a:pt x="227604" y="102441"/>
                  </a:lnTo>
                  <a:lnTo>
                    <a:pt x="228597" y="93887"/>
                  </a:lnTo>
                  <a:lnTo>
                    <a:pt x="228597" y="139246"/>
                  </a:lnTo>
                  <a:lnTo>
                    <a:pt x="228597" y="173273"/>
                  </a:lnTo>
                  <a:lnTo>
                    <a:pt x="225775" y="179617"/>
                  </a:lnTo>
                  <a:lnTo>
                    <a:pt x="222051" y="185964"/>
                  </a:lnTo>
                  <a:lnTo>
                    <a:pt x="219661" y="198662"/>
                  </a:lnTo>
                  <a:lnTo>
                    <a:pt x="219189" y="211362"/>
                  </a:lnTo>
                  <a:lnTo>
                    <a:pt x="216302" y="217712"/>
                  </a:lnTo>
                  <a:lnTo>
                    <a:pt x="212549" y="224062"/>
                  </a:lnTo>
                  <a:lnTo>
                    <a:pt x="209943" y="234881"/>
                  </a:lnTo>
                  <a:lnTo>
                    <a:pt x="209547" y="246248"/>
                  </a:lnTo>
                  <a:lnTo>
                    <a:pt x="209547" y="228953"/>
                  </a:lnTo>
                  <a:lnTo>
                    <a:pt x="216093" y="219972"/>
                  </a:lnTo>
                  <a:lnTo>
                    <a:pt x="218679" y="209948"/>
                  </a:lnTo>
                  <a:lnTo>
                    <a:pt x="219072" y="162601"/>
                  </a:lnTo>
                  <a:lnTo>
                    <a:pt x="219072" y="161921"/>
                  </a:lnTo>
                  <a:lnTo>
                    <a:pt x="225618" y="153226"/>
                  </a:lnTo>
                  <a:lnTo>
                    <a:pt x="228204" y="143264"/>
                  </a:lnTo>
                  <a:lnTo>
                    <a:pt x="228597" y="95766"/>
                  </a:lnTo>
                  <a:lnTo>
                    <a:pt x="235143" y="86654"/>
                  </a:lnTo>
                  <a:lnTo>
                    <a:pt x="237239" y="77750"/>
                  </a:lnTo>
                  <a:lnTo>
                    <a:pt x="237729" y="71545"/>
                  </a:lnTo>
                  <a:lnTo>
                    <a:pt x="240770" y="65260"/>
                  </a:lnTo>
                  <a:lnTo>
                    <a:pt x="244591" y="58939"/>
                  </a:lnTo>
                  <a:lnTo>
                    <a:pt x="247800" y="49430"/>
                  </a:lnTo>
                  <a:lnTo>
                    <a:pt x="252301" y="43084"/>
                  </a:lnTo>
                  <a:lnTo>
                    <a:pt x="257829" y="39557"/>
                  </a:lnTo>
                  <a:lnTo>
                    <a:pt x="260785" y="38618"/>
                  </a:lnTo>
                  <a:lnTo>
                    <a:pt x="262756" y="36933"/>
                  </a:lnTo>
                  <a:lnTo>
                    <a:pt x="276295" y="17806"/>
                  </a:lnTo>
                  <a:lnTo>
                    <a:pt x="280841" y="13154"/>
                  </a:lnTo>
                  <a:lnTo>
                    <a:pt x="286389" y="10380"/>
                  </a:lnTo>
                  <a:lnTo>
                    <a:pt x="293517" y="8600"/>
                  </a:lnTo>
                  <a:lnTo>
                    <a:pt x="303319" y="0"/>
                  </a:lnTo>
                  <a:lnTo>
                    <a:pt x="303811" y="604"/>
                  </a:lnTo>
                  <a:lnTo>
                    <a:pt x="304359" y="4097"/>
                  </a:lnTo>
                  <a:lnTo>
                    <a:pt x="305564" y="5452"/>
                  </a:lnTo>
                  <a:lnTo>
                    <a:pt x="312960" y="7805"/>
                  </a:lnTo>
                  <a:lnTo>
                    <a:pt x="313716" y="10825"/>
                  </a:lnTo>
                  <a:lnTo>
                    <a:pt x="314319" y="49451"/>
                  </a:lnTo>
                  <a:lnTo>
                    <a:pt x="300133" y="92202"/>
                  </a:lnTo>
                  <a:lnTo>
                    <a:pt x="288373" y="112297"/>
                  </a:lnTo>
                  <a:lnTo>
                    <a:pt x="285856" y="119002"/>
                  </a:lnTo>
                  <a:lnTo>
                    <a:pt x="279547" y="128727"/>
                  </a:lnTo>
                  <a:lnTo>
                    <a:pt x="276149" y="138312"/>
                  </a:lnTo>
                  <a:lnTo>
                    <a:pt x="271603" y="144676"/>
                  </a:lnTo>
                  <a:lnTo>
                    <a:pt x="266055" y="148210"/>
                  </a:lnTo>
                  <a:lnTo>
                    <a:pt x="263094" y="149152"/>
                  </a:lnTo>
                  <a:lnTo>
                    <a:pt x="261120" y="150839"/>
                  </a:lnTo>
                  <a:lnTo>
                    <a:pt x="257693" y="159073"/>
                  </a:lnTo>
                  <a:lnTo>
                    <a:pt x="254581" y="159900"/>
                  </a:lnTo>
                  <a:lnTo>
                    <a:pt x="249017" y="160431"/>
                  </a:lnTo>
                  <a:lnTo>
                    <a:pt x="248561" y="159416"/>
                  </a:lnTo>
                  <a:lnTo>
                    <a:pt x="248053" y="155467"/>
                  </a:lnTo>
                  <a:lnTo>
                    <a:pt x="248976" y="153990"/>
                  </a:lnTo>
                  <a:lnTo>
                    <a:pt x="250650" y="153005"/>
                  </a:lnTo>
                  <a:lnTo>
                    <a:pt x="252824" y="152349"/>
                  </a:lnTo>
                  <a:lnTo>
                    <a:pt x="254273" y="150853"/>
                  </a:lnTo>
                  <a:lnTo>
                    <a:pt x="255883" y="146369"/>
                  </a:lnTo>
                  <a:lnTo>
                    <a:pt x="257372" y="144750"/>
                  </a:lnTo>
                  <a:lnTo>
                    <a:pt x="261847" y="142952"/>
                  </a:lnTo>
                  <a:lnTo>
                    <a:pt x="263463" y="141413"/>
                  </a:lnTo>
                  <a:lnTo>
                    <a:pt x="265259" y="136882"/>
                  </a:lnTo>
                  <a:lnTo>
                    <a:pt x="266797" y="135250"/>
                  </a:lnTo>
                  <a:lnTo>
                    <a:pt x="285636" y="123429"/>
                  </a:lnTo>
                  <a:lnTo>
                    <a:pt x="290284" y="122892"/>
                  </a:lnTo>
                  <a:lnTo>
                    <a:pt x="295877" y="119831"/>
                  </a:lnTo>
                  <a:lnTo>
                    <a:pt x="301891" y="116001"/>
                  </a:lnTo>
                  <a:lnTo>
                    <a:pt x="312476" y="113340"/>
                  </a:lnTo>
                  <a:lnTo>
                    <a:pt x="322361" y="121174"/>
                  </a:lnTo>
                  <a:lnTo>
                    <a:pt x="328463" y="122080"/>
                  </a:lnTo>
                  <a:lnTo>
                    <a:pt x="330100" y="123266"/>
                  </a:lnTo>
                  <a:lnTo>
                    <a:pt x="331190" y="125115"/>
                  </a:lnTo>
                  <a:lnTo>
                    <a:pt x="331917" y="127405"/>
                  </a:lnTo>
                  <a:lnTo>
                    <a:pt x="333461" y="128933"/>
                  </a:lnTo>
                  <a:lnTo>
                    <a:pt x="337997" y="130629"/>
                  </a:lnTo>
                  <a:lnTo>
                    <a:pt x="339631" y="132140"/>
                  </a:lnTo>
                  <a:lnTo>
                    <a:pt x="341446" y="136641"/>
                  </a:lnTo>
                  <a:lnTo>
                    <a:pt x="342886" y="182406"/>
                  </a:lnTo>
                  <a:lnTo>
                    <a:pt x="342897" y="219553"/>
                  </a:lnTo>
                  <a:lnTo>
                    <a:pt x="340075" y="226644"/>
                  </a:lnTo>
                  <a:lnTo>
                    <a:pt x="336351" y="233323"/>
                  </a:lnTo>
                  <a:lnTo>
                    <a:pt x="333196" y="243033"/>
                  </a:lnTo>
                  <a:lnTo>
                    <a:pt x="327088" y="252614"/>
                  </a:lnTo>
                  <a:lnTo>
                    <a:pt x="324273" y="263452"/>
                  </a:lnTo>
                  <a:lnTo>
                    <a:pt x="315684" y="273373"/>
                  </a:lnTo>
                  <a:lnTo>
                    <a:pt x="315230" y="272811"/>
                  </a:lnTo>
                  <a:lnTo>
                    <a:pt x="314442" y="266530"/>
                  </a:lnTo>
                  <a:lnTo>
                    <a:pt x="320892" y="257968"/>
                  </a:lnTo>
                  <a:lnTo>
                    <a:pt x="322534" y="252184"/>
                  </a:lnTo>
                  <a:lnTo>
                    <a:pt x="324646" y="233302"/>
                  </a:lnTo>
                  <a:lnTo>
                    <a:pt x="341129" y="204012"/>
                  </a:lnTo>
                  <a:lnTo>
                    <a:pt x="373726" y="160503"/>
                  </a:lnTo>
                  <a:lnTo>
                    <a:pt x="391190" y="144317"/>
                  </a:lnTo>
                  <a:lnTo>
                    <a:pt x="402460" y="135350"/>
                  </a:lnTo>
                  <a:lnTo>
                    <a:pt x="421141" y="115169"/>
                  </a:lnTo>
                  <a:lnTo>
                    <a:pt x="431647" y="106521"/>
                  </a:lnTo>
                  <a:lnTo>
                    <a:pt x="449838" y="86544"/>
                  </a:lnTo>
                  <a:lnTo>
                    <a:pt x="473161" y="69833"/>
                  </a:lnTo>
                  <a:lnTo>
                    <a:pt x="493120" y="63383"/>
                  </a:lnTo>
                  <a:lnTo>
                    <a:pt x="513752" y="46786"/>
                  </a:lnTo>
                  <a:lnTo>
                    <a:pt x="522496" y="46308"/>
                  </a:lnTo>
                  <a:lnTo>
                    <a:pt x="522955" y="47351"/>
                  </a:lnTo>
                  <a:lnTo>
                    <a:pt x="523751" y="59523"/>
                  </a:lnTo>
                  <a:lnTo>
                    <a:pt x="522733" y="61453"/>
                  </a:lnTo>
                  <a:lnTo>
                    <a:pt x="520996" y="62740"/>
                  </a:lnTo>
                  <a:lnTo>
                    <a:pt x="518780" y="63597"/>
                  </a:lnTo>
                  <a:lnTo>
                    <a:pt x="517302" y="66285"/>
                  </a:lnTo>
                  <a:lnTo>
                    <a:pt x="513548" y="90101"/>
                  </a:lnTo>
                  <a:lnTo>
                    <a:pt x="499181" y="117313"/>
                  </a:lnTo>
                  <a:lnTo>
                    <a:pt x="495390" y="134459"/>
                  </a:lnTo>
                  <a:lnTo>
                    <a:pt x="489092" y="147771"/>
                  </a:lnTo>
                  <a:lnTo>
                    <a:pt x="485858" y="192216"/>
                  </a:lnTo>
                  <a:lnTo>
                    <a:pt x="485783" y="210931"/>
                  </a:lnTo>
                  <a:lnTo>
                    <a:pt x="488599" y="217521"/>
                  </a:lnTo>
                  <a:lnTo>
                    <a:pt x="493974" y="225318"/>
                  </a:lnTo>
                  <a:lnTo>
                    <a:pt x="497531" y="226384"/>
                  </a:lnTo>
                  <a:lnTo>
                    <a:pt x="517653" y="227187"/>
                  </a:lnTo>
                  <a:lnTo>
                    <a:pt x="523930" y="224393"/>
                  </a:lnTo>
                  <a:lnTo>
                    <a:pt x="554301" y="204846"/>
                  </a:lnTo>
                  <a:lnTo>
                    <a:pt x="588510" y="160308"/>
                  </a:lnTo>
                  <a:lnTo>
                    <a:pt x="615868" y="118394"/>
                  </a:lnTo>
                  <a:lnTo>
                    <a:pt x="635345" y="77607"/>
                  </a:lnTo>
                  <a:lnTo>
                    <a:pt x="637614" y="57628"/>
                  </a:lnTo>
                  <a:lnTo>
                    <a:pt x="635102" y="48491"/>
                  </a:lnTo>
                  <a:lnTo>
                    <a:pt x="624865" y="34002"/>
                  </a:lnTo>
                  <a:lnTo>
                    <a:pt x="618853" y="30230"/>
                  </a:lnTo>
                  <a:lnTo>
                    <a:pt x="606369" y="27808"/>
                  </a:lnTo>
                  <a:lnTo>
                    <a:pt x="596881" y="27388"/>
                  </a:lnTo>
                  <a:lnTo>
                    <a:pt x="590540" y="30113"/>
                  </a:lnTo>
                  <a:lnTo>
                    <a:pt x="587367" y="32321"/>
                  </a:lnTo>
                  <a:lnTo>
                    <a:pt x="568125" y="37981"/>
                  </a:lnTo>
                  <a:lnTo>
                    <a:pt x="531662" y="73282"/>
                  </a:lnTo>
                  <a:lnTo>
                    <a:pt x="504878" y="119703"/>
                  </a:lnTo>
                  <a:lnTo>
                    <a:pt x="501685" y="123797"/>
                  </a:lnTo>
                  <a:lnTo>
                    <a:pt x="498136" y="133992"/>
                  </a:lnTo>
                  <a:lnTo>
                    <a:pt x="495297" y="1605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830"/>
            <p:cNvSpPr/>
            <p:nvPr>
              <p:custDataLst>
                <p:tags r:id="rId76"/>
              </p:custDataLst>
            </p:nvPr>
          </p:nvSpPr>
          <p:spPr>
            <a:xfrm>
              <a:off x="4048125" y="5467350"/>
              <a:ext cx="133351" cy="76201"/>
            </a:xfrm>
            <a:custGeom>
              <a:avLst/>
              <a:gdLst/>
              <a:ahLst/>
              <a:cxnLst/>
              <a:rect l="0" t="0" r="0" b="0"/>
              <a:pathLst>
                <a:path w="133351" h="76201">
                  <a:moveTo>
                    <a:pt x="0" y="0"/>
                  </a:moveTo>
                  <a:lnTo>
                    <a:pt x="0" y="0"/>
                  </a:lnTo>
                  <a:lnTo>
                    <a:pt x="0" y="45863"/>
                  </a:lnTo>
                  <a:lnTo>
                    <a:pt x="14189" y="61768"/>
                  </a:lnTo>
                  <a:lnTo>
                    <a:pt x="19712" y="64495"/>
                  </a:lnTo>
                  <a:lnTo>
                    <a:pt x="35012" y="67447"/>
                  </a:lnTo>
                  <a:lnTo>
                    <a:pt x="45755" y="74838"/>
                  </a:lnTo>
                  <a:lnTo>
                    <a:pt x="52127" y="75797"/>
                  </a:lnTo>
                  <a:lnTo>
                    <a:pt x="78168" y="76164"/>
                  </a:lnTo>
                  <a:lnTo>
                    <a:pt x="85189" y="73362"/>
                  </a:lnTo>
                  <a:lnTo>
                    <a:pt x="93263" y="67996"/>
                  </a:lnTo>
                  <a:lnTo>
                    <a:pt x="105349" y="66850"/>
                  </a:lnTo>
                  <a:lnTo>
                    <a:pt x="108333" y="66791"/>
                  </a:lnTo>
                  <a:lnTo>
                    <a:pt x="110322" y="67810"/>
                  </a:lnTo>
                  <a:lnTo>
                    <a:pt x="111648" y="69549"/>
                  </a:lnTo>
                  <a:lnTo>
                    <a:pt x="112532" y="71766"/>
                  </a:lnTo>
                  <a:lnTo>
                    <a:pt x="114179" y="73244"/>
                  </a:lnTo>
                  <a:lnTo>
                    <a:pt x="122346" y="75810"/>
                  </a:lnTo>
                  <a:lnTo>
                    <a:pt x="1333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831"/>
            <p:cNvSpPr/>
            <p:nvPr>
              <p:custDataLst>
                <p:tags r:id="rId77"/>
              </p:custDataLst>
            </p:nvPr>
          </p:nvSpPr>
          <p:spPr>
            <a:xfrm>
              <a:off x="4286250" y="5410234"/>
              <a:ext cx="228601" cy="19017"/>
            </a:xfrm>
            <a:custGeom>
              <a:avLst/>
              <a:gdLst/>
              <a:ahLst/>
              <a:cxnLst/>
              <a:rect l="0" t="0" r="0" b="0"/>
              <a:pathLst>
                <a:path w="228601" h="19017">
                  <a:moveTo>
                    <a:pt x="0" y="19016"/>
                  </a:moveTo>
                  <a:lnTo>
                    <a:pt x="0" y="19016"/>
                  </a:lnTo>
                  <a:lnTo>
                    <a:pt x="5057" y="19016"/>
                  </a:lnTo>
                  <a:lnTo>
                    <a:pt x="6546" y="17958"/>
                  </a:lnTo>
                  <a:lnTo>
                    <a:pt x="7539" y="16194"/>
                  </a:lnTo>
                  <a:lnTo>
                    <a:pt x="9491" y="9607"/>
                  </a:lnTo>
                  <a:lnTo>
                    <a:pt x="54888" y="9491"/>
                  </a:lnTo>
                  <a:lnTo>
                    <a:pt x="100724" y="9491"/>
                  </a:lnTo>
                  <a:lnTo>
                    <a:pt x="107561" y="9491"/>
                  </a:lnTo>
                  <a:lnTo>
                    <a:pt x="155043" y="141"/>
                  </a:lnTo>
                  <a:lnTo>
                    <a:pt x="173266" y="0"/>
                  </a:lnTo>
                  <a:lnTo>
                    <a:pt x="180371" y="2803"/>
                  </a:lnTo>
                  <a:lnTo>
                    <a:pt x="187057" y="6519"/>
                  </a:lnTo>
                  <a:lnTo>
                    <a:pt x="199972" y="8905"/>
                  </a:lnTo>
                  <a:lnTo>
                    <a:pt x="218634" y="9488"/>
                  </a:lnTo>
                  <a:lnTo>
                    <a:pt x="228600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7" name="SMARTInkShape-Group216"/>
          <p:cNvGrpSpPr/>
          <p:nvPr/>
        </p:nvGrpSpPr>
        <p:grpSpPr>
          <a:xfrm>
            <a:off x="4658121" y="5162550"/>
            <a:ext cx="989684" cy="371440"/>
            <a:chOff x="4658121" y="5162550"/>
            <a:chExt cx="989684" cy="371440"/>
          </a:xfrm>
        </p:grpSpPr>
        <p:sp>
          <p:nvSpPr>
            <p:cNvPr id="401" name="SMARTInkShape-832"/>
            <p:cNvSpPr/>
            <p:nvPr>
              <p:custDataLst>
                <p:tags r:id="rId66"/>
              </p:custDataLst>
            </p:nvPr>
          </p:nvSpPr>
          <p:spPr>
            <a:xfrm>
              <a:off x="4658121" y="5400675"/>
              <a:ext cx="161530" cy="133315"/>
            </a:xfrm>
            <a:custGeom>
              <a:avLst/>
              <a:gdLst/>
              <a:ahLst/>
              <a:cxnLst/>
              <a:rect l="0" t="0" r="0" b="0"/>
              <a:pathLst>
                <a:path w="161530" h="133315">
                  <a:moveTo>
                    <a:pt x="152004" y="0"/>
                  </a:moveTo>
                  <a:lnTo>
                    <a:pt x="152004" y="0"/>
                  </a:lnTo>
                  <a:lnTo>
                    <a:pt x="152004" y="8201"/>
                  </a:lnTo>
                  <a:lnTo>
                    <a:pt x="150946" y="8642"/>
                  </a:lnTo>
                  <a:lnTo>
                    <a:pt x="146947" y="9133"/>
                  </a:lnTo>
                  <a:lnTo>
                    <a:pt x="145458" y="10321"/>
                  </a:lnTo>
                  <a:lnTo>
                    <a:pt x="143803" y="14465"/>
                  </a:lnTo>
                  <a:lnTo>
                    <a:pt x="142303" y="15994"/>
                  </a:lnTo>
                  <a:lnTo>
                    <a:pt x="137815" y="17692"/>
                  </a:lnTo>
                  <a:lnTo>
                    <a:pt x="136194" y="19202"/>
                  </a:lnTo>
                  <a:lnTo>
                    <a:pt x="134394" y="23704"/>
                  </a:lnTo>
                  <a:lnTo>
                    <a:pt x="132856" y="25328"/>
                  </a:lnTo>
                  <a:lnTo>
                    <a:pt x="119823" y="33203"/>
                  </a:lnTo>
                  <a:lnTo>
                    <a:pt x="82037" y="69969"/>
                  </a:lnTo>
                  <a:lnTo>
                    <a:pt x="72930" y="73431"/>
                  </a:lnTo>
                  <a:lnTo>
                    <a:pt x="67538" y="74354"/>
                  </a:lnTo>
                  <a:lnTo>
                    <a:pt x="63943" y="76028"/>
                  </a:lnTo>
                  <a:lnTo>
                    <a:pt x="61547" y="78201"/>
                  </a:lnTo>
                  <a:lnTo>
                    <a:pt x="52644" y="89295"/>
                  </a:lnTo>
                  <a:lnTo>
                    <a:pt x="46814" y="92604"/>
                  </a:lnTo>
                  <a:lnTo>
                    <a:pt x="40694" y="95133"/>
                  </a:lnTo>
                  <a:lnTo>
                    <a:pt x="18643" y="111657"/>
                  </a:lnTo>
                  <a:lnTo>
                    <a:pt x="15472" y="112538"/>
                  </a:lnTo>
                  <a:lnTo>
                    <a:pt x="13358" y="114183"/>
                  </a:lnTo>
                  <a:lnTo>
                    <a:pt x="0" y="132946"/>
                  </a:lnTo>
                  <a:lnTo>
                    <a:pt x="7840" y="133314"/>
                  </a:lnTo>
                  <a:lnTo>
                    <a:pt x="17216" y="125146"/>
                  </a:lnTo>
                  <a:lnTo>
                    <a:pt x="23285" y="124216"/>
                  </a:lnTo>
                  <a:lnTo>
                    <a:pt x="41007" y="123859"/>
                  </a:lnTo>
                  <a:lnTo>
                    <a:pt x="47286" y="121018"/>
                  </a:lnTo>
                  <a:lnTo>
                    <a:pt x="53604" y="117286"/>
                  </a:lnTo>
                  <a:lnTo>
                    <a:pt x="66284" y="114889"/>
                  </a:lnTo>
                  <a:lnTo>
                    <a:pt x="101173" y="114310"/>
                  </a:lnTo>
                  <a:lnTo>
                    <a:pt x="105777" y="111483"/>
                  </a:lnTo>
                  <a:lnTo>
                    <a:pt x="108486" y="109247"/>
                  </a:lnTo>
                  <a:lnTo>
                    <a:pt x="111350" y="108814"/>
                  </a:lnTo>
                  <a:lnTo>
                    <a:pt x="132774" y="114116"/>
                  </a:lnTo>
                  <a:lnTo>
                    <a:pt x="16152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2" name="SMARTInkShape-833"/>
            <p:cNvSpPr/>
            <p:nvPr>
              <p:custDataLst>
                <p:tags r:id="rId67"/>
              </p:custDataLst>
            </p:nvPr>
          </p:nvSpPr>
          <p:spPr>
            <a:xfrm>
              <a:off x="4991103" y="5229225"/>
              <a:ext cx="133348" cy="209512"/>
            </a:xfrm>
            <a:custGeom>
              <a:avLst/>
              <a:gdLst/>
              <a:ahLst/>
              <a:cxnLst/>
              <a:rect l="0" t="0" r="0" b="0"/>
              <a:pathLst>
                <a:path w="133348" h="209512">
                  <a:moveTo>
                    <a:pt x="133347" y="0"/>
                  </a:moveTo>
                  <a:lnTo>
                    <a:pt x="133347" y="0"/>
                  </a:lnTo>
                  <a:lnTo>
                    <a:pt x="123822" y="0"/>
                  </a:lnTo>
                  <a:lnTo>
                    <a:pt x="123822" y="9409"/>
                  </a:lnTo>
                  <a:lnTo>
                    <a:pt x="109241" y="9525"/>
                  </a:lnTo>
                  <a:lnTo>
                    <a:pt x="107752" y="10583"/>
                  </a:lnTo>
                  <a:lnTo>
                    <a:pt x="106758" y="12347"/>
                  </a:lnTo>
                  <a:lnTo>
                    <a:pt x="105164" y="17726"/>
                  </a:lnTo>
                  <a:lnTo>
                    <a:pt x="102124" y="18462"/>
                  </a:lnTo>
                  <a:lnTo>
                    <a:pt x="99832" y="18658"/>
                  </a:lnTo>
                  <a:lnTo>
                    <a:pt x="98303" y="19846"/>
                  </a:lnTo>
                  <a:lnTo>
                    <a:pt x="96605" y="23990"/>
                  </a:lnTo>
                  <a:lnTo>
                    <a:pt x="95095" y="25519"/>
                  </a:lnTo>
                  <a:lnTo>
                    <a:pt x="90593" y="27217"/>
                  </a:lnTo>
                  <a:lnTo>
                    <a:pt x="88969" y="28727"/>
                  </a:lnTo>
                  <a:lnTo>
                    <a:pt x="81093" y="41713"/>
                  </a:lnTo>
                  <a:lnTo>
                    <a:pt x="61296" y="63526"/>
                  </a:lnTo>
                  <a:lnTo>
                    <a:pt x="45460" y="107009"/>
                  </a:lnTo>
                  <a:lnTo>
                    <a:pt x="37456" y="121665"/>
                  </a:lnTo>
                  <a:lnTo>
                    <a:pt x="25270" y="141155"/>
                  </a:lnTo>
                  <a:lnTo>
                    <a:pt x="17044" y="161281"/>
                  </a:lnTo>
                  <a:lnTo>
                    <a:pt x="14537" y="164670"/>
                  </a:lnTo>
                  <a:lnTo>
                    <a:pt x="11751" y="174081"/>
                  </a:lnTo>
                  <a:lnTo>
                    <a:pt x="9962" y="192313"/>
                  </a:lnTo>
                  <a:lnTo>
                    <a:pt x="8757" y="194884"/>
                  </a:lnTo>
                  <a:lnTo>
                    <a:pt x="6895" y="196598"/>
                  </a:lnTo>
                  <a:lnTo>
                    <a:pt x="4596" y="197740"/>
                  </a:lnTo>
                  <a:lnTo>
                    <a:pt x="3062" y="199560"/>
                  </a:lnTo>
                  <a:lnTo>
                    <a:pt x="7" y="209511"/>
                  </a:lnTo>
                  <a:lnTo>
                    <a:pt x="0" y="204482"/>
                  </a:lnTo>
                  <a:lnTo>
                    <a:pt x="1057" y="202997"/>
                  </a:lnTo>
                  <a:lnTo>
                    <a:pt x="2820" y="202006"/>
                  </a:lnTo>
                  <a:lnTo>
                    <a:pt x="952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3" name="SMARTInkShape-834"/>
            <p:cNvSpPr/>
            <p:nvPr>
              <p:custDataLst>
                <p:tags r:id="rId68"/>
              </p:custDataLst>
            </p:nvPr>
          </p:nvSpPr>
          <p:spPr>
            <a:xfrm>
              <a:off x="5067300" y="5230559"/>
              <a:ext cx="38101" cy="208217"/>
            </a:xfrm>
            <a:custGeom>
              <a:avLst/>
              <a:gdLst/>
              <a:ahLst/>
              <a:cxnLst/>
              <a:rect l="0" t="0" r="0" b="0"/>
              <a:pathLst>
                <a:path w="38101" h="208217">
                  <a:moveTo>
                    <a:pt x="28575" y="17716"/>
                  </a:moveTo>
                  <a:lnTo>
                    <a:pt x="28575" y="17716"/>
                  </a:lnTo>
                  <a:lnTo>
                    <a:pt x="28575" y="8307"/>
                  </a:lnTo>
                  <a:lnTo>
                    <a:pt x="36776" y="0"/>
                  </a:lnTo>
                  <a:lnTo>
                    <a:pt x="37217" y="614"/>
                  </a:lnTo>
                  <a:lnTo>
                    <a:pt x="38100" y="39988"/>
                  </a:lnTo>
                  <a:lnTo>
                    <a:pt x="35278" y="46312"/>
                  </a:lnTo>
                  <a:lnTo>
                    <a:pt x="31555" y="52650"/>
                  </a:lnTo>
                  <a:lnTo>
                    <a:pt x="29163" y="65343"/>
                  </a:lnTo>
                  <a:lnTo>
                    <a:pt x="27539" y="100442"/>
                  </a:lnTo>
                  <a:lnTo>
                    <a:pt x="20377" y="124226"/>
                  </a:lnTo>
                  <a:lnTo>
                    <a:pt x="18069" y="156449"/>
                  </a:lnTo>
                  <a:lnTo>
                    <a:pt x="12528" y="167713"/>
                  </a:lnTo>
                  <a:lnTo>
                    <a:pt x="9525" y="208058"/>
                  </a:lnTo>
                  <a:lnTo>
                    <a:pt x="0" y="208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SMARTInkShape-835"/>
            <p:cNvSpPr/>
            <p:nvPr>
              <p:custDataLst>
                <p:tags r:id="rId69"/>
              </p:custDataLst>
            </p:nvPr>
          </p:nvSpPr>
          <p:spPr>
            <a:xfrm>
              <a:off x="5019675" y="5276853"/>
              <a:ext cx="256772" cy="142869"/>
            </a:xfrm>
            <a:custGeom>
              <a:avLst/>
              <a:gdLst/>
              <a:ahLst/>
              <a:cxnLst/>
              <a:rect l="0" t="0" r="0" b="0"/>
              <a:pathLst>
                <a:path w="256772" h="142869">
                  <a:moveTo>
                    <a:pt x="9525" y="114297"/>
                  </a:moveTo>
                  <a:lnTo>
                    <a:pt x="9525" y="114297"/>
                  </a:lnTo>
                  <a:lnTo>
                    <a:pt x="0" y="104772"/>
                  </a:lnTo>
                  <a:lnTo>
                    <a:pt x="13257" y="104772"/>
                  </a:lnTo>
                  <a:lnTo>
                    <a:pt x="15188" y="103714"/>
                  </a:lnTo>
                  <a:lnTo>
                    <a:pt x="16475" y="101950"/>
                  </a:lnTo>
                  <a:lnTo>
                    <a:pt x="17334" y="99716"/>
                  </a:lnTo>
                  <a:lnTo>
                    <a:pt x="18964" y="98227"/>
                  </a:lnTo>
                  <a:lnTo>
                    <a:pt x="23598" y="96571"/>
                  </a:lnTo>
                  <a:lnTo>
                    <a:pt x="51076" y="94266"/>
                  </a:lnTo>
                  <a:lnTo>
                    <a:pt x="68924" y="87723"/>
                  </a:lnTo>
                  <a:lnTo>
                    <a:pt x="79316" y="85553"/>
                  </a:lnTo>
                  <a:lnTo>
                    <a:pt x="126003" y="57089"/>
                  </a:lnTo>
                  <a:lnTo>
                    <a:pt x="140698" y="50427"/>
                  </a:lnTo>
                  <a:lnTo>
                    <a:pt x="160201" y="43120"/>
                  </a:lnTo>
                  <a:lnTo>
                    <a:pt x="180330" y="31220"/>
                  </a:lnTo>
                  <a:lnTo>
                    <a:pt x="187039" y="28691"/>
                  </a:lnTo>
                  <a:lnTo>
                    <a:pt x="215858" y="11284"/>
                  </a:lnTo>
                  <a:lnTo>
                    <a:pt x="226044" y="8812"/>
                  </a:lnTo>
                  <a:lnTo>
                    <a:pt x="236325" y="1366"/>
                  </a:lnTo>
                  <a:lnTo>
                    <a:pt x="247211" y="33"/>
                  </a:lnTo>
                  <a:lnTo>
                    <a:pt x="255812" y="0"/>
                  </a:lnTo>
                  <a:lnTo>
                    <a:pt x="256267" y="1057"/>
                  </a:lnTo>
                  <a:lnTo>
                    <a:pt x="256771" y="5054"/>
                  </a:lnTo>
                  <a:lnTo>
                    <a:pt x="254172" y="10359"/>
                  </a:lnTo>
                  <a:lnTo>
                    <a:pt x="248938" y="17331"/>
                  </a:lnTo>
                  <a:lnTo>
                    <a:pt x="246846" y="26312"/>
                  </a:lnTo>
                  <a:lnTo>
                    <a:pt x="241179" y="35193"/>
                  </a:lnTo>
                  <a:lnTo>
                    <a:pt x="238728" y="47676"/>
                  </a:lnTo>
                  <a:lnTo>
                    <a:pt x="238527" y="50833"/>
                  </a:lnTo>
                  <a:lnTo>
                    <a:pt x="235482" y="57164"/>
                  </a:lnTo>
                  <a:lnTo>
                    <a:pt x="233188" y="60333"/>
                  </a:lnTo>
                  <a:lnTo>
                    <a:pt x="229959" y="74907"/>
                  </a:lnTo>
                  <a:lnTo>
                    <a:pt x="227621" y="101335"/>
                  </a:lnTo>
                  <a:lnTo>
                    <a:pt x="221076" y="114245"/>
                  </a:lnTo>
                  <a:lnTo>
                    <a:pt x="219075" y="142868"/>
                  </a:lnTo>
                  <a:lnTo>
                    <a:pt x="219075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SMARTInkShape-836"/>
            <p:cNvSpPr/>
            <p:nvPr>
              <p:custDataLst>
                <p:tags r:id="rId70"/>
              </p:custDataLst>
            </p:nvPr>
          </p:nvSpPr>
          <p:spPr>
            <a:xfrm>
              <a:off x="5248275" y="5219701"/>
              <a:ext cx="323723" cy="209547"/>
            </a:xfrm>
            <a:custGeom>
              <a:avLst/>
              <a:gdLst/>
              <a:ahLst/>
              <a:cxnLst/>
              <a:rect l="0" t="0" r="0" b="0"/>
              <a:pathLst>
                <a:path w="323723" h="209547">
                  <a:moveTo>
                    <a:pt x="0" y="85724"/>
                  </a:moveTo>
                  <a:lnTo>
                    <a:pt x="0" y="85724"/>
                  </a:lnTo>
                  <a:lnTo>
                    <a:pt x="0" y="58510"/>
                  </a:lnTo>
                  <a:lnTo>
                    <a:pt x="36647" y="20502"/>
                  </a:lnTo>
                  <a:lnTo>
                    <a:pt x="42726" y="19480"/>
                  </a:lnTo>
                  <a:lnTo>
                    <a:pt x="79771" y="19049"/>
                  </a:lnTo>
                  <a:lnTo>
                    <a:pt x="81755" y="20108"/>
                  </a:lnTo>
                  <a:lnTo>
                    <a:pt x="83079" y="21871"/>
                  </a:lnTo>
                  <a:lnTo>
                    <a:pt x="85203" y="27250"/>
                  </a:lnTo>
                  <a:lnTo>
                    <a:pt x="85570" y="33238"/>
                  </a:lnTo>
                  <a:lnTo>
                    <a:pt x="88479" y="38761"/>
                  </a:lnTo>
                  <a:lnTo>
                    <a:pt x="93912" y="45873"/>
                  </a:lnTo>
                  <a:lnTo>
                    <a:pt x="94985" y="54883"/>
                  </a:lnTo>
                  <a:lnTo>
                    <a:pt x="95133" y="60728"/>
                  </a:lnTo>
                  <a:lnTo>
                    <a:pt x="92376" y="66853"/>
                  </a:lnTo>
                  <a:lnTo>
                    <a:pt x="88681" y="73103"/>
                  </a:lnTo>
                  <a:lnTo>
                    <a:pt x="85542" y="82573"/>
                  </a:lnTo>
                  <a:lnTo>
                    <a:pt x="72583" y="98427"/>
                  </a:lnTo>
                  <a:lnTo>
                    <a:pt x="66479" y="101954"/>
                  </a:lnTo>
                  <a:lnTo>
                    <a:pt x="60238" y="104578"/>
                  </a:lnTo>
                  <a:lnTo>
                    <a:pt x="38095" y="121176"/>
                  </a:lnTo>
                  <a:lnTo>
                    <a:pt x="20931" y="123669"/>
                  </a:lnTo>
                  <a:lnTo>
                    <a:pt x="9656" y="123823"/>
                  </a:lnTo>
                  <a:lnTo>
                    <a:pt x="9564" y="118767"/>
                  </a:lnTo>
                  <a:lnTo>
                    <a:pt x="10609" y="117277"/>
                  </a:lnTo>
                  <a:lnTo>
                    <a:pt x="12364" y="116285"/>
                  </a:lnTo>
                  <a:lnTo>
                    <a:pt x="17730" y="114691"/>
                  </a:lnTo>
                  <a:lnTo>
                    <a:pt x="27135" y="106132"/>
                  </a:lnTo>
                  <a:lnTo>
                    <a:pt x="35895" y="103984"/>
                  </a:lnTo>
                  <a:lnTo>
                    <a:pt x="44737" y="98308"/>
                  </a:lnTo>
                  <a:lnTo>
                    <a:pt x="54061" y="96155"/>
                  </a:lnTo>
                  <a:lnTo>
                    <a:pt x="90224" y="95252"/>
                  </a:lnTo>
                  <a:lnTo>
                    <a:pt x="95838" y="98072"/>
                  </a:lnTo>
                  <a:lnTo>
                    <a:pt x="101862" y="101796"/>
                  </a:lnTo>
                  <a:lnTo>
                    <a:pt x="112453" y="104382"/>
                  </a:lnTo>
                  <a:lnTo>
                    <a:pt x="121539" y="111243"/>
                  </a:lnTo>
                  <a:lnTo>
                    <a:pt x="127395" y="112941"/>
                  </a:lnTo>
                  <a:lnTo>
                    <a:pt x="129380" y="114451"/>
                  </a:lnTo>
                  <a:lnTo>
                    <a:pt x="132828" y="122381"/>
                  </a:lnTo>
                  <a:lnTo>
                    <a:pt x="133346" y="147411"/>
                  </a:lnTo>
                  <a:lnTo>
                    <a:pt x="130526" y="153004"/>
                  </a:lnTo>
                  <a:lnTo>
                    <a:pt x="126803" y="159018"/>
                  </a:lnTo>
                  <a:lnTo>
                    <a:pt x="123649" y="168353"/>
                  </a:lnTo>
                  <a:lnTo>
                    <a:pt x="119160" y="174659"/>
                  </a:lnTo>
                  <a:lnTo>
                    <a:pt x="105626" y="184160"/>
                  </a:lnTo>
                  <a:lnTo>
                    <a:pt x="90754" y="190305"/>
                  </a:lnTo>
                  <a:lnTo>
                    <a:pt x="89078" y="192486"/>
                  </a:lnTo>
                  <a:lnTo>
                    <a:pt x="87961" y="194999"/>
                  </a:lnTo>
                  <a:lnTo>
                    <a:pt x="85098" y="196674"/>
                  </a:lnTo>
                  <a:lnTo>
                    <a:pt x="68119" y="202184"/>
                  </a:lnTo>
                  <a:lnTo>
                    <a:pt x="59317" y="208094"/>
                  </a:lnTo>
                  <a:lnTo>
                    <a:pt x="49974" y="209261"/>
                  </a:lnTo>
                  <a:lnTo>
                    <a:pt x="38256" y="209546"/>
                  </a:lnTo>
                  <a:lnTo>
                    <a:pt x="38114" y="201348"/>
                  </a:lnTo>
                  <a:lnTo>
                    <a:pt x="39168" y="200907"/>
                  </a:lnTo>
                  <a:lnTo>
                    <a:pt x="43161" y="200416"/>
                  </a:lnTo>
                  <a:lnTo>
                    <a:pt x="44648" y="199227"/>
                  </a:lnTo>
                  <a:lnTo>
                    <a:pt x="52290" y="186801"/>
                  </a:lnTo>
                  <a:lnTo>
                    <a:pt x="98321" y="149220"/>
                  </a:lnTo>
                  <a:lnTo>
                    <a:pt x="117650" y="135465"/>
                  </a:lnTo>
                  <a:lnTo>
                    <a:pt x="135579" y="116285"/>
                  </a:lnTo>
                  <a:lnTo>
                    <a:pt x="181622" y="78236"/>
                  </a:lnTo>
                  <a:lnTo>
                    <a:pt x="227780" y="47677"/>
                  </a:lnTo>
                  <a:lnTo>
                    <a:pt x="262611" y="23284"/>
                  </a:lnTo>
                  <a:lnTo>
                    <a:pt x="276044" y="17063"/>
                  </a:lnTo>
                  <a:lnTo>
                    <a:pt x="292076" y="3971"/>
                  </a:lnTo>
                  <a:lnTo>
                    <a:pt x="302915" y="522"/>
                  </a:lnTo>
                  <a:lnTo>
                    <a:pt x="323419" y="0"/>
                  </a:lnTo>
                  <a:lnTo>
                    <a:pt x="323722" y="5056"/>
                  </a:lnTo>
                  <a:lnTo>
                    <a:pt x="320971" y="10361"/>
                  </a:lnTo>
                  <a:lnTo>
                    <a:pt x="315638" y="17333"/>
                  </a:lnTo>
                  <a:lnTo>
                    <a:pt x="313525" y="26314"/>
                  </a:lnTo>
                  <a:lnTo>
                    <a:pt x="307856" y="35195"/>
                  </a:lnTo>
                  <a:lnTo>
                    <a:pt x="304647" y="44530"/>
                  </a:lnTo>
                  <a:lnTo>
                    <a:pt x="289691" y="70052"/>
                  </a:lnTo>
                  <a:lnTo>
                    <a:pt x="285860" y="81668"/>
                  </a:lnTo>
                  <a:lnTo>
                    <a:pt x="279550" y="91813"/>
                  </a:lnTo>
                  <a:lnTo>
                    <a:pt x="277210" y="101522"/>
                  </a:lnTo>
                  <a:lnTo>
                    <a:pt x="275459" y="112160"/>
                  </a:lnTo>
                  <a:lnTo>
                    <a:pt x="268063" y="135197"/>
                  </a:lnTo>
                  <a:lnTo>
                    <a:pt x="265911" y="148962"/>
                  </a:lnTo>
                  <a:lnTo>
                    <a:pt x="259214" y="161872"/>
                  </a:lnTo>
                  <a:lnTo>
                    <a:pt x="257175" y="190495"/>
                  </a:lnTo>
                  <a:lnTo>
                    <a:pt x="257175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SMARTInkShape-837"/>
            <p:cNvSpPr/>
            <p:nvPr>
              <p:custDataLst>
                <p:tags r:id="rId71"/>
              </p:custDataLst>
            </p:nvPr>
          </p:nvSpPr>
          <p:spPr>
            <a:xfrm>
              <a:off x="5524500" y="5162550"/>
              <a:ext cx="123305" cy="148331"/>
            </a:xfrm>
            <a:custGeom>
              <a:avLst/>
              <a:gdLst/>
              <a:ahLst/>
              <a:cxnLst/>
              <a:rect l="0" t="0" r="0" b="0"/>
              <a:pathLst>
                <a:path w="123305" h="148331">
                  <a:moveTo>
                    <a:pt x="0" y="114300"/>
                  </a:moveTo>
                  <a:lnTo>
                    <a:pt x="0" y="114300"/>
                  </a:lnTo>
                  <a:lnTo>
                    <a:pt x="0" y="69656"/>
                  </a:lnTo>
                  <a:lnTo>
                    <a:pt x="0" y="63414"/>
                  </a:lnTo>
                  <a:lnTo>
                    <a:pt x="2822" y="57112"/>
                  </a:lnTo>
                  <a:lnTo>
                    <a:pt x="8201" y="49499"/>
                  </a:lnTo>
                  <a:lnTo>
                    <a:pt x="9409" y="39589"/>
                  </a:lnTo>
                  <a:lnTo>
                    <a:pt x="16049" y="30790"/>
                  </a:lnTo>
                  <a:lnTo>
                    <a:pt x="17716" y="24973"/>
                  </a:lnTo>
                  <a:lnTo>
                    <a:pt x="19219" y="22999"/>
                  </a:lnTo>
                  <a:lnTo>
                    <a:pt x="48231" y="2180"/>
                  </a:lnTo>
                  <a:lnTo>
                    <a:pt x="66503" y="85"/>
                  </a:lnTo>
                  <a:lnTo>
                    <a:pt x="93403" y="0"/>
                  </a:lnTo>
                  <a:lnTo>
                    <a:pt x="99759" y="5056"/>
                  </a:lnTo>
                  <a:lnTo>
                    <a:pt x="102546" y="10361"/>
                  </a:lnTo>
                  <a:lnTo>
                    <a:pt x="103289" y="13257"/>
                  </a:lnTo>
                  <a:lnTo>
                    <a:pt x="121193" y="45661"/>
                  </a:lnTo>
                  <a:lnTo>
                    <a:pt x="123304" y="59937"/>
                  </a:lnTo>
                  <a:lnTo>
                    <a:pt x="113494" y="101332"/>
                  </a:lnTo>
                  <a:lnTo>
                    <a:pt x="103989" y="114247"/>
                  </a:lnTo>
                  <a:lnTo>
                    <a:pt x="82505" y="136522"/>
                  </a:lnTo>
                  <a:lnTo>
                    <a:pt x="76180" y="140052"/>
                  </a:lnTo>
                  <a:lnTo>
                    <a:pt x="63496" y="142317"/>
                  </a:lnTo>
                  <a:lnTo>
                    <a:pt x="53973" y="142710"/>
                  </a:lnTo>
                  <a:lnTo>
                    <a:pt x="47625" y="145624"/>
                  </a:lnTo>
                  <a:lnTo>
                    <a:pt x="44450" y="147882"/>
                  </a:lnTo>
                  <a:lnTo>
                    <a:pt x="42333" y="148330"/>
                  </a:lnTo>
                  <a:lnTo>
                    <a:pt x="40922" y="147570"/>
                  </a:lnTo>
                  <a:lnTo>
                    <a:pt x="39981" y="146005"/>
                  </a:lnTo>
                  <a:lnTo>
                    <a:pt x="38296" y="144962"/>
                  </a:lnTo>
                  <a:lnTo>
                    <a:pt x="30867" y="143494"/>
                  </a:lnTo>
                  <a:lnTo>
                    <a:pt x="5016" y="142882"/>
                  </a:lnTo>
                  <a:lnTo>
                    <a:pt x="3344" y="141821"/>
                  </a:lnTo>
                  <a:lnTo>
                    <a:pt x="2229" y="140056"/>
                  </a:lnTo>
                  <a:lnTo>
                    <a:pt x="0" y="133353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4" name="SMARTInkShape-Group217"/>
          <p:cNvGrpSpPr/>
          <p:nvPr/>
        </p:nvGrpSpPr>
        <p:grpSpPr>
          <a:xfrm>
            <a:off x="6048375" y="5087719"/>
            <a:ext cx="1019165" cy="303432"/>
            <a:chOff x="6048375" y="5087719"/>
            <a:chExt cx="1019165" cy="303432"/>
          </a:xfrm>
        </p:grpSpPr>
        <p:sp>
          <p:nvSpPr>
            <p:cNvPr id="408" name="SMARTInkShape-838"/>
            <p:cNvSpPr/>
            <p:nvPr>
              <p:custDataLst>
                <p:tags r:id="rId60"/>
              </p:custDataLst>
            </p:nvPr>
          </p:nvSpPr>
          <p:spPr>
            <a:xfrm>
              <a:off x="6076950" y="5238750"/>
              <a:ext cx="152401" cy="9526"/>
            </a:xfrm>
            <a:custGeom>
              <a:avLst/>
              <a:gdLst/>
              <a:ahLst/>
              <a:cxnLst/>
              <a:rect l="0" t="0" r="0" b="0"/>
              <a:pathLst>
                <a:path w="152401" h="9526">
                  <a:moveTo>
                    <a:pt x="0" y="0"/>
                  </a:moveTo>
                  <a:lnTo>
                    <a:pt x="0" y="0"/>
                  </a:lnTo>
                  <a:lnTo>
                    <a:pt x="44737" y="0"/>
                  </a:lnTo>
                  <a:lnTo>
                    <a:pt x="92075" y="0"/>
                  </a:lnTo>
                  <a:lnTo>
                    <a:pt x="139340" y="0"/>
                  </a:lnTo>
                  <a:lnTo>
                    <a:pt x="152362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SMARTInkShape-839"/>
            <p:cNvSpPr/>
            <p:nvPr>
              <p:custDataLst>
                <p:tags r:id="rId61"/>
              </p:custDataLst>
            </p:nvPr>
          </p:nvSpPr>
          <p:spPr>
            <a:xfrm>
              <a:off x="6048375" y="531495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27124" y="9525"/>
                  </a:lnTo>
                  <a:lnTo>
                    <a:pt x="35894" y="2980"/>
                  </a:lnTo>
                  <a:lnTo>
                    <a:pt x="45871" y="392"/>
                  </a:lnTo>
                  <a:lnTo>
                    <a:pt x="92082" y="0"/>
                  </a:lnTo>
                  <a:lnTo>
                    <a:pt x="139547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" name="SMARTInkShape-840"/>
            <p:cNvSpPr/>
            <p:nvPr>
              <p:custDataLst>
                <p:tags r:id="rId62"/>
              </p:custDataLst>
            </p:nvPr>
          </p:nvSpPr>
          <p:spPr>
            <a:xfrm>
              <a:off x="6515101" y="5162550"/>
              <a:ext cx="152400" cy="114301"/>
            </a:xfrm>
            <a:custGeom>
              <a:avLst/>
              <a:gdLst/>
              <a:ahLst/>
              <a:cxnLst/>
              <a:rect l="0" t="0" r="0" b="0"/>
              <a:pathLst>
                <a:path w="152400" h="114301">
                  <a:moveTo>
                    <a:pt x="114299" y="0"/>
                  </a:moveTo>
                  <a:lnTo>
                    <a:pt x="114299" y="0"/>
                  </a:lnTo>
                  <a:lnTo>
                    <a:pt x="109243" y="0"/>
                  </a:lnTo>
                  <a:lnTo>
                    <a:pt x="107754" y="1058"/>
                  </a:lnTo>
                  <a:lnTo>
                    <a:pt x="106761" y="2822"/>
                  </a:lnTo>
                  <a:lnTo>
                    <a:pt x="103978" y="16247"/>
                  </a:lnTo>
                  <a:lnTo>
                    <a:pt x="99834" y="22390"/>
                  </a:lnTo>
                  <a:lnTo>
                    <a:pt x="94465" y="25826"/>
                  </a:lnTo>
                  <a:lnTo>
                    <a:pt x="88551" y="28412"/>
                  </a:lnTo>
                  <a:lnTo>
                    <a:pt x="82394" y="33088"/>
                  </a:lnTo>
                  <a:lnTo>
                    <a:pt x="78953" y="38695"/>
                  </a:lnTo>
                  <a:lnTo>
                    <a:pt x="76364" y="44715"/>
                  </a:lnTo>
                  <a:lnTo>
                    <a:pt x="34914" y="88901"/>
                  </a:lnTo>
                  <a:lnTo>
                    <a:pt x="28569" y="92428"/>
                  </a:lnTo>
                  <a:lnTo>
                    <a:pt x="22222" y="95054"/>
                  </a:lnTo>
                  <a:lnTo>
                    <a:pt x="15873" y="99749"/>
                  </a:lnTo>
                  <a:lnTo>
                    <a:pt x="12346" y="105363"/>
                  </a:lnTo>
                  <a:lnTo>
                    <a:pt x="11405" y="108342"/>
                  </a:lnTo>
                  <a:lnTo>
                    <a:pt x="9720" y="110329"/>
                  </a:lnTo>
                  <a:lnTo>
                    <a:pt x="37" y="114286"/>
                  </a:lnTo>
                  <a:lnTo>
                    <a:pt x="4" y="114298"/>
                  </a:lnTo>
                  <a:lnTo>
                    <a:pt x="2" y="114299"/>
                  </a:lnTo>
                  <a:lnTo>
                    <a:pt x="0" y="114300"/>
                  </a:lnTo>
                  <a:lnTo>
                    <a:pt x="5055" y="114300"/>
                  </a:lnTo>
                  <a:lnTo>
                    <a:pt x="6544" y="113242"/>
                  </a:lnTo>
                  <a:lnTo>
                    <a:pt x="7537" y="111478"/>
                  </a:lnTo>
                  <a:lnTo>
                    <a:pt x="8199" y="109244"/>
                  </a:lnTo>
                  <a:lnTo>
                    <a:pt x="9700" y="107755"/>
                  </a:lnTo>
                  <a:lnTo>
                    <a:pt x="14188" y="106099"/>
                  </a:lnTo>
                  <a:lnTo>
                    <a:pt x="35012" y="103794"/>
                  </a:lnTo>
                  <a:lnTo>
                    <a:pt x="47641" y="97251"/>
                  </a:lnTo>
                  <a:lnTo>
                    <a:pt x="95249" y="95255"/>
                  </a:lnTo>
                  <a:lnTo>
                    <a:pt x="109273" y="95250"/>
                  </a:lnTo>
                  <a:lnTo>
                    <a:pt x="110949" y="96308"/>
                  </a:lnTo>
                  <a:lnTo>
                    <a:pt x="112066" y="98072"/>
                  </a:lnTo>
                  <a:lnTo>
                    <a:pt x="112810" y="100306"/>
                  </a:lnTo>
                  <a:lnTo>
                    <a:pt x="114365" y="101795"/>
                  </a:lnTo>
                  <a:lnTo>
                    <a:pt x="122369" y="104383"/>
                  </a:lnTo>
                  <a:lnTo>
                    <a:pt x="137975" y="104765"/>
                  </a:lnTo>
                  <a:lnTo>
                    <a:pt x="139608" y="103710"/>
                  </a:lnTo>
                  <a:lnTo>
                    <a:pt x="140697" y="101948"/>
                  </a:lnTo>
                  <a:lnTo>
                    <a:pt x="141423" y="99715"/>
                  </a:lnTo>
                  <a:lnTo>
                    <a:pt x="142965" y="98227"/>
                  </a:lnTo>
                  <a:lnTo>
                    <a:pt x="15239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" name="SMARTInkShape-841"/>
            <p:cNvSpPr/>
            <p:nvPr>
              <p:custDataLst>
                <p:tags r:id="rId63"/>
              </p:custDataLst>
            </p:nvPr>
          </p:nvSpPr>
          <p:spPr>
            <a:xfrm>
              <a:off x="6572264" y="5153028"/>
              <a:ext cx="161912" cy="219059"/>
            </a:xfrm>
            <a:custGeom>
              <a:avLst/>
              <a:gdLst/>
              <a:ahLst/>
              <a:cxnLst/>
              <a:rect l="0" t="0" r="0" b="0"/>
              <a:pathLst>
                <a:path w="161912" h="219059">
                  <a:moveTo>
                    <a:pt x="161911" y="9522"/>
                  </a:moveTo>
                  <a:lnTo>
                    <a:pt x="161911" y="9522"/>
                  </a:lnTo>
                  <a:lnTo>
                    <a:pt x="161911" y="0"/>
                  </a:lnTo>
                  <a:lnTo>
                    <a:pt x="161911" y="9130"/>
                  </a:lnTo>
                  <a:lnTo>
                    <a:pt x="153711" y="17689"/>
                  </a:lnTo>
                  <a:lnTo>
                    <a:pt x="151590" y="26383"/>
                  </a:lnTo>
                  <a:lnTo>
                    <a:pt x="144220" y="36345"/>
                  </a:lnTo>
                  <a:lnTo>
                    <a:pt x="137923" y="56257"/>
                  </a:lnTo>
                  <a:lnTo>
                    <a:pt x="123579" y="75662"/>
                  </a:lnTo>
                  <a:lnTo>
                    <a:pt x="85709" y="123229"/>
                  </a:lnTo>
                  <a:lnTo>
                    <a:pt x="66661" y="145642"/>
                  </a:lnTo>
                  <a:lnTo>
                    <a:pt x="47611" y="170854"/>
                  </a:lnTo>
                  <a:lnTo>
                    <a:pt x="23269" y="196824"/>
                  </a:lnTo>
                  <a:lnTo>
                    <a:pt x="17049" y="209542"/>
                  </a:lnTo>
                  <a:lnTo>
                    <a:pt x="14537" y="212719"/>
                  </a:lnTo>
                  <a:lnTo>
                    <a:pt x="8923" y="216249"/>
                  </a:lnTo>
                  <a:lnTo>
                    <a:pt x="32" y="219058"/>
                  </a:lnTo>
                  <a:lnTo>
                    <a:pt x="0" y="214011"/>
                  </a:lnTo>
                  <a:lnTo>
                    <a:pt x="2815" y="208709"/>
                  </a:lnTo>
                  <a:lnTo>
                    <a:pt x="9511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" name="SMARTInkShape-842"/>
            <p:cNvSpPr/>
            <p:nvPr>
              <p:custDataLst>
                <p:tags r:id="rId64"/>
              </p:custDataLst>
            </p:nvPr>
          </p:nvSpPr>
          <p:spPr>
            <a:xfrm>
              <a:off x="6715125" y="5143500"/>
              <a:ext cx="157808" cy="247651"/>
            </a:xfrm>
            <a:custGeom>
              <a:avLst/>
              <a:gdLst/>
              <a:ahLst/>
              <a:cxnLst/>
              <a:rect l="0" t="0" r="0" b="0"/>
              <a:pathLst>
                <a:path w="157808" h="247651">
                  <a:moveTo>
                    <a:pt x="123825" y="0"/>
                  </a:moveTo>
                  <a:lnTo>
                    <a:pt x="123825" y="0"/>
                  </a:lnTo>
                  <a:lnTo>
                    <a:pt x="142874" y="0"/>
                  </a:lnTo>
                  <a:lnTo>
                    <a:pt x="142875" y="14465"/>
                  </a:lnTo>
                  <a:lnTo>
                    <a:pt x="140053" y="19834"/>
                  </a:lnTo>
                  <a:lnTo>
                    <a:pt x="118423" y="44481"/>
                  </a:lnTo>
                  <a:lnTo>
                    <a:pt x="112292" y="57156"/>
                  </a:lnTo>
                  <a:lnTo>
                    <a:pt x="88822" y="90134"/>
                  </a:lnTo>
                  <a:lnTo>
                    <a:pt x="66670" y="102489"/>
                  </a:lnTo>
                  <a:lnTo>
                    <a:pt x="63498" y="103251"/>
                  </a:lnTo>
                  <a:lnTo>
                    <a:pt x="61382" y="104817"/>
                  </a:lnTo>
                  <a:lnTo>
                    <a:pt x="59971" y="106920"/>
                  </a:lnTo>
                  <a:lnTo>
                    <a:pt x="59031" y="109380"/>
                  </a:lnTo>
                  <a:lnTo>
                    <a:pt x="57346" y="111021"/>
                  </a:lnTo>
                  <a:lnTo>
                    <a:pt x="47756" y="114262"/>
                  </a:lnTo>
                  <a:lnTo>
                    <a:pt x="47636" y="106095"/>
                  </a:lnTo>
                  <a:lnTo>
                    <a:pt x="80738" y="71663"/>
                  </a:lnTo>
                  <a:lnTo>
                    <a:pt x="86330" y="68892"/>
                  </a:lnTo>
                  <a:lnTo>
                    <a:pt x="99785" y="66805"/>
                  </a:lnTo>
                  <a:lnTo>
                    <a:pt x="122347" y="66675"/>
                  </a:lnTo>
                  <a:lnTo>
                    <a:pt x="131137" y="73220"/>
                  </a:lnTo>
                  <a:lnTo>
                    <a:pt x="136953" y="74876"/>
                  </a:lnTo>
                  <a:lnTo>
                    <a:pt x="138927" y="76376"/>
                  </a:lnTo>
                  <a:lnTo>
                    <a:pt x="141120" y="80864"/>
                  </a:lnTo>
                  <a:lnTo>
                    <a:pt x="142355" y="89341"/>
                  </a:lnTo>
                  <a:lnTo>
                    <a:pt x="143587" y="91311"/>
                  </a:lnTo>
                  <a:lnTo>
                    <a:pt x="145466" y="92624"/>
                  </a:lnTo>
                  <a:lnTo>
                    <a:pt x="147776" y="93499"/>
                  </a:lnTo>
                  <a:lnTo>
                    <a:pt x="149317" y="95141"/>
                  </a:lnTo>
                  <a:lnTo>
                    <a:pt x="151030" y="99788"/>
                  </a:lnTo>
                  <a:lnTo>
                    <a:pt x="153188" y="111394"/>
                  </a:lnTo>
                  <a:lnTo>
                    <a:pt x="157336" y="117594"/>
                  </a:lnTo>
                  <a:lnTo>
                    <a:pt x="157807" y="120729"/>
                  </a:lnTo>
                  <a:lnTo>
                    <a:pt x="157063" y="123879"/>
                  </a:lnTo>
                  <a:lnTo>
                    <a:pt x="154473" y="130199"/>
                  </a:lnTo>
                  <a:lnTo>
                    <a:pt x="149699" y="159941"/>
                  </a:lnTo>
                  <a:lnTo>
                    <a:pt x="145907" y="167393"/>
                  </a:lnTo>
                  <a:lnTo>
                    <a:pt x="142715" y="177538"/>
                  </a:lnTo>
                  <a:lnTo>
                    <a:pt x="138218" y="184034"/>
                  </a:lnTo>
                  <a:lnTo>
                    <a:pt x="116091" y="202832"/>
                  </a:lnTo>
                  <a:lnTo>
                    <a:pt x="108746" y="211856"/>
                  </a:lnTo>
                  <a:lnTo>
                    <a:pt x="61214" y="243470"/>
                  </a:lnTo>
                  <a:lnTo>
                    <a:pt x="51064" y="246412"/>
                  </a:lnTo>
                  <a:lnTo>
                    <a:pt x="5143" y="247646"/>
                  </a:lnTo>
                  <a:lnTo>
                    <a:pt x="134" y="247650"/>
                  </a:lnTo>
                  <a:lnTo>
                    <a:pt x="0" y="229958"/>
                  </a:lnTo>
                  <a:lnTo>
                    <a:pt x="1058" y="229506"/>
                  </a:lnTo>
                  <a:lnTo>
                    <a:pt x="8200" y="228719"/>
                  </a:lnTo>
                  <a:lnTo>
                    <a:pt x="8937" y="225830"/>
                  </a:lnTo>
                  <a:lnTo>
                    <a:pt x="9132" y="223579"/>
                  </a:lnTo>
                  <a:lnTo>
                    <a:pt x="10321" y="222078"/>
                  </a:lnTo>
                  <a:lnTo>
                    <a:pt x="14465" y="220409"/>
                  </a:lnTo>
                  <a:lnTo>
                    <a:pt x="15994" y="218906"/>
                  </a:lnTo>
                  <a:lnTo>
                    <a:pt x="190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" name="SMARTInkShape-843"/>
            <p:cNvSpPr/>
            <p:nvPr>
              <p:custDataLst>
                <p:tags r:id="rId65"/>
              </p:custDataLst>
            </p:nvPr>
          </p:nvSpPr>
          <p:spPr>
            <a:xfrm>
              <a:off x="6848475" y="5087719"/>
              <a:ext cx="219065" cy="93871"/>
            </a:xfrm>
            <a:custGeom>
              <a:avLst/>
              <a:gdLst/>
              <a:ahLst/>
              <a:cxnLst/>
              <a:rect l="0" t="0" r="0" b="0"/>
              <a:pathLst>
                <a:path w="219065" h="93871">
                  <a:moveTo>
                    <a:pt x="0" y="84356"/>
                  </a:moveTo>
                  <a:lnTo>
                    <a:pt x="0" y="84356"/>
                  </a:lnTo>
                  <a:lnTo>
                    <a:pt x="0" y="65701"/>
                  </a:lnTo>
                  <a:lnTo>
                    <a:pt x="23680" y="65306"/>
                  </a:lnTo>
                  <a:lnTo>
                    <a:pt x="29222" y="62484"/>
                  </a:lnTo>
                  <a:lnTo>
                    <a:pt x="35213" y="58761"/>
                  </a:lnTo>
                  <a:lnTo>
                    <a:pt x="45781" y="56173"/>
                  </a:lnTo>
                  <a:lnTo>
                    <a:pt x="92082" y="55781"/>
                  </a:lnTo>
                  <a:lnTo>
                    <a:pt x="127000" y="55781"/>
                  </a:lnTo>
                  <a:lnTo>
                    <a:pt x="129117" y="54723"/>
                  </a:lnTo>
                  <a:lnTo>
                    <a:pt x="130528" y="52959"/>
                  </a:lnTo>
                  <a:lnTo>
                    <a:pt x="131469" y="50725"/>
                  </a:lnTo>
                  <a:lnTo>
                    <a:pt x="133154" y="49236"/>
                  </a:lnTo>
                  <a:lnTo>
                    <a:pt x="137849" y="47580"/>
                  </a:lnTo>
                  <a:lnTo>
                    <a:pt x="140583" y="48197"/>
                  </a:lnTo>
                  <a:lnTo>
                    <a:pt x="152354" y="55750"/>
                  </a:lnTo>
                  <a:lnTo>
                    <a:pt x="152400" y="92437"/>
                  </a:lnTo>
                  <a:lnTo>
                    <a:pt x="153458" y="92918"/>
                  </a:lnTo>
                  <a:lnTo>
                    <a:pt x="170010" y="93870"/>
                  </a:lnTo>
                  <a:lnTo>
                    <a:pt x="178770" y="87333"/>
                  </a:lnTo>
                  <a:lnTo>
                    <a:pt x="187613" y="84180"/>
                  </a:lnTo>
                  <a:lnTo>
                    <a:pt x="193803" y="79691"/>
                  </a:lnTo>
                  <a:lnTo>
                    <a:pt x="197260" y="74169"/>
                  </a:lnTo>
                  <a:lnTo>
                    <a:pt x="198181" y="71215"/>
                  </a:lnTo>
                  <a:lnTo>
                    <a:pt x="199854" y="69245"/>
                  </a:lnTo>
                  <a:lnTo>
                    <a:pt x="204536" y="67057"/>
                  </a:lnTo>
                  <a:lnTo>
                    <a:pt x="206207" y="65415"/>
                  </a:lnTo>
                  <a:lnTo>
                    <a:pt x="216893" y="46077"/>
                  </a:lnTo>
                  <a:lnTo>
                    <a:pt x="219037" y="22704"/>
                  </a:lnTo>
                  <a:lnTo>
                    <a:pt x="219064" y="14113"/>
                  </a:lnTo>
                  <a:lnTo>
                    <a:pt x="218009" y="12127"/>
                  </a:lnTo>
                  <a:lnTo>
                    <a:pt x="216248" y="10804"/>
                  </a:lnTo>
                  <a:lnTo>
                    <a:pt x="211468" y="9333"/>
                  </a:lnTo>
                  <a:lnTo>
                    <a:pt x="205817" y="8679"/>
                  </a:lnTo>
                  <a:lnTo>
                    <a:pt x="203886" y="7446"/>
                  </a:lnTo>
                  <a:lnTo>
                    <a:pt x="202599" y="5566"/>
                  </a:lnTo>
                  <a:lnTo>
                    <a:pt x="200533" y="0"/>
                  </a:lnTo>
                  <a:lnTo>
                    <a:pt x="197429" y="2062"/>
                  </a:lnTo>
                  <a:lnTo>
                    <a:pt x="195119" y="4093"/>
                  </a:lnTo>
                  <a:lnTo>
                    <a:pt x="189730" y="6350"/>
                  </a:lnTo>
                  <a:lnTo>
                    <a:pt x="182704" y="7799"/>
                  </a:lnTo>
                  <a:lnTo>
                    <a:pt x="157390" y="31751"/>
                  </a:lnTo>
                  <a:lnTo>
                    <a:pt x="154618" y="37340"/>
                  </a:lnTo>
                  <a:lnTo>
                    <a:pt x="152487" y="55609"/>
                  </a:lnTo>
                  <a:lnTo>
                    <a:pt x="152400" y="653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1" name="SMARTInkShape-Group218"/>
          <p:cNvGrpSpPr/>
          <p:nvPr/>
        </p:nvGrpSpPr>
        <p:grpSpPr>
          <a:xfrm>
            <a:off x="7105650" y="5086361"/>
            <a:ext cx="1076288" cy="274846"/>
            <a:chOff x="7105650" y="5086361"/>
            <a:chExt cx="1076288" cy="274846"/>
          </a:xfrm>
        </p:grpSpPr>
        <p:sp>
          <p:nvSpPr>
            <p:cNvPr id="415" name="SMARTInkShape-844"/>
            <p:cNvSpPr/>
            <p:nvPr>
              <p:custDataLst>
                <p:tags r:id="rId54"/>
              </p:custDataLst>
            </p:nvPr>
          </p:nvSpPr>
          <p:spPr>
            <a:xfrm>
              <a:off x="7105650" y="52863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14189" y="19050"/>
                  </a:lnTo>
                  <a:lnTo>
                    <a:pt x="19711" y="16228"/>
                  </a:lnTo>
                  <a:lnTo>
                    <a:pt x="26824" y="10849"/>
                  </a:lnTo>
                  <a:lnTo>
                    <a:pt x="36623" y="9641"/>
                  </a:lnTo>
                  <a:lnTo>
                    <a:pt x="82915" y="9525"/>
                  </a:lnTo>
                  <a:lnTo>
                    <a:pt x="130267" y="9525"/>
                  </a:lnTo>
                  <a:lnTo>
                    <a:pt x="138396" y="9525"/>
                  </a:lnTo>
                  <a:lnTo>
                    <a:pt x="139889" y="8467"/>
                  </a:lnTo>
                  <a:lnTo>
                    <a:pt x="140884" y="670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" name="SMARTInkShape-845"/>
            <p:cNvSpPr/>
            <p:nvPr>
              <p:custDataLst>
                <p:tags r:id="rId55"/>
              </p:custDataLst>
            </p:nvPr>
          </p:nvSpPr>
          <p:spPr>
            <a:xfrm>
              <a:off x="7448553" y="5095885"/>
              <a:ext cx="285734" cy="265322"/>
            </a:xfrm>
            <a:custGeom>
              <a:avLst/>
              <a:gdLst/>
              <a:ahLst/>
              <a:cxnLst/>
              <a:rect l="0" t="0" r="0" b="0"/>
              <a:pathLst>
                <a:path w="285734" h="265322">
                  <a:moveTo>
                    <a:pt x="66672" y="9515"/>
                  </a:moveTo>
                  <a:lnTo>
                    <a:pt x="66672" y="9515"/>
                  </a:lnTo>
                  <a:lnTo>
                    <a:pt x="71728" y="4459"/>
                  </a:lnTo>
                  <a:lnTo>
                    <a:pt x="77033" y="1976"/>
                  </a:lnTo>
                  <a:lnTo>
                    <a:pt x="99866" y="0"/>
                  </a:lnTo>
                  <a:lnTo>
                    <a:pt x="101502" y="1055"/>
                  </a:lnTo>
                  <a:lnTo>
                    <a:pt x="102592" y="2817"/>
                  </a:lnTo>
                  <a:lnTo>
                    <a:pt x="104484" y="9691"/>
                  </a:lnTo>
                  <a:lnTo>
                    <a:pt x="104761" y="31871"/>
                  </a:lnTo>
                  <a:lnTo>
                    <a:pt x="101945" y="38148"/>
                  </a:lnTo>
                  <a:lnTo>
                    <a:pt x="98224" y="44466"/>
                  </a:lnTo>
                  <a:lnTo>
                    <a:pt x="95071" y="53972"/>
                  </a:lnTo>
                  <a:lnTo>
                    <a:pt x="57130" y="98062"/>
                  </a:lnTo>
                  <a:lnTo>
                    <a:pt x="50790" y="107077"/>
                  </a:lnTo>
                  <a:lnTo>
                    <a:pt x="19488" y="132906"/>
                  </a:lnTo>
                  <a:lnTo>
                    <a:pt x="19058" y="124196"/>
                  </a:lnTo>
                  <a:lnTo>
                    <a:pt x="36657" y="106208"/>
                  </a:lnTo>
                  <a:lnTo>
                    <a:pt x="46172" y="104891"/>
                  </a:lnTo>
                  <a:lnTo>
                    <a:pt x="55696" y="96575"/>
                  </a:lnTo>
                  <a:lnTo>
                    <a:pt x="57238" y="97189"/>
                  </a:lnTo>
                  <a:lnTo>
                    <a:pt x="65221" y="103558"/>
                  </a:lnTo>
                  <a:lnTo>
                    <a:pt x="71298" y="104407"/>
                  </a:lnTo>
                  <a:lnTo>
                    <a:pt x="72931" y="105585"/>
                  </a:lnTo>
                  <a:lnTo>
                    <a:pt x="74020" y="107427"/>
                  </a:lnTo>
                  <a:lnTo>
                    <a:pt x="75767" y="112934"/>
                  </a:lnTo>
                  <a:lnTo>
                    <a:pt x="82658" y="121627"/>
                  </a:lnTo>
                  <a:lnTo>
                    <a:pt x="84814" y="130457"/>
                  </a:lnTo>
                  <a:lnTo>
                    <a:pt x="85720" y="177790"/>
                  </a:lnTo>
                  <a:lnTo>
                    <a:pt x="84664" y="203386"/>
                  </a:lnTo>
                  <a:lnTo>
                    <a:pt x="73964" y="228415"/>
                  </a:lnTo>
                  <a:lnTo>
                    <a:pt x="53541" y="251205"/>
                  </a:lnTo>
                  <a:lnTo>
                    <a:pt x="47431" y="254516"/>
                  </a:lnTo>
                  <a:lnTo>
                    <a:pt x="34884" y="256642"/>
                  </a:lnTo>
                  <a:lnTo>
                    <a:pt x="32780" y="257874"/>
                  </a:lnTo>
                  <a:lnTo>
                    <a:pt x="31377" y="259754"/>
                  </a:lnTo>
                  <a:lnTo>
                    <a:pt x="30442" y="262067"/>
                  </a:lnTo>
                  <a:lnTo>
                    <a:pt x="28760" y="263608"/>
                  </a:lnTo>
                  <a:lnTo>
                    <a:pt x="24070" y="265321"/>
                  </a:lnTo>
                  <a:lnTo>
                    <a:pt x="21338" y="264718"/>
                  </a:lnTo>
                  <a:lnTo>
                    <a:pt x="11287" y="258369"/>
                  </a:lnTo>
                  <a:lnTo>
                    <a:pt x="4988" y="257522"/>
                  </a:lnTo>
                  <a:lnTo>
                    <a:pt x="3325" y="256345"/>
                  </a:lnTo>
                  <a:lnTo>
                    <a:pt x="2215" y="254502"/>
                  </a:lnTo>
                  <a:lnTo>
                    <a:pt x="289" y="247486"/>
                  </a:lnTo>
                  <a:lnTo>
                    <a:pt x="0" y="230041"/>
                  </a:lnTo>
                  <a:lnTo>
                    <a:pt x="1057" y="229557"/>
                  </a:lnTo>
                  <a:lnTo>
                    <a:pt x="5054" y="229020"/>
                  </a:lnTo>
                  <a:lnTo>
                    <a:pt x="10358" y="225959"/>
                  </a:lnTo>
                  <a:lnTo>
                    <a:pt x="16244" y="222129"/>
                  </a:lnTo>
                  <a:lnTo>
                    <a:pt x="22387" y="220427"/>
                  </a:lnTo>
                  <a:lnTo>
                    <a:pt x="24449" y="218915"/>
                  </a:lnTo>
                  <a:lnTo>
                    <a:pt x="25823" y="216848"/>
                  </a:lnTo>
                  <a:lnTo>
                    <a:pt x="26739" y="214412"/>
                  </a:lnTo>
                  <a:lnTo>
                    <a:pt x="28408" y="212788"/>
                  </a:lnTo>
                  <a:lnTo>
                    <a:pt x="68958" y="193121"/>
                  </a:lnTo>
                  <a:lnTo>
                    <a:pt x="79330" y="190601"/>
                  </a:lnTo>
                  <a:lnTo>
                    <a:pt x="126000" y="161861"/>
                  </a:lnTo>
                  <a:lnTo>
                    <a:pt x="140695" y="155197"/>
                  </a:lnTo>
                  <a:lnTo>
                    <a:pt x="187036" y="142101"/>
                  </a:lnTo>
                  <a:lnTo>
                    <a:pt x="198103" y="134703"/>
                  </a:lnTo>
                  <a:lnTo>
                    <a:pt x="204510" y="133744"/>
                  </a:lnTo>
                  <a:lnTo>
                    <a:pt x="206189" y="134667"/>
                  </a:lnTo>
                  <a:lnTo>
                    <a:pt x="207308" y="136343"/>
                  </a:lnTo>
                  <a:lnTo>
                    <a:pt x="209416" y="142483"/>
                  </a:lnTo>
                  <a:lnTo>
                    <a:pt x="209547" y="174745"/>
                  </a:lnTo>
                  <a:lnTo>
                    <a:pt x="208489" y="176818"/>
                  </a:lnTo>
                  <a:lnTo>
                    <a:pt x="206725" y="178200"/>
                  </a:lnTo>
                  <a:lnTo>
                    <a:pt x="204491" y="179122"/>
                  </a:lnTo>
                  <a:lnTo>
                    <a:pt x="203002" y="180794"/>
                  </a:lnTo>
                  <a:lnTo>
                    <a:pt x="201347" y="185475"/>
                  </a:lnTo>
                  <a:lnTo>
                    <a:pt x="200022" y="218934"/>
                  </a:lnTo>
                  <a:lnTo>
                    <a:pt x="222688" y="219065"/>
                  </a:lnTo>
                  <a:lnTo>
                    <a:pt x="228793" y="216243"/>
                  </a:lnTo>
                  <a:lnTo>
                    <a:pt x="257177" y="193239"/>
                  </a:lnTo>
                  <a:lnTo>
                    <a:pt x="260349" y="192322"/>
                  </a:lnTo>
                  <a:lnTo>
                    <a:pt x="262465" y="190653"/>
                  </a:lnTo>
                  <a:lnTo>
                    <a:pt x="281776" y="158465"/>
                  </a:lnTo>
                  <a:lnTo>
                    <a:pt x="284963" y="143438"/>
                  </a:lnTo>
                  <a:lnTo>
                    <a:pt x="285733" y="119327"/>
                  </a:lnTo>
                  <a:lnTo>
                    <a:pt x="284680" y="117648"/>
                  </a:lnTo>
                  <a:lnTo>
                    <a:pt x="282918" y="116528"/>
                  </a:lnTo>
                  <a:lnTo>
                    <a:pt x="280687" y="115783"/>
                  </a:lnTo>
                  <a:lnTo>
                    <a:pt x="279199" y="114226"/>
                  </a:lnTo>
                  <a:lnTo>
                    <a:pt x="277545" y="109676"/>
                  </a:lnTo>
                  <a:lnTo>
                    <a:pt x="276046" y="108039"/>
                  </a:lnTo>
                  <a:lnTo>
                    <a:pt x="268137" y="105196"/>
                  </a:lnTo>
                  <a:lnTo>
                    <a:pt x="253566" y="104803"/>
                  </a:lnTo>
                  <a:lnTo>
                    <a:pt x="247456" y="107604"/>
                  </a:lnTo>
                  <a:lnTo>
                    <a:pt x="241211" y="111318"/>
                  </a:lnTo>
                  <a:lnTo>
                    <a:pt x="231746" y="114468"/>
                  </a:lnTo>
                  <a:lnTo>
                    <a:pt x="225411" y="118955"/>
                  </a:lnTo>
                  <a:lnTo>
                    <a:pt x="221890" y="124477"/>
                  </a:lnTo>
                  <a:lnTo>
                    <a:pt x="218384" y="139777"/>
                  </a:lnTo>
                  <a:lnTo>
                    <a:pt x="210920" y="150520"/>
                  </a:lnTo>
                  <a:lnTo>
                    <a:pt x="209818" y="159625"/>
                  </a:lnTo>
                  <a:lnTo>
                    <a:pt x="209583" y="169675"/>
                  </a:lnTo>
                  <a:lnTo>
                    <a:pt x="210630" y="170263"/>
                  </a:lnTo>
                  <a:lnTo>
                    <a:pt x="219072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" name="SMARTInkShape-846"/>
            <p:cNvSpPr/>
            <p:nvPr>
              <p:custDataLst>
                <p:tags r:id="rId56"/>
              </p:custDataLst>
            </p:nvPr>
          </p:nvSpPr>
          <p:spPr>
            <a:xfrm>
              <a:off x="7848600" y="5114925"/>
              <a:ext cx="8201" cy="9526"/>
            </a:xfrm>
            <a:custGeom>
              <a:avLst/>
              <a:gdLst/>
              <a:ahLst/>
              <a:cxnLst/>
              <a:rect l="0" t="0" r="0" b="0"/>
              <a:pathLst>
                <a:path w="8201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8" y="6703"/>
                  </a:lnTo>
                  <a:lnTo>
                    <a:pt x="8200" y="4469"/>
                  </a:lnTo>
                  <a:lnTo>
                    <a:pt x="7584" y="2980"/>
                  </a:lnTo>
                  <a:lnTo>
                    <a:pt x="6114" y="1986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" name="SMARTInkShape-847"/>
            <p:cNvSpPr/>
            <p:nvPr>
              <p:custDataLst>
                <p:tags r:id="rId57"/>
              </p:custDataLst>
            </p:nvPr>
          </p:nvSpPr>
          <p:spPr>
            <a:xfrm>
              <a:off x="7810500" y="5086361"/>
              <a:ext cx="76165" cy="66665"/>
            </a:xfrm>
            <a:custGeom>
              <a:avLst/>
              <a:gdLst/>
              <a:ahLst/>
              <a:cxnLst/>
              <a:rect l="0" t="0" r="0" b="0"/>
              <a:pathLst>
                <a:path w="76165" h="66665">
                  <a:moveTo>
                    <a:pt x="47625" y="28564"/>
                  </a:moveTo>
                  <a:lnTo>
                    <a:pt x="47625" y="28564"/>
                  </a:lnTo>
                  <a:lnTo>
                    <a:pt x="38493" y="37697"/>
                  </a:lnTo>
                  <a:lnTo>
                    <a:pt x="38101" y="56711"/>
                  </a:lnTo>
                  <a:lnTo>
                    <a:pt x="52565" y="57136"/>
                  </a:lnTo>
                  <a:lnTo>
                    <a:pt x="54094" y="56079"/>
                  </a:lnTo>
                  <a:lnTo>
                    <a:pt x="55112" y="54316"/>
                  </a:lnTo>
                  <a:lnTo>
                    <a:pt x="55791" y="52082"/>
                  </a:lnTo>
                  <a:lnTo>
                    <a:pt x="57303" y="50592"/>
                  </a:lnTo>
                  <a:lnTo>
                    <a:pt x="61804" y="48938"/>
                  </a:lnTo>
                  <a:lnTo>
                    <a:pt x="63428" y="47438"/>
                  </a:lnTo>
                  <a:lnTo>
                    <a:pt x="67449" y="37991"/>
                  </a:lnTo>
                  <a:lnTo>
                    <a:pt x="74838" y="30015"/>
                  </a:lnTo>
                  <a:lnTo>
                    <a:pt x="75796" y="23937"/>
                  </a:lnTo>
                  <a:lnTo>
                    <a:pt x="76164" y="11268"/>
                  </a:lnTo>
                  <a:lnTo>
                    <a:pt x="67996" y="1467"/>
                  </a:lnTo>
                  <a:lnTo>
                    <a:pt x="64439" y="646"/>
                  </a:lnTo>
                  <a:lnTo>
                    <a:pt x="44019" y="0"/>
                  </a:lnTo>
                  <a:lnTo>
                    <a:pt x="42045" y="1054"/>
                  </a:lnTo>
                  <a:lnTo>
                    <a:pt x="40730" y="2816"/>
                  </a:lnTo>
                  <a:lnTo>
                    <a:pt x="38211" y="7596"/>
                  </a:lnTo>
                  <a:lnTo>
                    <a:pt x="33563" y="13247"/>
                  </a:lnTo>
                  <a:lnTo>
                    <a:pt x="27970" y="16464"/>
                  </a:lnTo>
                  <a:lnTo>
                    <a:pt x="21956" y="18954"/>
                  </a:lnTo>
                  <a:lnTo>
                    <a:pt x="15755" y="23587"/>
                  </a:lnTo>
                  <a:lnTo>
                    <a:pt x="12294" y="29174"/>
                  </a:lnTo>
                  <a:lnTo>
                    <a:pt x="9698" y="35185"/>
                  </a:lnTo>
                  <a:lnTo>
                    <a:pt x="3344" y="44520"/>
                  </a:lnTo>
                  <a:lnTo>
                    <a:pt x="991" y="53988"/>
                  </a:lnTo>
                  <a:lnTo>
                    <a:pt x="0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SMARTInkShape-848"/>
            <p:cNvSpPr/>
            <p:nvPr>
              <p:custDataLst>
                <p:tags r:id="rId58"/>
              </p:custDataLst>
            </p:nvPr>
          </p:nvSpPr>
          <p:spPr>
            <a:xfrm>
              <a:off x="8039100" y="5229225"/>
              <a:ext cx="142838" cy="19051"/>
            </a:xfrm>
            <a:custGeom>
              <a:avLst/>
              <a:gdLst/>
              <a:ahLst/>
              <a:cxnLst/>
              <a:rect l="0" t="0" r="0" b="0"/>
              <a:pathLst>
                <a:path w="142838" h="19051">
                  <a:moveTo>
                    <a:pt x="0" y="19050"/>
                  </a:moveTo>
                  <a:lnTo>
                    <a:pt x="0" y="19050"/>
                  </a:lnTo>
                  <a:lnTo>
                    <a:pt x="41406" y="19050"/>
                  </a:lnTo>
                  <a:lnTo>
                    <a:pt x="47683" y="16228"/>
                  </a:lnTo>
                  <a:lnTo>
                    <a:pt x="54001" y="12505"/>
                  </a:lnTo>
                  <a:lnTo>
                    <a:pt x="64566" y="10408"/>
                  </a:lnTo>
                  <a:lnTo>
                    <a:pt x="102777" y="9535"/>
                  </a:lnTo>
                  <a:lnTo>
                    <a:pt x="114873" y="1987"/>
                  </a:lnTo>
                  <a:lnTo>
                    <a:pt x="142744" y="0"/>
                  </a:lnTo>
                  <a:lnTo>
                    <a:pt x="142837" y="5056"/>
                  </a:lnTo>
                  <a:lnTo>
                    <a:pt x="141791" y="6545"/>
                  </a:lnTo>
                  <a:lnTo>
                    <a:pt x="140036" y="7539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SMARTInkShape-849"/>
            <p:cNvSpPr/>
            <p:nvPr>
              <p:custDataLst>
                <p:tags r:id="rId59"/>
              </p:custDataLst>
            </p:nvPr>
          </p:nvSpPr>
          <p:spPr>
            <a:xfrm>
              <a:off x="7981984" y="5305425"/>
              <a:ext cx="180942" cy="1"/>
            </a:xfrm>
            <a:custGeom>
              <a:avLst/>
              <a:gdLst/>
              <a:ahLst/>
              <a:cxnLst/>
              <a:rect l="0" t="0" r="0" b="0"/>
              <a:pathLst>
                <a:path w="180942" h="1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47608" y="0"/>
                  </a:lnTo>
                  <a:lnTo>
                    <a:pt x="95216" y="0"/>
                  </a:lnTo>
                  <a:lnTo>
                    <a:pt x="142841" y="0"/>
                  </a:lnTo>
                  <a:lnTo>
                    <a:pt x="1809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6" name="SMARTInkShape-Group219"/>
          <p:cNvGrpSpPr/>
          <p:nvPr/>
        </p:nvGrpSpPr>
        <p:grpSpPr>
          <a:xfrm>
            <a:off x="8410612" y="5038739"/>
            <a:ext cx="456733" cy="295134"/>
            <a:chOff x="8410612" y="5038739"/>
            <a:chExt cx="456733" cy="295134"/>
          </a:xfrm>
        </p:grpSpPr>
        <p:sp>
          <p:nvSpPr>
            <p:cNvPr id="422" name="SMARTInkShape-850"/>
            <p:cNvSpPr/>
            <p:nvPr>
              <p:custDataLst>
                <p:tags r:id="rId50"/>
              </p:custDataLst>
            </p:nvPr>
          </p:nvSpPr>
          <p:spPr>
            <a:xfrm>
              <a:off x="8410612" y="5067311"/>
              <a:ext cx="152363" cy="265235"/>
            </a:xfrm>
            <a:custGeom>
              <a:avLst/>
              <a:gdLst/>
              <a:ahLst/>
              <a:cxnLst/>
              <a:rect l="0" t="0" r="0" b="0"/>
              <a:pathLst>
                <a:path w="152363" h="265235">
                  <a:moveTo>
                    <a:pt x="19013" y="152389"/>
                  </a:moveTo>
                  <a:lnTo>
                    <a:pt x="19013" y="152389"/>
                  </a:lnTo>
                  <a:lnTo>
                    <a:pt x="24069" y="147333"/>
                  </a:lnTo>
                  <a:lnTo>
                    <a:pt x="29374" y="144850"/>
                  </a:lnTo>
                  <a:lnTo>
                    <a:pt x="32270" y="144188"/>
                  </a:lnTo>
                  <a:lnTo>
                    <a:pt x="41403" y="138200"/>
                  </a:lnTo>
                  <a:lnTo>
                    <a:pt x="88863" y="92061"/>
                  </a:lnTo>
                  <a:lnTo>
                    <a:pt x="104738" y="73367"/>
                  </a:lnTo>
                  <a:lnTo>
                    <a:pt x="123788" y="48202"/>
                  </a:lnTo>
                  <a:lnTo>
                    <a:pt x="138605" y="31817"/>
                  </a:lnTo>
                  <a:lnTo>
                    <a:pt x="143526" y="19242"/>
                  </a:lnTo>
                  <a:lnTo>
                    <a:pt x="150990" y="11004"/>
                  </a:lnTo>
                  <a:lnTo>
                    <a:pt x="152362" y="0"/>
                  </a:lnTo>
                  <a:lnTo>
                    <a:pt x="138174" y="14179"/>
                  </a:lnTo>
                  <a:lnTo>
                    <a:pt x="135473" y="19701"/>
                  </a:lnTo>
                  <a:lnTo>
                    <a:pt x="134753" y="22655"/>
                  </a:lnTo>
                  <a:lnTo>
                    <a:pt x="133215" y="24625"/>
                  </a:lnTo>
                  <a:lnTo>
                    <a:pt x="128683" y="26813"/>
                  </a:lnTo>
                  <a:lnTo>
                    <a:pt x="127051" y="29513"/>
                  </a:lnTo>
                  <a:lnTo>
                    <a:pt x="123696" y="42368"/>
                  </a:lnTo>
                  <a:lnTo>
                    <a:pt x="116440" y="56730"/>
                  </a:lnTo>
                  <a:lnTo>
                    <a:pt x="115714" y="60041"/>
                  </a:lnTo>
                  <a:lnTo>
                    <a:pt x="95022" y="93242"/>
                  </a:lnTo>
                  <a:lnTo>
                    <a:pt x="91910" y="97083"/>
                  </a:lnTo>
                  <a:lnTo>
                    <a:pt x="88454" y="106994"/>
                  </a:lnTo>
                  <a:lnTo>
                    <a:pt x="85859" y="117397"/>
                  </a:lnTo>
                  <a:lnTo>
                    <a:pt x="69284" y="150214"/>
                  </a:lnTo>
                  <a:lnTo>
                    <a:pt x="66755" y="157772"/>
                  </a:lnTo>
                  <a:lnTo>
                    <a:pt x="60441" y="169036"/>
                  </a:lnTo>
                  <a:lnTo>
                    <a:pt x="57040" y="184251"/>
                  </a:lnTo>
                  <a:lnTo>
                    <a:pt x="49800" y="195931"/>
                  </a:lnTo>
                  <a:lnTo>
                    <a:pt x="32687" y="215809"/>
                  </a:lnTo>
                  <a:lnTo>
                    <a:pt x="26535" y="228572"/>
                  </a:lnTo>
                  <a:lnTo>
                    <a:pt x="22356" y="234932"/>
                  </a:lnTo>
                  <a:lnTo>
                    <a:pt x="20498" y="241286"/>
                  </a:lnTo>
                  <a:lnTo>
                    <a:pt x="18945" y="243404"/>
                  </a:lnTo>
                  <a:lnTo>
                    <a:pt x="16851" y="244816"/>
                  </a:lnTo>
                  <a:lnTo>
                    <a:pt x="14396" y="245757"/>
                  </a:lnTo>
                  <a:lnTo>
                    <a:pt x="12761" y="247443"/>
                  </a:lnTo>
                  <a:lnTo>
                    <a:pt x="10943" y="252138"/>
                  </a:lnTo>
                  <a:lnTo>
                    <a:pt x="9400" y="253813"/>
                  </a:lnTo>
                  <a:lnTo>
                    <a:pt x="4863" y="255675"/>
                  </a:lnTo>
                  <a:lnTo>
                    <a:pt x="3229" y="257229"/>
                  </a:lnTo>
                  <a:lnTo>
                    <a:pt x="393" y="265234"/>
                  </a:lnTo>
                  <a:lnTo>
                    <a:pt x="0" y="258360"/>
                  </a:lnTo>
                  <a:lnTo>
                    <a:pt x="2802" y="257696"/>
                  </a:lnTo>
                  <a:lnTo>
                    <a:pt x="5030" y="257519"/>
                  </a:lnTo>
                  <a:lnTo>
                    <a:pt x="10329" y="254499"/>
                  </a:lnTo>
                  <a:lnTo>
                    <a:pt x="19013" y="2476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SMARTInkShape-851"/>
            <p:cNvSpPr/>
            <p:nvPr>
              <p:custDataLst>
                <p:tags r:id="rId51"/>
              </p:custDataLst>
            </p:nvPr>
          </p:nvSpPr>
          <p:spPr>
            <a:xfrm>
              <a:off x="8534400" y="5086350"/>
              <a:ext cx="133346" cy="247523"/>
            </a:xfrm>
            <a:custGeom>
              <a:avLst/>
              <a:gdLst/>
              <a:ahLst/>
              <a:cxnLst/>
              <a:rect l="0" t="0" r="0" b="0"/>
              <a:pathLst>
                <a:path w="133346" h="247523">
                  <a:moveTo>
                    <a:pt x="85725" y="19050"/>
                  </a:moveTo>
                  <a:lnTo>
                    <a:pt x="85725" y="19050"/>
                  </a:lnTo>
                  <a:lnTo>
                    <a:pt x="90781" y="19050"/>
                  </a:lnTo>
                  <a:lnTo>
                    <a:pt x="96086" y="16228"/>
                  </a:lnTo>
                  <a:lnTo>
                    <a:pt x="114262" y="38"/>
                  </a:lnTo>
                  <a:lnTo>
                    <a:pt x="123791" y="0"/>
                  </a:lnTo>
                  <a:lnTo>
                    <a:pt x="123824" y="14189"/>
                  </a:lnTo>
                  <a:lnTo>
                    <a:pt x="121003" y="19712"/>
                  </a:lnTo>
                  <a:lnTo>
                    <a:pt x="117280" y="25693"/>
                  </a:lnTo>
                  <a:lnTo>
                    <a:pt x="114124" y="35012"/>
                  </a:lnTo>
                  <a:lnTo>
                    <a:pt x="98513" y="55918"/>
                  </a:lnTo>
                  <a:lnTo>
                    <a:pt x="95158" y="70308"/>
                  </a:lnTo>
                  <a:lnTo>
                    <a:pt x="87902" y="85189"/>
                  </a:lnTo>
                  <a:lnTo>
                    <a:pt x="87176" y="88542"/>
                  </a:lnTo>
                  <a:lnTo>
                    <a:pt x="81099" y="98319"/>
                  </a:lnTo>
                  <a:lnTo>
                    <a:pt x="70622" y="111104"/>
                  </a:lnTo>
                  <a:lnTo>
                    <a:pt x="68429" y="117466"/>
                  </a:lnTo>
                  <a:lnTo>
                    <a:pt x="66786" y="119585"/>
                  </a:lnTo>
                  <a:lnTo>
                    <a:pt x="47779" y="133219"/>
                  </a:lnTo>
                  <a:lnTo>
                    <a:pt x="39439" y="133339"/>
                  </a:lnTo>
                  <a:lnTo>
                    <a:pt x="43553" y="133347"/>
                  </a:lnTo>
                  <a:lnTo>
                    <a:pt x="44910" y="132290"/>
                  </a:lnTo>
                  <a:lnTo>
                    <a:pt x="60851" y="102483"/>
                  </a:lnTo>
                  <a:lnTo>
                    <a:pt x="66909" y="98464"/>
                  </a:lnTo>
                  <a:lnTo>
                    <a:pt x="70006" y="97393"/>
                  </a:lnTo>
                  <a:lnTo>
                    <a:pt x="72071" y="95621"/>
                  </a:lnTo>
                  <a:lnTo>
                    <a:pt x="74364" y="90829"/>
                  </a:lnTo>
                  <a:lnTo>
                    <a:pt x="76035" y="89128"/>
                  </a:lnTo>
                  <a:lnTo>
                    <a:pt x="95133" y="77171"/>
                  </a:lnTo>
                  <a:lnTo>
                    <a:pt x="118834" y="76211"/>
                  </a:lnTo>
                  <a:lnTo>
                    <a:pt x="120497" y="77265"/>
                  </a:lnTo>
                  <a:lnTo>
                    <a:pt x="121607" y="79027"/>
                  </a:lnTo>
                  <a:lnTo>
                    <a:pt x="122347" y="81260"/>
                  </a:lnTo>
                  <a:lnTo>
                    <a:pt x="123898" y="82748"/>
                  </a:lnTo>
                  <a:lnTo>
                    <a:pt x="128443" y="84402"/>
                  </a:lnTo>
                  <a:lnTo>
                    <a:pt x="130080" y="85901"/>
                  </a:lnTo>
                  <a:lnTo>
                    <a:pt x="131896" y="90390"/>
                  </a:lnTo>
                  <a:lnTo>
                    <a:pt x="133345" y="136177"/>
                  </a:lnTo>
                  <a:lnTo>
                    <a:pt x="132290" y="146248"/>
                  </a:lnTo>
                  <a:lnTo>
                    <a:pt x="121590" y="171275"/>
                  </a:lnTo>
                  <a:lnTo>
                    <a:pt x="89933" y="206373"/>
                  </a:lnTo>
                  <a:lnTo>
                    <a:pt x="87595" y="212724"/>
                  </a:lnTo>
                  <a:lnTo>
                    <a:pt x="80912" y="219075"/>
                  </a:lnTo>
                  <a:lnTo>
                    <a:pt x="71944" y="224367"/>
                  </a:lnTo>
                  <a:lnTo>
                    <a:pt x="57564" y="230586"/>
                  </a:lnTo>
                  <a:lnTo>
                    <a:pt x="50984" y="234775"/>
                  </a:lnTo>
                  <a:lnTo>
                    <a:pt x="41329" y="238190"/>
                  </a:lnTo>
                  <a:lnTo>
                    <a:pt x="30464" y="246195"/>
                  </a:lnTo>
                  <a:lnTo>
                    <a:pt x="24078" y="247219"/>
                  </a:lnTo>
                  <a:lnTo>
                    <a:pt x="15484" y="247522"/>
                  </a:lnTo>
                  <a:lnTo>
                    <a:pt x="13498" y="246506"/>
                  </a:lnTo>
                  <a:lnTo>
                    <a:pt x="12174" y="244771"/>
                  </a:lnTo>
                  <a:lnTo>
                    <a:pt x="11290" y="242556"/>
                  </a:lnTo>
                  <a:lnTo>
                    <a:pt x="9644" y="241078"/>
                  </a:lnTo>
                  <a:lnTo>
                    <a:pt x="1478" y="238514"/>
                  </a:lnTo>
                  <a:lnTo>
                    <a:pt x="657" y="235476"/>
                  </a:lnTo>
                  <a:lnTo>
                    <a:pt x="0" y="219110"/>
                  </a:lnTo>
                  <a:lnTo>
                    <a:pt x="9409" y="219075"/>
                  </a:lnTo>
                  <a:lnTo>
                    <a:pt x="9491" y="214019"/>
                  </a:lnTo>
                  <a:lnTo>
                    <a:pt x="10561" y="212530"/>
                  </a:lnTo>
                  <a:lnTo>
                    <a:pt x="190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SMARTInkShape-852"/>
            <p:cNvSpPr/>
            <p:nvPr>
              <p:custDataLst>
                <p:tags r:id="rId52"/>
              </p:custDataLst>
            </p:nvPr>
          </p:nvSpPr>
          <p:spPr>
            <a:xfrm>
              <a:off x="8620125" y="5115317"/>
              <a:ext cx="1" cy="9134"/>
            </a:xfrm>
            <a:custGeom>
              <a:avLst/>
              <a:gdLst/>
              <a:ahLst/>
              <a:cxnLst/>
              <a:rect l="0" t="0" r="0" b="0"/>
              <a:pathLst>
                <a:path w="1" h="9134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5" name="SMARTInkShape-853"/>
            <p:cNvSpPr/>
            <p:nvPr>
              <p:custDataLst>
                <p:tags r:id="rId53"/>
              </p:custDataLst>
            </p:nvPr>
          </p:nvSpPr>
          <p:spPr>
            <a:xfrm>
              <a:off x="8639175" y="5038739"/>
              <a:ext cx="228170" cy="95226"/>
            </a:xfrm>
            <a:custGeom>
              <a:avLst/>
              <a:gdLst/>
              <a:ahLst/>
              <a:cxnLst/>
              <a:rect l="0" t="0" r="0" b="0"/>
              <a:pathLst>
                <a:path w="228170" h="95226">
                  <a:moveTo>
                    <a:pt x="0" y="57136"/>
                  </a:moveTo>
                  <a:lnTo>
                    <a:pt x="0" y="57136"/>
                  </a:lnTo>
                  <a:lnTo>
                    <a:pt x="44531" y="57136"/>
                  </a:lnTo>
                  <a:lnTo>
                    <a:pt x="50836" y="57136"/>
                  </a:lnTo>
                  <a:lnTo>
                    <a:pt x="57166" y="54314"/>
                  </a:lnTo>
                  <a:lnTo>
                    <a:pt x="63507" y="50591"/>
                  </a:lnTo>
                  <a:lnTo>
                    <a:pt x="74085" y="48494"/>
                  </a:lnTo>
                  <a:lnTo>
                    <a:pt x="97102" y="47727"/>
                  </a:lnTo>
                  <a:lnTo>
                    <a:pt x="104187" y="44841"/>
                  </a:lnTo>
                  <a:lnTo>
                    <a:pt x="110865" y="41089"/>
                  </a:lnTo>
                  <a:lnTo>
                    <a:pt x="120572" y="37917"/>
                  </a:lnTo>
                  <a:lnTo>
                    <a:pt x="130153" y="31803"/>
                  </a:lnTo>
                  <a:lnTo>
                    <a:pt x="139693" y="29522"/>
                  </a:lnTo>
                  <a:lnTo>
                    <a:pt x="146046" y="28988"/>
                  </a:lnTo>
                  <a:lnTo>
                    <a:pt x="148165" y="27787"/>
                  </a:lnTo>
                  <a:lnTo>
                    <a:pt x="149576" y="25929"/>
                  </a:lnTo>
                  <a:lnTo>
                    <a:pt x="150518" y="23631"/>
                  </a:lnTo>
                  <a:lnTo>
                    <a:pt x="152204" y="22099"/>
                  </a:lnTo>
                  <a:lnTo>
                    <a:pt x="161794" y="19072"/>
                  </a:lnTo>
                  <a:lnTo>
                    <a:pt x="161925" y="51217"/>
                  </a:lnTo>
                  <a:lnTo>
                    <a:pt x="159103" y="57328"/>
                  </a:lnTo>
                  <a:lnTo>
                    <a:pt x="153724" y="64818"/>
                  </a:lnTo>
                  <a:lnTo>
                    <a:pt x="152661" y="73901"/>
                  </a:lnTo>
                  <a:lnTo>
                    <a:pt x="152400" y="95106"/>
                  </a:lnTo>
                  <a:lnTo>
                    <a:pt x="160601" y="95225"/>
                  </a:lnTo>
                  <a:lnTo>
                    <a:pt x="169268" y="88688"/>
                  </a:lnTo>
                  <a:lnTo>
                    <a:pt x="178094" y="85535"/>
                  </a:lnTo>
                  <a:lnTo>
                    <a:pt x="203212" y="63355"/>
                  </a:lnTo>
                  <a:lnTo>
                    <a:pt x="206732" y="57078"/>
                  </a:lnTo>
                  <a:lnTo>
                    <a:pt x="207672" y="53922"/>
                  </a:lnTo>
                  <a:lnTo>
                    <a:pt x="209357" y="51819"/>
                  </a:lnTo>
                  <a:lnTo>
                    <a:pt x="214050" y="49481"/>
                  </a:lnTo>
                  <a:lnTo>
                    <a:pt x="215726" y="46741"/>
                  </a:lnTo>
                  <a:lnTo>
                    <a:pt x="219141" y="34888"/>
                  </a:lnTo>
                  <a:lnTo>
                    <a:pt x="221236" y="32779"/>
                  </a:lnTo>
                  <a:lnTo>
                    <a:pt x="223691" y="31373"/>
                  </a:lnTo>
                  <a:lnTo>
                    <a:pt x="225328" y="29378"/>
                  </a:lnTo>
                  <a:lnTo>
                    <a:pt x="227146" y="24338"/>
                  </a:lnTo>
                  <a:lnTo>
                    <a:pt x="228169" y="15551"/>
                  </a:lnTo>
                  <a:lnTo>
                    <a:pt x="225586" y="9373"/>
                  </a:lnTo>
                  <a:lnTo>
                    <a:pt x="220362" y="1840"/>
                  </a:lnTo>
                  <a:lnTo>
                    <a:pt x="216825" y="810"/>
                  </a:lnTo>
                  <a:lnTo>
                    <a:pt x="187285" y="0"/>
                  </a:lnTo>
                  <a:lnTo>
                    <a:pt x="180957" y="2814"/>
                  </a:lnTo>
                  <a:lnTo>
                    <a:pt x="177788" y="5047"/>
                  </a:lnTo>
                  <a:lnTo>
                    <a:pt x="174268" y="10349"/>
                  </a:lnTo>
                  <a:lnTo>
                    <a:pt x="173328" y="13244"/>
                  </a:lnTo>
                  <a:lnTo>
                    <a:pt x="171643" y="15175"/>
                  </a:lnTo>
                  <a:lnTo>
                    <a:pt x="158357" y="23584"/>
                  </a:lnTo>
                  <a:lnTo>
                    <a:pt x="155048" y="31993"/>
                  </a:lnTo>
                  <a:lnTo>
                    <a:pt x="152519" y="41728"/>
                  </a:lnTo>
                  <a:lnTo>
                    <a:pt x="143861" y="56702"/>
                  </a:lnTo>
                  <a:lnTo>
                    <a:pt x="142875" y="666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7" name="SMARTInkShape-854"/>
          <p:cNvSpPr/>
          <p:nvPr>
            <p:custDataLst>
              <p:tags r:id="rId29"/>
            </p:custDataLst>
          </p:nvPr>
        </p:nvSpPr>
        <p:spPr>
          <a:xfrm>
            <a:off x="3019428" y="5905500"/>
            <a:ext cx="190498" cy="152401"/>
          </a:xfrm>
          <a:custGeom>
            <a:avLst/>
            <a:gdLst/>
            <a:ahLst/>
            <a:cxnLst/>
            <a:rect l="0" t="0" r="0" b="0"/>
            <a:pathLst>
              <a:path w="190498" h="152401">
                <a:moveTo>
                  <a:pt x="123822" y="0"/>
                </a:moveTo>
                <a:lnTo>
                  <a:pt x="123822" y="0"/>
                </a:lnTo>
                <a:lnTo>
                  <a:pt x="123822" y="5056"/>
                </a:lnTo>
                <a:lnTo>
                  <a:pt x="122764" y="6545"/>
                </a:lnTo>
                <a:lnTo>
                  <a:pt x="121000" y="7539"/>
                </a:lnTo>
                <a:lnTo>
                  <a:pt x="115621" y="9132"/>
                </a:lnTo>
                <a:lnTo>
                  <a:pt x="114886" y="12173"/>
                </a:lnTo>
                <a:lnTo>
                  <a:pt x="114332" y="23704"/>
                </a:lnTo>
                <a:lnTo>
                  <a:pt x="111490" y="29232"/>
                </a:lnTo>
                <a:lnTo>
                  <a:pt x="88986" y="54938"/>
                </a:lnTo>
                <a:lnTo>
                  <a:pt x="85631" y="63785"/>
                </a:lnTo>
                <a:lnTo>
                  <a:pt x="81095" y="69977"/>
                </a:lnTo>
                <a:lnTo>
                  <a:pt x="75551" y="73434"/>
                </a:lnTo>
                <a:lnTo>
                  <a:pt x="69560" y="76029"/>
                </a:lnTo>
                <a:lnTo>
                  <a:pt x="63370" y="80710"/>
                </a:lnTo>
                <a:lnTo>
                  <a:pt x="59913" y="86318"/>
                </a:lnTo>
                <a:lnTo>
                  <a:pt x="57318" y="92339"/>
                </a:lnTo>
                <a:lnTo>
                  <a:pt x="52637" y="98542"/>
                </a:lnTo>
                <a:lnTo>
                  <a:pt x="47028" y="102005"/>
                </a:lnTo>
                <a:lnTo>
                  <a:pt x="41008" y="104603"/>
                </a:lnTo>
                <a:lnTo>
                  <a:pt x="9676" y="133196"/>
                </a:lnTo>
                <a:lnTo>
                  <a:pt x="0" y="133350"/>
                </a:lnTo>
                <a:lnTo>
                  <a:pt x="9130" y="142482"/>
                </a:lnTo>
                <a:lnTo>
                  <a:pt x="54075" y="142875"/>
                </a:lnTo>
                <a:lnTo>
                  <a:pt x="98244" y="142875"/>
                </a:lnTo>
                <a:lnTo>
                  <a:pt x="143031" y="142875"/>
                </a:lnTo>
                <a:lnTo>
                  <a:pt x="180541" y="142875"/>
                </a:lnTo>
                <a:lnTo>
                  <a:pt x="180934" y="151076"/>
                </a:lnTo>
                <a:lnTo>
                  <a:pt x="182005" y="151517"/>
                </a:lnTo>
                <a:lnTo>
                  <a:pt x="190497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2" name="SMARTInkShape-Group221"/>
          <p:cNvGrpSpPr/>
          <p:nvPr/>
        </p:nvGrpSpPr>
        <p:grpSpPr>
          <a:xfrm>
            <a:off x="3496999" y="5791200"/>
            <a:ext cx="389191" cy="219076"/>
            <a:chOff x="3496999" y="5791200"/>
            <a:chExt cx="389191" cy="219076"/>
          </a:xfrm>
        </p:grpSpPr>
        <p:sp>
          <p:nvSpPr>
            <p:cNvPr id="428" name="SMARTInkShape-855"/>
            <p:cNvSpPr/>
            <p:nvPr>
              <p:custDataLst>
                <p:tags r:id="rId46"/>
              </p:custDataLst>
            </p:nvPr>
          </p:nvSpPr>
          <p:spPr>
            <a:xfrm>
              <a:off x="3499712" y="5810250"/>
              <a:ext cx="34064" cy="199905"/>
            </a:xfrm>
            <a:custGeom>
              <a:avLst/>
              <a:gdLst/>
              <a:ahLst/>
              <a:cxnLst/>
              <a:rect l="0" t="0" r="0" b="0"/>
              <a:pathLst>
                <a:path w="34064" h="199905">
                  <a:moveTo>
                    <a:pt x="34063" y="0"/>
                  </a:moveTo>
                  <a:lnTo>
                    <a:pt x="34063" y="0"/>
                  </a:lnTo>
                  <a:lnTo>
                    <a:pt x="34063" y="8201"/>
                  </a:lnTo>
                  <a:lnTo>
                    <a:pt x="25862" y="17610"/>
                  </a:lnTo>
                  <a:lnTo>
                    <a:pt x="24931" y="23680"/>
                  </a:lnTo>
                  <a:lnTo>
                    <a:pt x="24541" y="68537"/>
                  </a:lnTo>
                  <a:lnTo>
                    <a:pt x="23480" y="88836"/>
                  </a:lnTo>
                  <a:lnTo>
                    <a:pt x="16999" y="106958"/>
                  </a:lnTo>
                  <a:lnTo>
                    <a:pt x="15047" y="154124"/>
                  </a:lnTo>
                  <a:lnTo>
                    <a:pt x="12206" y="161280"/>
                  </a:lnTo>
                  <a:lnTo>
                    <a:pt x="8474" y="167989"/>
                  </a:lnTo>
                  <a:lnTo>
                    <a:pt x="6078" y="180919"/>
                  </a:lnTo>
                  <a:lnTo>
                    <a:pt x="5488" y="199904"/>
                  </a:lnTo>
                  <a:lnTo>
                    <a:pt x="431" y="194932"/>
                  </a:lnTo>
                  <a:lnTo>
                    <a:pt x="0" y="193455"/>
                  </a:lnTo>
                  <a:lnTo>
                    <a:pt x="771" y="192470"/>
                  </a:lnTo>
                  <a:lnTo>
                    <a:pt x="2344" y="191813"/>
                  </a:lnTo>
                  <a:lnTo>
                    <a:pt x="3392" y="190317"/>
                  </a:lnTo>
                  <a:lnTo>
                    <a:pt x="5488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9" name="SMARTInkShape-856"/>
            <p:cNvSpPr/>
            <p:nvPr>
              <p:custDataLst>
                <p:tags r:id="rId47"/>
              </p:custDataLst>
            </p:nvPr>
          </p:nvSpPr>
          <p:spPr>
            <a:xfrm>
              <a:off x="3496999" y="5791211"/>
              <a:ext cx="122499" cy="133304"/>
            </a:xfrm>
            <a:custGeom>
              <a:avLst/>
              <a:gdLst/>
              <a:ahLst/>
              <a:cxnLst/>
              <a:rect l="0" t="0" r="0" b="0"/>
              <a:pathLst>
                <a:path w="122499" h="133304">
                  <a:moveTo>
                    <a:pt x="8201" y="57139"/>
                  </a:moveTo>
                  <a:lnTo>
                    <a:pt x="8201" y="57139"/>
                  </a:lnTo>
                  <a:lnTo>
                    <a:pt x="8201" y="48938"/>
                  </a:lnTo>
                  <a:lnTo>
                    <a:pt x="0" y="39529"/>
                  </a:lnTo>
                  <a:lnTo>
                    <a:pt x="617" y="37991"/>
                  </a:lnTo>
                  <a:lnTo>
                    <a:pt x="31880" y="4885"/>
                  </a:lnTo>
                  <a:lnTo>
                    <a:pt x="37422" y="2165"/>
                  </a:lnTo>
                  <a:lnTo>
                    <a:pt x="55655" y="74"/>
                  </a:lnTo>
                  <a:lnTo>
                    <a:pt x="68921" y="0"/>
                  </a:lnTo>
                  <a:lnTo>
                    <a:pt x="75052" y="2816"/>
                  </a:lnTo>
                  <a:lnTo>
                    <a:pt x="81304" y="6537"/>
                  </a:lnTo>
                  <a:lnTo>
                    <a:pt x="87610" y="8191"/>
                  </a:lnTo>
                  <a:lnTo>
                    <a:pt x="89715" y="9690"/>
                  </a:lnTo>
                  <a:lnTo>
                    <a:pt x="91119" y="11748"/>
                  </a:lnTo>
                  <a:lnTo>
                    <a:pt x="92054" y="14179"/>
                  </a:lnTo>
                  <a:lnTo>
                    <a:pt x="93737" y="15799"/>
                  </a:lnTo>
                  <a:lnTo>
                    <a:pt x="104041" y="21221"/>
                  </a:lnTo>
                  <a:lnTo>
                    <a:pt x="107019" y="23669"/>
                  </a:lnTo>
                  <a:lnTo>
                    <a:pt x="110328" y="29211"/>
                  </a:lnTo>
                  <a:lnTo>
                    <a:pt x="112858" y="35201"/>
                  </a:lnTo>
                  <a:lnTo>
                    <a:pt x="119173" y="44525"/>
                  </a:lnTo>
                  <a:lnTo>
                    <a:pt x="121515" y="53989"/>
                  </a:lnTo>
                  <a:lnTo>
                    <a:pt x="122498" y="98414"/>
                  </a:lnTo>
                  <a:lnTo>
                    <a:pt x="119677" y="104764"/>
                  </a:lnTo>
                  <a:lnTo>
                    <a:pt x="104891" y="122325"/>
                  </a:lnTo>
                  <a:lnTo>
                    <a:pt x="98821" y="123373"/>
                  </a:lnTo>
                  <a:lnTo>
                    <a:pt x="97189" y="124578"/>
                  </a:lnTo>
                  <a:lnTo>
                    <a:pt x="95377" y="128740"/>
                  </a:lnTo>
                  <a:lnTo>
                    <a:pt x="93835" y="130273"/>
                  </a:lnTo>
                  <a:lnTo>
                    <a:pt x="89299" y="131976"/>
                  </a:lnTo>
                  <a:lnTo>
                    <a:pt x="70339" y="133303"/>
                  </a:lnTo>
                  <a:lnTo>
                    <a:pt x="68677" y="132257"/>
                  </a:lnTo>
                  <a:lnTo>
                    <a:pt x="67568" y="130501"/>
                  </a:lnTo>
                  <a:lnTo>
                    <a:pt x="66829" y="128271"/>
                  </a:lnTo>
                  <a:lnTo>
                    <a:pt x="65278" y="126786"/>
                  </a:lnTo>
                  <a:lnTo>
                    <a:pt x="56257" y="123930"/>
                  </a:lnTo>
                  <a:lnTo>
                    <a:pt x="55826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0" name="SMARTInkShape-857"/>
            <p:cNvSpPr/>
            <p:nvPr>
              <p:custDataLst>
                <p:tags r:id="rId48"/>
              </p:custDataLst>
            </p:nvPr>
          </p:nvSpPr>
          <p:spPr>
            <a:xfrm>
              <a:off x="3714750" y="5791200"/>
              <a:ext cx="171440" cy="9526"/>
            </a:xfrm>
            <a:custGeom>
              <a:avLst/>
              <a:gdLst/>
              <a:ahLst/>
              <a:cxnLst/>
              <a:rect l="0" t="0" r="0" b="0"/>
              <a:pathLst>
                <a:path w="171440" h="9526">
                  <a:moveTo>
                    <a:pt x="0" y="9525"/>
                  </a:moveTo>
                  <a:lnTo>
                    <a:pt x="0" y="9525"/>
                  </a:lnTo>
                  <a:lnTo>
                    <a:pt x="44721" y="9525"/>
                  </a:lnTo>
                  <a:lnTo>
                    <a:pt x="60361" y="9525"/>
                  </a:lnTo>
                  <a:lnTo>
                    <a:pt x="66691" y="6703"/>
                  </a:lnTo>
                  <a:lnTo>
                    <a:pt x="69860" y="4469"/>
                  </a:lnTo>
                  <a:lnTo>
                    <a:pt x="92045" y="393"/>
                  </a:lnTo>
                  <a:lnTo>
                    <a:pt x="138580" y="2"/>
                  </a:lnTo>
                  <a:lnTo>
                    <a:pt x="171439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1" name="SMARTInkShape-858"/>
            <p:cNvSpPr/>
            <p:nvPr>
              <p:custDataLst>
                <p:tags r:id="rId49"/>
              </p:custDataLst>
            </p:nvPr>
          </p:nvSpPr>
          <p:spPr>
            <a:xfrm>
              <a:off x="3790950" y="5800725"/>
              <a:ext cx="47626" cy="209551"/>
            </a:xfrm>
            <a:custGeom>
              <a:avLst/>
              <a:gdLst/>
              <a:ahLst/>
              <a:cxnLst/>
              <a:rect l="0" t="0" r="0" b="0"/>
              <a:pathLst>
                <a:path w="47626" h="209551">
                  <a:moveTo>
                    <a:pt x="47625" y="0"/>
                  </a:moveTo>
                  <a:lnTo>
                    <a:pt x="47625" y="0"/>
                  </a:lnTo>
                  <a:lnTo>
                    <a:pt x="28808" y="0"/>
                  </a:lnTo>
                  <a:lnTo>
                    <a:pt x="28575" y="44536"/>
                  </a:lnTo>
                  <a:lnTo>
                    <a:pt x="28575" y="60336"/>
                  </a:lnTo>
                  <a:lnTo>
                    <a:pt x="25753" y="66680"/>
                  </a:lnTo>
                  <a:lnTo>
                    <a:pt x="23518" y="69853"/>
                  </a:lnTo>
                  <a:lnTo>
                    <a:pt x="20374" y="84432"/>
                  </a:lnTo>
                  <a:lnTo>
                    <a:pt x="19073" y="130273"/>
                  </a:lnTo>
                  <a:lnTo>
                    <a:pt x="17999" y="145962"/>
                  </a:lnTo>
                  <a:lnTo>
                    <a:pt x="10850" y="164670"/>
                  </a:lnTo>
                  <a:lnTo>
                    <a:pt x="9559" y="193664"/>
                  </a:lnTo>
                  <a:lnTo>
                    <a:pt x="8490" y="195785"/>
                  </a:lnTo>
                  <a:lnTo>
                    <a:pt x="6718" y="197198"/>
                  </a:lnTo>
                  <a:lnTo>
                    <a:pt x="4478" y="198140"/>
                  </a:lnTo>
                  <a:lnTo>
                    <a:pt x="2986" y="199827"/>
                  </a:lnTo>
                  <a:lnTo>
                    <a:pt x="0" y="209547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6" name="SMARTInkShape-Group222"/>
          <p:cNvGrpSpPr/>
          <p:nvPr/>
        </p:nvGrpSpPr>
        <p:grpSpPr>
          <a:xfrm>
            <a:off x="3990976" y="5781686"/>
            <a:ext cx="542922" cy="209504"/>
            <a:chOff x="3990976" y="5781686"/>
            <a:chExt cx="542922" cy="209504"/>
          </a:xfrm>
        </p:grpSpPr>
        <p:sp>
          <p:nvSpPr>
            <p:cNvPr id="433" name="SMARTInkShape-859"/>
            <p:cNvSpPr/>
            <p:nvPr>
              <p:custDataLst>
                <p:tags r:id="rId43"/>
              </p:custDataLst>
            </p:nvPr>
          </p:nvSpPr>
          <p:spPr>
            <a:xfrm>
              <a:off x="3990976" y="5781686"/>
              <a:ext cx="180845" cy="209504"/>
            </a:xfrm>
            <a:custGeom>
              <a:avLst/>
              <a:gdLst/>
              <a:ahLst/>
              <a:cxnLst/>
              <a:rect l="0" t="0" r="0" b="0"/>
              <a:pathLst>
                <a:path w="180845" h="209504">
                  <a:moveTo>
                    <a:pt x="123824" y="19039"/>
                  </a:moveTo>
                  <a:lnTo>
                    <a:pt x="123824" y="19039"/>
                  </a:lnTo>
                  <a:lnTo>
                    <a:pt x="123824" y="24095"/>
                  </a:lnTo>
                  <a:lnTo>
                    <a:pt x="122766" y="25584"/>
                  </a:lnTo>
                  <a:lnTo>
                    <a:pt x="121002" y="26578"/>
                  </a:lnTo>
                  <a:lnTo>
                    <a:pt x="115623" y="28171"/>
                  </a:lnTo>
                  <a:lnTo>
                    <a:pt x="114888" y="31212"/>
                  </a:lnTo>
                  <a:lnTo>
                    <a:pt x="114416" y="36731"/>
                  </a:lnTo>
                  <a:lnTo>
                    <a:pt x="107776" y="45425"/>
                  </a:lnTo>
                  <a:lnTo>
                    <a:pt x="105663" y="54256"/>
                  </a:lnTo>
                  <a:lnTo>
                    <a:pt x="103979" y="64634"/>
                  </a:lnTo>
                  <a:lnTo>
                    <a:pt x="82394" y="111283"/>
                  </a:lnTo>
                  <a:lnTo>
                    <a:pt x="59965" y="150162"/>
                  </a:lnTo>
                  <a:lnTo>
                    <a:pt x="57342" y="157750"/>
                  </a:lnTo>
                  <a:lnTo>
                    <a:pt x="31344" y="190472"/>
                  </a:lnTo>
                  <a:lnTo>
                    <a:pt x="30421" y="193653"/>
                  </a:lnTo>
                  <a:lnTo>
                    <a:pt x="28746" y="195774"/>
                  </a:lnTo>
                  <a:lnTo>
                    <a:pt x="24065" y="198129"/>
                  </a:lnTo>
                  <a:lnTo>
                    <a:pt x="15479" y="199456"/>
                  </a:lnTo>
                  <a:lnTo>
                    <a:pt x="13494" y="200700"/>
                  </a:lnTo>
                  <a:lnTo>
                    <a:pt x="12170" y="202589"/>
                  </a:lnTo>
                  <a:lnTo>
                    <a:pt x="10047" y="208166"/>
                  </a:lnTo>
                  <a:lnTo>
                    <a:pt x="6934" y="208929"/>
                  </a:lnTo>
                  <a:lnTo>
                    <a:pt x="405" y="209503"/>
                  </a:lnTo>
                  <a:lnTo>
                    <a:pt x="0" y="185859"/>
                  </a:lnTo>
                  <a:lnTo>
                    <a:pt x="1058" y="184227"/>
                  </a:lnTo>
                  <a:lnTo>
                    <a:pt x="2822" y="183139"/>
                  </a:lnTo>
                  <a:lnTo>
                    <a:pt x="5056" y="182415"/>
                  </a:lnTo>
                  <a:lnTo>
                    <a:pt x="6545" y="180873"/>
                  </a:lnTo>
                  <a:lnTo>
                    <a:pt x="10320" y="171348"/>
                  </a:lnTo>
                  <a:lnTo>
                    <a:pt x="14464" y="166813"/>
                  </a:lnTo>
                  <a:lnTo>
                    <a:pt x="19833" y="164091"/>
                  </a:lnTo>
                  <a:lnTo>
                    <a:pt x="22747" y="163365"/>
                  </a:lnTo>
                  <a:lnTo>
                    <a:pt x="24689" y="161823"/>
                  </a:lnTo>
                  <a:lnTo>
                    <a:pt x="26847" y="157288"/>
                  </a:lnTo>
                  <a:lnTo>
                    <a:pt x="28481" y="155655"/>
                  </a:lnTo>
                  <a:lnTo>
                    <a:pt x="36623" y="152819"/>
                  </a:lnTo>
                  <a:lnTo>
                    <a:pt x="42718" y="152516"/>
                  </a:lnTo>
                  <a:lnTo>
                    <a:pt x="44354" y="153533"/>
                  </a:lnTo>
                  <a:lnTo>
                    <a:pt x="45444" y="155268"/>
                  </a:lnTo>
                  <a:lnTo>
                    <a:pt x="46170" y="157483"/>
                  </a:lnTo>
                  <a:lnTo>
                    <a:pt x="47713" y="158960"/>
                  </a:lnTo>
                  <a:lnTo>
                    <a:pt x="55698" y="161525"/>
                  </a:lnTo>
                  <a:lnTo>
                    <a:pt x="56504" y="164563"/>
                  </a:lnTo>
                  <a:lnTo>
                    <a:pt x="57021" y="170081"/>
                  </a:lnTo>
                  <a:lnTo>
                    <a:pt x="65339" y="179521"/>
                  </a:lnTo>
                  <a:lnTo>
                    <a:pt x="66278" y="185593"/>
                  </a:lnTo>
                  <a:lnTo>
                    <a:pt x="67469" y="187224"/>
                  </a:lnTo>
                  <a:lnTo>
                    <a:pt x="69320" y="188313"/>
                  </a:lnTo>
                  <a:lnTo>
                    <a:pt x="76983" y="189844"/>
                  </a:lnTo>
                  <a:lnTo>
                    <a:pt x="103320" y="190489"/>
                  </a:lnTo>
                  <a:lnTo>
                    <a:pt x="112091" y="183944"/>
                  </a:lnTo>
                  <a:lnTo>
                    <a:pt x="120935" y="180788"/>
                  </a:lnTo>
                  <a:lnTo>
                    <a:pt x="127127" y="176300"/>
                  </a:lnTo>
                  <a:lnTo>
                    <a:pt x="130584" y="170777"/>
                  </a:lnTo>
                  <a:lnTo>
                    <a:pt x="133178" y="164796"/>
                  </a:lnTo>
                  <a:lnTo>
                    <a:pt x="148429" y="139467"/>
                  </a:lnTo>
                  <a:lnTo>
                    <a:pt x="159655" y="111178"/>
                  </a:lnTo>
                  <a:lnTo>
                    <a:pt x="167484" y="98315"/>
                  </a:lnTo>
                  <a:lnTo>
                    <a:pt x="173488" y="78364"/>
                  </a:lnTo>
                  <a:lnTo>
                    <a:pt x="177647" y="70806"/>
                  </a:lnTo>
                  <a:lnTo>
                    <a:pt x="179988" y="59542"/>
                  </a:lnTo>
                  <a:lnTo>
                    <a:pt x="180844" y="36276"/>
                  </a:lnTo>
                  <a:lnTo>
                    <a:pt x="178094" y="29169"/>
                  </a:lnTo>
                  <a:lnTo>
                    <a:pt x="174403" y="22483"/>
                  </a:lnTo>
                  <a:lnTo>
                    <a:pt x="172762" y="15984"/>
                  </a:lnTo>
                  <a:lnTo>
                    <a:pt x="171266" y="13827"/>
                  </a:lnTo>
                  <a:lnTo>
                    <a:pt x="169210" y="12389"/>
                  </a:lnTo>
                  <a:lnTo>
                    <a:pt x="164104" y="9734"/>
                  </a:lnTo>
                  <a:lnTo>
                    <a:pt x="154150" y="1482"/>
                  </a:lnTo>
                  <a:lnTo>
                    <a:pt x="111205" y="0"/>
                  </a:lnTo>
                  <a:lnTo>
                    <a:pt x="104810" y="2816"/>
                  </a:lnTo>
                  <a:lnTo>
                    <a:pt x="101623" y="5049"/>
                  </a:lnTo>
                  <a:lnTo>
                    <a:pt x="78188" y="11748"/>
                  </a:lnTo>
                  <a:lnTo>
                    <a:pt x="70733" y="15799"/>
                  </a:lnTo>
                  <a:lnTo>
                    <a:pt x="63892" y="17599"/>
                  </a:lnTo>
                  <a:lnTo>
                    <a:pt x="61644" y="19137"/>
                  </a:lnTo>
                  <a:lnTo>
                    <a:pt x="60146" y="21221"/>
                  </a:lnTo>
                  <a:lnTo>
                    <a:pt x="57423" y="26359"/>
                  </a:lnTo>
                  <a:lnTo>
                    <a:pt x="52685" y="32170"/>
                  </a:lnTo>
                  <a:lnTo>
                    <a:pt x="47051" y="35459"/>
                  </a:lnTo>
                  <a:lnTo>
                    <a:pt x="44066" y="36336"/>
                  </a:lnTo>
                  <a:lnTo>
                    <a:pt x="42077" y="37979"/>
                  </a:lnTo>
                  <a:lnTo>
                    <a:pt x="30793" y="57318"/>
                  </a:lnTo>
                  <a:lnTo>
                    <a:pt x="29012" y="64818"/>
                  </a:lnTo>
                  <a:lnTo>
                    <a:pt x="36813" y="74703"/>
                  </a:lnTo>
                  <a:lnTo>
                    <a:pt x="40350" y="75529"/>
                  </a:lnTo>
                  <a:lnTo>
                    <a:pt x="42775" y="75749"/>
                  </a:lnTo>
                  <a:lnTo>
                    <a:pt x="44391" y="76954"/>
                  </a:lnTo>
                  <a:lnTo>
                    <a:pt x="46187" y="81115"/>
                  </a:lnTo>
                  <a:lnTo>
                    <a:pt x="47724" y="82648"/>
                  </a:lnTo>
                  <a:lnTo>
                    <a:pt x="52255" y="84351"/>
                  </a:lnTo>
                  <a:lnTo>
                    <a:pt x="54944" y="83747"/>
                  </a:lnTo>
                  <a:lnTo>
                    <a:pt x="64920" y="77394"/>
                  </a:lnTo>
                  <a:lnTo>
                    <a:pt x="101604" y="67998"/>
                  </a:lnTo>
                  <a:lnTo>
                    <a:pt x="111752" y="60381"/>
                  </a:lnTo>
                  <a:lnTo>
                    <a:pt x="120835" y="58100"/>
                  </a:lnTo>
                  <a:lnTo>
                    <a:pt x="127082" y="57566"/>
                  </a:lnTo>
                  <a:lnTo>
                    <a:pt x="133386" y="54507"/>
                  </a:lnTo>
                  <a:lnTo>
                    <a:pt x="139716" y="50677"/>
                  </a:lnTo>
                  <a:lnTo>
                    <a:pt x="152399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4" name="SMARTInkShape-860"/>
            <p:cNvSpPr/>
            <p:nvPr>
              <p:custDataLst>
                <p:tags r:id="rId44"/>
              </p:custDataLst>
            </p:nvPr>
          </p:nvSpPr>
          <p:spPr>
            <a:xfrm>
              <a:off x="4381500" y="5829300"/>
              <a:ext cx="152398" cy="28576"/>
            </a:xfrm>
            <a:custGeom>
              <a:avLst/>
              <a:gdLst/>
              <a:ahLst/>
              <a:cxnLst/>
              <a:rect l="0" t="0" r="0" b="0"/>
              <a:pathLst>
                <a:path w="152398" h="28576">
                  <a:moveTo>
                    <a:pt x="0" y="28575"/>
                  </a:moveTo>
                  <a:lnTo>
                    <a:pt x="0" y="28575"/>
                  </a:lnTo>
                  <a:lnTo>
                    <a:pt x="22666" y="28575"/>
                  </a:lnTo>
                  <a:lnTo>
                    <a:pt x="24636" y="27517"/>
                  </a:lnTo>
                  <a:lnTo>
                    <a:pt x="25949" y="25753"/>
                  </a:lnTo>
                  <a:lnTo>
                    <a:pt x="26824" y="23519"/>
                  </a:lnTo>
                  <a:lnTo>
                    <a:pt x="28466" y="22030"/>
                  </a:lnTo>
                  <a:lnTo>
                    <a:pt x="33113" y="20374"/>
                  </a:lnTo>
                  <a:lnTo>
                    <a:pt x="44719" y="18254"/>
                  </a:lnTo>
                  <a:lnTo>
                    <a:pt x="54054" y="12581"/>
                  </a:lnTo>
                  <a:lnTo>
                    <a:pt x="64582" y="10431"/>
                  </a:lnTo>
                  <a:lnTo>
                    <a:pt x="99633" y="9536"/>
                  </a:lnTo>
                  <a:lnTo>
                    <a:pt x="105312" y="6708"/>
                  </a:lnTo>
                  <a:lnTo>
                    <a:pt x="111364" y="2981"/>
                  </a:lnTo>
                  <a:lnTo>
                    <a:pt x="123872" y="589"/>
                  </a:lnTo>
                  <a:lnTo>
                    <a:pt x="152397" y="0"/>
                  </a:lnTo>
                  <a:lnTo>
                    <a:pt x="143267" y="9132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5" name="SMARTInkShape-861"/>
            <p:cNvSpPr/>
            <p:nvPr>
              <p:custDataLst>
                <p:tags r:id="rId45"/>
              </p:custDataLst>
            </p:nvPr>
          </p:nvSpPr>
          <p:spPr>
            <a:xfrm>
              <a:off x="4362450" y="591502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8575"/>
                  </a:lnTo>
                  <a:lnTo>
                    <a:pt x="18623" y="19443"/>
                  </a:lnTo>
                  <a:lnTo>
                    <a:pt x="45789" y="19053"/>
                  </a:lnTo>
                  <a:lnTo>
                    <a:pt x="54867" y="12505"/>
                  </a:lnTo>
                  <a:lnTo>
                    <a:pt x="63765" y="10408"/>
                  </a:lnTo>
                  <a:lnTo>
                    <a:pt x="110335" y="9525"/>
                  </a:lnTo>
                  <a:lnTo>
                    <a:pt x="112538" y="9525"/>
                  </a:lnTo>
                  <a:lnTo>
                    <a:pt x="113125" y="8467"/>
                  </a:lnTo>
                  <a:lnTo>
                    <a:pt x="113778" y="4469"/>
                  </a:lnTo>
                  <a:lnTo>
                    <a:pt x="115010" y="2980"/>
                  </a:lnTo>
                  <a:lnTo>
                    <a:pt x="123818" y="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3" name="SMARTInkShape-Group223"/>
          <p:cNvGrpSpPr/>
          <p:nvPr/>
        </p:nvGrpSpPr>
        <p:grpSpPr>
          <a:xfrm>
            <a:off x="4772025" y="5610225"/>
            <a:ext cx="571501" cy="342863"/>
            <a:chOff x="4772025" y="5610225"/>
            <a:chExt cx="571501" cy="342863"/>
          </a:xfrm>
        </p:grpSpPr>
        <p:sp>
          <p:nvSpPr>
            <p:cNvPr id="437" name="SMARTInkShape-862"/>
            <p:cNvSpPr/>
            <p:nvPr>
              <p:custDataLst>
                <p:tags r:id="rId37"/>
              </p:custDataLst>
            </p:nvPr>
          </p:nvSpPr>
          <p:spPr>
            <a:xfrm>
              <a:off x="4772025" y="5715000"/>
              <a:ext cx="123815" cy="238088"/>
            </a:xfrm>
            <a:custGeom>
              <a:avLst/>
              <a:gdLst/>
              <a:ahLst/>
              <a:cxnLst/>
              <a:rect l="0" t="0" r="0" b="0"/>
              <a:pathLst>
                <a:path w="123815" h="238088">
                  <a:moveTo>
                    <a:pt x="9525" y="123825"/>
                  </a:moveTo>
                  <a:lnTo>
                    <a:pt x="9525" y="123825"/>
                  </a:lnTo>
                  <a:lnTo>
                    <a:pt x="54244" y="79106"/>
                  </a:lnTo>
                  <a:lnTo>
                    <a:pt x="81499" y="50793"/>
                  </a:lnTo>
                  <a:lnTo>
                    <a:pt x="87712" y="38099"/>
                  </a:lnTo>
                  <a:lnTo>
                    <a:pt x="90225" y="34924"/>
                  </a:lnTo>
                  <a:lnTo>
                    <a:pt x="95839" y="31397"/>
                  </a:lnTo>
                  <a:lnTo>
                    <a:pt x="98818" y="30456"/>
                  </a:lnTo>
                  <a:lnTo>
                    <a:pt x="100804" y="28771"/>
                  </a:lnTo>
                  <a:lnTo>
                    <a:pt x="103010" y="24076"/>
                  </a:lnTo>
                  <a:lnTo>
                    <a:pt x="104656" y="22400"/>
                  </a:lnTo>
                  <a:lnTo>
                    <a:pt x="109308" y="20539"/>
                  </a:lnTo>
                  <a:lnTo>
                    <a:pt x="110972" y="18985"/>
                  </a:lnTo>
                  <a:lnTo>
                    <a:pt x="112821" y="14435"/>
                  </a:lnTo>
                  <a:lnTo>
                    <a:pt x="114373" y="12798"/>
                  </a:lnTo>
                  <a:lnTo>
                    <a:pt x="118918" y="10980"/>
                  </a:lnTo>
                  <a:lnTo>
                    <a:pt x="120554" y="9437"/>
                  </a:lnTo>
                  <a:lnTo>
                    <a:pt x="123814" y="38"/>
                  </a:lnTo>
                  <a:lnTo>
                    <a:pt x="105202" y="0"/>
                  </a:lnTo>
                  <a:lnTo>
                    <a:pt x="96612" y="8201"/>
                  </a:lnTo>
                  <a:lnTo>
                    <a:pt x="95653" y="14189"/>
                  </a:lnTo>
                  <a:lnTo>
                    <a:pt x="94461" y="15810"/>
                  </a:lnTo>
                  <a:lnTo>
                    <a:pt x="90313" y="17609"/>
                  </a:lnTo>
                  <a:lnTo>
                    <a:pt x="88784" y="19148"/>
                  </a:lnTo>
                  <a:lnTo>
                    <a:pt x="87085" y="23680"/>
                  </a:lnTo>
                  <a:lnTo>
                    <a:pt x="84746" y="44536"/>
                  </a:lnTo>
                  <a:lnTo>
                    <a:pt x="78201" y="57167"/>
                  </a:lnTo>
                  <a:lnTo>
                    <a:pt x="75405" y="73027"/>
                  </a:lnTo>
                  <a:lnTo>
                    <a:pt x="69732" y="83609"/>
                  </a:lnTo>
                  <a:lnTo>
                    <a:pt x="66523" y="98621"/>
                  </a:lnTo>
                  <a:lnTo>
                    <a:pt x="59315" y="113712"/>
                  </a:lnTo>
                  <a:lnTo>
                    <a:pt x="42999" y="160229"/>
                  </a:lnTo>
                  <a:lnTo>
                    <a:pt x="35923" y="180333"/>
                  </a:lnTo>
                  <a:lnTo>
                    <a:pt x="31841" y="187040"/>
                  </a:lnTo>
                  <a:lnTo>
                    <a:pt x="28484" y="196765"/>
                  </a:lnTo>
                  <a:lnTo>
                    <a:pt x="22316" y="206350"/>
                  </a:lnTo>
                  <a:lnTo>
                    <a:pt x="18959" y="215893"/>
                  </a:lnTo>
                  <a:lnTo>
                    <a:pt x="10976" y="226718"/>
                  </a:lnTo>
                  <a:lnTo>
                    <a:pt x="9955" y="233099"/>
                  </a:lnTo>
                  <a:lnTo>
                    <a:pt x="8753" y="234774"/>
                  </a:lnTo>
                  <a:lnTo>
                    <a:pt x="6894" y="235891"/>
                  </a:lnTo>
                  <a:lnTo>
                    <a:pt x="119" y="238087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8" name="SMARTInkShape-863"/>
            <p:cNvSpPr/>
            <p:nvPr>
              <p:custDataLst>
                <p:tags r:id="rId38"/>
              </p:custDataLst>
            </p:nvPr>
          </p:nvSpPr>
          <p:spPr>
            <a:xfrm>
              <a:off x="4991100" y="57245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9" name="SMARTInkShape-864"/>
            <p:cNvSpPr/>
            <p:nvPr>
              <p:custDataLst>
                <p:tags r:id="rId39"/>
              </p:custDataLst>
            </p:nvPr>
          </p:nvSpPr>
          <p:spPr>
            <a:xfrm>
              <a:off x="4914900" y="5724525"/>
              <a:ext cx="133224" cy="209548"/>
            </a:xfrm>
            <a:custGeom>
              <a:avLst/>
              <a:gdLst/>
              <a:ahLst/>
              <a:cxnLst/>
              <a:rect l="0" t="0" r="0" b="0"/>
              <a:pathLst>
                <a:path w="133224" h="209548">
                  <a:moveTo>
                    <a:pt x="95250" y="0"/>
                  </a:moveTo>
                  <a:lnTo>
                    <a:pt x="95250" y="0"/>
                  </a:lnTo>
                  <a:lnTo>
                    <a:pt x="87049" y="8201"/>
                  </a:lnTo>
                  <a:lnTo>
                    <a:pt x="84929" y="16868"/>
                  </a:lnTo>
                  <a:lnTo>
                    <a:pt x="79256" y="25693"/>
                  </a:lnTo>
                  <a:lnTo>
                    <a:pt x="76048" y="35012"/>
                  </a:lnTo>
                  <a:lnTo>
                    <a:pt x="59326" y="57739"/>
                  </a:lnTo>
                  <a:lnTo>
                    <a:pt x="58601" y="60718"/>
                  </a:lnTo>
                  <a:lnTo>
                    <a:pt x="52524" y="69967"/>
                  </a:lnTo>
                  <a:lnTo>
                    <a:pt x="46980" y="73429"/>
                  </a:lnTo>
                  <a:lnTo>
                    <a:pt x="44020" y="74353"/>
                  </a:lnTo>
                  <a:lnTo>
                    <a:pt x="42047" y="76027"/>
                  </a:lnTo>
                  <a:lnTo>
                    <a:pt x="30053" y="93486"/>
                  </a:lnTo>
                  <a:lnTo>
                    <a:pt x="28586" y="104645"/>
                  </a:lnTo>
                  <a:lnTo>
                    <a:pt x="28575" y="90309"/>
                  </a:lnTo>
                  <a:lnTo>
                    <a:pt x="29633" y="88781"/>
                  </a:lnTo>
                  <a:lnTo>
                    <a:pt x="31397" y="87762"/>
                  </a:lnTo>
                  <a:lnTo>
                    <a:pt x="33631" y="87083"/>
                  </a:lnTo>
                  <a:lnTo>
                    <a:pt x="35120" y="85572"/>
                  </a:lnTo>
                  <a:lnTo>
                    <a:pt x="36776" y="81071"/>
                  </a:lnTo>
                  <a:lnTo>
                    <a:pt x="38276" y="79447"/>
                  </a:lnTo>
                  <a:lnTo>
                    <a:pt x="47723" y="75427"/>
                  </a:lnTo>
                  <a:lnTo>
                    <a:pt x="54945" y="69738"/>
                  </a:lnTo>
                  <a:lnTo>
                    <a:pt x="63787" y="67582"/>
                  </a:lnTo>
                  <a:lnTo>
                    <a:pt x="93795" y="66675"/>
                  </a:lnTo>
                  <a:lnTo>
                    <a:pt x="118926" y="90355"/>
                  </a:lnTo>
                  <a:lnTo>
                    <a:pt x="121648" y="95897"/>
                  </a:lnTo>
                  <a:lnTo>
                    <a:pt x="122374" y="98856"/>
                  </a:lnTo>
                  <a:lnTo>
                    <a:pt x="131173" y="114357"/>
                  </a:lnTo>
                  <a:lnTo>
                    <a:pt x="133223" y="136528"/>
                  </a:lnTo>
                  <a:lnTo>
                    <a:pt x="130471" y="142876"/>
                  </a:lnTo>
                  <a:lnTo>
                    <a:pt x="126778" y="149225"/>
                  </a:lnTo>
                  <a:lnTo>
                    <a:pt x="123642" y="158750"/>
                  </a:lnTo>
                  <a:lnTo>
                    <a:pt x="117538" y="168275"/>
                  </a:lnTo>
                  <a:lnTo>
                    <a:pt x="114201" y="177800"/>
                  </a:lnTo>
                  <a:lnTo>
                    <a:pt x="109670" y="184150"/>
                  </a:lnTo>
                  <a:lnTo>
                    <a:pt x="104128" y="187678"/>
                  </a:lnTo>
                  <a:lnTo>
                    <a:pt x="98138" y="190304"/>
                  </a:lnTo>
                  <a:lnTo>
                    <a:pt x="88814" y="196675"/>
                  </a:lnTo>
                  <a:lnTo>
                    <a:pt x="51680" y="208580"/>
                  </a:lnTo>
                  <a:lnTo>
                    <a:pt x="11409" y="209547"/>
                  </a:lnTo>
                  <a:lnTo>
                    <a:pt x="39" y="200059"/>
                  </a:lnTo>
                  <a:lnTo>
                    <a:pt x="0" y="190893"/>
                  </a:lnTo>
                  <a:lnTo>
                    <a:pt x="9133" y="181377"/>
                  </a:lnTo>
                  <a:lnTo>
                    <a:pt x="17692" y="181010"/>
                  </a:lnTo>
                  <a:lnTo>
                    <a:pt x="18144" y="179941"/>
                  </a:lnTo>
                  <a:lnTo>
                    <a:pt x="18647" y="175929"/>
                  </a:lnTo>
                  <a:lnTo>
                    <a:pt x="19840" y="174436"/>
                  </a:lnTo>
                  <a:lnTo>
                    <a:pt x="23987" y="172777"/>
                  </a:lnTo>
                  <a:lnTo>
                    <a:pt x="25516" y="171276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0" name="SMARTInkShape-865"/>
            <p:cNvSpPr/>
            <p:nvPr>
              <p:custDataLst>
                <p:tags r:id="rId40"/>
              </p:custDataLst>
            </p:nvPr>
          </p:nvSpPr>
          <p:spPr>
            <a:xfrm>
              <a:off x="5000741" y="5705475"/>
              <a:ext cx="171335" cy="38101"/>
            </a:xfrm>
            <a:custGeom>
              <a:avLst/>
              <a:gdLst/>
              <a:ahLst/>
              <a:cxnLst/>
              <a:rect l="0" t="0" r="0" b="0"/>
              <a:pathLst>
                <a:path w="171335" h="38101">
                  <a:moveTo>
                    <a:pt x="9409" y="38100"/>
                  </a:moveTo>
                  <a:lnTo>
                    <a:pt x="9409" y="38100"/>
                  </a:lnTo>
                  <a:lnTo>
                    <a:pt x="9409" y="28691"/>
                  </a:lnTo>
                  <a:lnTo>
                    <a:pt x="0" y="19167"/>
                  </a:lnTo>
                  <a:lnTo>
                    <a:pt x="9019" y="19053"/>
                  </a:lnTo>
                  <a:lnTo>
                    <a:pt x="18532" y="9917"/>
                  </a:lnTo>
                  <a:lnTo>
                    <a:pt x="27100" y="9559"/>
                  </a:lnTo>
                  <a:lnTo>
                    <a:pt x="35795" y="2986"/>
                  </a:lnTo>
                  <a:lnTo>
                    <a:pt x="44626" y="885"/>
                  </a:lnTo>
                  <a:lnTo>
                    <a:pt x="92240" y="0"/>
                  </a:lnTo>
                  <a:lnTo>
                    <a:pt x="139589" y="0"/>
                  </a:lnTo>
                  <a:lnTo>
                    <a:pt x="1713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1" name="SMARTInkShape-866"/>
            <p:cNvSpPr/>
            <p:nvPr>
              <p:custDataLst>
                <p:tags r:id="rId41"/>
              </p:custDataLst>
            </p:nvPr>
          </p:nvSpPr>
          <p:spPr>
            <a:xfrm>
              <a:off x="5257800" y="5610225"/>
              <a:ext cx="85726" cy="75798"/>
            </a:xfrm>
            <a:custGeom>
              <a:avLst/>
              <a:gdLst/>
              <a:ahLst/>
              <a:cxnLst/>
              <a:rect l="0" t="0" r="0" b="0"/>
              <a:pathLst>
                <a:path w="85726" h="75798">
                  <a:moveTo>
                    <a:pt x="0" y="38100"/>
                  </a:moveTo>
                  <a:lnTo>
                    <a:pt x="0" y="38100"/>
                  </a:lnTo>
                  <a:lnTo>
                    <a:pt x="9525" y="38100"/>
                  </a:lnTo>
                  <a:lnTo>
                    <a:pt x="9525" y="55709"/>
                  </a:lnTo>
                  <a:lnTo>
                    <a:pt x="10583" y="56190"/>
                  </a:lnTo>
                  <a:lnTo>
                    <a:pt x="14581" y="56723"/>
                  </a:lnTo>
                  <a:lnTo>
                    <a:pt x="16070" y="57924"/>
                  </a:lnTo>
                  <a:lnTo>
                    <a:pt x="18658" y="65314"/>
                  </a:lnTo>
                  <a:lnTo>
                    <a:pt x="21698" y="66070"/>
                  </a:lnTo>
                  <a:lnTo>
                    <a:pt x="23990" y="66272"/>
                  </a:lnTo>
                  <a:lnTo>
                    <a:pt x="25519" y="67464"/>
                  </a:lnTo>
                  <a:lnTo>
                    <a:pt x="27217" y="71612"/>
                  </a:lnTo>
                  <a:lnTo>
                    <a:pt x="28727" y="73141"/>
                  </a:lnTo>
                  <a:lnTo>
                    <a:pt x="36657" y="75797"/>
                  </a:lnTo>
                  <a:lnTo>
                    <a:pt x="48271" y="68608"/>
                  </a:lnTo>
                  <a:lnTo>
                    <a:pt x="55396" y="67057"/>
                  </a:lnTo>
                  <a:lnTo>
                    <a:pt x="64407" y="60204"/>
                  </a:lnTo>
                  <a:lnTo>
                    <a:pt x="70253" y="58508"/>
                  </a:lnTo>
                  <a:lnTo>
                    <a:pt x="72236" y="56997"/>
                  </a:lnTo>
                  <a:lnTo>
                    <a:pt x="84246" y="39852"/>
                  </a:lnTo>
                  <a:lnTo>
                    <a:pt x="85595" y="30053"/>
                  </a:lnTo>
                  <a:lnTo>
                    <a:pt x="85725" y="4623"/>
                  </a:lnTo>
                  <a:lnTo>
                    <a:pt x="84667" y="3082"/>
                  </a:lnTo>
                  <a:lnTo>
                    <a:pt x="82903" y="2055"/>
                  </a:lnTo>
                  <a:lnTo>
                    <a:pt x="76592" y="120"/>
                  </a:lnTo>
                  <a:lnTo>
                    <a:pt x="52606" y="0"/>
                  </a:lnTo>
                  <a:lnTo>
                    <a:pt x="50945" y="1059"/>
                  </a:lnTo>
                  <a:lnTo>
                    <a:pt x="49838" y="2822"/>
                  </a:lnTo>
                  <a:lnTo>
                    <a:pt x="49100" y="5056"/>
                  </a:lnTo>
                  <a:lnTo>
                    <a:pt x="47551" y="6545"/>
                  </a:lnTo>
                  <a:lnTo>
                    <a:pt x="39553" y="9133"/>
                  </a:lnTo>
                  <a:lnTo>
                    <a:pt x="33474" y="9409"/>
                  </a:lnTo>
                  <a:lnTo>
                    <a:pt x="31841" y="10506"/>
                  </a:lnTo>
                  <a:lnTo>
                    <a:pt x="30752" y="12296"/>
                  </a:lnTo>
                  <a:lnTo>
                    <a:pt x="29220" y="19870"/>
                  </a:lnTo>
                  <a:lnTo>
                    <a:pt x="28702" y="26855"/>
                  </a:lnTo>
                  <a:lnTo>
                    <a:pt x="27602" y="27429"/>
                  </a:lnTo>
                  <a:lnTo>
                    <a:pt x="23556" y="28065"/>
                  </a:lnTo>
                  <a:lnTo>
                    <a:pt x="22054" y="29293"/>
                  </a:lnTo>
                  <a:lnTo>
                    <a:pt x="19445" y="36731"/>
                  </a:lnTo>
                  <a:lnTo>
                    <a:pt x="19060" y="52253"/>
                  </a:lnTo>
                  <a:lnTo>
                    <a:pt x="20115" y="53885"/>
                  </a:lnTo>
                  <a:lnTo>
                    <a:pt x="21877" y="54974"/>
                  </a:lnTo>
                  <a:lnTo>
                    <a:pt x="24110" y="55699"/>
                  </a:lnTo>
                  <a:lnTo>
                    <a:pt x="25598" y="57241"/>
                  </a:lnTo>
                  <a:lnTo>
                    <a:pt x="285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2" name="SMARTInkShape-867"/>
            <p:cNvSpPr/>
            <p:nvPr>
              <p:custDataLst>
                <p:tags r:id="rId42"/>
              </p:custDataLst>
            </p:nvPr>
          </p:nvSpPr>
          <p:spPr>
            <a:xfrm>
              <a:off x="5324475" y="59340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7" name="SMARTInkShape-Group224"/>
          <p:cNvGrpSpPr/>
          <p:nvPr/>
        </p:nvGrpSpPr>
        <p:grpSpPr>
          <a:xfrm>
            <a:off x="3744659" y="6105539"/>
            <a:ext cx="1827467" cy="332910"/>
            <a:chOff x="3744659" y="6105539"/>
            <a:chExt cx="1827467" cy="332910"/>
          </a:xfrm>
        </p:grpSpPr>
        <p:sp>
          <p:nvSpPr>
            <p:cNvPr id="444" name="SMARTInkShape-868"/>
            <p:cNvSpPr/>
            <p:nvPr>
              <p:custDataLst>
                <p:tags r:id="rId34"/>
              </p:custDataLst>
            </p:nvPr>
          </p:nvSpPr>
          <p:spPr>
            <a:xfrm>
              <a:off x="3744659" y="6105539"/>
              <a:ext cx="1684592" cy="332910"/>
            </a:xfrm>
            <a:custGeom>
              <a:avLst/>
              <a:gdLst/>
              <a:ahLst/>
              <a:cxnLst/>
              <a:rect l="0" t="0" r="0" b="0"/>
              <a:pathLst>
                <a:path w="1684592" h="332910">
                  <a:moveTo>
                    <a:pt x="27241" y="171436"/>
                  </a:moveTo>
                  <a:lnTo>
                    <a:pt x="27241" y="171436"/>
                  </a:lnTo>
                  <a:lnTo>
                    <a:pt x="36732" y="171436"/>
                  </a:lnTo>
                  <a:lnTo>
                    <a:pt x="31699" y="171436"/>
                  </a:lnTo>
                  <a:lnTo>
                    <a:pt x="30213" y="172494"/>
                  </a:lnTo>
                  <a:lnTo>
                    <a:pt x="29222" y="174258"/>
                  </a:lnTo>
                  <a:lnTo>
                    <a:pt x="28562" y="176492"/>
                  </a:lnTo>
                  <a:lnTo>
                    <a:pt x="27063" y="177981"/>
                  </a:lnTo>
                  <a:lnTo>
                    <a:pt x="22576" y="179637"/>
                  </a:lnTo>
                  <a:lnTo>
                    <a:pt x="20956" y="181137"/>
                  </a:lnTo>
                  <a:lnTo>
                    <a:pt x="10233" y="208197"/>
                  </a:lnTo>
                  <a:lnTo>
                    <a:pt x="7212" y="234884"/>
                  </a:lnTo>
                  <a:lnTo>
                    <a:pt x="1669" y="245504"/>
                  </a:lnTo>
                  <a:lnTo>
                    <a:pt x="0" y="255860"/>
                  </a:lnTo>
                  <a:lnTo>
                    <a:pt x="2081" y="264697"/>
                  </a:lnTo>
                  <a:lnTo>
                    <a:pt x="5475" y="273211"/>
                  </a:lnTo>
                  <a:lnTo>
                    <a:pt x="7833" y="291939"/>
                  </a:lnTo>
                  <a:lnTo>
                    <a:pt x="13141" y="299333"/>
                  </a:lnTo>
                  <a:lnTo>
                    <a:pt x="30571" y="317565"/>
                  </a:lnTo>
                  <a:lnTo>
                    <a:pt x="39658" y="321049"/>
                  </a:lnTo>
                  <a:lnTo>
                    <a:pt x="57681" y="323286"/>
                  </a:lnTo>
                  <a:lnTo>
                    <a:pt x="79036" y="316123"/>
                  </a:lnTo>
                  <a:lnTo>
                    <a:pt x="122549" y="295182"/>
                  </a:lnTo>
                  <a:lnTo>
                    <a:pt x="141558" y="282891"/>
                  </a:lnTo>
                  <a:lnTo>
                    <a:pt x="155307" y="272830"/>
                  </a:lnTo>
                  <a:lnTo>
                    <a:pt x="194193" y="249321"/>
                  </a:lnTo>
                  <a:lnTo>
                    <a:pt x="238830" y="206274"/>
                  </a:lnTo>
                  <a:lnTo>
                    <a:pt x="272653" y="161906"/>
                  </a:lnTo>
                  <a:lnTo>
                    <a:pt x="296985" y="117461"/>
                  </a:lnTo>
                  <a:lnTo>
                    <a:pt x="308732" y="92061"/>
                  </a:lnTo>
                  <a:lnTo>
                    <a:pt x="312430" y="65367"/>
                  </a:lnTo>
                  <a:lnTo>
                    <a:pt x="309919" y="57972"/>
                  </a:lnTo>
                  <a:lnTo>
                    <a:pt x="306334" y="51158"/>
                  </a:lnTo>
                  <a:lnTo>
                    <a:pt x="303257" y="41371"/>
                  </a:lnTo>
                  <a:lnTo>
                    <a:pt x="298787" y="34960"/>
                  </a:lnTo>
                  <a:lnTo>
                    <a:pt x="290451" y="31405"/>
                  </a:lnTo>
                  <a:lnTo>
                    <a:pt x="280748" y="28767"/>
                  </a:lnTo>
                  <a:lnTo>
                    <a:pt x="268277" y="22389"/>
                  </a:lnTo>
                  <a:lnTo>
                    <a:pt x="220782" y="19167"/>
                  </a:lnTo>
                  <a:lnTo>
                    <a:pt x="176458" y="28745"/>
                  </a:lnTo>
                  <a:lnTo>
                    <a:pt x="132016" y="47807"/>
                  </a:lnTo>
                  <a:lnTo>
                    <a:pt x="111673" y="60350"/>
                  </a:lnTo>
                  <a:lnTo>
                    <a:pt x="79034" y="92239"/>
                  </a:lnTo>
                  <a:lnTo>
                    <a:pt x="49492" y="137481"/>
                  </a:lnTo>
                  <a:lnTo>
                    <a:pt x="41007" y="155848"/>
                  </a:lnTo>
                  <a:lnTo>
                    <a:pt x="29475" y="200028"/>
                  </a:lnTo>
                  <a:lnTo>
                    <a:pt x="27372" y="239405"/>
                  </a:lnTo>
                  <a:lnTo>
                    <a:pt x="39005" y="283088"/>
                  </a:lnTo>
                  <a:lnTo>
                    <a:pt x="43052" y="291968"/>
                  </a:lnTo>
                  <a:lnTo>
                    <a:pt x="46390" y="307809"/>
                  </a:lnTo>
                  <a:lnTo>
                    <a:pt x="50921" y="316007"/>
                  </a:lnTo>
                  <a:lnTo>
                    <a:pt x="56463" y="320357"/>
                  </a:lnTo>
                  <a:lnTo>
                    <a:pt x="62454" y="323348"/>
                  </a:lnTo>
                  <a:lnTo>
                    <a:pt x="71776" y="329924"/>
                  </a:lnTo>
                  <a:lnTo>
                    <a:pt x="78079" y="331834"/>
                  </a:lnTo>
                  <a:lnTo>
                    <a:pt x="92634" y="332909"/>
                  </a:lnTo>
                  <a:lnTo>
                    <a:pt x="101460" y="330338"/>
                  </a:lnTo>
                  <a:lnTo>
                    <a:pt x="109969" y="326726"/>
                  </a:lnTo>
                  <a:lnTo>
                    <a:pt x="138808" y="319160"/>
                  </a:lnTo>
                  <a:lnTo>
                    <a:pt x="182842" y="289706"/>
                  </a:lnTo>
                  <a:lnTo>
                    <a:pt x="214569" y="268084"/>
                  </a:lnTo>
                  <a:lnTo>
                    <a:pt x="252666" y="236661"/>
                  </a:lnTo>
                  <a:lnTo>
                    <a:pt x="298967" y="210981"/>
                  </a:lnTo>
                  <a:lnTo>
                    <a:pt x="343605" y="185464"/>
                  </a:lnTo>
                  <a:lnTo>
                    <a:pt x="386406" y="172935"/>
                  </a:lnTo>
                  <a:lnTo>
                    <a:pt x="396067" y="169280"/>
                  </a:lnTo>
                  <a:lnTo>
                    <a:pt x="403889" y="165186"/>
                  </a:lnTo>
                  <a:lnTo>
                    <a:pt x="417533" y="162558"/>
                  </a:lnTo>
                  <a:lnTo>
                    <a:pt x="420786" y="162342"/>
                  </a:lnTo>
                  <a:lnTo>
                    <a:pt x="427222" y="164925"/>
                  </a:lnTo>
                  <a:lnTo>
                    <a:pt x="433610" y="168542"/>
                  </a:lnTo>
                  <a:lnTo>
                    <a:pt x="444455" y="171055"/>
                  </a:lnTo>
                  <a:lnTo>
                    <a:pt x="445084" y="172241"/>
                  </a:lnTo>
                  <a:lnTo>
                    <a:pt x="446339" y="212750"/>
                  </a:lnTo>
                  <a:lnTo>
                    <a:pt x="443518" y="219078"/>
                  </a:lnTo>
                  <a:lnTo>
                    <a:pt x="439795" y="225418"/>
                  </a:lnTo>
                  <a:lnTo>
                    <a:pt x="436640" y="234938"/>
                  </a:lnTo>
                  <a:lnTo>
                    <a:pt x="430532" y="244461"/>
                  </a:lnTo>
                  <a:lnTo>
                    <a:pt x="427193" y="253986"/>
                  </a:lnTo>
                  <a:lnTo>
                    <a:pt x="421029" y="263511"/>
                  </a:lnTo>
                  <a:lnTo>
                    <a:pt x="417675" y="273036"/>
                  </a:lnTo>
                  <a:lnTo>
                    <a:pt x="408279" y="285688"/>
                  </a:lnTo>
                  <a:lnTo>
                    <a:pt x="425109" y="267810"/>
                  </a:lnTo>
                  <a:lnTo>
                    <a:pt x="463422" y="221204"/>
                  </a:lnTo>
                  <a:lnTo>
                    <a:pt x="508496" y="178783"/>
                  </a:lnTo>
                  <a:lnTo>
                    <a:pt x="527904" y="166910"/>
                  </a:lnTo>
                  <a:lnTo>
                    <a:pt x="543944" y="162898"/>
                  </a:lnTo>
                  <a:lnTo>
                    <a:pt x="565118" y="161937"/>
                  </a:lnTo>
                  <a:lnTo>
                    <a:pt x="570745" y="164745"/>
                  </a:lnTo>
                  <a:lnTo>
                    <a:pt x="584224" y="176101"/>
                  </a:lnTo>
                  <a:lnTo>
                    <a:pt x="586997" y="181623"/>
                  </a:lnTo>
                  <a:lnTo>
                    <a:pt x="589021" y="207609"/>
                  </a:lnTo>
                  <a:lnTo>
                    <a:pt x="589215" y="250802"/>
                  </a:lnTo>
                  <a:lnTo>
                    <a:pt x="586393" y="257157"/>
                  </a:lnTo>
                  <a:lnTo>
                    <a:pt x="580084" y="266128"/>
                  </a:lnTo>
                  <a:lnTo>
                    <a:pt x="587927" y="266638"/>
                  </a:lnTo>
                  <a:lnTo>
                    <a:pt x="593891" y="261615"/>
                  </a:lnTo>
                  <a:lnTo>
                    <a:pt x="596585" y="256318"/>
                  </a:lnTo>
                  <a:lnTo>
                    <a:pt x="597303" y="253424"/>
                  </a:lnTo>
                  <a:lnTo>
                    <a:pt x="611872" y="229830"/>
                  </a:lnTo>
                  <a:lnTo>
                    <a:pt x="620805" y="221025"/>
                  </a:lnTo>
                  <a:lnTo>
                    <a:pt x="638730" y="206749"/>
                  </a:lnTo>
                  <a:lnTo>
                    <a:pt x="658544" y="182998"/>
                  </a:lnTo>
                  <a:lnTo>
                    <a:pt x="668712" y="176575"/>
                  </a:lnTo>
                  <a:lnTo>
                    <a:pt x="683863" y="169630"/>
                  </a:lnTo>
                  <a:lnTo>
                    <a:pt x="690548" y="165342"/>
                  </a:lnTo>
                  <a:lnTo>
                    <a:pt x="700262" y="162927"/>
                  </a:lnTo>
                  <a:lnTo>
                    <a:pt x="717537" y="161951"/>
                  </a:lnTo>
                  <a:lnTo>
                    <a:pt x="719213" y="162996"/>
                  </a:lnTo>
                  <a:lnTo>
                    <a:pt x="720331" y="164751"/>
                  </a:lnTo>
                  <a:lnTo>
                    <a:pt x="721904" y="172277"/>
                  </a:lnTo>
                  <a:lnTo>
                    <a:pt x="722125" y="175172"/>
                  </a:lnTo>
                  <a:lnTo>
                    <a:pt x="723330" y="177101"/>
                  </a:lnTo>
                  <a:lnTo>
                    <a:pt x="725192" y="178388"/>
                  </a:lnTo>
                  <a:lnTo>
                    <a:pt x="727492" y="179245"/>
                  </a:lnTo>
                  <a:lnTo>
                    <a:pt x="729025" y="180876"/>
                  </a:lnTo>
                  <a:lnTo>
                    <a:pt x="730728" y="185509"/>
                  </a:lnTo>
                  <a:lnTo>
                    <a:pt x="730124" y="188226"/>
                  </a:lnTo>
                  <a:lnTo>
                    <a:pt x="724372" y="200192"/>
                  </a:lnTo>
                  <a:lnTo>
                    <a:pt x="722580" y="247050"/>
                  </a:lnTo>
                  <a:lnTo>
                    <a:pt x="722569" y="255163"/>
                  </a:lnTo>
                  <a:lnTo>
                    <a:pt x="730767" y="265187"/>
                  </a:lnTo>
                  <a:lnTo>
                    <a:pt x="734325" y="266020"/>
                  </a:lnTo>
                  <a:lnTo>
                    <a:pt x="736755" y="266243"/>
                  </a:lnTo>
                  <a:lnTo>
                    <a:pt x="742278" y="263666"/>
                  </a:lnTo>
                  <a:lnTo>
                    <a:pt x="748260" y="260052"/>
                  </a:lnTo>
                  <a:lnTo>
                    <a:pt x="757578" y="256959"/>
                  </a:lnTo>
                  <a:lnTo>
                    <a:pt x="801002" y="216769"/>
                  </a:lnTo>
                  <a:lnTo>
                    <a:pt x="843347" y="179533"/>
                  </a:lnTo>
                  <a:lnTo>
                    <a:pt x="887673" y="139417"/>
                  </a:lnTo>
                  <a:lnTo>
                    <a:pt x="932116" y="95219"/>
                  </a:lnTo>
                  <a:lnTo>
                    <a:pt x="969968" y="48447"/>
                  </a:lnTo>
                  <a:lnTo>
                    <a:pt x="979668" y="35511"/>
                  </a:lnTo>
                  <a:lnTo>
                    <a:pt x="986058" y="26358"/>
                  </a:lnTo>
                  <a:lnTo>
                    <a:pt x="994548" y="20147"/>
                  </a:lnTo>
                  <a:lnTo>
                    <a:pt x="1006826" y="1787"/>
                  </a:lnTo>
                  <a:lnTo>
                    <a:pt x="1006265" y="1186"/>
                  </a:lnTo>
                  <a:lnTo>
                    <a:pt x="999984" y="145"/>
                  </a:lnTo>
                  <a:lnTo>
                    <a:pt x="990695" y="0"/>
                  </a:lnTo>
                  <a:lnTo>
                    <a:pt x="981944" y="6534"/>
                  </a:lnTo>
                  <a:lnTo>
                    <a:pt x="973103" y="9687"/>
                  </a:lnTo>
                  <a:lnTo>
                    <a:pt x="947980" y="31867"/>
                  </a:lnTo>
                  <a:lnTo>
                    <a:pt x="926824" y="63670"/>
                  </a:lnTo>
                  <a:lnTo>
                    <a:pt x="920605" y="83552"/>
                  </a:lnTo>
                  <a:lnTo>
                    <a:pt x="918092" y="87446"/>
                  </a:lnTo>
                  <a:lnTo>
                    <a:pt x="902901" y="133528"/>
                  </a:lnTo>
                  <a:lnTo>
                    <a:pt x="896648" y="149621"/>
                  </a:lnTo>
                  <a:lnTo>
                    <a:pt x="894062" y="193221"/>
                  </a:lnTo>
                  <a:lnTo>
                    <a:pt x="894030" y="208112"/>
                  </a:lnTo>
                  <a:lnTo>
                    <a:pt x="895084" y="211761"/>
                  </a:lnTo>
                  <a:lnTo>
                    <a:pt x="896844" y="214195"/>
                  </a:lnTo>
                  <a:lnTo>
                    <a:pt x="899077" y="215817"/>
                  </a:lnTo>
                  <a:lnTo>
                    <a:pt x="900564" y="217957"/>
                  </a:lnTo>
                  <a:lnTo>
                    <a:pt x="902218" y="223157"/>
                  </a:lnTo>
                  <a:lnTo>
                    <a:pt x="903149" y="232034"/>
                  </a:lnTo>
                  <a:lnTo>
                    <a:pt x="904338" y="234060"/>
                  </a:lnTo>
                  <a:lnTo>
                    <a:pt x="906189" y="235410"/>
                  </a:lnTo>
                  <a:lnTo>
                    <a:pt x="911708" y="237578"/>
                  </a:lnTo>
                  <a:lnTo>
                    <a:pt x="921148" y="238064"/>
                  </a:lnTo>
                  <a:lnTo>
                    <a:pt x="929910" y="231555"/>
                  </a:lnTo>
                  <a:lnTo>
                    <a:pt x="938753" y="228408"/>
                  </a:lnTo>
                  <a:lnTo>
                    <a:pt x="954379" y="215444"/>
                  </a:lnTo>
                  <a:lnTo>
                    <a:pt x="957885" y="209340"/>
                  </a:lnTo>
                  <a:lnTo>
                    <a:pt x="960503" y="203099"/>
                  </a:lnTo>
                  <a:lnTo>
                    <a:pt x="966867" y="193635"/>
                  </a:lnTo>
                  <a:lnTo>
                    <a:pt x="969224" y="184129"/>
                  </a:lnTo>
                  <a:lnTo>
                    <a:pt x="970177" y="158736"/>
                  </a:lnTo>
                  <a:lnTo>
                    <a:pt x="969132" y="156619"/>
                  </a:lnTo>
                  <a:lnTo>
                    <a:pt x="967376" y="155208"/>
                  </a:lnTo>
                  <a:lnTo>
                    <a:pt x="962011" y="152944"/>
                  </a:lnTo>
                  <a:lnTo>
                    <a:pt x="947549" y="152434"/>
                  </a:lnTo>
                  <a:lnTo>
                    <a:pt x="945580" y="153477"/>
                  </a:lnTo>
                  <a:lnTo>
                    <a:pt x="944267" y="155230"/>
                  </a:lnTo>
                  <a:lnTo>
                    <a:pt x="943391" y="157457"/>
                  </a:lnTo>
                  <a:lnTo>
                    <a:pt x="941750" y="158942"/>
                  </a:lnTo>
                  <a:lnTo>
                    <a:pt x="931510" y="164147"/>
                  </a:lnTo>
                  <a:lnTo>
                    <a:pt x="909855" y="184267"/>
                  </a:lnTo>
                  <a:lnTo>
                    <a:pt x="898242" y="203408"/>
                  </a:lnTo>
                  <a:lnTo>
                    <a:pt x="894850" y="218478"/>
                  </a:lnTo>
                  <a:lnTo>
                    <a:pt x="894064" y="233051"/>
                  </a:lnTo>
                  <a:lnTo>
                    <a:pt x="895107" y="234738"/>
                  </a:lnTo>
                  <a:lnTo>
                    <a:pt x="896860" y="235862"/>
                  </a:lnTo>
                  <a:lnTo>
                    <a:pt x="904384" y="237445"/>
                  </a:lnTo>
                  <a:lnTo>
                    <a:pt x="916407" y="237980"/>
                  </a:lnTo>
                  <a:lnTo>
                    <a:pt x="922665" y="235229"/>
                  </a:lnTo>
                  <a:lnTo>
                    <a:pt x="964241" y="212599"/>
                  </a:lnTo>
                  <a:lnTo>
                    <a:pt x="1008338" y="187657"/>
                  </a:lnTo>
                  <a:lnTo>
                    <a:pt x="1052768" y="159128"/>
                  </a:lnTo>
                  <a:lnTo>
                    <a:pt x="1062644" y="149737"/>
                  </a:lnTo>
                  <a:lnTo>
                    <a:pt x="1071620" y="139568"/>
                  </a:lnTo>
                  <a:lnTo>
                    <a:pt x="1118264" y="99374"/>
                  </a:lnTo>
                  <a:lnTo>
                    <a:pt x="1137329" y="79446"/>
                  </a:lnTo>
                  <a:lnTo>
                    <a:pt x="1141094" y="68554"/>
                  </a:lnTo>
                  <a:lnTo>
                    <a:pt x="1142343" y="67923"/>
                  </a:lnTo>
                  <a:lnTo>
                    <a:pt x="1147041" y="67035"/>
                  </a:lnTo>
                  <a:lnTo>
                    <a:pt x="1128489" y="66665"/>
                  </a:lnTo>
                  <a:lnTo>
                    <a:pt x="1122404" y="69485"/>
                  </a:lnTo>
                  <a:lnTo>
                    <a:pt x="1119300" y="71718"/>
                  </a:lnTo>
                  <a:lnTo>
                    <a:pt x="1115851" y="77023"/>
                  </a:lnTo>
                  <a:lnTo>
                    <a:pt x="1113259" y="82908"/>
                  </a:lnTo>
                  <a:lnTo>
                    <a:pt x="1108580" y="89051"/>
                  </a:lnTo>
                  <a:lnTo>
                    <a:pt x="1102972" y="92487"/>
                  </a:lnTo>
                  <a:lnTo>
                    <a:pt x="1099995" y="93403"/>
                  </a:lnTo>
                  <a:lnTo>
                    <a:pt x="1093865" y="100066"/>
                  </a:lnTo>
                  <a:lnTo>
                    <a:pt x="1077798" y="123399"/>
                  </a:lnTo>
                  <a:lnTo>
                    <a:pt x="1075180" y="129978"/>
                  </a:lnTo>
                  <a:lnTo>
                    <a:pt x="1068815" y="139632"/>
                  </a:lnTo>
                  <a:lnTo>
                    <a:pt x="1066954" y="146012"/>
                  </a:lnTo>
                  <a:lnTo>
                    <a:pt x="1067517" y="149195"/>
                  </a:lnTo>
                  <a:lnTo>
                    <a:pt x="1073201" y="161908"/>
                  </a:lnTo>
                  <a:lnTo>
                    <a:pt x="1073798" y="165084"/>
                  </a:lnTo>
                  <a:lnTo>
                    <a:pt x="1079694" y="174610"/>
                  </a:lnTo>
                  <a:lnTo>
                    <a:pt x="1085195" y="178139"/>
                  </a:lnTo>
                  <a:lnTo>
                    <a:pt x="1091168" y="180765"/>
                  </a:lnTo>
                  <a:lnTo>
                    <a:pt x="1097350" y="185460"/>
                  </a:lnTo>
                  <a:lnTo>
                    <a:pt x="1106448" y="188252"/>
                  </a:lnTo>
                  <a:lnTo>
                    <a:pt x="1111837" y="188997"/>
                  </a:lnTo>
                  <a:lnTo>
                    <a:pt x="1120648" y="187002"/>
                  </a:lnTo>
                  <a:lnTo>
                    <a:pt x="1129149" y="183646"/>
                  </a:lnTo>
                  <a:lnTo>
                    <a:pt x="1176722" y="172865"/>
                  </a:lnTo>
                  <a:lnTo>
                    <a:pt x="1195680" y="166803"/>
                  </a:lnTo>
                  <a:lnTo>
                    <a:pt x="1241945" y="140882"/>
                  </a:lnTo>
                  <a:lnTo>
                    <a:pt x="1287639" y="107831"/>
                  </a:lnTo>
                  <a:lnTo>
                    <a:pt x="1332161" y="69291"/>
                  </a:lnTo>
                  <a:lnTo>
                    <a:pt x="1376616" y="36389"/>
                  </a:lnTo>
                  <a:lnTo>
                    <a:pt x="1415657" y="21327"/>
                  </a:lnTo>
                  <a:lnTo>
                    <a:pt x="1439986" y="19170"/>
                  </a:lnTo>
                  <a:lnTo>
                    <a:pt x="1442145" y="20184"/>
                  </a:lnTo>
                  <a:lnTo>
                    <a:pt x="1443586" y="21918"/>
                  </a:lnTo>
                  <a:lnTo>
                    <a:pt x="1445186" y="26667"/>
                  </a:lnTo>
                  <a:lnTo>
                    <a:pt x="1445897" y="32305"/>
                  </a:lnTo>
                  <a:lnTo>
                    <a:pt x="1449035" y="38339"/>
                  </a:lnTo>
                  <a:lnTo>
                    <a:pt x="1451354" y="41430"/>
                  </a:lnTo>
                  <a:lnTo>
                    <a:pt x="1453930" y="50508"/>
                  </a:lnTo>
                  <a:lnTo>
                    <a:pt x="1455584" y="73583"/>
                  </a:lnTo>
                  <a:lnTo>
                    <a:pt x="1452988" y="83144"/>
                  </a:lnTo>
                  <a:lnTo>
                    <a:pt x="1449365" y="91978"/>
                  </a:lnTo>
                  <a:lnTo>
                    <a:pt x="1439097" y="133517"/>
                  </a:lnTo>
                  <a:lnTo>
                    <a:pt x="1434757" y="152440"/>
                  </a:lnTo>
                  <a:lnTo>
                    <a:pt x="1426769" y="168629"/>
                  </a:lnTo>
                  <a:lnTo>
                    <a:pt x="1391195" y="207640"/>
                  </a:lnTo>
                  <a:lnTo>
                    <a:pt x="1387329" y="208693"/>
                  </a:lnTo>
                  <a:lnTo>
                    <a:pt x="1381280" y="209369"/>
                  </a:lnTo>
                  <a:lnTo>
                    <a:pt x="1380783" y="208366"/>
                  </a:lnTo>
                  <a:lnTo>
                    <a:pt x="1380232" y="204430"/>
                  </a:lnTo>
                  <a:lnTo>
                    <a:pt x="1382809" y="199153"/>
                  </a:lnTo>
                  <a:lnTo>
                    <a:pt x="1386424" y="193280"/>
                  </a:lnTo>
                  <a:lnTo>
                    <a:pt x="1389517" y="184023"/>
                  </a:lnTo>
                  <a:lnTo>
                    <a:pt x="1421350" y="140369"/>
                  </a:lnTo>
                  <a:lnTo>
                    <a:pt x="1466302" y="93069"/>
                  </a:lnTo>
                  <a:lnTo>
                    <a:pt x="1496754" y="63917"/>
                  </a:lnTo>
                  <a:lnTo>
                    <a:pt x="1506211" y="60149"/>
                  </a:lnTo>
                  <a:lnTo>
                    <a:pt x="1528103" y="56474"/>
                  </a:lnTo>
                  <a:lnTo>
                    <a:pt x="1541536" y="49676"/>
                  </a:lnTo>
                  <a:lnTo>
                    <a:pt x="1544771" y="48988"/>
                  </a:lnTo>
                  <a:lnTo>
                    <a:pt x="1547986" y="49587"/>
                  </a:lnTo>
                  <a:lnTo>
                    <a:pt x="1560749" y="55331"/>
                  </a:lnTo>
                  <a:lnTo>
                    <a:pt x="1573463" y="56779"/>
                  </a:lnTo>
                  <a:lnTo>
                    <a:pt x="1575581" y="57956"/>
                  </a:lnTo>
                  <a:lnTo>
                    <a:pt x="1576993" y="59799"/>
                  </a:lnTo>
                  <a:lnTo>
                    <a:pt x="1577934" y="62086"/>
                  </a:lnTo>
                  <a:lnTo>
                    <a:pt x="1579620" y="63611"/>
                  </a:lnTo>
                  <a:lnTo>
                    <a:pt x="1584315" y="65305"/>
                  </a:lnTo>
                  <a:lnTo>
                    <a:pt x="1585990" y="66815"/>
                  </a:lnTo>
                  <a:lnTo>
                    <a:pt x="1587852" y="71316"/>
                  </a:lnTo>
                  <a:lnTo>
                    <a:pt x="1589341" y="118786"/>
                  </a:lnTo>
                  <a:lnTo>
                    <a:pt x="1589341" y="133208"/>
                  </a:lnTo>
                  <a:lnTo>
                    <a:pt x="1589341" y="128242"/>
                  </a:lnTo>
                  <a:lnTo>
                    <a:pt x="1590399" y="126764"/>
                  </a:lnTo>
                  <a:lnTo>
                    <a:pt x="1594397" y="125124"/>
                  </a:lnTo>
                  <a:lnTo>
                    <a:pt x="1595886" y="123628"/>
                  </a:lnTo>
                  <a:lnTo>
                    <a:pt x="1601100" y="113622"/>
                  </a:lnTo>
                  <a:lnTo>
                    <a:pt x="1632758" y="79354"/>
                  </a:lnTo>
                  <a:lnTo>
                    <a:pt x="1635096" y="73008"/>
                  </a:lnTo>
                  <a:lnTo>
                    <a:pt x="1636778" y="70893"/>
                  </a:lnTo>
                  <a:lnTo>
                    <a:pt x="1654251" y="58625"/>
                  </a:lnTo>
                  <a:lnTo>
                    <a:pt x="1665103" y="57174"/>
                  </a:lnTo>
                  <a:lnTo>
                    <a:pt x="1670467" y="57147"/>
                  </a:lnTo>
                  <a:lnTo>
                    <a:pt x="1672001" y="58201"/>
                  </a:lnTo>
                  <a:lnTo>
                    <a:pt x="1673022" y="59963"/>
                  </a:lnTo>
                  <a:lnTo>
                    <a:pt x="1674460" y="67499"/>
                  </a:lnTo>
                  <a:lnTo>
                    <a:pt x="1674946" y="79526"/>
                  </a:lnTo>
                  <a:lnTo>
                    <a:pt x="1672191" y="85784"/>
                  </a:lnTo>
                  <a:lnTo>
                    <a:pt x="1668497" y="92094"/>
                  </a:lnTo>
                  <a:lnTo>
                    <a:pt x="1666125" y="104768"/>
                  </a:lnTo>
                  <a:lnTo>
                    <a:pt x="1665546" y="152211"/>
                  </a:lnTo>
                  <a:lnTo>
                    <a:pt x="1665541" y="165052"/>
                  </a:lnTo>
                  <a:lnTo>
                    <a:pt x="1664483" y="167180"/>
                  </a:lnTo>
                  <a:lnTo>
                    <a:pt x="1662719" y="168599"/>
                  </a:lnTo>
                  <a:lnTo>
                    <a:pt x="1660485" y="169543"/>
                  </a:lnTo>
                  <a:lnTo>
                    <a:pt x="1660053" y="170174"/>
                  </a:lnTo>
                  <a:lnTo>
                    <a:pt x="1660825" y="170595"/>
                  </a:lnTo>
                  <a:lnTo>
                    <a:pt x="1670516" y="171421"/>
                  </a:lnTo>
                  <a:lnTo>
                    <a:pt x="1672032" y="170367"/>
                  </a:lnTo>
                  <a:lnTo>
                    <a:pt x="1673044" y="168607"/>
                  </a:lnTo>
                  <a:lnTo>
                    <a:pt x="1673718" y="166375"/>
                  </a:lnTo>
                  <a:lnTo>
                    <a:pt x="1682428" y="152138"/>
                  </a:lnTo>
                  <a:lnTo>
                    <a:pt x="1684591" y="1428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5" name="SMARTInkShape-869"/>
            <p:cNvSpPr/>
            <p:nvPr>
              <p:custDataLst>
                <p:tags r:id="rId35"/>
              </p:custDataLst>
            </p:nvPr>
          </p:nvSpPr>
          <p:spPr>
            <a:xfrm>
              <a:off x="5562600" y="61531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6" name="SMARTInkShape-870"/>
            <p:cNvSpPr/>
            <p:nvPr>
              <p:custDataLst>
                <p:tags r:id="rId36"/>
              </p:custDataLst>
            </p:nvPr>
          </p:nvSpPr>
          <p:spPr>
            <a:xfrm>
              <a:off x="5553085" y="6267450"/>
              <a:ext cx="9516" cy="19051"/>
            </a:xfrm>
            <a:custGeom>
              <a:avLst/>
              <a:gdLst/>
              <a:ahLst/>
              <a:cxnLst/>
              <a:rect l="0" t="0" r="0" b="0"/>
              <a:pathLst>
                <a:path w="9516" h="19051">
                  <a:moveTo>
                    <a:pt x="9515" y="0"/>
                  </a:moveTo>
                  <a:lnTo>
                    <a:pt x="9515" y="0"/>
                  </a:lnTo>
                  <a:lnTo>
                    <a:pt x="9515" y="17610"/>
                  </a:lnTo>
                  <a:lnTo>
                    <a:pt x="8457" y="18090"/>
                  </a:lnTo>
                  <a:lnTo>
                    <a:pt x="0" y="19050"/>
                  </a:lnTo>
                  <a:lnTo>
                    <a:pt x="951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2" name="SMARTInkShape-Group225"/>
          <p:cNvGrpSpPr/>
          <p:nvPr/>
        </p:nvGrpSpPr>
        <p:grpSpPr>
          <a:xfrm>
            <a:off x="6000750" y="5909563"/>
            <a:ext cx="581026" cy="367413"/>
            <a:chOff x="6000750" y="5909563"/>
            <a:chExt cx="581026" cy="367413"/>
          </a:xfrm>
        </p:grpSpPr>
        <p:sp>
          <p:nvSpPr>
            <p:cNvPr id="448" name="SMARTInkShape-871"/>
            <p:cNvSpPr/>
            <p:nvPr>
              <p:custDataLst>
                <p:tags r:id="rId30"/>
              </p:custDataLst>
            </p:nvPr>
          </p:nvSpPr>
          <p:spPr>
            <a:xfrm>
              <a:off x="6000750" y="5972213"/>
              <a:ext cx="152363" cy="247598"/>
            </a:xfrm>
            <a:custGeom>
              <a:avLst/>
              <a:gdLst/>
              <a:ahLst/>
              <a:cxnLst/>
              <a:rect l="0" t="0" r="0" b="0"/>
              <a:pathLst>
                <a:path w="152363" h="247598">
                  <a:moveTo>
                    <a:pt x="0" y="152362"/>
                  </a:moveTo>
                  <a:lnTo>
                    <a:pt x="0" y="152362"/>
                  </a:lnTo>
                  <a:lnTo>
                    <a:pt x="16247" y="137174"/>
                  </a:lnTo>
                  <a:lnTo>
                    <a:pt x="28648" y="131253"/>
                  </a:lnTo>
                  <a:lnTo>
                    <a:pt x="73583" y="93325"/>
                  </a:lnTo>
                  <a:lnTo>
                    <a:pt x="97917" y="73100"/>
                  </a:lnTo>
                  <a:lnTo>
                    <a:pt x="126987" y="35282"/>
                  </a:lnTo>
                  <a:lnTo>
                    <a:pt x="133344" y="31534"/>
                  </a:lnTo>
                  <a:lnTo>
                    <a:pt x="136521" y="30535"/>
                  </a:lnTo>
                  <a:lnTo>
                    <a:pt x="138638" y="28811"/>
                  </a:lnTo>
                  <a:lnTo>
                    <a:pt x="150911" y="11255"/>
                  </a:lnTo>
                  <a:lnTo>
                    <a:pt x="152362" y="400"/>
                  </a:lnTo>
                  <a:lnTo>
                    <a:pt x="144195" y="0"/>
                  </a:lnTo>
                  <a:lnTo>
                    <a:pt x="143755" y="1046"/>
                  </a:lnTo>
                  <a:lnTo>
                    <a:pt x="142991" y="8167"/>
                  </a:lnTo>
                  <a:lnTo>
                    <a:pt x="117619" y="36854"/>
                  </a:lnTo>
                  <a:lnTo>
                    <a:pt x="114224" y="51227"/>
                  </a:lnTo>
                  <a:lnTo>
                    <a:pt x="104133" y="66102"/>
                  </a:lnTo>
                  <a:lnTo>
                    <a:pt x="101172" y="69455"/>
                  </a:lnTo>
                  <a:lnTo>
                    <a:pt x="97882" y="78825"/>
                  </a:lnTo>
                  <a:lnTo>
                    <a:pt x="93208" y="96001"/>
                  </a:lnTo>
                  <a:lnTo>
                    <a:pt x="85120" y="111674"/>
                  </a:lnTo>
                  <a:lnTo>
                    <a:pt x="63464" y="149593"/>
                  </a:lnTo>
                  <a:lnTo>
                    <a:pt x="47559" y="195826"/>
                  </a:lnTo>
                  <a:lnTo>
                    <a:pt x="32524" y="222321"/>
                  </a:lnTo>
                  <a:lnTo>
                    <a:pt x="29355" y="237481"/>
                  </a:lnTo>
                  <a:lnTo>
                    <a:pt x="29096" y="240859"/>
                  </a:lnTo>
                  <a:lnTo>
                    <a:pt x="27863" y="243110"/>
                  </a:lnTo>
                  <a:lnTo>
                    <a:pt x="25984" y="244609"/>
                  </a:lnTo>
                  <a:lnTo>
                    <a:pt x="19086" y="247597"/>
                  </a:lnTo>
                  <a:lnTo>
                    <a:pt x="28575" y="2380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9" name="SMARTInkShape-872"/>
            <p:cNvSpPr/>
            <p:nvPr>
              <p:custDataLst>
                <p:tags r:id="rId31"/>
              </p:custDataLst>
            </p:nvPr>
          </p:nvSpPr>
          <p:spPr>
            <a:xfrm>
              <a:off x="6143636" y="5972185"/>
              <a:ext cx="123815" cy="266653"/>
            </a:xfrm>
            <a:custGeom>
              <a:avLst/>
              <a:gdLst/>
              <a:ahLst/>
              <a:cxnLst/>
              <a:rect l="0" t="0" r="0" b="0"/>
              <a:pathLst>
                <a:path w="123815" h="266653">
                  <a:moveTo>
                    <a:pt x="76189" y="9515"/>
                  </a:moveTo>
                  <a:lnTo>
                    <a:pt x="76189" y="9515"/>
                  </a:lnTo>
                  <a:lnTo>
                    <a:pt x="89446" y="9515"/>
                  </a:lnTo>
                  <a:lnTo>
                    <a:pt x="91377" y="8457"/>
                  </a:lnTo>
                  <a:lnTo>
                    <a:pt x="92664" y="6693"/>
                  </a:lnTo>
                  <a:lnTo>
                    <a:pt x="95194" y="106"/>
                  </a:lnTo>
                  <a:lnTo>
                    <a:pt x="103436" y="0"/>
                  </a:lnTo>
                  <a:lnTo>
                    <a:pt x="103879" y="1055"/>
                  </a:lnTo>
                  <a:lnTo>
                    <a:pt x="104761" y="14538"/>
                  </a:lnTo>
                  <a:lnTo>
                    <a:pt x="101941" y="19860"/>
                  </a:lnTo>
                  <a:lnTo>
                    <a:pt x="96563" y="26845"/>
                  </a:lnTo>
                  <a:lnTo>
                    <a:pt x="95501" y="35830"/>
                  </a:lnTo>
                  <a:lnTo>
                    <a:pt x="95355" y="41672"/>
                  </a:lnTo>
                  <a:lnTo>
                    <a:pt x="92468" y="47796"/>
                  </a:lnTo>
                  <a:lnTo>
                    <a:pt x="88715" y="54046"/>
                  </a:lnTo>
                  <a:lnTo>
                    <a:pt x="85545" y="63514"/>
                  </a:lnTo>
                  <a:lnTo>
                    <a:pt x="79431" y="73022"/>
                  </a:lnTo>
                  <a:lnTo>
                    <a:pt x="76091" y="82542"/>
                  </a:lnTo>
                  <a:lnTo>
                    <a:pt x="69928" y="92065"/>
                  </a:lnTo>
                  <a:lnTo>
                    <a:pt x="66573" y="101590"/>
                  </a:lnTo>
                  <a:lnTo>
                    <a:pt x="60404" y="111115"/>
                  </a:lnTo>
                  <a:lnTo>
                    <a:pt x="57048" y="120640"/>
                  </a:lnTo>
                  <a:lnTo>
                    <a:pt x="50880" y="130165"/>
                  </a:lnTo>
                  <a:lnTo>
                    <a:pt x="47523" y="139690"/>
                  </a:lnTo>
                  <a:lnTo>
                    <a:pt x="39540" y="150509"/>
                  </a:lnTo>
                  <a:lnTo>
                    <a:pt x="38216" y="160426"/>
                  </a:lnTo>
                  <a:lnTo>
                    <a:pt x="37116" y="160923"/>
                  </a:lnTo>
                  <a:lnTo>
                    <a:pt x="29899" y="161784"/>
                  </a:lnTo>
                  <a:lnTo>
                    <a:pt x="29454" y="160769"/>
                  </a:lnTo>
                  <a:lnTo>
                    <a:pt x="28959" y="156820"/>
                  </a:lnTo>
                  <a:lnTo>
                    <a:pt x="29886" y="155343"/>
                  </a:lnTo>
                  <a:lnTo>
                    <a:pt x="31561" y="154358"/>
                  </a:lnTo>
                  <a:lnTo>
                    <a:pt x="33737" y="153702"/>
                  </a:lnTo>
                  <a:lnTo>
                    <a:pt x="35188" y="152206"/>
                  </a:lnTo>
                  <a:lnTo>
                    <a:pt x="38893" y="142766"/>
                  </a:lnTo>
                  <a:lnTo>
                    <a:pt x="44560" y="135545"/>
                  </a:lnTo>
                  <a:lnTo>
                    <a:pt x="46256" y="129734"/>
                  </a:lnTo>
                  <a:lnTo>
                    <a:pt x="47767" y="127760"/>
                  </a:lnTo>
                  <a:lnTo>
                    <a:pt x="76246" y="107408"/>
                  </a:lnTo>
                  <a:lnTo>
                    <a:pt x="94682" y="104810"/>
                  </a:lnTo>
                  <a:lnTo>
                    <a:pt x="100131" y="104779"/>
                  </a:lnTo>
                  <a:lnTo>
                    <a:pt x="101675" y="105833"/>
                  </a:lnTo>
                  <a:lnTo>
                    <a:pt x="102705" y="107593"/>
                  </a:lnTo>
                  <a:lnTo>
                    <a:pt x="103392" y="109825"/>
                  </a:lnTo>
                  <a:lnTo>
                    <a:pt x="104908" y="111313"/>
                  </a:lnTo>
                  <a:lnTo>
                    <a:pt x="109414" y="112967"/>
                  </a:lnTo>
                  <a:lnTo>
                    <a:pt x="111038" y="114466"/>
                  </a:lnTo>
                  <a:lnTo>
                    <a:pt x="112845" y="118955"/>
                  </a:lnTo>
                  <a:lnTo>
                    <a:pt x="114384" y="120575"/>
                  </a:lnTo>
                  <a:lnTo>
                    <a:pt x="118918" y="122375"/>
                  </a:lnTo>
                  <a:lnTo>
                    <a:pt x="120549" y="123913"/>
                  </a:lnTo>
                  <a:lnTo>
                    <a:pt x="122363" y="128445"/>
                  </a:lnTo>
                  <a:lnTo>
                    <a:pt x="123811" y="174618"/>
                  </a:lnTo>
                  <a:lnTo>
                    <a:pt x="123814" y="184141"/>
                  </a:lnTo>
                  <a:lnTo>
                    <a:pt x="120992" y="190490"/>
                  </a:lnTo>
                  <a:lnTo>
                    <a:pt x="118758" y="193665"/>
                  </a:lnTo>
                  <a:lnTo>
                    <a:pt x="112055" y="217079"/>
                  </a:lnTo>
                  <a:lnTo>
                    <a:pt x="97865" y="237940"/>
                  </a:lnTo>
                  <a:lnTo>
                    <a:pt x="96990" y="241174"/>
                  </a:lnTo>
                  <a:lnTo>
                    <a:pt x="95348" y="243329"/>
                  </a:lnTo>
                  <a:lnTo>
                    <a:pt x="79095" y="253807"/>
                  </a:lnTo>
                  <a:lnTo>
                    <a:pt x="69760" y="257229"/>
                  </a:lnTo>
                  <a:lnTo>
                    <a:pt x="60290" y="263416"/>
                  </a:lnTo>
                  <a:lnTo>
                    <a:pt x="50782" y="265720"/>
                  </a:lnTo>
                  <a:lnTo>
                    <a:pt x="25389" y="266652"/>
                  </a:lnTo>
                  <a:lnTo>
                    <a:pt x="19039" y="263851"/>
                  </a:lnTo>
                  <a:lnTo>
                    <a:pt x="10072" y="257556"/>
                  </a:lnTo>
                  <a:lnTo>
                    <a:pt x="4622" y="257281"/>
                  </a:lnTo>
                  <a:lnTo>
                    <a:pt x="3078" y="256184"/>
                  </a:lnTo>
                  <a:lnTo>
                    <a:pt x="2048" y="254394"/>
                  </a:lnTo>
                  <a:lnTo>
                    <a:pt x="0" y="247674"/>
                  </a:lnTo>
                  <a:lnTo>
                    <a:pt x="9398" y="238231"/>
                  </a:lnTo>
                  <a:lnTo>
                    <a:pt x="17705" y="238125"/>
                  </a:lnTo>
                  <a:lnTo>
                    <a:pt x="18150" y="237064"/>
                  </a:lnTo>
                  <a:lnTo>
                    <a:pt x="18644" y="233062"/>
                  </a:lnTo>
                  <a:lnTo>
                    <a:pt x="19834" y="231571"/>
                  </a:lnTo>
                  <a:lnTo>
                    <a:pt x="23978" y="229915"/>
                  </a:lnTo>
                  <a:lnTo>
                    <a:pt x="25507" y="228415"/>
                  </a:lnTo>
                  <a:lnTo>
                    <a:pt x="28564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SMARTInkShape-873"/>
            <p:cNvSpPr/>
            <p:nvPr>
              <p:custDataLst>
                <p:tags r:id="rId32"/>
              </p:custDataLst>
            </p:nvPr>
          </p:nvSpPr>
          <p:spPr>
            <a:xfrm>
              <a:off x="6229350" y="5909563"/>
              <a:ext cx="281681" cy="100713"/>
            </a:xfrm>
            <a:custGeom>
              <a:avLst/>
              <a:gdLst/>
              <a:ahLst/>
              <a:cxnLst/>
              <a:rect l="0" t="0" r="0" b="0"/>
              <a:pathLst>
                <a:path w="281681" h="100713">
                  <a:moveTo>
                    <a:pt x="0" y="100712"/>
                  </a:moveTo>
                  <a:lnTo>
                    <a:pt x="0" y="100712"/>
                  </a:lnTo>
                  <a:lnTo>
                    <a:pt x="0" y="92511"/>
                  </a:lnTo>
                  <a:lnTo>
                    <a:pt x="9132" y="82089"/>
                  </a:lnTo>
                  <a:lnTo>
                    <a:pt x="9515" y="72541"/>
                  </a:lnTo>
                  <a:lnTo>
                    <a:pt x="17725" y="63972"/>
                  </a:lnTo>
                  <a:lnTo>
                    <a:pt x="23713" y="63015"/>
                  </a:lnTo>
                  <a:lnTo>
                    <a:pt x="70931" y="62612"/>
                  </a:lnTo>
                  <a:lnTo>
                    <a:pt x="98343" y="62612"/>
                  </a:lnTo>
                  <a:lnTo>
                    <a:pt x="104739" y="59790"/>
                  </a:lnTo>
                  <a:lnTo>
                    <a:pt x="107926" y="57556"/>
                  </a:lnTo>
                  <a:lnTo>
                    <a:pt x="122524" y="54411"/>
                  </a:lnTo>
                  <a:lnTo>
                    <a:pt x="165066" y="53097"/>
                  </a:lnTo>
                  <a:lnTo>
                    <a:pt x="171434" y="50270"/>
                  </a:lnTo>
                  <a:lnTo>
                    <a:pt x="177793" y="46543"/>
                  </a:lnTo>
                  <a:lnTo>
                    <a:pt x="190499" y="44151"/>
                  </a:lnTo>
                  <a:lnTo>
                    <a:pt x="208212" y="43562"/>
                  </a:lnTo>
                  <a:lnTo>
                    <a:pt x="208658" y="44621"/>
                  </a:lnTo>
                  <a:lnTo>
                    <a:pt x="209433" y="51763"/>
                  </a:lnTo>
                  <a:lnTo>
                    <a:pt x="201338" y="61172"/>
                  </a:lnTo>
                  <a:lnTo>
                    <a:pt x="200415" y="67242"/>
                  </a:lnTo>
                  <a:lnTo>
                    <a:pt x="200025" y="96205"/>
                  </a:lnTo>
                  <a:lnTo>
                    <a:pt x="201083" y="97708"/>
                  </a:lnTo>
                  <a:lnTo>
                    <a:pt x="202847" y="98709"/>
                  </a:lnTo>
                  <a:lnTo>
                    <a:pt x="208226" y="100317"/>
                  </a:lnTo>
                  <a:lnTo>
                    <a:pt x="216893" y="94088"/>
                  </a:lnTo>
                  <a:lnTo>
                    <a:pt x="225718" y="92047"/>
                  </a:lnTo>
                  <a:lnTo>
                    <a:pt x="231906" y="91569"/>
                  </a:lnTo>
                  <a:lnTo>
                    <a:pt x="238183" y="88534"/>
                  </a:lnTo>
                  <a:lnTo>
                    <a:pt x="241339" y="86244"/>
                  </a:lnTo>
                  <a:lnTo>
                    <a:pt x="244845" y="80876"/>
                  </a:lnTo>
                  <a:lnTo>
                    <a:pt x="247462" y="74963"/>
                  </a:lnTo>
                  <a:lnTo>
                    <a:pt x="252152" y="68807"/>
                  </a:lnTo>
                  <a:lnTo>
                    <a:pt x="257764" y="65366"/>
                  </a:lnTo>
                  <a:lnTo>
                    <a:pt x="263787" y="62777"/>
                  </a:lnTo>
                  <a:lnTo>
                    <a:pt x="269992" y="58099"/>
                  </a:lnTo>
                  <a:lnTo>
                    <a:pt x="273454" y="52492"/>
                  </a:lnTo>
                  <a:lnTo>
                    <a:pt x="275678" y="40270"/>
                  </a:lnTo>
                  <a:lnTo>
                    <a:pt x="276062" y="30828"/>
                  </a:lnTo>
                  <a:lnTo>
                    <a:pt x="278974" y="24496"/>
                  </a:lnTo>
                  <a:lnTo>
                    <a:pt x="281233" y="21327"/>
                  </a:lnTo>
                  <a:lnTo>
                    <a:pt x="281680" y="19213"/>
                  </a:lnTo>
                  <a:lnTo>
                    <a:pt x="280920" y="17804"/>
                  </a:lnTo>
                  <a:lnTo>
                    <a:pt x="279355" y="16866"/>
                  </a:lnTo>
                  <a:lnTo>
                    <a:pt x="278312" y="15181"/>
                  </a:lnTo>
                  <a:lnTo>
                    <a:pt x="276500" y="6950"/>
                  </a:lnTo>
                  <a:lnTo>
                    <a:pt x="275350" y="6454"/>
                  </a:lnTo>
                  <a:lnTo>
                    <a:pt x="268048" y="5593"/>
                  </a:lnTo>
                  <a:lnTo>
                    <a:pt x="262043" y="444"/>
                  </a:lnTo>
                  <a:lnTo>
                    <a:pt x="260420" y="0"/>
                  </a:lnTo>
                  <a:lnTo>
                    <a:pt x="259338" y="763"/>
                  </a:lnTo>
                  <a:lnTo>
                    <a:pt x="258617" y="2329"/>
                  </a:lnTo>
                  <a:lnTo>
                    <a:pt x="257078" y="3373"/>
                  </a:lnTo>
                  <a:lnTo>
                    <a:pt x="249855" y="4843"/>
                  </a:lnTo>
                  <a:lnTo>
                    <a:pt x="239878" y="5380"/>
                  </a:lnTo>
                  <a:lnTo>
                    <a:pt x="230867" y="11992"/>
                  </a:lnTo>
                  <a:lnTo>
                    <a:pt x="225021" y="13656"/>
                  </a:lnTo>
                  <a:lnTo>
                    <a:pt x="223039" y="15158"/>
                  </a:lnTo>
                  <a:lnTo>
                    <a:pt x="202668" y="43620"/>
                  </a:lnTo>
                  <a:lnTo>
                    <a:pt x="200373" y="59444"/>
                  </a:lnTo>
                  <a:lnTo>
                    <a:pt x="200025" y="816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1" name="SMARTInkShape-874"/>
            <p:cNvSpPr/>
            <p:nvPr>
              <p:custDataLst>
                <p:tags r:id="rId33"/>
              </p:custDataLst>
            </p:nvPr>
          </p:nvSpPr>
          <p:spPr>
            <a:xfrm>
              <a:off x="6572250" y="62769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1315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CC5186-D7A5-1B05-A82D-54869A566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471637"/>
            <a:ext cx="11781322" cy="1219051"/>
          </a:xfrm>
        </p:spPr>
        <p:txBody>
          <a:bodyPr>
            <a:noAutofit/>
          </a:bodyPr>
          <a:lstStyle/>
          <a:p>
            <a:r>
              <a:rPr lang="ru-RU" sz="2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параллелограмме ABCD стороны AB = 4, BC = 7. Биссектрисы AK и BM углов параллелограмма пересекаются в точке О (точки К и М принадлежат сторонам ВС и AD соответственно) . Найдите отношение площадей пятиугольника OKCDM и треугольника OAB.</a:t>
            </a:r>
            <a:br>
              <a:rPr lang="ru-RU" sz="2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C949308-96C3-7E92-A43D-B27277FE8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араллелограмм 3">
            <a:extLst>
              <a:ext uri="{FF2B5EF4-FFF2-40B4-BE49-F238E27FC236}">
                <a16:creationId xmlns="" xmlns:a16="http://schemas.microsoft.com/office/drawing/2014/main" id="{AC40C944-74D9-F665-AEE7-9EE683C7FA6B}"/>
              </a:ext>
            </a:extLst>
          </p:cNvPr>
          <p:cNvSpPr/>
          <p:nvPr/>
        </p:nvSpPr>
        <p:spPr>
          <a:xfrm>
            <a:off x="346511" y="1825625"/>
            <a:ext cx="2531444" cy="1331461"/>
          </a:xfrm>
          <a:prstGeom prst="parallelogram">
            <a:avLst>
              <a:gd name="adj" fmla="val 4957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SMARTInkShape-Group226"/>
          <p:cNvGrpSpPr/>
          <p:nvPr/>
        </p:nvGrpSpPr>
        <p:grpSpPr>
          <a:xfrm>
            <a:off x="123860" y="3057917"/>
            <a:ext cx="123791" cy="237734"/>
            <a:chOff x="123860" y="3057917"/>
            <a:chExt cx="123791" cy="237734"/>
          </a:xfrm>
        </p:grpSpPr>
        <p:sp>
          <p:nvSpPr>
            <p:cNvPr id="5" name="SMARTInkShape-875"/>
            <p:cNvSpPr/>
            <p:nvPr>
              <p:custDataLst>
                <p:tags r:id="rId435"/>
              </p:custDataLst>
            </p:nvPr>
          </p:nvSpPr>
          <p:spPr>
            <a:xfrm>
              <a:off x="123860" y="3190875"/>
              <a:ext cx="123791" cy="85726"/>
            </a:xfrm>
            <a:custGeom>
              <a:avLst/>
              <a:gdLst/>
              <a:ahLst/>
              <a:cxnLst/>
              <a:rect l="0" t="0" r="0" b="0"/>
              <a:pathLst>
                <a:path w="123791" h="85726">
                  <a:moveTo>
                    <a:pt x="19015" y="76200"/>
                  </a:moveTo>
                  <a:lnTo>
                    <a:pt x="19015" y="76200"/>
                  </a:lnTo>
                  <a:lnTo>
                    <a:pt x="9882" y="85332"/>
                  </a:lnTo>
                  <a:lnTo>
                    <a:pt x="0" y="85725"/>
                  </a:lnTo>
                  <a:lnTo>
                    <a:pt x="8169" y="85725"/>
                  </a:lnTo>
                  <a:lnTo>
                    <a:pt x="26335" y="69916"/>
                  </a:lnTo>
                  <a:lnTo>
                    <a:pt x="51046" y="59355"/>
                  </a:lnTo>
                  <a:lnTo>
                    <a:pt x="75996" y="40865"/>
                  </a:lnTo>
                  <a:lnTo>
                    <a:pt x="82440" y="38271"/>
                  </a:lnTo>
                  <a:lnTo>
                    <a:pt x="1237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876"/>
            <p:cNvSpPr/>
            <p:nvPr>
              <p:custDataLst>
                <p:tags r:id="rId436"/>
              </p:custDataLst>
            </p:nvPr>
          </p:nvSpPr>
          <p:spPr>
            <a:xfrm>
              <a:off x="171450" y="3114678"/>
              <a:ext cx="66676" cy="180973"/>
            </a:xfrm>
            <a:custGeom>
              <a:avLst/>
              <a:gdLst/>
              <a:ahLst/>
              <a:cxnLst/>
              <a:rect l="0" t="0" r="0" b="0"/>
              <a:pathLst>
                <a:path w="66676" h="180973">
                  <a:moveTo>
                    <a:pt x="9525" y="19047"/>
                  </a:moveTo>
                  <a:lnTo>
                    <a:pt x="9525" y="19047"/>
                  </a:lnTo>
                  <a:lnTo>
                    <a:pt x="4469" y="19047"/>
                  </a:lnTo>
                  <a:lnTo>
                    <a:pt x="2979" y="17989"/>
                  </a:lnTo>
                  <a:lnTo>
                    <a:pt x="1986" y="16225"/>
                  </a:lnTo>
                  <a:lnTo>
                    <a:pt x="34" y="9638"/>
                  </a:lnTo>
                  <a:lnTo>
                    <a:pt x="0" y="0"/>
                  </a:lnTo>
                  <a:lnTo>
                    <a:pt x="0" y="8199"/>
                  </a:lnTo>
                  <a:lnTo>
                    <a:pt x="1058" y="8639"/>
                  </a:lnTo>
                  <a:lnTo>
                    <a:pt x="5056" y="9130"/>
                  </a:lnTo>
                  <a:lnTo>
                    <a:pt x="6546" y="10319"/>
                  </a:lnTo>
                  <a:lnTo>
                    <a:pt x="9133" y="17689"/>
                  </a:lnTo>
                  <a:lnTo>
                    <a:pt x="9409" y="23700"/>
                  </a:lnTo>
                  <a:lnTo>
                    <a:pt x="10506" y="25325"/>
                  </a:lnTo>
                  <a:lnTo>
                    <a:pt x="12296" y="26407"/>
                  </a:lnTo>
                  <a:lnTo>
                    <a:pt x="14547" y="27128"/>
                  </a:lnTo>
                  <a:lnTo>
                    <a:pt x="16048" y="28668"/>
                  </a:lnTo>
                  <a:lnTo>
                    <a:pt x="17716" y="33201"/>
                  </a:lnTo>
                  <a:lnTo>
                    <a:pt x="20030" y="54057"/>
                  </a:lnTo>
                  <a:lnTo>
                    <a:pt x="26574" y="66689"/>
                  </a:lnTo>
                  <a:lnTo>
                    <a:pt x="27241" y="69858"/>
                  </a:lnTo>
                  <a:lnTo>
                    <a:pt x="34857" y="83608"/>
                  </a:lnTo>
                  <a:lnTo>
                    <a:pt x="38198" y="98619"/>
                  </a:lnTo>
                  <a:lnTo>
                    <a:pt x="45449" y="113709"/>
                  </a:lnTo>
                  <a:lnTo>
                    <a:pt x="46174" y="117080"/>
                  </a:lnTo>
                  <a:lnTo>
                    <a:pt x="55699" y="136487"/>
                  </a:lnTo>
                  <a:lnTo>
                    <a:pt x="57922" y="149215"/>
                  </a:lnTo>
                  <a:lnTo>
                    <a:pt x="64632" y="161921"/>
                  </a:lnTo>
                  <a:lnTo>
                    <a:pt x="66675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877"/>
            <p:cNvSpPr/>
            <p:nvPr>
              <p:custDataLst>
                <p:tags r:id="rId437"/>
              </p:custDataLst>
            </p:nvPr>
          </p:nvSpPr>
          <p:spPr>
            <a:xfrm>
              <a:off x="142875" y="3057917"/>
              <a:ext cx="28576" cy="228198"/>
            </a:xfrm>
            <a:custGeom>
              <a:avLst/>
              <a:gdLst/>
              <a:ahLst/>
              <a:cxnLst/>
              <a:rect l="0" t="0" r="0" b="0"/>
              <a:pathLst>
                <a:path w="28576" h="228198">
                  <a:moveTo>
                    <a:pt x="28575" y="9133"/>
                  </a:moveTo>
                  <a:lnTo>
                    <a:pt x="28575" y="9133"/>
                  </a:lnTo>
                  <a:lnTo>
                    <a:pt x="28575" y="0"/>
                  </a:lnTo>
                  <a:lnTo>
                    <a:pt x="28575" y="17301"/>
                  </a:lnTo>
                  <a:lnTo>
                    <a:pt x="22029" y="25994"/>
                  </a:lnTo>
                  <a:lnTo>
                    <a:pt x="19933" y="34825"/>
                  </a:lnTo>
                  <a:lnTo>
                    <a:pt x="19442" y="41013"/>
                  </a:lnTo>
                  <a:lnTo>
                    <a:pt x="16402" y="47291"/>
                  </a:lnTo>
                  <a:lnTo>
                    <a:pt x="12581" y="53609"/>
                  </a:lnTo>
                  <a:lnTo>
                    <a:pt x="10129" y="66288"/>
                  </a:lnTo>
                  <a:lnTo>
                    <a:pt x="9927" y="69462"/>
                  </a:lnTo>
                  <a:lnTo>
                    <a:pt x="6882" y="75810"/>
                  </a:lnTo>
                  <a:lnTo>
                    <a:pt x="3059" y="82159"/>
                  </a:lnTo>
                  <a:lnTo>
                    <a:pt x="604" y="94858"/>
                  </a:lnTo>
                  <a:lnTo>
                    <a:pt x="1" y="142483"/>
                  </a:lnTo>
                  <a:lnTo>
                    <a:pt x="0" y="187117"/>
                  </a:lnTo>
                  <a:lnTo>
                    <a:pt x="0" y="228197"/>
                  </a:lnTo>
                  <a:lnTo>
                    <a:pt x="0" y="2091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SMARTInkShape-Group227"/>
          <p:cNvGrpSpPr/>
          <p:nvPr/>
        </p:nvGrpSpPr>
        <p:grpSpPr>
          <a:xfrm>
            <a:off x="695325" y="1704975"/>
            <a:ext cx="161888" cy="257137"/>
            <a:chOff x="695325" y="1704975"/>
            <a:chExt cx="161888" cy="257137"/>
          </a:xfrm>
        </p:grpSpPr>
        <p:sp>
          <p:nvSpPr>
            <p:cNvPr id="9" name="SMARTInkShape-878"/>
            <p:cNvSpPr/>
            <p:nvPr>
              <p:custDataLst>
                <p:tags r:id="rId432"/>
              </p:custDataLst>
            </p:nvPr>
          </p:nvSpPr>
          <p:spPr>
            <a:xfrm>
              <a:off x="695325" y="1705011"/>
              <a:ext cx="161888" cy="257101"/>
            </a:xfrm>
            <a:custGeom>
              <a:avLst/>
              <a:gdLst/>
              <a:ahLst/>
              <a:cxnLst/>
              <a:rect l="0" t="0" r="0" b="0"/>
              <a:pathLst>
                <a:path w="161888" h="257101">
                  <a:moveTo>
                    <a:pt x="0" y="95214"/>
                  </a:moveTo>
                  <a:lnTo>
                    <a:pt x="0" y="95214"/>
                  </a:lnTo>
                  <a:lnTo>
                    <a:pt x="0" y="63057"/>
                  </a:lnTo>
                  <a:lnTo>
                    <a:pt x="2822" y="56933"/>
                  </a:lnTo>
                  <a:lnTo>
                    <a:pt x="6546" y="50684"/>
                  </a:lnTo>
                  <a:lnTo>
                    <a:pt x="8937" y="38048"/>
                  </a:lnTo>
                  <a:lnTo>
                    <a:pt x="9133" y="34878"/>
                  </a:lnTo>
                  <a:lnTo>
                    <a:pt x="10322" y="32765"/>
                  </a:lnTo>
                  <a:lnTo>
                    <a:pt x="12173" y="31356"/>
                  </a:lnTo>
                  <a:lnTo>
                    <a:pt x="14465" y="30417"/>
                  </a:lnTo>
                  <a:lnTo>
                    <a:pt x="15993" y="28733"/>
                  </a:lnTo>
                  <a:lnTo>
                    <a:pt x="21268" y="18425"/>
                  </a:lnTo>
                  <a:lnTo>
                    <a:pt x="27132" y="11254"/>
                  </a:lnTo>
                  <a:lnTo>
                    <a:pt x="30756" y="10274"/>
                  </a:lnTo>
                  <a:lnTo>
                    <a:pt x="33204" y="10012"/>
                  </a:lnTo>
                  <a:lnTo>
                    <a:pt x="38746" y="6899"/>
                  </a:lnTo>
                  <a:lnTo>
                    <a:pt x="45871" y="1334"/>
                  </a:lnTo>
                  <a:lnTo>
                    <a:pt x="55672" y="84"/>
                  </a:lnTo>
                  <a:lnTo>
                    <a:pt x="61769" y="0"/>
                  </a:lnTo>
                  <a:lnTo>
                    <a:pt x="63404" y="1046"/>
                  </a:lnTo>
                  <a:lnTo>
                    <a:pt x="64494" y="2802"/>
                  </a:lnTo>
                  <a:lnTo>
                    <a:pt x="66244" y="8168"/>
                  </a:lnTo>
                  <a:lnTo>
                    <a:pt x="69306" y="8902"/>
                  </a:lnTo>
                  <a:lnTo>
                    <a:pt x="71604" y="9098"/>
                  </a:lnTo>
                  <a:lnTo>
                    <a:pt x="73136" y="10286"/>
                  </a:lnTo>
                  <a:lnTo>
                    <a:pt x="74838" y="14430"/>
                  </a:lnTo>
                  <a:lnTo>
                    <a:pt x="76197" y="60293"/>
                  </a:lnTo>
                  <a:lnTo>
                    <a:pt x="76199" y="69815"/>
                  </a:lnTo>
                  <a:lnTo>
                    <a:pt x="73377" y="76165"/>
                  </a:lnTo>
                  <a:lnTo>
                    <a:pt x="69654" y="82514"/>
                  </a:lnTo>
                  <a:lnTo>
                    <a:pt x="67067" y="93333"/>
                  </a:lnTo>
                  <a:lnTo>
                    <a:pt x="66675" y="114261"/>
                  </a:lnTo>
                  <a:lnTo>
                    <a:pt x="71732" y="114263"/>
                  </a:lnTo>
                  <a:lnTo>
                    <a:pt x="73221" y="113205"/>
                  </a:lnTo>
                  <a:lnTo>
                    <a:pt x="74214" y="111441"/>
                  </a:lnTo>
                  <a:lnTo>
                    <a:pt x="75808" y="106063"/>
                  </a:lnTo>
                  <a:lnTo>
                    <a:pt x="78848" y="105328"/>
                  </a:lnTo>
                  <a:lnTo>
                    <a:pt x="118835" y="104739"/>
                  </a:lnTo>
                  <a:lnTo>
                    <a:pt x="124429" y="107562"/>
                  </a:lnTo>
                  <a:lnTo>
                    <a:pt x="130444" y="111285"/>
                  </a:lnTo>
                  <a:lnTo>
                    <a:pt x="136644" y="112940"/>
                  </a:lnTo>
                  <a:lnTo>
                    <a:pt x="138721" y="114440"/>
                  </a:lnTo>
                  <a:lnTo>
                    <a:pt x="140106" y="116498"/>
                  </a:lnTo>
                  <a:lnTo>
                    <a:pt x="141029" y="118928"/>
                  </a:lnTo>
                  <a:lnTo>
                    <a:pt x="142703" y="120549"/>
                  </a:lnTo>
                  <a:lnTo>
                    <a:pt x="147385" y="122349"/>
                  </a:lnTo>
                  <a:lnTo>
                    <a:pt x="149056" y="123887"/>
                  </a:lnTo>
                  <a:lnTo>
                    <a:pt x="159743" y="143031"/>
                  </a:lnTo>
                  <a:lnTo>
                    <a:pt x="161887" y="166391"/>
                  </a:lnTo>
                  <a:lnTo>
                    <a:pt x="159086" y="172004"/>
                  </a:lnTo>
                  <a:lnTo>
                    <a:pt x="156857" y="174982"/>
                  </a:lnTo>
                  <a:lnTo>
                    <a:pt x="154381" y="183936"/>
                  </a:lnTo>
                  <a:lnTo>
                    <a:pt x="152222" y="193913"/>
                  </a:lnTo>
                  <a:lnTo>
                    <a:pt x="147735" y="201875"/>
                  </a:lnTo>
                  <a:lnTo>
                    <a:pt x="142213" y="206119"/>
                  </a:lnTo>
                  <a:lnTo>
                    <a:pt x="139258" y="207251"/>
                  </a:lnTo>
                  <a:lnTo>
                    <a:pt x="133154" y="214152"/>
                  </a:lnTo>
                  <a:lnTo>
                    <a:pt x="110729" y="241572"/>
                  </a:lnTo>
                  <a:lnTo>
                    <a:pt x="104599" y="244929"/>
                  </a:lnTo>
                  <a:lnTo>
                    <a:pt x="98347" y="247479"/>
                  </a:lnTo>
                  <a:lnTo>
                    <a:pt x="88877" y="253806"/>
                  </a:lnTo>
                  <a:lnTo>
                    <a:pt x="79368" y="256152"/>
                  </a:lnTo>
                  <a:lnTo>
                    <a:pt x="62176" y="257100"/>
                  </a:lnTo>
                  <a:lnTo>
                    <a:pt x="60500" y="256055"/>
                  </a:lnTo>
                  <a:lnTo>
                    <a:pt x="59384" y="254300"/>
                  </a:lnTo>
                  <a:lnTo>
                    <a:pt x="58639" y="252071"/>
                  </a:lnTo>
                  <a:lnTo>
                    <a:pt x="57084" y="250586"/>
                  </a:lnTo>
                  <a:lnTo>
                    <a:pt x="49080" y="248005"/>
                  </a:lnTo>
                  <a:lnTo>
                    <a:pt x="48272" y="244966"/>
                  </a:lnTo>
                  <a:lnTo>
                    <a:pt x="47625" y="2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879"/>
            <p:cNvSpPr/>
            <p:nvPr>
              <p:custDataLst>
                <p:tags r:id="rId433"/>
              </p:custDataLst>
            </p:nvPr>
          </p:nvSpPr>
          <p:spPr>
            <a:xfrm>
              <a:off x="714491" y="1704975"/>
              <a:ext cx="18935" cy="228600"/>
            </a:xfrm>
            <a:custGeom>
              <a:avLst/>
              <a:gdLst/>
              <a:ahLst/>
              <a:cxnLst/>
              <a:rect l="0" t="0" r="0" b="0"/>
              <a:pathLst>
                <a:path w="18935" h="228600">
                  <a:moveTo>
                    <a:pt x="9409" y="0"/>
                  </a:moveTo>
                  <a:lnTo>
                    <a:pt x="9409" y="0"/>
                  </a:lnTo>
                  <a:lnTo>
                    <a:pt x="9409" y="8201"/>
                  </a:lnTo>
                  <a:lnTo>
                    <a:pt x="1208" y="17610"/>
                  </a:lnTo>
                  <a:lnTo>
                    <a:pt x="276" y="23680"/>
                  </a:lnTo>
                  <a:lnTo>
                    <a:pt x="0" y="32181"/>
                  </a:lnTo>
                  <a:lnTo>
                    <a:pt x="2758" y="38292"/>
                  </a:lnTo>
                  <a:lnTo>
                    <a:pt x="6453" y="44535"/>
                  </a:lnTo>
                  <a:lnTo>
                    <a:pt x="8533" y="55058"/>
                  </a:lnTo>
                  <a:lnTo>
                    <a:pt x="9394" y="102615"/>
                  </a:lnTo>
                  <a:lnTo>
                    <a:pt x="9409" y="148317"/>
                  </a:lnTo>
                  <a:lnTo>
                    <a:pt x="9409" y="184140"/>
                  </a:lnTo>
                  <a:lnTo>
                    <a:pt x="12231" y="190495"/>
                  </a:lnTo>
                  <a:lnTo>
                    <a:pt x="15955" y="196848"/>
                  </a:lnTo>
                  <a:lnTo>
                    <a:pt x="18346" y="209549"/>
                  </a:lnTo>
                  <a:lnTo>
                    <a:pt x="18934" y="228596"/>
                  </a:lnTo>
                  <a:lnTo>
                    <a:pt x="13877" y="228599"/>
                  </a:lnTo>
                  <a:lnTo>
                    <a:pt x="12388" y="227541"/>
                  </a:lnTo>
                  <a:lnTo>
                    <a:pt x="11395" y="225777"/>
                  </a:lnTo>
                  <a:lnTo>
                    <a:pt x="9409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880"/>
            <p:cNvSpPr/>
            <p:nvPr>
              <p:custDataLst>
                <p:tags r:id="rId434"/>
              </p:custDataLst>
            </p:nvPr>
          </p:nvSpPr>
          <p:spPr>
            <a:xfrm>
              <a:off x="723900" y="17049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SMARTInkShape-881"/>
          <p:cNvSpPr/>
          <p:nvPr>
            <p:custDataLst>
              <p:tags r:id="rId1"/>
            </p:custDataLst>
          </p:nvPr>
        </p:nvSpPr>
        <p:spPr>
          <a:xfrm>
            <a:off x="3038479" y="1686321"/>
            <a:ext cx="171447" cy="132917"/>
          </a:xfrm>
          <a:custGeom>
            <a:avLst/>
            <a:gdLst/>
            <a:ahLst/>
            <a:cxnLst/>
            <a:rect l="0" t="0" r="0" b="0"/>
            <a:pathLst>
              <a:path w="171447" h="132917">
                <a:moveTo>
                  <a:pt x="76196" y="37704"/>
                </a:moveTo>
                <a:lnTo>
                  <a:pt x="76196" y="37704"/>
                </a:lnTo>
                <a:lnTo>
                  <a:pt x="85721" y="37704"/>
                </a:lnTo>
                <a:lnTo>
                  <a:pt x="85721" y="13993"/>
                </a:lnTo>
                <a:lnTo>
                  <a:pt x="84663" y="12372"/>
                </a:lnTo>
                <a:lnTo>
                  <a:pt x="82899" y="11291"/>
                </a:lnTo>
                <a:lnTo>
                  <a:pt x="76588" y="9256"/>
                </a:lnTo>
                <a:lnTo>
                  <a:pt x="68669" y="2608"/>
                </a:lnTo>
                <a:lnTo>
                  <a:pt x="58872" y="0"/>
                </a:lnTo>
                <a:lnTo>
                  <a:pt x="47012" y="7195"/>
                </a:lnTo>
                <a:lnTo>
                  <a:pt x="31666" y="9933"/>
                </a:lnTo>
                <a:lnTo>
                  <a:pt x="25360" y="14072"/>
                </a:lnTo>
                <a:lnTo>
                  <a:pt x="21852" y="19440"/>
                </a:lnTo>
                <a:lnTo>
                  <a:pt x="20917" y="22353"/>
                </a:lnTo>
                <a:lnTo>
                  <a:pt x="19235" y="24295"/>
                </a:lnTo>
                <a:lnTo>
                  <a:pt x="14544" y="26453"/>
                </a:lnTo>
                <a:lnTo>
                  <a:pt x="12870" y="28086"/>
                </a:lnTo>
                <a:lnTo>
                  <a:pt x="2178" y="47409"/>
                </a:lnTo>
                <a:lnTo>
                  <a:pt x="34" y="78982"/>
                </a:lnTo>
                <a:lnTo>
                  <a:pt x="0" y="98029"/>
                </a:lnTo>
                <a:lnTo>
                  <a:pt x="2820" y="104379"/>
                </a:lnTo>
                <a:lnTo>
                  <a:pt x="23676" y="128044"/>
                </a:lnTo>
                <a:lnTo>
                  <a:pt x="29218" y="130772"/>
                </a:lnTo>
                <a:lnTo>
                  <a:pt x="50834" y="132826"/>
                </a:lnTo>
                <a:lnTo>
                  <a:pt x="60332" y="132916"/>
                </a:lnTo>
                <a:lnTo>
                  <a:pt x="107881" y="122632"/>
                </a:lnTo>
                <a:lnTo>
                  <a:pt x="119686" y="115902"/>
                </a:lnTo>
                <a:lnTo>
                  <a:pt x="126569" y="110206"/>
                </a:lnTo>
                <a:lnTo>
                  <a:pt x="135979" y="106969"/>
                </a:lnTo>
                <a:lnTo>
                  <a:pt x="146158" y="104472"/>
                </a:lnTo>
                <a:lnTo>
                  <a:pt x="161316" y="97067"/>
                </a:lnTo>
                <a:lnTo>
                  <a:pt x="171446" y="9485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SMARTInkShape-882"/>
          <p:cNvSpPr/>
          <p:nvPr>
            <p:custDataLst>
              <p:tags r:id="rId2"/>
            </p:custDataLst>
          </p:nvPr>
        </p:nvSpPr>
        <p:spPr>
          <a:xfrm>
            <a:off x="2486029" y="3114675"/>
            <a:ext cx="257172" cy="218945"/>
          </a:xfrm>
          <a:custGeom>
            <a:avLst/>
            <a:gdLst/>
            <a:ahLst/>
            <a:cxnLst/>
            <a:rect l="0" t="0" r="0" b="0"/>
            <a:pathLst>
              <a:path w="257172" h="218945">
                <a:moveTo>
                  <a:pt x="85721" y="47625"/>
                </a:moveTo>
                <a:lnTo>
                  <a:pt x="85721" y="47625"/>
                </a:lnTo>
                <a:lnTo>
                  <a:pt x="85721" y="93445"/>
                </a:lnTo>
                <a:lnTo>
                  <a:pt x="85721" y="97221"/>
                </a:lnTo>
                <a:lnTo>
                  <a:pt x="82899" y="104240"/>
                </a:lnTo>
                <a:lnTo>
                  <a:pt x="80665" y="107593"/>
                </a:lnTo>
                <a:lnTo>
                  <a:pt x="77520" y="122426"/>
                </a:lnTo>
                <a:lnTo>
                  <a:pt x="75399" y="138797"/>
                </a:lnTo>
                <a:lnTo>
                  <a:pt x="59736" y="169411"/>
                </a:lnTo>
                <a:lnTo>
                  <a:pt x="57239" y="176894"/>
                </a:lnTo>
                <a:lnTo>
                  <a:pt x="40738" y="199972"/>
                </a:lnTo>
                <a:lnTo>
                  <a:pt x="39857" y="203165"/>
                </a:lnTo>
                <a:lnTo>
                  <a:pt x="38212" y="205293"/>
                </a:lnTo>
                <a:lnTo>
                  <a:pt x="21953" y="215722"/>
                </a:lnTo>
                <a:lnTo>
                  <a:pt x="12616" y="218082"/>
                </a:lnTo>
                <a:lnTo>
                  <a:pt x="1867" y="218944"/>
                </a:lnTo>
                <a:lnTo>
                  <a:pt x="1243" y="217929"/>
                </a:lnTo>
                <a:lnTo>
                  <a:pt x="69" y="207311"/>
                </a:lnTo>
                <a:lnTo>
                  <a:pt x="0" y="187194"/>
                </a:lnTo>
                <a:lnTo>
                  <a:pt x="2820" y="180917"/>
                </a:lnTo>
                <a:lnTo>
                  <a:pt x="6543" y="174599"/>
                </a:lnTo>
                <a:lnTo>
                  <a:pt x="9697" y="165093"/>
                </a:lnTo>
                <a:lnTo>
                  <a:pt x="22662" y="149224"/>
                </a:lnTo>
                <a:lnTo>
                  <a:pt x="28767" y="145697"/>
                </a:lnTo>
                <a:lnTo>
                  <a:pt x="31877" y="144756"/>
                </a:lnTo>
                <a:lnTo>
                  <a:pt x="33950" y="143071"/>
                </a:lnTo>
                <a:lnTo>
                  <a:pt x="51192" y="120534"/>
                </a:lnTo>
                <a:lnTo>
                  <a:pt x="57322" y="117070"/>
                </a:lnTo>
                <a:lnTo>
                  <a:pt x="60438" y="116147"/>
                </a:lnTo>
                <a:lnTo>
                  <a:pt x="62516" y="114473"/>
                </a:lnTo>
                <a:lnTo>
                  <a:pt x="66498" y="108119"/>
                </a:lnTo>
                <a:lnTo>
                  <a:pt x="71180" y="106261"/>
                </a:lnTo>
                <a:lnTo>
                  <a:pt x="83957" y="104905"/>
                </a:lnTo>
                <a:lnTo>
                  <a:pt x="97411" y="116539"/>
                </a:lnTo>
                <a:lnTo>
                  <a:pt x="118922" y="137977"/>
                </a:lnTo>
                <a:lnTo>
                  <a:pt x="124466" y="140698"/>
                </a:lnTo>
                <a:lnTo>
                  <a:pt x="127426" y="141424"/>
                </a:lnTo>
                <a:lnTo>
                  <a:pt x="129400" y="142966"/>
                </a:lnTo>
                <a:lnTo>
                  <a:pt x="131592" y="147502"/>
                </a:lnTo>
                <a:lnTo>
                  <a:pt x="133235" y="149135"/>
                </a:lnTo>
                <a:lnTo>
                  <a:pt x="141393" y="151970"/>
                </a:lnTo>
                <a:lnTo>
                  <a:pt x="160166" y="152389"/>
                </a:lnTo>
                <a:lnTo>
                  <a:pt x="169179" y="145852"/>
                </a:lnTo>
                <a:lnTo>
                  <a:pt x="175025" y="144198"/>
                </a:lnTo>
                <a:lnTo>
                  <a:pt x="177007" y="142699"/>
                </a:lnTo>
                <a:lnTo>
                  <a:pt x="180855" y="136590"/>
                </a:lnTo>
                <a:lnTo>
                  <a:pt x="191100" y="131168"/>
                </a:lnTo>
                <a:lnTo>
                  <a:pt x="194073" y="128720"/>
                </a:lnTo>
                <a:lnTo>
                  <a:pt x="197378" y="123178"/>
                </a:lnTo>
                <a:lnTo>
                  <a:pt x="199905" y="117187"/>
                </a:lnTo>
                <a:lnTo>
                  <a:pt x="206219" y="107865"/>
                </a:lnTo>
                <a:lnTo>
                  <a:pt x="209619" y="98400"/>
                </a:lnTo>
                <a:lnTo>
                  <a:pt x="215800" y="87834"/>
                </a:lnTo>
                <a:lnTo>
                  <a:pt x="219064" y="40415"/>
                </a:lnTo>
                <a:lnTo>
                  <a:pt x="219068" y="34543"/>
                </a:lnTo>
                <a:lnTo>
                  <a:pt x="216247" y="28405"/>
                </a:lnTo>
                <a:lnTo>
                  <a:pt x="212524" y="22150"/>
                </a:lnTo>
                <a:lnTo>
                  <a:pt x="210870" y="15841"/>
                </a:lnTo>
                <a:lnTo>
                  <a:pt x="209370" y="13736"/>
                </a:lnTo>
                <a:lnTo>
                  <a:pt x="207312" y="12333"/>
                </a:lnTo>
                <a:lnTo>
                  <a:pt x="199359" y="10357"/>
                </a:lnTo>
                <a:lnTo>
                  <a:pt x="196405" y="10079"/>
                </a:lnTo>
                <a:lnTo>
                  <a:pt x="190300" y="6949"/>
                </a:lnTo>
                <a:lnTo>
                  <a:pt x="182814" y="1373"/>
                </a:lnTo>
                <a:lnTo>
                  <a:pt x="173731" y="271"/>
                </a:lnTo>
                <a:lnTo>
                  <a:pt x="126994" y="1"/>
                </a:lnTo>
                <a:lnTo>
                  <a:pt x="120645" y="0"/>
                </a:lnTo>
                <a:lnTo>
                  <a:pt x="114296" y="2822"/>
                </a:lnTo>
                <a:lnTo>
                  <a:pt x="106652" y="8201"/>
                </a:lnTo>
                <a:lnTo>
                  <a:pt x="97538" y="10322"/>
                </a:lnTo>
                <a:lnTo>
                  <a:pt x="88635" y="15994"/>
                </a:lnTo>
                <a:lnTo>
                  <a:pt x="82430" y="17692"/>
                </a:lnTo>
                <a:lnTo>
                  <a:pt x="80352" y="19203"/>
                </a:lnTo>
                <a:lnTo>
                  <a:pt x="78966" y="21268"/>
                </a:lnTo>
                <a:lnTo>
                  <a:pt x="76369" y="26386"/>
                </a:lnTo>
                <a:lnTo>
                  <a:pt x="58910" y="45782"/>
                </a:lnTo>
                <a:lnTo>
                  <a:pt x="57930" y="49628"/>
                </a:lnTo>
                <a:lnTo>
                  <a:pt x="57669" y="52135"/>
                </a:lnTo>
                <a:lnTo>
                  <a:pt x="56437" y="53807"/>
                </a:lnTo>
                <a:lnTo>
                  <a:pt x="52245" y="55664"/>
                </a:lnTo>
                <a:lnTo>
                  <a:pt x="50703" y="57218"/>
                </a:lnTo>
                <a:lnTo>
                  <a:pt x="48991" y="61766"/>
                </a:lnTo>
                <a:lnTo>
                  <a:pt x="47657" y="75680"/>
                </a:lnTo>
                <a:lnTo>
                  <a:pt x="55825" y="84355"/>
                </a:lnTo>
                <a:lnTo>
                  <a:pt x="61811" y="85319"/>
                </a:lnTo>
                <a:lnTo>
                  <a:pt x="88935" y="85714"/>
                </a:lnTo>
                <a:lnTo>
                  <a:pt x="103489" y="80665"/>
                </a:lnTo>
                <a:lnTo>
                  <a:pt x="120824" y="70536"/>
                </a:lnTo>
                <a:lnTo>
                  <a:pt x="149663" y="62127"/>
                </a:lnTo>
                <a:lnTo>
                  <a:pt x="197250" y="34889"/>
                </a:lnTo>
                <a:lnTo>
                  <a:pt x="218288" y="26584"/>
                </a:lnTo>
                <a:lnTo>
                  <a:pt x="236672" y="15482"/>
                </a:lnTo>
                <a:lnTo>
                  <a:pt x="257171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SMARTInkShape-Group230"/>
          <p:cNvGrpSpPr/>
          <p:nvPr/>
        </p:nvGrpSpPr>
        <p:grpSpPr>
          <a:xfrm>
            <a:off x="333375" y="1657360"/>
            <a:ext cx="2143126" cy="1523991"/>
            <a:chOff x="333375" y="1657360"/>
            <a:chExt cx="2143126" cy="1523991"/>
          </a:xfrm>
        </p:grpSpPr>
        <p:sp>
          <p:nvSpPr>
            <p:cNvPr id="15" name="SMARTInkShape-883"/>
            <p:cNvSpPr/>
            <p:nvPr>
              <p:custDataLst>
                <p:tags r:id="rId429"/>
              </p:custDataLst>
            </p:nvPr>
          </p:nvSpPr>
          <p:spPr>
            <a:xfrm>
              <a:off x="2409825" y="1771650"/>
              <a:ext cx="57151" cy="47626"/>
            </a:xfrm>
            <a:custGeom>
              <a:avLst/>
              <a:gdLst/>
              <a:ahLst/>
              <a:cxnLst/>
              <a:rect l="0" t="0" r="0" b="0"/>
              <a:pathLst>
                <a:path w="57151" h="47626">
                  <a:moveTo>
                    <a:pt x="0" y="0"/>
                  </a:move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3"/>
                  </a:lnTo>
                  <a:lnTo>
                    <a:pt x="8937" y="12173"/>
                  </a:lnTo>
                  <a:lnTo>
                    <a:pt x="9133" y="14465"/>
                  </a:lnTo>
                  <a:lnTo>
                    <a:pt x="10322" y="15993"/>
                  </a:lnTo>
                  <a:lnTo>
                    <a:pt x="19203" y="19840"/>
                  </a:lnTo>
                  <a:lnTo>
                    <a:pt x="36649" y="36656"/>
                  </a:lnTo>
                  <a:lnTo>
                    <a:pt x="46174" y="37973"/>
                  </a:lnTo>
                  <a:lnTo>
                    <a:pt x="52252" y="43119"/>
                  </a:lnTo>
                  <a:lnTo>
                    <a:pt x="53885" y="43563"/>
                  </a:lnTo>
                  <a:lnTo>
                    <a:pt x="54973" y="42800"/>
                  </a:lnTo>
                  <a:lnTo>
                    <a:pt x="55699" y="41233"/>
                  </a:lnTo>
                  <a:lnTo>
                    <a:pt x="56183" y="41247"/>
                  </a:lnTo>
                  <a:lnTo>
                    <a:pt x="571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884"/>
            <p:cNvSpPr/>
            <p:nvPr>
              <p:custDataLst>
                <p:tags r:id="rId430"/>
              </p:custDataLst>
            </p:nvPr>
          </p:nvSpPr>
          <p:spPr>
            <a:xfrm>
              <a:off x="2343151" y="1657360"/>
              <a:ext cx="133350" cy="142831"/>
            </a:xfrm>
            <a:custGeom>
              <a:avLst/>
              <a:gdLst/>
              <a:ahLst/>
              <a:cxnLst/>
              <a:rect l="0" t="0" r="0" b="0"/>
              <a:pathLst>
                <a:path w="133350" h="142831">
                  <a:moveTo>
                    <a:pt x="28574" y="28565"/>
                  </a:moveTo>
                  <a:lnTo>
                    <a:pt x="28574" y="28565"/>
                  </a:lnTo>
                  <a:lnTo>
                    <a:pt x="28574" y="42754"/>
                  </a:lnTo>
                  <a:lnTo>
                    <a:pt x="25752" y="48277"/>
                  </a:lnTo>
                  <a:lnTo>
                    <a:pt x="20373" y="55389"/>
                  </a:lnTo>
                  <a:lnTo>
                    <a:pt x="19310" y="64398"/>
                  </a:lnTo>
                  <a:lnTo>
                    <a:pt x="19052" y="98426"/>
                  </a:lnTo>
                  <a:lnTo>
                    <a:pt x="16228" y="104770"/>
                  </a:lnTo>
                  <a:lnTo>
                    <a:pt x="12504" y="111117"/>
                  </a:lnTo>
                  <a:lnTo>
                    <a:pt x="9916" y="121934"/>
                  </a:lnTo>
                  <a:lnTo>
                    <a:pt x="9558" y="131851"/>
                  </a:lnTo>
                  <a:lnTo>
                    <a:pt x="8489" y="132347"/>
                  </a:lnTo>
                  <a:lnTo>
                    <a:pt x="1326" y="133210"/>
                  </a:lnTo>
                  <a:lnTo>
                    <a:pt x="589" y="136104"/>
                  </a:lnTo>
                  <a:lnTo>
                    <a:pt x="2" y="142830"/>
                  </a:lnTo>
                  <a:lnTo>
                    <a:pt x="0" y="137798"/>
                  </a:lnTo>
                  <a:lnTo>
                    <a:pt x="1058" y="136312"/>
                  </a:lnTo>
                  <a:lnTo>
                    <a:pt x="2822" y="135321"/>
                  </a:lnTo>
                  <a:lnTo>
                    <a:pt x="8200" y="133731"/>
                  </a:lnTo>
                  <a:lnTo>
                    <a:pt x="8936" y="130692"/>
                  </a:lnTo>
                  <a:lnTo>
                    <a:pt x="9408" y="125173"/>
                  </a:lnTo>
                  <a:lnTo>
                    <a:pt x="16047" y="116479"/>
                  </a:lnTo>
                  <a:lnTo>
                    <a:pt x="19218" y="107648"/>
                  </a:lnTo>
                  <a:lnTo>
                    <a:pt x="25332" y="98328"/>
                  </a:lnTo>
                  <a:lnTo>
                    <a:pt x="28672" y="88864"/>
                  </a:lnTo>
                  <a:lnTo>
                    <a:pt x="34835" y="79357"/>
                  </a:lnTo>
                  <a:lnTo>
                    <a:pt x="38190" y="69838"/>
                  </a:lnTo>
                  <a:lnTo>
                    <a:pt x="54518" y="47615"/>
                  </a:lnTo>
                  <a:lnTo>
                    <a:pt x="57038" y="41265"/>
                  </a:lnTo>
                  <a:lnTo>
                    <a:pt x="61686" y="34915"/>
                  </a:lnTo>
                  <a:lnTo>
                    <a:pt x="67279" y="31387"/>
                  </a:lnTo>
                  <a:lnTo>
                    <a:pt x="73293" y="28761"/>
                  </a:lnTo>
                  <a:lnTo>
                    <a:pt x="79494" y="24066"/>
                  </a:lnTo>
                  <a:lnTo>
                    <a:pt x="82955" y="18451"/>
                  </a:lnTo>
                  <a:lnTo>
                    <a:pt x="83878" y="15473"/>
                  </a:lnTo>
                  <a:lnTo>
                    <a:pt x="85552" y="13487"/>
                  </a:lnTo>
                  <a:lnTo>
                    <a:pt x="90234" y="11280"/>
                  </a:lnTo>
                  <a:lnTo>
                    <a:pt x="108066" y="9670"/>
                  </a:lnTo>
                  <a:lnTo>
                    <a:pt x="110144" y="8560"/>
                  </a:lnTo>
                  <a:lnTo>
                    <a:pt x="111529" y="6762"/>
                  </a:lnTo>
                  <a:lnTo>
                    <a:pt x="112452" y="4504"/>
                  </a:lnTo>
                  <a:lnTo>
                    <a:pt x="114126" y="3000"/>
                  </a:lnTo>
                  <a:lnTo>
                    <a:pt x="123384" y="107"/>
                  </a:lnTo>
                  <a:lnTo>
                    <a:pt x="131986" y="0"/>
                  </a:lnTo>
                  <a:lnTo>
                    <a:pt x="132440" y="1055"/>
                  </a:lnTo>
                  <a:lnTo>
                    <a:pt x="133349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885"/>
            <p:cNvSpPr/>
            <p:nvPr>
              <p:custDataLst>
                <p:tags r:id="rId431"/>
              </p:custDataLst>
            </p:nvPr>
          </p:nvSpPr>
          <p:spPr>
            <a:xfrm>
              <a:off x="333375" y="1800225"/>
              <a:ext cx="1962151" cy="1381126"/>
            </a:xfrm>
            <a:custGeom>
              <a:avLst/>
              <a:gdLst/>
              <a:ahLst/>
              <a:cxnLst/>
              <a:rect l="0" t="0" r="0" b="0"/>
              <a:pathLst>
                <a:path w="1962151" h="1381126">
                  <a:moveTo>
                    <a:pt x="0" y="1381125"/>
                  </a:moveTo>
                  <a:lnTo>
                    <a:pt x="0" y="1381125"/>
                  </a:lnTo>
                  <a:lnTo>
                    <a:pt x="28172" y="1352952"/>
                  </a:lnTo>
                  <a:lnTo>
                    <a:pt x="33512" y="1352669"/>
                  </a:lnTo>
                  <a:lnTo>
                    <a:pt x="35041" y="1351571"/>
                  </a:lnTo>
                  <a:lnTo>
                    <a:pt x="36061" y="1349781"/>
                  </a:lnTo>
                  <a:lnTo>
                    <a:pt x="37697" y="1344359"/>
                  </a:lnTo>
                  <a:lnTo>
                    <a:pt x="40743" y="1343618"/>
                  </a:lnTo>
                  <a:lnTo>
                    <a:pt x="43037" y="1343421"/>
                  </a:lnTo>
                  <a:lnTo>
                    <a:pt x="44566" y="1342230"/>
                  </a:lnTo>
                  <a:lnTo>
                    <a:pt x="47506" y="1333902"/>
                  </a:lnTo>
                  <a:lnTo>
                    <a:pt x="52646" y="1333619"/>
                  </a:lnTo>
                  <a:lnTo>
                    <a:pt x="54147" y="1332521"/>
                  </a:lnTo>
                  <a:lnTo>
                    <a:pt x="55816" y="1328479"/>
                  </a:lnTo>
                  <a:lnTo>
                    <a:pt x="57319" y="1326977"/>
                  </a:lnTo>
                  <a:lnTo>
                    <a:pt x="66773" y="1323180"/>
                  </a:lnTo>
                  <a:lnTo>
                    <a:pt x="74749" y="1315809"/>
                  </a:lnTo>
                  <a:lnTo>
                    <a:pt x="80827" y="1314852"/>
                  </a:lnTo>
                  <a:lnTo>
                    <a:pt x="82459" y="1313660"/>
                  </a:lnTo>
                  <a:lnTo>
                    <a:pt x="83548" y="1311807"/>
                  </a:lnTo>
                  <a:lnTo>
                    <a:pt x="84274" y="1309513"/>
                  </a:lnTo>
                  <a:lnTo>
                    <a:pt x="85816" y="1307983"/>
                  </a:lnTo>
                  <a:lnTo>
                    <a:pt x="90351" y="1306285"/>
                  </a:lnTo>
                  <a:lnTo>
                    <a:pt x="91984" y="1304773"/>
                  </a:lnTo>
                  <a:lnTo>
                    <a:pt x="93799" y="1300272"/>
                  </a:lnTo>
                  <a:lnTo>
                    <a:pt x="95341" y="1298647"/>
                  </a:lnTo>
                  <a:lnTo>
                    <a:pt x="104866" y="1294627"/>
                  </a:lnTo>
                  <a:lnTo>
                    <a:pt x="122374" y="1277794"/>
                  </a:lnTo>
                  <a:lnTo>
                    <a:pt x="128451" y="1276778"/>
                  </a:lnTo>
                  <a:lnTo>
                    <a:pt x="130084" y="1275577"/>
                  </a:lnTo>
                  <a:lnTo>
                    <a:pt x="131899" y="1271420"/>
                  </a:lnTo>
                  <a:lnTo>
                    <a:pt x="133441" y="1269888"/>
                  </a:lnTo>
                  <a:lnTo>
                    <a:pt x="137976" y="1268187"/>
                  </a:lnTo>
                  <a:lnTo>
                    <a:pt x="139609" y="1266674"/>
                  </a:lnTo>
                  <a:lnTo>
                    <a:pt x="141424" y="1262172"/>
                  </a:lnTo>
                  <a:lnTo>
                    <a:pt x="142966" y="1260548"/>
                  </a:lnTo>
                  <a:lnTo>
                    <a:pt x="160171" y="1249226"/>
                  </a:lnTo>
                  <a:lnTo>
                    <a:pt x="178762" y="1231990"/>
                  </a:lnTo>
                  <a:lnTo>
                    <a:pt x="188745" y="1229155"/>
                  </a:lnTo>
                  <a:lnTo>
                    <a:pt x="189330" y="1227953"/>
                  </a:lnTo>
                  <a:lnTo>
                    <a:pt x="189980" y="1223796"/>
                  </a:lnTo>
                  <a:lnTo>
                    <a:pt x="191212" y="1222264"/>
                  </a:lnTo>
                  <a:lnTo>
                    <a:pt x="195402" y="1220562"/>
                  </a:lnTo>
                  <a:lnTo>
                    <a:pt x="203712" y="1219604"/>
                  </a:lnTo>
                  <a:lnTo>
                    <a:pt x="205658" y="1218410"/>
                  </a:lnTo>
                  <a:lnTo>
                    <a:pt x="206955" y="1216557"/>
                  </a:lnTo>
                  <a:lnTo>
                    <a:pt x="207820" y="1214263"/>
                  </a:lnTo>
                  <a:lnTo>
                    <a:pt x="209455" y="1212734"/>
                  </a:lnTo>
                  <a:lnTo>
                    <a:pt x="219149" y="1208885"/>
                  </a:lnTo>
                  <a:lnTo>
                    <a:pt x="226388" y="1203208"/>
                  </a:lnTo>
                  <a:lnTo>
                    <a:pt x="232203" y="1201510"/>
                  </a:lnTo>
                  <a:lnTo>
                    <a:pt x="234177" y="1199998"/>
                  </a:lnTo>
                  <a:lnTo>
                    <a:pt x="238014" y="1193872"/>
                  </a:lnTo>
                  <a:lnTo>
                    <a:pt x="242662" y="1192069"/>
                  </a:lnTo>
                  <a:lnTo>
                    <a:pt x="244324" y="1190529"/>
                  </a:lnTo>
                  <a:lnTo>
                    <a:pt x="246172" y="1185996"/>
                  </a:lnTo>
                  <a:lnTo>
                    <a:pt x="247723" y="1184364"/>
                  </a:lnTo>
                  <a:lnTo>
                    <a:pt x="257264" y="1180328"/>
                  </a:lnTo>
                  <a:lnTo>
                    <a:pt x="264492" y="1174639"/>
                  </a:lnTo>
                  <a:lnTo>
                    <a:pt x="270305" y="1172937"/>
                  </a:lnTo>
                  <a:lnTo>
                    <a:pt x="272278" y="1171424"/>
                  </a:lnTo>
                  <a:lnTo>
                    <a:pt x="274471" y="1166922"/>
                  </a:lnTo>
                  <a:lnTo>
                    <a:pt x="276114" y="1165298"/>
                  </a:lnTo>
                  <a:lnTo>
                    <a:pt x="280762" y="1163494"/>
                  </a:lnTo>
                  <a:lnTo>
                    <a:pt x="282424" y="1161954"/>
                  </a:lnTo>
                  <a:lnTo>
                    <a:pt x="284272" y="1157421"/>
                  </a:lnTo>
                  <a:lnTo>
                    <a:pt x="285823" y="1155789"/>
                  </a:lnTo>
                  <a:lnTo>
                    <a:pt x="303045" y="1144451"/>
                  </a:lnTo>
                  <a:lnTo>
                    <a:pt x="312058" y="1136740"/>
                  </a:lnTo>
                  <a:lnTo>
                    <a:pt x="320944" y="1133384"/>
                  </a:lnTo>
                  <a:lnTo>
                    <a:pt x="330280" y="1127215"/>
                  </a:lnTo>
                  <a:lnTo>
                    <a:pt x="339749" y="1123859"/>
                  </a:lnTo>
                  <a:lnTo>
                    <a:pt x="349257" y="1117690"/>
                  </a:lnTo>
                  <a:lnTo>
                    <a:pt x="358777" y="1114334"/>
                  </a:lnTo>
                  <a:lnTo>
                    <a:pt x="374650" y="1101295"/>
                  </a:lnTo>
                  <a:lnTo>
                    <a:pt x="378178" y="1095184"/>
                  </a:lnTo>
                  <a:lnTo>
                    <a:pt x="379119" y="1092073"/>
                  </a:lnTo>
                  <a:lnTo>
                    <a:pt x="380804" y="1089998"/>
                  </a:lnTo>
                  <a:lnTo>
                    <a:pt x="409627" y="1069446"/>
                  </a:lnTo>
                  <a:lnTo>
                    <a:pt x="415948" y="1066918"/>
                  </a:lnTo>
                  <a:lnTo>
                    <a:pt x="425457" y="1060603"/>
                  </a:lnTo>
                  <a:lnTo>
                    <a:pt x="434977" y="1057202"/>
                  </a:lnTo>
                  <a:lnTo>
                    <a:pt x="444501" y="1051021"/>
                  </a:lnTo>
                  <a:lnTo>
                    <a:pt x="454025" y="1047661"/>
                  </a:lnTo>
                  <a:lnTo>
                    <a:pt x="493445" y="1013614"/>
                  </a:lnTo>
                  <a:lnTo>
                    <a:pt x="512416" y="1007611"/>
                  </a:lnTo>
                  <a:lnTo>
                    <a:pt x="542875" y="983844"/>
                  </a:lnTo>
                  <a:lnTo>
                    <a:pt x="549253" y="981247"/>
                  </a:lnTo>
                  <a:lnTo>
                    <a:pt x="590550" y="945782"/>
                  </a:lnTo>
                  <a:lnTo>
                    <a:pt x="596900" y="943164"/>
                  </a:lnTo>
                  <a:lnTo>
                    <a:pt x="619125" y="926572"/>
                  </a:lnTo>
                  <a:lnTo>
                    <a:pt x="625475" y="924043"/>
                  </a:lnTo>
                  <a:lnTo>
                    <a:pt x="651071" y="908840"/>
                  </a:lnTo>
                  <a:lnTo>
                    <a:pt x="662692" y="904991"/>
                  </a:lnTo>
                  <a:lnTo>
                    <a:pt x="685748" y="888468"/>
                  </a:lnTo>
                  <a:lnTo>
                    <a:pt x="692127" y="885941"/>
                  </a:lnTo>
                  <a:lnTo>
                    <a:pt x="721783" y="861404"/>
                  </a:lnTo>
                  <a:lnTo>
                    <a:pt x="740964" y="855249"/>
                  </a:lnTo>
                  <a:lnTo>
                    <a:pt x="783857" y="819135"/>
                  </a:lnTo>
                  <a:lnTo>
                    <a:pt x="809035" y="800099"/>
                  </a:lnTo>
                  <a:lnTo>
                    <a:pt x="812407" y="796924"/>
                  </a:lnTo>
                  <a:lnTo>
                    <a:pt x="821798" y="793397"/>
                  </a:lnTo>
                  <a:lnTo>
                    <a:pt x="831968" y="790771"/>
                  </a:lnTo>
                  <a:lnTo>
                    <a:pt x="847121" y="780461"/>
                  </a:lnTo>
                  <a:lnTo>
                    <a:pt x="893654" y="749290"/>
                  </a:lnTo>
                  <a:lnTo>
                    <a:pt x="899888" y="742945"/>
                  </a:lnTo>
                  <a:lnTo>
                    <a:pt x="901550" y="739772"/>
                  </a:lnTo>
                  <a:lnTo>
                    <a:pt x="914003" y="730249"/>
                  </a:lnTo>
                  <a:lnTo>
                    <a:pt x="954258" y="710808"/>
                  </a:lnTo>
                  <a:lnTo>
                    <a:pt x="997101" y="679443"/>
                  </a:lnTo>
                  <a:lnTo>
                    <a:pt x="1043407" y="650875"/>
                  </a:lnTo>
                  <a:lnTo>
                    <a:pt x="1088063" y="616303"/>
                  </a:lnTo>
                  <a:lnTo>
                    <a:pt x="1106631" y="598224"/>
                  </a:lnTo>
                  <a:lnTo>
                    <a:pt x="1116605" y="593961"/>
                  </a:lnTo>
                  <a:lnTo>
                    <a:pt x="1122228" y="592824"/>
                  </a:lnTo>
                  <a:lnTo>
                    <a:pt x="1131299" y="585916"/>
                  </a:lnTo>
                  <a:lnTo>
                    <a:pt x="1139916" y="576849"/>
                  </a:lnTo>
                  <a:lnTo>
                    <a:pt x="1184184" y="546157"/>
                  </a:lnTo>
                  <a:lnTo>
                    <a:pt x="1231470" y="511176"/>
                  </a:lnTo>
                  <a:lnTo>
                    <a:pt x="1277798" y="482600"/>
                  </a:lnTo>
                  <a:lnTo>
                    <a:pt x="1321313" y="454025"/>
                  </a:lnTo>
                  <a:lnTo>
                    <a:pt x="1367441" y="422275"/>
                  </a:lnTo>
                  <a:lnTo>
                    <a:pt x="1389227" y="406400"/>
                  </a:lnTo>
                  <a:lnTo>
                    <a:pt x="1436469" y="377825"/>
                  </a:lnTo>
                  <a:lnTo>
                    <a:pt x="1482814" y="346075"/>
                  </a:lnTo>
                  <a:lnTo>
                    <a:pt x="1526631" y="314325"/>
                  </a:lnTo>
                  <a:lnTo>
                    <a:pt x="1551970" y="295275"/>
                  </a:lnTo>
                  <a:lnTo>
                    <a:pt x="1583956" y="266700"/>
                  </a:lnTo>
                  <a:lnTo>
                    <a:pt x="1609135" y="247650"/>
                  </a:lnTo>
                  <a:lnTo>
                    <a:pt x="1615813" y="242358"/>
                  </a:lnTo>
                  <a:lnTo>
                    <a:pt x="1645824" y="228011"/>
                  </a:lnTo>
                  <a:lnTo>
                    <a:pt x="1664495" y="213706"/>
                  </a:lnTo>
                  <a:lnTo>
                    <a:pt x="1683887" y="207549"/>
                  </a:lnTo>
                  <a:lnTo>
                    <a:pt x="1724009" y="174257"/>
                  </a:lnTo>
                  <a:lnTo>
                    <a:pt x="1730368" y="171639"/>
                  </a:lnTo>
                  <a:lnTo>
                    <a:pt x="1752599" y="155048"/>
                  </a:lnTo>
                  <a:lnTo>
                    <a:pt x="1755775" y="154165"/>
                  </a:lnTo>
                  <a:lnTo>
                    <a:pt x="1757891" y="152518"/>
                  </a:lnTo>
                  <a:lnTo>
                    <a:pt x="1766624" y="139298"/>
                  </a:lnTo>
                  <a:lnTo>
                    <a:pt x="1772239" y="135993"/>
                  </a:lnTo>
                  <a:lnTo>
                    <a:pt x="1778262" y="133466"/>
                  </a:lnTo>
                  <a:lnTo>
                    <a:pt x="1787603" y="127152"/>
                  </a:lnTo>
                  <a:lnTo>
                    <a:pt x="1797073" y="123753"/>
                  </a:lnTo>
                  <a:lnTo>
                    <a:pt x="1803410" y="119206"/>
                  </a:lnTo>
                  <a:lnTo>
                    <a:pt x="1806932" y="113658"/>
                  </a:lnTo>
                  <a:lnTo>
                    <a:pt x="1807872" y="110697"/>
                  </a:lnTo>
                  <a:lnTo>
                    <a:pt x="1809556" y="108723"/>
                  </a:lnTo>
                  <a:lnTo>
                    <a:pt x="1828682" y="95177"/>
                  </a:lnTo>
                  <a:lnTo>
                    <a:pt x="1833333" y="90631"/>
                  </a:lnTo>
                  <a:lnTo>
                    <a:pt x="1838929" y="87906"/>
                  </a:lnTo>
                  <a:lnTo>
                    <a:pt x="1841902" y="87179"/>
                  </a:lnTo>
                  <a:lnTo>
                    <a:pt x="1855529" y="77652"/>
                  </a:lnTo>
                  <a:lnTo>
                    <a:pt x="1864615" y="69941"/>
                  </a:lnTo>
                  <a:lnTo>
                    <a:pt x="1870471" y="68126"/>
                  </a:lnTo>
                  <a:lnTo>
                    <a:pt x="1872455" y="66584"/>
                  </a:lnTo>
                  <a:lnTo>
                    <a:pt x="1874661" y="62049"/>
                  </a:lnTo>
                  <a:lnTo>
                    <a:pt x="1876307" y="60416"/>
                  </a:lnTo>
                  <a:lnTo>
                    <a:pt x="1886023" y="56378"/>
                  </a:lnTo>
                  <a:lnTo>
                    <a:pt x="1893262" y="50689"/>
                  </a:lnTo>
                  <a:lnTo>
                    <a:pt x="1899078" y="48987"/>
                  </a:lnTo>
                  <a:lnTo>
                    <a:pt x="1901052" y="47474"/>
                  </a:lnTo>
                  <a:lnTo>
                    <a:pt x="1904480" y="39544"/>
                  </a:lnTo>
                  <a:lnTo>
                    <a:pt x="1907591" y="38742"/>
                  </a:lnTo>
                  <a:lnTo>
                    <a:pt x="1909902" y="38528"/>
                  </a:lnTo>
                  <a:lnTo>
                    <a:pt x="1915293" y="35468"/>
                  </a:lnTo>
                  <a:lnTo>
                    <a:pt x="1932099" y="20494"/>
                  </a:lnTo>
                  <a:lnTo>
                    <a:pt x="1941646" y="19177"/>
                  </a:lnTo>
                  <a:lnTo>
                    <a:pt x="1952195" y="9921"/>
                  </a:lnTo>
                  <a:lnTo>
                    <a:pt x="1960788" y="9560"/>
                  </a:lnTo>
                  <a:lnTo>
                    <a:pt x="1961242" y="8490"/>
                  </a:lnTo>
                  <a:lnTo>
                    <a:pt x="1962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231"/>
          <p:cNvGrpSpPr/>
          <p:nvPr/>
        </p:nvGrpSpPr>
        <p:grpSpPr>
          <a:xfrm>
            <a:off x="1000125" y="1885950"/>
            <a:ext cx="904876" cy="1590676"/>
            <a:chOff x="1000125" y="1885950"/>
            <a:chExt cx="904876" cy="1590676"/>
          </a:xfrm>
        </p:grpSpPr>
        <p:sp>
          <p:nvSpPr>
            <p:cNvPr id="19" name="SMARTInkShape-886"/>
            <p:cNvSpPr/>
            <p:nvPr>
              <p:custDataLst>
                <p:tags r:id="rId427"/>
              </p:custDataLst>
            </p:nvPr>
          </p:nvSpPr>
          <p:spPr>
            <a:xfrm>
              <a:off x="1619250" y="3276601"/>
              <a:ext cx="285751" cy="200025"/>
            </a:xfrm>
            <a:custGeom>
              <a:avLst/>
              <a:gdLst/>
              <a:ahLst/>
              <a:cxnLst/>
              <a:rect l="0" t="0" r="0" b="0"/>
              <a:pathLst>
                <a:path w="285751" h="200025">
                  <a:moveTo>
                    <a:pt x="0" y="200024"/>
                  </a:moveTo>
                  <a:lnTo>
                    <a:pt x="0" y="200024"/>
                  </a:lnTo>
                  <a:lnTo>
                    <a:pt x="8201" y="200024"/>
                  </a:lnTo>
                  <a:lnTo>
                    <a:pt x="8642" y="198966"/>
                  </a:lnTo>
                  <a:lnTo>
                    <a:pt x="9133" y="194967"/>
                  </a:lnTo>
                  <a:lnTo>
                    <a:pt x="10322" y="193478"/>
                  </a:lnTo>
                  <a:lnTo>
                    <a:pt x="14465" y="191823"/>
                  </a:lnTo>
                  <a:lnTo>
                    <a:pt x="15993" y="190323"/>
                  </a:lnTo>
                  <a:lnTo>
                    <a:pt x="21268" y="180312"/>
                  </a:lnTo>
                  <a:lnTo>
                    <a:pt x="25328" y="174330"/>
                  </a:lnTo>
                  <a:lnTo>
                    <a:pt x="28671" y="165012"/>
                  </a:lnTo>
                  <a:lnTo>
                    <a:pt x="43679" y="139496"/>
                  </a:lnTo>
                  <a:lnTo>
                    <a:pt x="55672" y="97982"/>
                  </a:lnTo>
                  <a:lnTo>
                    <a:pt x="61769" y="79243"/>
                  </a:lnTo>
                  <a:lnTo>
                    <a:pt x="72252" y="60494"/>
                  </a:lnTo>
                  <a:lnTo>
                    <a:pt x="76912" y="32739"/>
                  </a:lnTo>
                  <a:lnTo>
                    <a:pt x="83670" y="19245"/>
                  </a:lnTo>
                  <a:lnTo>
                    <a:pt x="85725" y="10"/>
                  </a:lnTo>
                  <a:lnTo>
                    <a:pt x="77524" y="0"/>
                  </a:lnTo>
                  <a:lnTo>
                    <a:pt x="77083" y="1058"/>
                  </a:lnTo>
                  <a:lnTo>
                    <a:pt x="76200" y="41402"/>
                  </a:lnTo>
                  <a:lnTo>
                    <a:pt x="77258" y="43476"/>
                  </a:lnTo>
                  <a:lnTo>
                    <a:pt x="79023" y="44859"/>
                  </a:lnTo>
                  <a:lnTo>
                    <a:pt x="81257" y="45780"/>
                  </a:lnTo>
                  <a:lnTo>
                    <a:pt x="82746" y="47453"/>
                  </a:lnTo>
                  <a:lnTo>
                    <a:pt x="84401" y="52134"/>
                  </a:lnTo>
                  <a:lnTo>
                    <a:pt x="86706" y="73102"/>
                  </a:lnTo>
                  <a:lnTo>
                    <a:pt x="93249" y="85739"/>
                  </a:lnTo>
                  <a:lnTo>
                    <a:pt x="95133" y="107950"/>
                  </a:lnTo>
                  <a:lnTo>
                    <a:pt x="96230" y="110066"/>
                  </a:lnTo>
                  <a:lnTo>
                    <a:pt x="98020" y="111477"/>
                  </a:lnTo>
                  <a:lnTo>
                    <a:pt x="100272" y="112418"/>
                  </a:lnTo>
                  <a:lnTo>
                    <a:pt x="101773" y="114103"/>
                  </a:lnTo>
                  <a:lnTo>
                    <a:pt x="107004" y="124413"/>
                  </a:lnTo>
                  <a:lnTo>
                    <a:pt x="112859" y="131584"/>
                  </a:lnTo>
                  <a:lnTo>
                    <a:pt x="113873" y="137882"/>
                  </a:lnTo>
                  <a:lnTo>
                    <a:pt x="115074" y="139546"/>
                  </a:lnTo>
                  <a:lnTo>
                    <a:pt x="116932" y="140656"/>
                  </a:lnTo>
                  <a:lnTo>
                    <a:pt x="123976" y="142582"/>
                  </a:lnTo>
                  <a:lnTo>
                    <a:pt x="128478" y="142744"/>
                  </a:lnTo>
                  <a:lnTo>
                    <a:pt x="134007" y="139994"/>
                  </a:lnTo>
                  <a:lnTo>
                    <a:pt x="147413" y="128681"/>
                  </a:lnTo>
                  <a:lnTo>
                    <a:pt x="150183" y="123161"/>
                  </a:lnTo>
                  <a:lnTo>
                    <a:pt x="150922" y="120207"/>
                  </a:lnTo>
                  <a:lnTo>
                    <a:pt x="179131" y="73413"/>
                  </a:lnTo>
                  <a:lnTo>
                    <a:pt x="189014" y="45807"/>
                  </a:lnTo>
                  <a:lnTo>
                    <a:pt x="190500" y="9"/>
                  </a:lnTo>
                  <a:lnTo>
                    <a:pt x="190500" y="45757"/>
                  </a:lnTo>
                  <a:lnTo>
                    <a:pt x="190500" y="92019"/>
                  </a:lnTo>
                  <a:lnTo>
                    <a:pt x="190500" y="117472"/>
                  </a:lnTo>
                  <a:lnTo>
                    <a:pt x="193322" y="123823"/>
                  </a:lnTo>
                  <a:lnTo>
                    <a:pt x="197046" y="130174"/>
                  </a:lnTo>
                  <a:lnTo>
                    <a:pt x="199436" y="142874"/>
                  </a:lnTo>
                  <a:lnTo>
                    <a:pt x="199633" y="146049"/>
                  </a:lnTo>
                  <a:lnTo>
                    <a:pt x="200822" y="148166"/>
                  </a:lnTo>
                  <a:lnTo>
                    <a:pt x="202673" y="149577"/>
                  </a:lnTo>
                  <a:lnTo>
                    <a:pt x="204965" y="150517"/>
                  </a:lnTo>
                  <a:lnTo>
                    <a:pt x="206493" y="152203"/>
                  </a:lnTo>
                  <a:lnTo>
                    <a:pt x="208192" y="156898"/>
                  </a:lnTo>
                  <a:lnTo>
                    <a:pt x="209703" y="158573"/>
                  </a:lnTo>
                  <a:lnTo>
                    <a:pt x="217632" y="161483"/>
                  </a:lnTo>
                  <a:lnTo>
                    <a:pt x="227149" y="153685"/>
                  </a:lnTo>
                  <a:lnTo>
                    <a:pt x="274463" y="106536"/>
                  </a:lnTo>
                  <a:lnTo>
                    <a:pt x="285750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887"/>
            <p:cNvSpPr/>
            <p:nvPr>
              <p:custDataLst>
                <p:tags r:id="rId428"/>
              </p:custDataLst>
            </p:nvPr>
          </p:nvSpPr>
          <p:spPr>
            <a:xfrm>
              <a:off x="1000125" y="1885950"/>
              <a:ext cx="733426" cy="1314451"/>
            </a:xfrm>
            <a:custGeom>
              <a:avLst/>
              <a:gdLst/>
              <a:ahLst/>
              <a:cxnLst/>
              <a:rect l="0" t="0" r="0" b="0"/>
              <a:pathLst>
                <a:path w="733426" h="1314451">
                  <a:moveTo>
                    <a:pt x="0" y="0"/>
                  </a:moveTo>
                  <a:lnTo>
                    <a:pt x="0" y="0"/>
                  </a:lnTo>
                  <a:lnTo>
                    <a:pt x="0" y="14465"/>
                  </a:lnTo>
                  <a:lnTo>
                    <a:pt x="1058" y="15993"/>
                  </a:lnTo>
                  <a:lnTo>
                    <a:pt x="2822" y="17012"/>
                  </a:lnTo>
                  <a:lnTo>
                    <a:pt x="5057" y="17692"/>
                  </a:lnTo>
                  <a:lnTo>
                    <a:pt x="6546" y="19203"/>
                  </a:lnTo>
                  <a:lnTo>
                    <a:pt x="9409" y="28147"/>
                  </a:lnTo>
                  <a:lnTo>
                    <a:pt x="16048" y="36095"/>
                  </a:lnTo>
                  <a:lnTo>
                    <a:pt x="18655" y="45898"/>
                  </a:lnTo>
                  <a:lnTo>
                    <a:pt x="18933" y="52170"/>
                  </a:lnTo>
                  <a:lnTo>
                    <a:pt x="20030" y="53830"/>
                  </a:lnTo>
                  <a:lnTo>
                    <a:pt x="21820" y="54937"/>
                  </a:lnTo>
                  <a:lnTo>
                    <a:pt x="24072" y="55675"/>
                  </a:lnTo>
                  <a:lnTo>
                    <a:pt x="25573" y="57225"/>
                  </a:lnTo>
                  <a:lnTo>
                    <a:pt x="27241" y="61769"/>
                  </a:lnTo>
                  <a:lnTo>
                    <a:pt x="28180" y="70278"/>
                  </a:lnTo>
                  <a:lnTo>
                    <a:pt x="29370" y="72252"/>
                  </a:lnTo>
                  <a:lnTo>
                    <a:pt x="31222" y="73568"/>
                  </a:lnTo>
                  <a:lnTo>
                    <a:pt x="33514" y="74445"/>
                  </a:lnTo>
                  <a:lnTo>
                    <a:pt x="35043" y="76089"/>
                  </a:lnTo>
                  <a:lnTo>
                    <a:pt x="36741" y="80737"/>
                  </a:lnTo>
                  <a:lnTo>
                    <a:pt x="38890" y="92344"/>
                  </a:lnTo>
                  <a:lnTo>
                    <a:pt x="44566" y="101680"/>
                  </a:lnTo>
                  <a:lnTo>
                    <a:pt x="47222" y="112429"/>
                  </a:lnTo>
                  <a:lnTo>
                    <a:pt x="54091" y="121535"/>
                  </a:lnTo>
                  <a:lnTo>
                    <a:pt x="56244" y="130437"/>
                  </a:lnTo>
                  <a:lnTo>
                    <a:pt x="56747" y="136641"/>
                  </a:lnTo>
                  <a:lnTo>
                    <a:pt x="57940" y="138719"/>
                  </a:lnTo>
                  <a:lnTo>
                    <a:pt x="59793" y="140104"/>
                  </a:lnTo>
                  <a:lnTo>
                    <a:pt x="62087" y="141028"/>
                  </a:lnTo>
                  <a:lnTo>
                    <a:pt x="63616" y="142702"/>
                  </a:lnTo>
                  <a:lnTo>
                    <a:pt x="65316" y="147384"/>
                  </a:lnTo>
                  <a:lnTo>
                    <a:pt x="67465" y="159014"/>
                  </a:lnTo>
                  <a:lnTo>
                    <a:pt x="78418" y="173452"/>
                  </a:lnTo>
                  <a:lnTo>
                    <a:pt x="80854" y="175959"/>
                  </a:lnTo>
                  <a:lnTo>
                    <a:pt x="83560" y="181568"/>
                  </a:lnTo>
                  <a:lnTo>
                    <a:pt x="86498" y="196928"/>
                  </a:lnTo>
                  <a:lnTo>
                    <a:pt x="93208" y="209566"/>
                  </a:lnTo>
                  <a:lnTo>
                    <a:pt x="104927" y="253117"/>
                  </a:lnTo>
                  <a:lnTo>
                    <a:pt x="112135" y="266526"/>
                  </a:lnTo>
                  <a:lnTo>
                    <a:pt x="112857" y="269759"/>
                  </a:lnTo>
                  <a:lnTo>
                    <a:pt x="128452" y="298447"/>
                  </a:lnTo>
                  <a:lnTo>
                    <a:pt x="138928" y="311149"/>
                  </a:lnTo>
                  <a:lnTo>
                    <a:pt x="144918" y="323850"/>
                  </a:lnTo>
                  <a:lnTo>
                    <a:pt x="149075" y="330200"/>
                  </a:lnTo>
                  <a:lnTo>
                    <a:pt x="152473" y="339725"/>
                  </a:lnTo>
                  <a:lnTo>
                    <a:pt x="158654" y="349250"/>
                  </a:lnTo>
                  <a:lnTo>
                    <a:pt x="162014" y="358775"/>
                  </a:lnTo>
                  <a:lnTo>
                    <a:pt x="168184" y="368300"/>
                  </a:lnTo>
                  <a:lnTo>
                    <a:pt x="171540" y="377825"/>
                  </a:lnTo>
                  <a:lnTo>
                    <a:pt x="177709" y="387350"/>
                  </a:lnTo>
                  <a:lnTo>
                    <a:pt x="181066" y="396875"/>
                  </a:lnTo>
                  <a:lnTo>
                    <a:pt x="187234" y="406400"/>
                  </a:lnTo>
                  <a:lnTo>
                    <a:pt x="190591" y="415925"/>
                  </a:lnTo>
                  <a:lnTo>
                    <a:pt x="196759" y="425450"/>
                  </a:lnTo>
                  <a:lnTo>
                    <a:pt x="200116" y="434975"/>
                  </a:lnTo>
                  <a:lnTo>
                    <a:pt x="206284" y="444500"/>
                  </a:lnTo>
                  <a:lnTo>
                    <a:pt x="209641" y="454025"/>
                  </a:lnTo>
                  <a:lnTo>
                    <a:pt x="215809" y="463550"/>
                  </a:lnTo>
                  <a:lnTo>
                    <a:pt x="219166" y="473075"/>
                  </a:lnTo>
                  <a:lnTo>
                    <a:pt x="225334" y="482600"/>
                  </a:lnTo>
                  <a:lnTo>
                    <a:pt x="240302" y="523287"/>
                  </a:lnTo>
                  <a:lnTo>
                    <a:pt x="244384" y="529964"/>
                  </a:lnTo>
                  <a:lnTo>
                    <a:pt x="247741" y="539672"/>
                  </a:lnTo>
                  <a:lnTo>
                    <a:pt x="253909" y="549252"/>
                  </a:lnTo>
                  <a:lnTo>
                    <a:pt x="257266" y="558793"/>
                  </a:lnTo>
                  <a:lnTo>
                    <a:pt x="263434" y="568323"/>
                  </a:lnTo>
                  <a:lnTo>
                    <a:pt x="265732" y="577849"/>
                  </a:lnTo>
                  <a:lnTo>
                    <a:pt x="266270" y="584200"/>
                  </a:lnTo>
                  <a:lnTo>
                    <a:pt x="269331" y="590550"/>
                  </a:lnTo>
                  <a:lnTo>
                    <a:pt x="281863" y="606425"/>
                  </a:lnTo>
                  <a:lnTo>
                    <a:pt x="287805" y="619125"/>
                  </a:lnTo>
                  <a:lnTo>
                    <a:pt x="291955" y="625475"/>
                  </a:lnTo>
                  <a:lnTo>
                    <a:pt x="295350" y="635000"/>
                  </a:lnTo>
                  <a:lnTo>
                    <a:pt x="321084" y="666750"/>
                  </a:lnTo>
                  <a:lnTo>
                    <a:pt x="323679" y="673100"/>
                  </a:lnTo>
                  <a:lnTo>
                    <a:pt x="330032" y="682625"/>
                  </a:lnTo>
                  <a:lnTo>
                    <a:pt x="333443" y="692150"/>
                  </a:lnTo>
                  <a:lnTo>
                    <a:pt x="349793" y="714375"/>
                  </a:lnTo>
                  <a:lnTo>
                    <a:pt x="352313" y="720725"/>
                  </a:lnTo>
                  <a:lnTo>
                    <a:pt x="368832" y="742950"/>
                  </a:lnTo>
                  <a:lnTo>
                    <a:pt x="371359" y="749300"/>
                  </a:lnTo>
                  <a:lnTo>
                    <a:pt x="377673" y="758825"/>
                  </a:lnTo>
                  <a:lnTo>
                    <a:pt x="381072" y="768350"/>
                  </a:lnTo>
                  <a:lnTo>
                    <a:pt x="387254" y="777875"/>
                  </a:lnTo>
                  <a:lnTo>
                    <a:pt x="390614" y="787400"/>
                  </a:lnTo>
                  <a:lnTo>
                    <a:pt x="396784" y="796925"/>
                  </a:lnTo>
                  <a:lnTo>
                    <a:pt x="398598" y="803275"/>
                  </a:lnTo>
                  <a:lnTo>
                    <a:pt x="400141" y="805392"/>
                  </a:lnTo>
                  <a:lnTo>
                    <a:pt x="402227" y="806803"/>
                  </a:lnTo>
                  <a:lnTo>
                    <a:pt x="407368" y="809429"/>
                  </a:lnTo>
                  <a:lnTo>
                    <a:pt x="413180" y="814124"/>
                  </a:lnTo>
                  <a:lnTo>
                    <a:pt x="416469" y="819739"/>
                  </a:lnTo>
                  <a:lnTo>
                    <a:pt x="418989" y="825761"/>
                  </a:lnTo>
                  <a:lnTo>
                    <a:pt x="425300" y="835103"/>
                  </a:lnTo>
                  <a:lnTo>
                    <a:pt x="428698" y="844573"/>
                  </a:lnTo>
                  <a:lnTo>
                    <a:pt x="434879" y="854082"/>
                  </a:lnTo>
                  <a:lnTo>
                    <a:pt x="438239" y="863602"/>
                  </a:lnTo>
                  <a:lnTo>
                    <a:pt x="454569" y="885825"/>
                  </a:lnTo>
                  <a:lnTo>
                    <a:pt x="457089" y="892175"/>
                  </a:lnTo>
                  <a:lnTo>
                    <a:pt x="473607" y="914400"/>
                  </a:lnTo>
                  <a:lnTo>
                    <a:pt x="476134" y="920750"/>
                  </a:lnTo>
                  <a:lnTo>
                    <a:pt x="482448" y="930275"/>
                  </a:lnTo>
                  <a:lnTo>
                    <a:pt x="485847" y="939800"/>
                  </a:lnTo>
                  <a:lnTo>
                    <a:pt x="492029" y="949325"/>
                  </a:lnTo>
                  <a:lnTo>
                    <a:pt x="495389" y="958850"/>
                  </a:lnTo>
                  <a:lnTo>
                    <a:pt x="521244" y="990775"/>
                  </a:lnTo>
                  <a:lnTo>
                    <a:pt x="522121" y="993891"/>
                  </a:lnTo>
                  <a:lnTo>
                    <a:pt x="523764" y="995969"/>
                  </a:lnTo>
                  <a:lnTo>
                    <a:pt x="530075" y="999952"/>
                  </a:lnTo>
                  <a:lnTo>
                    <a:pt x="540744" y="1019351"/>
                  </a:lnTo>
                  <a:lnTo>
                    <a:pt x="541471" y="1022467"/>
                  </a:lnTo>
                  <a:lnTo>
                    <a:pt x="543014" y="1024545"/>
                  </a:lnTo>
                  <a:lnTo>
                    <a:pt x="545101" y="1025930"/>
                  </a:lnTo>
                  <a:lnTo>
                    <a:pt x="547551" y="1026853"/>
                  </a:lnTo>
                  <a:lnTo>
                    <a:pt x="549184" y="1028527"/>
                  </a:lnTo>
                  <a:lnTo>
                    <a:pt x="554627" y="1038818"/>
                  </a:lnTo>
                  <a:lnTo>
                    <a:pt x="558709" y="1044839"/>
                  </a:lnTo>
                  <a:lnTo>
                    <a:pt x="561545" y="1055428"/>
                  </a:lnTo>
                  <a:lnTo>
                    <a:pt x="570138" y="1065314"/>
                  </a:lnTo>
                  <a:lnTo>
                    <a:pt x="571097" y="1071416"/>
                  </a:lnTo>
                  <a:lnTo>
                    <a:pt x="572289" y="1073053"/>
                  </a:lnTo>
                  <a:lnTo>
                    <a:pt x="574143" y="1074144"/>
                  </a:lnTo>
                  <a:lnTo>
                    <a:pt x="576437" y="1074870"/>
                  </a:lnTo>
                  <a:lnTo>
                    <a:pt x="577966" y="1076414"/>
                  </a:lnTo>
                  <a:lnTo>
                    <a:pt x="579666" y="1080950"/>
                  </a:lnTo>
                  <a:lnTo>
                    <a:pt x="580906" y="1093621"/>
                  </a:lnTo>
                  <a:lnTo>
                    <a:pt x="589215" y="1103422"/>
                  </a:lnTo>
                  <a:lnTo>
                    <a:pt x="590155" y="1109519"/>
                  </a:lnTo>
                  <a:lnTo>
                    <a:pt x="591345" y="1111154"/>
                  </a:lnTo>
                  <a:lnTo>
                    <a:pt x="593196" y="1112244"/>
                  </a:lnTo>
                  <a:lnTo>
                    <a:pt x="595489" y="1112971"/>
                  </a:lnTo>
                  <a:lnTo>
                    <a:pt x="597018" y="1114514"/>
                  </a:lnTo>
                  <a:lnTo>
                    <a:pt x="600865" y="1124040"/>
                  </a:lnTo>
                  <a:lnTo>
                    <a:pt x="608241" y="1132023"/>
                  </a:lnTo>
                  <a:lnTo>
                    <a:pt x="614254" y="1133045"/>
                  </a:lnTo>
                  <a:lnTo>
                    <a:pt x="615877" y="1134247"/>
                  </a:lnTo>
                  <a:lnTo>
                    <a:pt x="620099" y="1143790"/>
                  </a:lnTo>
                  <a:lnTo>
                    <a:pt x="637748" y="1161622"/>
                  </a:lnTo>
                  <a:lnTo>
                    <a:pt x="638048" y="1166980"/>
                  </a:lnTo>
                  <a:lnTo>
                    <a:pt x="640941" y="1172355"/>
                  </a:lnTo>
                  <a:lnTo>
                    <a:pt x="646365" y="1179372"/>
                  </a:lnTo>
                  <a:lnTo>
                    <a:pt x="647583" y="1189149"/>
                  </a:lnTo>
                  <a:lnTo>
                    <a:pt x="655891" y="1198696"/>
                  </a:lnTo>
                  <a:lnTo>
                    <a:pt x="656830" y="1204775"/>
                  </a:lnTo>
                  <a:lnTo>
                    <a:pt x="658020" y="1206409"/>
                  </a:lnTo>
                  <a:lnTo>
                    <a:pt x="659872" y="1207498"/>
                  </a:lnTo>
                  <a:lnTo>
                    <a:pt x="665391" y="1209245"/>
                  </a:lnTo>
                  <a:lnTo>
                    <a:pt x="666146" y="1212306"/>
                  </a:lnTo>
                  <a:lnTo>
                    <a:pt x="666715" y="1218796"/>
                  </a:lnTo>
                  <a:lnTo>
                    <a:pt x="671796" y="1219080"/>
                  </a:lnTo>
                  <a:lnTo>
                    <a:pt x="673289" y="1220178"/>
                  </a:lnTo>
                  <a:lnTo>
                    <a:pt x="676159" y="1228329"/>
                  </a:lnTo>
                  <a:lnTo>
                    <a:pt x="681297" y="1228608"/>
                  </a:lnTo>
                  <a:lnTo>
                    <a:pt x="682798" y="1229705"/>
                  </a:lnTo>
                  <a:lnTo>
                    <a:pt x="685683" y="1237854"/>
                  </a:lnTo>
                  <a:lnTo>
                    <a:pt x="704815" y="1257265"/>
                  </a:lnTo>
                  <a:lnTo>
                    <a:pt x="704847" y="1265498"/>
                  </a:lnTo>
                  <a:lnTo>
                    <a:pt x="705906" y="1265940"/>
                  </a:lnTo>
                  <a:lnTo>
                    <a:pt x="714259" y="1266815"/>
                  </a:lnTo>
                  <a:lnTo>
                    <a:pt x="714375" y="1285840"/>
                  </a:lnTo>
                  <a:lnTo>
                    <a:pt x="723890" y="1295390"/>
                  </a:lnTo>
                  <a:lnTo>
                    <a:pt x="723900" y="1304915"/>
                  </a:lnTo>
                  <a:lnTo>
                    <a:pt x="733309" y="1304925"/>
                  </a:lnTo>
                  <a:lnTo>
                    <a:pt x="733425" y="1314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SMARTInkShape-888"/>
          <p:cNvSpPr/>
          <p:nvPr>
            <p:custDataLst>
              <p:tags r:id="rId3"/>
            </p:custDataLst>
          </p:nvPr>
        </p:nvSpPr>
        <p:spPr>
          <a:xfrm>
            <a:off x="1285875" y="2209800"/>
            <a:ext cx="114300" cy="142760"/>
          </a:xfrm>
          <a:custGeom>
            <a:avLst/>
            <a:gdLst/>
            <a:ahLst/>
            <a:cxnLst/>
            <a:rect l="0" t="0" r="0" b="0"/>
            <a:pathLst>
              <a:path w="114300" h="142760">
                <a:moveTo>
                  <a:pt x="19050" y="85725"/>
                </a:moveTo>
                <a:lnTo>
                  <a:pt x="19050" y="85725"/>
                </a:lnTo>
                <a:lnTo>
                  <a:pt x="19050" y="94858"/>
                </a:lnTo>
                <a:lnTo>
                  <a:pt x="10849" y="103417"/>
                </a:lnTo>
                <a:lnTo>
                  <a:pt x="9917" y="109429"/>
                </a:lnTo>
                <a:lnTo>
                  <a:pt x="10845" y="111053"/>
                </a:lnTo>
                <a:lnTo>
                  <a:pt x="12522" y="112135"/>
                </a:lnTo>
                <a:lnTo>
                  <a:pt x="17761" y="113872"/>
                </a:lnTo>
                <a:lnTo>
                  <a:pt x="18477" y="116932"/>
                </a:lnTo>
                <a:lnTo>
                  <a:pt x="19040" y="123705"/>
                </a:lnTo>
                <a:lnTo>
                  <a:pt x="28182" y="132954"/>
                </a:lnTo>
                <a:lnTo>
                  <a:pt x="36742" y="133315"/>
                </a:lnTo>
                <a:lnTo>
                  <a:pt x="37194" y="134385"/>
                </a:lnTo>
                <a:lnTo>
                  <a:pt x="37698" y="138396"/>
                </a:lnTo>
                <a:lnTo>
                  <a:pt x="38890" y="139889"/>
                </a:lnTo>
                <a:lnTo>
                  <a:pt x="47222" y="142759"/>
                </a:lnTo>
                <a:lnTo>
                  <a:pt x="55791" y="134664"/>
                </a:lnTo>
                <a:lnTo>
                  <a:pt x="65232" y="133465"/>
                </a:lnTo>
                <a:lnTo>
                  <a:pt x="93799" y="106225"/>
                </a:lnTo>
                <a:lnTo>
                  <a:pt x="94820" y="100148"/>
                </a:lnTo>
                <a:lnTo>
                  <a:pt x="95212" y="87479"/>
                </a:lnTo>
                <a:lnTo>
                  <a:pt x="101789" y="78467"/>
                </a:lnTo>
                <a:lnTo>
                  <a:pt x="104382" y="68437"/>
                </a:lnTo>
                <a:lnTo>
                  <a:pt x="104740" y="53573"/>
                </a:lnTo>
                <a:lnTo>
                  <a:pt x="105810" y="51590"/>
                </a:lnTo>
                <a:lnTo>
                  <a:pt x="107582" y="50268"/>
                </a:lnTo>
                <a:lnTo>
                  <a:pt x="109821" y="49387"/>
                </a:lnTo>
                <a:lnTo>
                  <a:pt x="111314" y="47741"/>
                </a:lnTo>
                <a:lnTo>
                  <a:pt x="113907" y="39579"/>
                </a:lnTo>
                <a:lnTo>
                  <a:pt x="114299" y="14424"/>
                </a:lnTo>
                <a:lnTo>
                  <a:pt x="113241" y="12791"/>
                </a:lnTo>
                <a:lnTo>
                  <a:pt x="111477" y="11702"/>
                </a:lnTo>
                <a:lnTo>
                  <a:pt x="106099" y="9955"/>
                </a:lnTo>
                <a:lnTo>
                  <a:pt x="105363" y="6894"/>
                </a:lnTo>
                <a:lnTo>
                  <a:pt x="104891" y="1362"/>
                </a:lnTo>
                <a:lnTo>
                  <a:pt x="103794" y="908"/>
                </a:lnTo>
                <a:lnTo>
                  <a:pt x="62048" y="0"/>
                </a:lnTo>
                <a:lnTo>
                  <a:pt x="56505" y="2822"/>
                </a:lnTo>
                <a:lnTo>
                  <a:pt x="20501" y="36649"/>
                </a:lnTo>
                <a:lnTo>
                  <a:pt x="19177" y="46174"/>
                </a:lnTo>
                <a:lnTo>
                  <a:pt x="10860" y="55699"/>
                </a:lnTo>
                <a:lnTo>
                  <a:pt x="9921" y="61777"/>
                </a:lnTo>
                <a:lnTo>
                  <a:pt x="9535" y="80737"/>
                </a:lnTo>
                <a:lnTo>
                  <a:pt x="6707" y="86330"/>
                </a:lnTo>
                <a:lnTo>
                  <a:pt x="1325" y="93488"/>
                </a:lnTo>
                <a:lnTo>
                  <a:pt x="262" y="102506"/>
                </a:lnTo>
                <a:lnTo>
                  <a:pt x="0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SMARTInkShape-889"/>
          <p:cNvSpPr/>
          <p:nvPr>
            <p:custDataLst>
              <p:tags r:id="rId4"/>
            </p:custDataLst>
          </p:nvPr>
        </p:nvSpPr>
        <p:spPr>
          <a:xfrm>
            <a:off x="1295401" y="1857375"/>
            <a:ext cx="1571625" cy="1333501"/>
          </a:xfrm>
          <a:custGeom>
            <a:avLst/>
            <a:gdLst/>
            <a:ahLst/>
            <a:cxnLst/>
            <a:rect l="0" t="0" r="0" b="0"/>
            <a:pathLst>
              <a:path w="1571625" h="1333501">
                <a:moveTo>
                  <a:pt x="9524" y="704850"/>
                </a:moveTo>
                <a:lnTo>
                  <a:pt x="9524" y="704850"/>
                </a:lnTo>
                <a:lnTo>
                  <a:pt x="9524" y="696649"/>
                </a:lnTo>
                <a:lnTo>
                  <a:pt x="10582" y="696208"/>
                </a:lnTo>
                <a:lnTo>
                  <a:pt x="28455" y="695325"/>
                </a:lnTo>
                <a:lnTo>
                  <a:pt x="28564" y="687124"/>
                </a:lnTo>
                <a:lnTo>
                  <a:pt x="29625" y="686683"/>
                </a:lnTo>
                <a:lnTo>
                  <a:pt x="47229" y="685800"/>
                </a:lnTo>
                <a:lnTo>
                  <a:pt x="56746" y="676667"/>
                </a:lnTo>
                <a:lnTo>
                  <a:pt x="65315" y="676310"/>
                </a:lnTo>
                <a:lnTo>
                  <a:pt x="74756" y="668077"/>
                </a:lnTo>
                <a:lnTo>
                  <a:pt x="85294" y="666785"/>
                </a:lnTo>
                <a:lnTo>
                  <a:pt x="94846" y="657618"/>
                </a:lnTo>
                <a:lnTo>
                  <a:pt x="103415" y="657260"/>
                </a:lnTo>
                <a:lnTo>
                  <a:pt x="113871" y="648093"/>
                </a:lnTo>
                <a:lnTo>
                  <a:pt x="119229" y="647816"/>
                </a:lnTo>
                <a:lnTo>
                  <a:pt x="120760" y="646719"/>
                </a:lnTo>
                <a:lnTo>
                  <a:pt x="121782" y="644930"/>
                </a:lnTo>
                <a:lnTo>
                  <a:pt x="122462" y="642678"/>
                </a:lnTo>
                <a:lnTo>
                  <a:pt x="123975" y="641177"/>
                </a:lnTo>
                <a:lnTo>
                  <a:pt x="132921" y="638292"/>
                </a:lnTo>
                <a:lnTo>
                  <a:pt x="141512" y="629984"/>
                </a:lnTo>
                <a:lnTo>
                  <a:pt x="150209" y="627855"/>
                </a:lnTo>
                <a:lnTo>
                  <a:pt x="172054" y="611765"/>
                </a:lnTo>
                <a:lnTo>
                  <a:pt x="175028" y="611043"/>
                </a:lnTo>
                <a:lnTo>
                  <a:pt x="177010" y="609504"/>
                </a:lnTo>
                <a:lnTo>
                  <a:pt x="179212" y="604971"/>
                </a:lnTo>
                <a:lnTo>
                  <a:pt x="180858" y="603339"/>
                </a:lnTo>
                <a:lnTo>
                  <a:pt x="185509" y="601526"/>
                </a:lnTo>
                <a:lnTo>
                  <a:pt x="187172" y="599984"/>
                </a:lnTo>
                <a:lnTo>
                  <a:pt x="189020" y="595448"/>
                </a:lnTo>
                <a:lnTo>
                  <a:pt x="190571" y="593815"/>
                </a:lnTo>
                <a:lnTo>
                  <a:pt x="195117" y="592001"/>
                </a:lnTo>
                <a:lnTo>
                  <a:pt x="196753" y="590459"/>
                </a:lnTo>
                <a:lnTo>
                  <a:pt x="198570" y="585923"/>
                </a:lnTo>
                <a:lnTo>
                  <a:pt x="200113" y="584290"/>
                </a:lnTo>
                <a:lnTo>
                  <a:pt x="204650" y="582476"/>
                </a:lnTo>
                <a:lnTo>
                  <a:pt x="213154" y="581455"/>
                </a:lnTo>
                <a:lnTo>
                  <a:pt x="215127" y="580253"/>
                </a:lnTo>
                <a:lnTo>
                  <a:pt x="216443" y="578394"/>
                </a:lnTo>
                <a:lnTo>
                  <a:pt x="217320" y="576096"/>
                </a:lnTo>
                <a:lnTo>
                  <a:pt x="218963" y="574564"/>
                </a:lnTo>
                <a:lnTo>
                  <a:pt x="223611" y="572862"/>
                </a:lnTo>
                <a:lnTo>
                  <a:pt x="225274" y="571349"/>
                </a:lnTo>
                <a:lnTo>
                  <a:pt x="227121" y="566847"/>
                </a:lnTo>
                <a:lnTo>
                  <a:pt x="228672" y="565223"/>
                </a:lnTo>
                <a:lnTo>
                  <a:pt x="238213" y="561202"/>
                </a:lnTo>
                <a:lnTo>
                  <a:pt x="245441" y="555513"/>
                </a:lnTo>
                <a:lnTo>
                  <a:pt x="251254" y="553812"/>
                </a:lnTo>
                <a:lnTo>
                  <a:pt x="253227" y="552299"/>
                </a:lnTo>
                <a:lnTo>
                  <a:pt x="255420" y="547797"/>
                </a:lnTo>
                <a:lnTo>
                  <a:pt x="257063" y="546173"/>
                </a:lnTo>
                <a:lnTo>
                  <a:pt x="261711" y="544369"/>
                </a:lnTo>
                <a:lnTo>
                  <a:pt x="263374" y="542829"/>
                </a:lnTo>
                <a:lnTo>
                  <a:pt x="265221" y="538296"/>
                </a:lnTo>
                <a:lnTo>
                  <a:pt x="266772" y="536664"/>
                </a:lnTo>
                <a:lnTo>
                  <a:pt x="271317" y="534851"/>
                </a:lnTo>
                <a:lnTo>
                  <a:pt x="272953" y="533309"/>
                </a:lnTo>
                <a:lnTo>
                  <a:pt x="274770" y="528773"/>
                </a:lnTo>
                <a:lnTo>
                  <a:pt x="276313" y="527140"/>
                </a:lnTo>
                <a:lnTo>
                  <a:pt x="280850" y="525326"/>
                </a:lnTo>
                <a:lnTo>
                  <a:pt x="282483" y="523784"/>
                </a:lnTo>
                <a:lnTo>
                  <a:pt x="284297" y="519248"/>
                </a:lnTo>
                <a:lnTo>
                  <a:pt x="285840" y="517615"/>
                </a:lnTo>
                <a:lnTo>
                  <a:pt x="290375" y="515801"/>
                </a:lnTo>
                <a:lnTo>
                  <a:pt x="298879" y="514780"/>
                </a:lnTo>
                <a:lnTo>
                  <a:pt x="300852" y="513578"/>
                </a:lnTo>
                <a:lnTo>
                  <a:pt x="302168" y="511719"/>
                </a:lnTo>
                <a:lnTo>
                  <a:pt x="303045" y="509421"/>
                </a:lnTo>
                <a:lnTo>
                  <a:pt x="304688" y="507889"/>
                </a:lnTo>
                <a:lnTo>
                  <a:pt x="314929" y="502608"/>
                </a:lnTo>
                <a:lnTo>
                  <a:pt x="320943" y="498548"/>
                </a:lnTo>
                <a:lnTo>
                  <a:pt x="330279" y="495204"/>
                </a:lnTo>
                <a:lnTo>
                  <a:pt x="341028" y="487226"/>
                </a:lnTo>
                <a:lnTo>
                  <a:pt x="350134" y="485003"/>
                </a:lnTo>
                <a:lnTo>
                  <a:pt x="359036" y="479314"/>
                </a:lnTo>
                <a:lnTo>
                  <a:pt x="365240" y="477612"/>
                </a:lnTo>
                <a:lnTo>
                  <a:pt x="367318" y="476099"/>
                </a:lnTo>
                <a:lnTo>
                  <a:pt x="368703" y="474033"/>
                </a:lnTo>
                <a:lnTo>
                  <a:pt x="369627" y="471597"/>
                </a:lnTo>
                <a:lnTo>
                  <a:pt x="371301" y="469973"/>
                </a:lnTo>
                <a:lnTo>
                  <a:pt x="375983" y="468169"/>
                </a:lnTo>
                <a:lnTo>
                  <a:pt x="377655" y="466629"/>
                </a:lnTo>
                <a:lnTo>
                  <a:pt x="379513" y="462096"/>
                </a:lnTo>
                <a:lnTo>
                  <a:pt x="381067" y="460464"/>
                </a:lnTo>
                <a:lnTo>
                  <a:pt x="394126" y="452573"/>
                </a:lnTo>
                <a:lnTo>
                  <a:pt x="397417" y="447030"/>
                </a:lnTo>
                <a:lnTo>
                  <a:pt x="398294" y="444070"/>
                </a:lnTo>
                <a:lnTo>
                  <a:pt x="399937" y="442097"/>
                </a:lnTo>
                <a:lnTo>
                  <a:pt x="421138" y="426460"/>
                </a:lnTo>
                <a:lnTo>
                  <a:pt x="442683" y="405039"/>
                </a:lnTo>
                <a:lnTo>
                  <a:pt x="448278" y="402267"/>
                </a:lnTo>
                <a:lnTo>
                  <a:pt x="451252" y="401528"/>
                </a:lnTo>
                <a:lnTo>
                  <a:pt x="460493" y="395431"/>
                </a:lnTo>
                <a:lnTo>
                  <a:pt x="463955" y="389883"/>
                </a:lnTo>
                <a:lnTo>
                  <a:pt x="464878" y="386922"/>
                </a:lnTo>
                <a:lnTo>
                  <a:pt x="466552" y="384948"/>
                </a:lnTo>
                <a:lnTo>
                  <a:pt x="495351" y="364593"/>
                </a:lnTo>
                <a:lnTo>
                  <a:pt x="501672" y="362066"/>
                </a:lnTo>
                <a:lnTo>
                  <a:pt x="511181" y="355752"/>
                </a:lnTo>
                <a:lnTo>
                  <a:pt x="520701" y="352352"/>
                </a:lnTo>
                <a:lnTo>
                  <a:pt x="542924" y="336007"/>
                </a:lnTo>
                <a:lnTo>
                  <a:pt x="546099" y="335130"/>
                </a:lnTo>
                <a:lnTo>
                  <a:pt x="548216" y="333487"/>
                </a:lnTo>
                <a:lnTo>
                  <a:pt x="552253" y="327176"/>
                </a:lnTo>
                <a:lnTo>
                  <a:pt x="569734" y="315779"/>
                </a:lnTo>
                <a:lnTo>
                  <a:pt x="578755" y="308066"/>
                </a:lnTo>
                <a:lnTo>
                  <a:pt x="587642" y="305768"/>
                </a:lnTo>
                <a:lnTo>
                  <a:pt x="593843" y="305230"/>
                </a:lnTo>
                <a:lnTo>
                  <a:pt x="595920" y="304028"/>
                </a:lnTo>
                <a:lnTo>
                  <a:pt x="597305" y="302169"/>
                </a:lnTo>
                <a:lnTo>
                  <a:pt x="598228" y="299871"/>
                </a:lnTo>
                <a:lnTo>
                  <a:pt x="599902" y="298339"/>
                </a:lnTo>
                <a:lnTo>
                  <a:pt x="604583" y="296637"/>
                </a:lnTo>
                <a:lnTo>
                  <a:pt x="606255" y="295124"/>
                </a:lnTo>
                <a:lnTo>
                  <a:pt x="608113" y="290622"/>
                </a:lnTo>
                <a:lnTo>
                  <a:pt x="609667" y="288998"/>
                </a:lnTo>
                <a:lnTo>
                  <a:pt x="614215" y="287194"/>
                </a:lnTo>
                <a:lnTo>
                  <a:pt x="615851" y="285654"/>
                </a:lnTo>
                <a:lnTo>
                  <a:pt x="617669" y="281121"/>
                </a:lnTo>
                <a:lnTo>
                  <a:pt x="619213" y="279489"/>
                </a:lnTo>
                <a:lnTo>
                  <a:pt x="623749" y="277676"/>
                </a:lnTo>
                <a:lnTo>
                  <a:pt x="625383" y="276134"/>
                </a:lnTo>
                <a:lnTo>
                  <a:pt x="627197" y="271598"/>
                </a:lnTo>
                <a:lnTo>
                  <a:pt x="628739" y="269965"/>
                </a:lnTo>
                <a:lnTo>
                  <a:pt x="647588" y="258143"/>
                </a:lnTo>
                <a:lnTo>
                  <a:pt x="652236" y="257605"/>
                </a:lnTo>
                <a:lnTo>
                  <a:pt x="653898" y="256403"/>
                </a:lnTo>
                <a:lnTo>
                  <a:pt x="655007" y="254544"/>
                </a:lnTo>
                <a:lnTo>
                  <a:pt x="655746" y="252246"/>
                </a:lnTo>
                <a:lnTo>
                  <a:pt x="657297" y="250714"/>
                </a:lnTo>
                <a:lnTo>
                  <a:pt x="667391" y="245433"/>
                </a:lnTo>
                <a:lnTo>
                  <a:pt x="674519" y="239569"/>
                </a:lnTo>
                <a:lnTo>
                  <a:pt x="683532" y="237352"/>
                </a:lnTo>
                <a:lnTo>
                  <a:pt x="693562" y="229962"/>
                </a:lnTo>
                <a:lnTo>
                  <a:pt x="702580" y="227811"/>
                </a:lnTo>
                <a:lnTo>
                  <a:pt x="724503" y="211715"/>
                </a:lnTo>
                <a:lnTo>
                  <a:pt x="727477" y="210994"/>
                </a:lnTo>
                <a:lnTo>
                  <a:pt x="729459" y="209454"/>
                </a:lnTo>
                <a:lnTo>
                  <a:pt x="731662" y="204921"/>
                </a:lnTo>
                <a:lnTo>
                  <a:pt x="733308" y="203289"/>
                </a:lnTo>
                <a:lnTo>
                  <a:pt x="750712" y="191951"/>
                </a:lnTo>
                <a:lnTo>
                  <a:pt x="759730" y="184241"/>
                </a:lnTo>
                <a:lnTo>
                  <a:pt x="769762" y="181405"/>
                </a:lnTo>
                <a:lnTo>
                  <a:pt x="778780" y="174514"/>
                </a:lnTo>
                <a:lnTo>
                  <a:pt x="784627" y="172812"/>
                </a:lnTo>
                <a:lnTo>
                  <a:pt x="786609" y="171299"/>
                </a:lnTo>
                <a:lnTo>
                  <a:pt x="790458" y="165173"/>
                </a:lnTo>
                <a:lnTo>
                  <a:pt x="795108" y="163369"/>
                </a:lnTo>
                <a:lnTo>
                  <a:pt x="796772" y="161829"/>
                </a:lnTo>
                <a:lnTo>
                  <a:pt x="798620" y="157296"/>
                </a:lnTo>
                <a:lnTo>
                  <a:pt x="800171" y="155664"/>
                </a:lnTo>
                <a:lnTo>
                  <a:pt x="819339" y="145052"/>
                </a:lnTo>
                <a:lnTo>
                  <a:pt x="822451" y="144326"/>
                </a:lnTo>
                <a:lnTo>
                  <a:pt x="838216" y="135527"/>
                </a:lnTo>
                <a:lnTo>
                  <a:pt x="841385" y="134801"/>
                </a:lnTo>
                <a:lnTo>
                  <a:pt x="843498" y="133259"/>
                </a:lnTo>
                <a:lnTo>
                  <a:pt x="844907" y="131173"/>
                </a:lnTo>
                <a:lnTo>
                  <a:pt x="845846" y="128724"/>
                </a:lnTo>
                <a:lnTo>
                  <a:pt x="847530" y="127091"/>
                </a:lnTo>
                <a:lnTo>
                  <a:pt x="857838" y="121648"/>
                </a:lnTo>
                <a:lnTo>
                  <a:pt x="874030" y="108041"/>
                </a:lnTo>
                <a:lnTo>
                  <a:pt x="882917" y="104684"/>
                </a:lnTo>
                <a:lnTo>
                  <a:pt x="902589" y="88991"/>
                </a:lnTo>
                <a:lnTo>
                  <a:pt x="912635" y="86155"/>
                </a:lnTo>
                <a:lnTo>
                  <a:pt x="922445" y="77562"/>
                </a:lnTo>
                <a:lnTo>
                  <a:pt x="931995" y="76320"/>
                </a:lnTo>
                <a:lnTo>
                  <a:pt x="932480" y="75221"/>
                </a:lnTo>
                <a:lnTo>
                  <a:pt x="933018" y="71179"/>
                </a:lnTo>
                <a:lnTo>
                  <a:pt x="934220" y="69678"/>
                </a:lnTo>
                <a:lnTo>
                  <a:pt x="938378" y="68010"/>
                </a:lnTo>
                <a:lnTo>
                  <a:pt x="939910" y="66506"/>
                </a:lnTo>
                <a:lnTo>
                  <a:pt x="942570" y="58591"/>
                </a:lnTo>
                <a:lnTo>
                  <a:pt x="945617" y="57790"/>
                </a:lnTo>
                <a:lnTo>
                  <a:pt x="951140" y="57277"/>
                </a:lnTo>
                <a:lnTo>
                  <a:pt x="979623" y="30025"/>
                </a:lnTo>
                <a:lnTo>
                  <a:pt x="980644" y="23948"/>
                </a:lnTo>
                <a:lnTo>
                  <a:pt x="981846" y="22315"/>
                </a:lnTo>
                <a:lnTo>
                  <a:pt x="990195" y="19178"/>
                </a:lnTo>
                <a:lnTo>
                  <a:pt x="990564" y="19061"/>
                </a:lnTo>
                <a:lnTo>
                  <a:pt x="1009257" y="393"/>
                </a:lnTo>
                <a:lnTo>
                  <a:pt x="1055823" y="0"/>
                </a:lnTo>
                <a:lnTo>
                  <a:pt x="1103169" y="0"/>
                </a:lnTo>
                <a:lnTo>
                  <a:pt x="1150255" y="0"/>
                </a:lnTo>
                <a:lnTo>
                  <a:pt x="1197502" y="0"/>
                </a:lnTo>
                <a:lnTo>
                  <a:pt x="1226878" y="0"/>
                </a:lnTo>
                <a:lnTo>
                  <a:pt x="1236763" y="8201"/>
                </a:lnTo>
                <a:lnTo>
                  <a:pt x="1246319" y="9409"/>
                </a:lnTo>
                <a:lnTo>
                  <a:pt x="1293209" y="9525"/>
                </a:lnTo>
                <a:lnTo>
                  <a:pt x="1309462" y="9525"/>
                </a:lnTo>
                <a:lnTo>
                  <a:pt x="1311124" y="10583"/>
                </a:lnTo>
                <a:lnTo>
                  <a:pt x="1312233" y="12347"/>
                </a:lnTo>
                <a:lnTo>
                  <a:pt x="1312972" y="14581"/>
                </a:lnTo>
                <a:lnTo>
                  <a:pt x="1314522" y="16071"/>
                </a:lnTo>
                <a:lnTo>
                  <a:pt x="1322520" y="18658"/>
                </a:lnTo>
                <a:lnTo>
                  <a:pt x="1369422" y="19050"/>
                </a:lnTo>
                <a:lnTo>
                  <a:pt x="1408337" y="19050"/>
                </a:lnTo>
                <a:lnTo>
                  <a:pt x="1408791" y="20108"/>
                </a:lnTo>
                <a:lnTo>
                  <a:pt x="1409579" y="27251"/>
                </a:lnTo>
                <a:lnTo>
                  <a:pt x="1412468" y="27986"/>
                </a:lnTo>
                <a:lnTo>
                  <a:pt x="1447682" y="28575"/>
                </a:lnTo>
                <a:lnTo>
                  <a:pt x="1447789" y="36776"/>
                </a:lnTo>
                <a:lnTo>
                  <a:pt x="1448850" y="37217"/>
                </a:lnTo>
                <a:lnTo>
                  <a:pt x="1471788" y="38100"/>
                </a:lnTo>
                <a:lnTo>
                  <a:pt x="1473317" y="37042"/>
                </a:lnTo>
                <a:lnTo>
                  <a:pt x="1474336" y="35278"/>
                </a:lnTo>
                <a:lnTo>
                  <a:pt x="1475972" y="29899"/>
                </a:lnTo>
                <a:lnTo>
                  <a:pt x="1479017" y="29164"/>
                </a:lnTo>
                <a:lnTo>
                  <a:pt x="1503587" y="28575"/>
                </a:lnTo>
                <a:lnTo>
                  <a:pt x="1504041" y="27517"/>
                </a:lnTo>
                <a:lnTo>
                  <a:pt x="1504545" y="23519"/>
                </a:lnTo>
                <a:lnTo>
                  <a:pt x="1505739" y="22029"/>
                </a:lnTo>
                <a:lnTo>
                  <a:pt x="1514439" y="19060"/>
                </a:lnTo>
                <a:lnTo>
                  <a:pt x="1562061" y="19050"/>
                </a:lnTo>
                <a:lnTo>
                  <a:pt x="1571232" y="19050"/>
                </a:lnTo>
                <a:lnTo>
                  <a:pt x="1571624" y="55816"/>
                </a:lnTo>
                <a:lnTo>
                  <a:pt x="1562491" y="66248"/>
                </a:lnTo>
                <a:lnTo>
                  <a:pt x="1562099" y="109404"/>
                </a:lnTo>
                <a:lnTo>
                  <a:pt x="1561041" y="111036"/>
                </a:lnTo>
                <a:lnTo>
                  <a:pt x="1559277" y="112124"/>
                </a:lnTo>
                <a:lnTo>
                  <a:pt x="1557043" y="112849"/>
                </a:lnTo>
                <a:lnTo>
                  <a:pt x="1555553" y="114391"/>
                </a:lnTo>
                <a:lnTo>
                  <a:pt x="1551777" y="123916"/>
                </a:lnTo>
                <a:lnTo>
                  <a:pt x="1534967" y="141424"/>
                </a:lnTo>
                <a:lnTo>
                  <a:pt x="1533952" y="147501"/>
                </a:lnTo>
                <a:lnTo>
                  <a:pt x="1532751" y="149134"/>
                </a:lnTo>
                <a:lnTo>
                  <a:pt x="1528594" y="150949"/>
                </a:lnTo>
                <a:lnTo>
                  <a:pt x="1527062" y="152491"/>
                </a:lnTo>
                <a:lnTo>
                  <a:pt x="1521781" y="162570"/>
                </a:lnTo>
                <a:lnTo>
                  <a:pt x="1515918" y="169696"/>
                </a:lnTo>
                <a:lnTo>
                  <a:pt x="1514601" y="179497"/>
                </a:lnTo>
                <a:lnTo>
                  <a:pt x="1498667" y="197817"/>
                </a:lnTo>
                <a:lnTo>
                  <a:pt x="1496385" y="206662"/>
                </a:lnTo>
                <a:lnTo>
                  <a:pt x="1495851" y="212852"/>
                </a:lnTo>
                <a:lnTo>
                  <a:pt x="1494650" y="214927"/>
                </a:lnTo>
                <a:lnTo>
                  <a:pt x="1492792" y="216309"/>
                </a:lnTo>
                <a:lnTo>
                  <a:pt x="1490494" y="217231"/>
                </a:lnTo>
                <a:lnTo>
                  <a:pt x="1488962" y="218904"/>
                </a:lnTo>
                <a:lnTo>
                  <a:pt x="1487261" y="223585"/>
                </a:lnTo>
                <a:lnTo>
                  <a:pt x="1485109" y="235214"/>
                </a:lnTo>
                <a:lnTo>
                  <a:pt x="1479433" y="244553"/>
                </a:lnTo>
                <a:lnTo>
                  <a:pt x="1477734" y="250860"/>
                </a:lnTo>
                <a:lnTo>
                  <a:pt x="1476222" y="252965"/>
                </a:lnTo>
                <a:lnTo>
                  <a:pt x="1474156" y="254368"/>
                </a:lnTo>
                <a:lnTo>
                  <a:pt x="1471721" y="255304"/>
                </a:lnTo>
                <a:lnTo>
                  <a:pt x="1470096" y="256986"/>
                </a:lnTo>
                <a:lnTo>
                  <a:pt x="1468292" y="261677"/>
                </a:lnTo>
                <a:lnTo>
                  <a:pt x="1466076" y="273312"/>
                </a:lnTo>
                <a:lnTo>
                  <a:pt x="1460387" y="282653"/>
                </a:lnTo>
                <a:lnTo>
                  <a:pt x="1458686" y="288959"/>
                </a:lnTo>
                <a:lnTo>
                  <a:pt x="1457173" y="291065"/>
                </a:lnTo>
                <a:lnTo>
                  <a:pt x="1455106" y="292468"/>
                </a:lnTo>
                <a:lnTo>
                  <a:pt x="1452671" y="293404"/>
                </a:lnTo>
                <a:lnTo>
                  <a:pt x="1451047" y="295086"/>
                </a:lnTo>
                <a:lnTo>
                  <a:pt x="1445618" y="305390"/>
                </a:lnTo>
                <a:lnTo>
                  <a:pt x="1441538" y="311412"/>
                </a:lnTo>
                <a:lnTo>
                  <a:pt x="1439725" y="317616"/>
                </a:lnTo>
                <a:lnTo>
                  <a:pt x="1438183" y="319694"/>
                </a:lnTo>
                <a:lnTo>
                  <a:pt x="1436097" y="321080"/>
                </a:lnTo>
                <a:lnTo>
                  <a:pt x="1433647" y="322003"/>
                </a:lnTo>
                <a:lnTo>
                  <a:pt x="1432014" y="323677"/>
                </a:lnTo>
                <a:lnTo>
                  <a:pt x="1426572" y="333968"/>
                </a:lnTo>
                <a:lnTo>
                  <a:pt x="1403439" y="359737"/>
                </a:lnTo>
                <a:lnTo>
                  <a:pt x="1400083" y="368585"/>
                </a:lnTo>
                <a:lnTo>
                  <a:pt x="1384389" y="388240"/>
                </a:lnTo>
                <a:lnTo>
                  <a:pt x="1381033" y="397139"/>
                </a:lnTo>
                <a:lnTo>
                  <a:pt x="1374864" y="406478"/>
                </a:lnTo>
                <a:lnTo>
                  <a:pt x="1373050" y="412785"/>
                </a:lnTo>
                <a:lnTo>
                  <a:pt x="1371508" y="414890"/>
                </a:lnTo>
                <a:lnTo>
                  <a:pt x="1369422" y="416293"/>
                </a:lnTo>
                <a:lnTo>
                  <a:pt x="1366972" y="417229"/>
                </a:lnTo>
                <a:lnTo>
                  <a:pt x="1365339" y="418911"/>
                </a:lnTo>
                <a:lnTo>
                  <a:pt x="1363525" y="423602"/>
                </a:lnTo>
                <a:lnTo>
                  <a:pt x="1361302" y="435237"/>
                </a:lnTo>
                <a:lnTo>
                  <a:pt x="1355613" y="444578"/>
                </a:lnTo>
                <a:lnTo>
                  <a:pt x="1352398" y="454048"/>
                </a:lnTo>
                <a:lnTo>
                  <a:pt x="1346272" y="463557"/>
                </a:lnTo>
                <a:lnTo>
                  <a:pt x="1342928" y="473077"/>
                </a:lnTo>
                <a:lnTo>
                  <a:pt x="1326151" y="495889"/>
                </a:lnTo>
                <a:lnTo>
                  <a:pt x="1323000" y="512081"/>
                </a:lnTo>
                <a:lnTo>
                  <a:pt x="1307503" y="533453"/>
                </a:lnTo>
                <a:lnTo>
                  <a:pt x="1305012" y="539773"/>
                </a:lnTo>
                <a:lnTo>
                  <a:pt x="1298718" y="549282"/>
                </a:lnTo>
                <a:lnTo>
                  <a:pt x="1295324" y="558802"/>
                </a:lnTo>
                <a:lnTo>
                  <a:pt x="1289144" y="568326"/>
                </a:lnTo>
                <a:lnTo>
                  <a:pt x="1285785" y="577850"/>
                </a:lnTo>
                <a:lnTo>
                  <a:pt x="1279615" y="587375"/>
                </a:lnTo>
                <a:lnTo>
                  <a:pt x="1277317" y="596900"/>
                </a:lnTo>
                <a:lnTo>
                  <a:pt x="1276779" y="603250"/>
                </a:lnTo>
                <a:lnTo>
                  <a:pt x="1273718" y="609600"/>
                </a:lnTo>
                <a:lnTo>
                  <a:pt x="1269888" y="615950"/>
                </a:lnTo>
                <a:lnTo>
                  <a:pt x="1266673" y="625475"/>
                </a:lnTo>
                <a:lnTo>
                  <a:pt x="1260547" y="635000"/>
                </a:lnTo>
                <a:lnTo>
                  <a:pt x="1257203" y="644525"/>
                </a:lnTo>
                <a:lnTo>
                  <a:pt x="1242195" y="670121"/>
                </a:lnTo>
                <a:lnTo>
                  <a:pt x="1238360" y="681742"/>
                </a:lnTo>
                <a:lnTo>
                  <a:pt x="1230202" y="693327"/>
                </a:lnTo>
                <a:lnTo>
                  <a:pt x="1227957" y="709081"/>
                </a:lnTo>
                <a:lnTo>
                  <a:pt x="1211839" y="741516"/>
                </a:lnTo>
                <a:lnTo>
                  <a:pt x="1209578" y="748662"/>
                </a:lnTo>
                <a:lnTo>
                  <a:pt x="1203413" y="758636"/>
                </a:lnTo>
                <a:lnTo>
                  <a:pt x="1200058" y="768294"/>
                </a:lnTo>
                <a:lnTo>
                  <a:pt x="1183276" y="791162"/>
                </a:lnTo>
                <a:lnTo>
                  <a:pt x="1180327" y="806527"/>
                </a:lnTo>
                <a:lnTo>
                  <a:pt x="1171423" y="818961"/>
                </a:lnTo>
                <a:lnTo>
                  <a:pt x="1165297" y="826385"/>
                </a:lnTo>
                <a:lnTo>
                  <a:pt x="1161953" y="835288"/>
                </a:lnTo>
                <a:lnTo>
                  <a:pt x="1153975" y="845878"/>
                </a:lnTo>
                <a:lnTo>
                  <a:pt x="1151752" y="854964"/>
                </a:lnTo>
                <a:lnTo>
                  <a:pt x="1146063" y="863864"/>
                </a:lnTo>
                <a:lnTo>
                  <a:pt x="1142848" y="873203"/>
                </a:lnTo>
                <a:lnTo>
                  <a:pt x="1134918" y="883954"/>
                </a:lnTo>
                <a:lnTo>
                  <a:pt x="1132701" y="893060"/>
                </a:lnTo>
                <a:lnTo>
                  <a:pt x="1127012" y="901963"/>
                </a:lnTo>
                <a:lnTo>
                  <a:pt x="1123798" y="911303"/>
                </a:lnTo>
                <a:lnTo>
                  <a:pt x="1117672" y="920773"/>
                </a:lnTo>
                <a:lnTo>
                  <a:pt x="1115386" y="930282"/>
                </a:lnTo>
                <a:lnTo>
                  <a:pt x="1114551" y="941094"/>
                </a:lnTo>
                <a:lnTo>
                  <a:pt x="1107903" y="950208"/>
                </a:lnTo>
                <a:lnTo>
                  <a:pt x="1105789" y="959111"/>
                </a:lnTo>
                <a:lnTo>
                  <a:pt x="1105295" y="965316"/>
                </a:lnTo>
                <a:lnTo>
                  <a:pt x="1104104" y="967394"/>
                </a:lnTo>
                <a:lnTo>
                  <a:pt x="1102253" y="968780"/>
                </a:lnTo>
                <a:lnTo>
                  <a:pt x="1099960" y="969703"/>
                </a:lnTo>
                <a:lnTo>
                  <a:pt x="1098431" y="971377"/>
                </a:lnTo>
                <a:lnTo>
                  <a:pt x="1096733" y="976059"/>
                </a:lnTo>
                <a:lnTo>
                  <a:pt x="1095493" y="988836"/>
                </a:lnTo>
                <a:lnTo>
                  <a:pt x="1088852" y="997856"/>
                </a:lnTo>
                <a:lnTo>
                  <a:pt x="1086245" y="1007888"/>
                </a:lnTo>
                <a:lnTo>
                  <a:pt x="1085966" y="1014184"/>
                </a:lnTo>
                <a:lnTo>
                  <a:pt x="1083079" y="1019779"/>
                </a:lnTo>
                <a:lnTo>
                  <a:pt x="1077658" y="1026938"/>
                </a:lnTo>
                <a:lnTo>
                  <a:pt x="1075529" y="1035956"/>
                </a:lnTo>
                <a:lnTo>
                  <a:pt x="1069856" y="1044843"/>
                </a:lnTo>
                <a:lnTo>
                  <a:pt x="1067403" y="1057328"/>
                </a:lnTo>
                <a:lnTo>
                  <a:pt x="1067201" y="1060485"/>
                </a:lnTo>
                <a:lnTo>
                  <a:pt x="1064156" y="1066816"/>
                </a:lnTo>
                <a:lnTo>
                  <a:pt x="1058633" y="1074447"/>
                </a:lnTo>
                <a:lnTo>
                  <a:pt x="1057542" y="1083558"/>
                </a:lnTo>
                <a:lnTo>
                  <a:pt x="1057393" y="1089418"/>
                </a:lnTo>
                <a:lnTo>
                  <a:pt x="1056295" y="1091403"/>
                </a:lnTo>
                <a:lnTo>
                  <a:pt x="1054505" y="1092728"/>
                </a:lnTo>
                <a:lnTo>
                  <a:pt x="1052253" y="1093610"/>
                </a:lnTo>
                <a:lnTo>
                  <a:pt x="1050752" y="1095256"/>
                </a:lnTo>
                <a:lnTo>
                  <a:pt x="1049084" y="1099909"/>
                </a:lnTo>
                <a:lnTo>
                  <a:pt x="1047866" y="1112663"/>
                </a:lnTo>
                <a:lnTo>
                  <a:pt x="1041226" y="1121681"/>
                </a:lnTo>
                <a:lnTo>
                  <a:pt x="1038619" y="1131713"/>
                </a:lnTo>
                <a:lnTo>
                  <a:pt x="1038234" y="1147619"/>
                </a:lnTo>
                <a:lnTo>
                  <a:pt x="1035406" y="1153167"/>
                </a:lnTo>
                <a:lnTo>
                  <a:pt x="1029091" y="1161530"/>
                </a:lnTo>
                <a:lnTo>
                  <a:pt x="1028733" y="1170205"/>
                </a:lnTo>
                <a:lnTo>
                  <a:pt x="1020501" y="1179656"/>
                </a:lnTo>
                <a:lnTo>
                  <a:pt x="1019208" y="1190195"/>
                </a:lnTo>
                <a:lnTo>
                  <a:pt x="1010976" y="1198788"/>
                </a:lnTo>
                <a:lnTo>
                  <a:pt x="1009765" y="1208231"/>
                </a:lnTo>
                <a:lnTo>
                  <a:pt x="1009683" y="1214304"/>
                </a:lnTo>
                <a:lnTo>
                  <a:pt x="1008614" y="1215936"/>
                </a:lnTo>
                <a:lnTo>
                  <a:pt x="1006842" y="1217024"/>
                </a:lnTo>
                <a:lnTo>
                  <a:pt x="1004603" y="1217749"/>
                </a:lnTo>
                <a:lnTo>
                  <a:pt x="1003110" y="1219291"/>
                </a:lnTo>
                <a:lnTo>
                  <a:pt x="1000240" y="1228295"/>
                </a:lnTo>
                <a:lnTo>
                  <a:pt x="1000158" y="1233654"/>
                </a:lnTo>
                <a:lnTo>
                  <a:pt x="999089" y="1235186"/>
                </a:lnTo>
                <a:lnTo>
                  <a:pt x="997317" y="1236207"/>
                </a:lnTo>
                <a:lnTo>
                  <a:pt x="991926" y="1237846"/>
                </a:lnTo>
                <a:lnTo>
                  <a:pt x="991189" y="1240893"/>
                </a:lnTo>
                <a:lnTo>
                  <a:pt x="990602" y="1261929"/>
                </a:lnTo>
                <a:lnTo>
                  <a:pt x="989543" y="1263561"/>
                </a:lnTo>
                <a:lnTo>
                  <a:pt x="987778" y="1264649"/>
                </a:lnTo>
                <a:lnTo>
                  <a:pt x="982399" y="1266395"/>
                </a:lnTo>
                <a:lnTo>
                  <a:pt x="981663" y="1269456"/>
                </a:lnTo>
                <a:lnTo>
                  <a:pt x="981190" y="1274988"/>
                </a:lnTo>
                <a:lnTo>
                  <a:pt x="963383" y="1294038"/>
                </a:lnTo>
                <a:lnTo>
                  <a:pt x="962034" y="1304798"/>
                </a:lnTo>
                <a:lnTo>
                  <a:pt x="953824" y="1304914"/>
                </a:lnTo>
                <a:lnTo>
                  <a:pt x="953382" y="1305976"/>
                </a:lnTo>
                <a:lnTo>
                  <a:pt x="952499" y="1322651"/>
                </a:lnTo>
                <a:lnTo>
                  <a:pt x="951441" y="1323092"/>
                </a:lnTo>
                <a:lnTo>
                  <a:pt x="943090" y="1323965"/>
                </a:lnTo>
                <a:lnTo>
                  <a:pt x="942974" y="1333500"/>
                </a:lnTo>
                <a:lnTo>
                  <a:pt x="934773" y="1333500"/>
                </a:lnTo>
                <a:lnTo>
                  <a:pt x="934332" y="1332442"/>
                </a:lnTo>
                <a:lnTo>
                  <a:pt x="933483" y="1324367"/>
                </a:lnTo>
                <a:lnTo>
                  <a:pt x="887159" y="1323975"/>
                </a:lnTo>
                <a:lnTo>
                  <a:pt x="839561" y="1323975"/>
                </a:lnTo>
                <a:lnTo>
                  <a:pt x="811075" y="1323975"/>
                </a:lnTo>
                <a:lnTo>
                  <a:pt x="801550" y="1332176"/>
                </a:lnTo>
                <a:lnTo>
                  <a:pt x="792025" y="1333384"/>
                </a:lnTo>
                <a:lnTo>
                  <a:pt x="745218" y="1333500"/>
                </a:lnTo>
                <a:lnTo>
                  <a:pt x="697609" y="1333500"/>
                </a:lnTo>
                <a:lnTo>
                  <a:pt x="650469" y="1333500"/>
                </a:lnTo>
                <a:lnTo>
                  <a:pt x="630413" y="1333500"/>
                </a:lnTo>
                <a:lnTo>
                  <a:pt x="621393" y="1326954"/>
                </a:lnTo>
                <a:lnTo>
                  <a:pt x="611361" y="1324367"/>
                </a:lnTo>
                <a:lnTo>
                  <a:pt x="577446" y="1323976"/>
                </a:lnTo>
                <a:lnTo>
                  <a:pt x="575464" y="1325034"/>
                </a:lnTo>
                <a:lnTo>
                  <a:pt x="574142" y="1326798"/>
                </a:lnTo>
                <a:lnTo>
                  <a:pt x="573261" y="1329031"/>
                </a:lnTo>
                <a:lnTo>
                  <a:pt x="571615" y="1330521"/>
                </a:lnTo>
                <a:lnTo>
                  <a:pt x="563453" y="1333108"/>
                </a:lnTo>
                <a:lnTo>
                  <a:pt x="515828" y="1333500"/>
                </a:lnTo>
                <a:lnTo>
                  <a:pt x="468711" y="1333500"/>
                </a:lnTo>
                <a:lnTo>
                  <a:pt x="447790" y="1333500"/>
                </a:lnTo>
                <a:lnTo>
                  <a:pt x="438184" y="1324010"/>
                </a:lnTo>
                <a:lnTo>
                  <a:pt x="401373" y="1323975"/>
                </a:lnTo>
                <a:lnTo>
                  <a:pt x="400932" y="1322917"/>
                </a:lnTo>
                <a:lnTo>
                  <a:pt x="400083" y="1314842"/>
                </a:lnTo>
                <a:lnTo>
                  <a:pt x="390917" y="1305327"/>
                </a:lnTo>
                <a:lnTo>
                  <a:pt x="390640" y="1299988"/>
                </a:lnTo>
                <a:lnTo>
                  <a:pt x="389543" y="1298458"/>
                </a:lnTo>
                <a:lnTo>
                  <a:pt x="387753" y="1297439"/>
                </a:lnTo>
                <a:lnTo>
                  <a:pt x="385502" y="1296760"/>
                </a:lnTo>
                <a:lnTo>
                  <a:pt x="384001" y="1295248"/>
                </a:lnTo>
                <a:lnTo>
                  <a:pt x="380204" y="1285779"/>
                </a:lnTo>
                <a:lnTo>
                  <a:pt x="372833" y="1277801"/>
                </a:lnTo>
                <a:lnTo>
                  <a:pt x="371593" y="1268276"/>
                </a:lnTo>
                <a:lnTo>
                  <a:pt x="364952" y="1259507"/>
                </a:lnTo>
                <a:lnTo>
                  <a:pt x="363284" y="1253695"/>
                </a:lnTo>
                <a:lnTo>
                  <a:pt x="361780" y="1251721"/>
                </a:lnTo>
                <a:lnTo>
                  <a:pt x="355667" y="1247886"/>
                </a:lnTo>
                <a:lnTo>
                  <a:pt x="353865" y="1243238"/>
                </a:lnTo>
                <a:lnTo>
                  <a:pt x="351650" y="1231631"/>
                </a:lnTo>
                <a:lnTo>
                  <a:pt x="340682" y="1217198"/>
                </a:lnTo>
                <a:lnTo>
                  <a:pt x="338246" y="1214690"/>
                </a:lnTo>
                <a:lnTo>
                  <a:pt x="335539" y="1209082"/>
                </a:lnTo>
                <a:lnTo>
                  <a:pt x="333802" y="1201914"/>
                </a:lnTo>
                <a:lnTo>
                  <a:pt x="326913" y="1192894"/>
                </a:lnTo>
                <a:lnTo>
                  <a:pt x="324252" y="1182862"/>
                </a:lnTo>
                <a:lnTo>
                  <a:pt x="315683" y="1173054"/>
                </a:lnTo>
                <a:lnTo>
                  <a:pt x="313534" y="1164263"/>
                </a:lnTo>
                <a:lnTo>
                  <a:pt x="306158" y="1154280"/>
                </a:lnTo>
                <a:lnTo>
                  <a:pt x="305202" y="1147988"/>
                </a:lnTo>
                <a:lnTo>
                  <a:pt x="304009" y="1146326"/>
                </a:lnTo>
                <a:lnTo>
                  <a:pt x="302156" y="1145218"/>
                </a:lnTo>
                <a:lnTo>
                  <a:pt x="299862" y="1144478"/>
                </a:lnTo>
                <a:lnTo>
                  <a:pt x="298332" y="1142927"/>
                </a:lnTo>
                <a:lnTo>
                  <a:pt x="293056" y="1132833"/>
                </a:lnTo>
                <a:lnTo>
                  <a:pt x="287193" y="1125705"/>
                </a:lnTo>
                <a:lnTo>
                  <a:pt x="284976" y="1116692"/>
                </a:lnTo>
                <a:lnTo>
                  <a:pt x="277586" y="1106662"/>
                </a:lnTo>
                <a:lnTo>
                  <a:pt x="275435" y="1097644"/>
                </a:lnTo>
                <a:lnTo>
                  <a:pt x="249100" y="1068254"/>
                </a:lnTo>
                <a:lnTo>
                  <a:pt x="248079" y="1062175"/>
                </a:lnTo>
                <a:lnTo>
                  <a:pt x="246877" y="1060541"/>
                </a:lnTo>
                <a:lnTo>
                  <a:pt x="242720" y="1058727"/>
                </a:lnTo>
                <a:lnTo>
                  <a:pt x="241188" y="1057185"/>
                </a:lnTo>
                <a:lnTo>
                  <a:pt x="235907" y="1047105"/>
                </a:lnTo>
                <a:lnTo>
                  <a:pt x="230043" y="1039979"/>
                </a:lnTo>
                <a:lnTo>
                  <a:pt x="229027" y="1033688"/>
                </a:lnTo>
                <a:lnTo>
                  <a:pt x="227826" y="1032026"/>
                </a:lnTo>
                <a:lnTo>
                  <a:pt x="225967" y="1030918"/>
                </a:lnTo>
                <a:lnTo>
                  <a:pt x="223669" y="1030178"/>
                </a:lnTo>
                <a:lnTo>
                  <a:pt x="222138" y="1028627"/>
                </a:lnTo>
                <a:lnTo>
                  <a:pt x="216857" y="1018533"/>
                </a:lnTo>
                <a:lnTo>
                  <a:pt x="210993" y="1011405"/>
                </a:lnTo>
                <a:lnTo>
                  <a:pt x="209977" y="1005113"/>
                </a:lnTo>
                <a:lnTo>
                  <a:pt x="208776" y="1003451"/>
                </a:lnTo>
                <a:lnTo>
                  <a:pt x="206917" y="1002343"/>
                </a:lnTo>
                <a:lnTo>
                  <a:pt x="201386" y="1000563"/>
                </a:lnTo>
                <a:lnTo>
                  <a:pt x="200629" y="997497"/>
                </a:lnTo>
                <a:lnTo>
                  <a:pt x="200427" y="995198"/>
                </a:lnTo>
                <a:lnTo>
                  <a:pt x="197381" y="989822"/>
                </a:lnTo>
                <a:lnTo>
                  <a:pt x="191858" y="982803"/>
                </a:lnTo>
                <a:lnTo>
                  <a:pt x="190902" y="976531"/>
                </a:lnTo>
                <a:lnTo>
                  <a:pt x="189709" y="974871"/>
                </a:lnTo>
                <a:lnTo>
                  <a:pt x="187856" y="973764"/>
                </a:lnTo>
                <a:lnTo>
                  <a:pt x="185562" y="973026"/>
                </a:lnTo>
                <a:lnTo>
                  <a:pt x="184032" y="971476"/>
                </a:lnTo>
                <a:lnTo>
                  <a:pt x="181377" y="963479"/>
                </a:lnTo>
                <a:lnTo>
                  <a:pt x="181093" y="957400"/>
                </a:lnTo>
                <a:lnTo>
                  <a:pt x="178205" y="951855"/>
                </a:lnTo>
                <a:lnTo>
                  <a:pt x="165167" y="935717"/>
                </a:lnTo>
                <a:lnTo>
                  <a:pt x="162351" y="925687"/>
                </a:lnTo>
                <a:lnTo>
                  <a:pt x="144318" y="906329"/>
                </a:lnTo>
                <a:lnTo>
                  <a:pt x="142101" y="897558"/>
                </a:lnTo>
                <a:lnTo>
                  <a:pt x="134711" y="887579"/>
                </a:lnTo>
                <a:lnTo>
                  <a:pt x="133752" y="881288"/>
                </a:lnTo>
                <a:lnTo>
                  <a:pt x="132560" y="879626"/>
                </a:lnTo>
                <a:lnTo>
                  <a:pt x="130706" y="878518"/>
                </a:lnTo>
                <a:lnTo>
                  <a:pt x="128412" y="877778"/>
                </a:lnTo>
                <a:lnTo>
                  <a:pt x="126883" y="876227"/>
                </a:lnTo>
                <a:lnTo>
                  <a:pt x="123034" y="866686"/>
                </a:lnTo>
                <a:lnTo>
                  <a:pt x="115658" y="858702"/>
                </a:lnTo>
                <a:lnTo>
                  <a:pt x="114702" y="852624"/>
                </a:lnTo>
                <a:lnTo>
                  <a:pt x="113509" y="850991"/>
                </a:lnTo>
                <a:lnTo>
                  <a:pt x="111656" y="849902"/>
                </a:lnTo>
                <a:lnTo>
                  <a:pt x="109362" y="849177"/>
                </a:lnTo>
                <a:lnTo>
                  <a:pt x="107832" y="847635"/>
                </a:lnTo>
                <a:lnTo>
                  <a:pt x="106133" y="843099"/>
                </a:lnTo>
                <a:lnTo>
                  <a:pt x="104622" y="841466"/>
                </a:lnTo>
                <a:lnTo>
                  <a:pt x="100120" y="839652"/>
                </a:lnTo>
                <a:lnTo>
                  <a:pt x="98497" y="838110"/>
                </a:lnTo>
                <a:lnTo>
                  <a:pt x="94476" y="828585"/>
                </a:lnTo>
                <a:lnTo>
                  <a:pt x="87086" y="820602"/>
                </a:lnTo>
                <a:lnTo>
                  <a:pt x="85844" y="811077"/>
                </a:lnTo>
                <a:lnTo>
                  <a:pt x="84745" y="810593"/>
                </a:lnTo>
                <a:lnTo>
                  <a:pt x="80703" y="810055"/>
                </a:lnTo>
                <a:lnTo>
                  <a:pt x="79202" y="808853"/>
                </a:lnTo>
                <a:lnTo>
                  <a:pt x="75404" y="799949"/>
                </a:lnTo>
                <a:lnTo>
                  <a:pt x="68033" y="792019"/>
                </a:lnTo>
                <a:lnTo>
                  <a:pt x="67077" y="785946"/>
                </a:lnTo>
                <a:lnTo>
                  <a:pt x="65884" y="784314"/>
                </a:lnTo>
                <a:lnTo>
                  <a:pt x="64030" y="783226"/>
                </a:lnTo>
                <a:lnTo>
                  <a:pt x="58508" y="781480"/>
                </a:lnTo>
                <a:lnTo>
                  <a:pt x="57753" y="778419"/>
                </a:lnTo>
                <a:lnTo>
                  <a:pt x="57268" y="772887"/>
                </a:lnTo>
                <a:lnTo>
                  <a:pt x="38502" y="752879"/>
                </a:lnTo>
                <a:lnTo>
                  <a:pt x="38102" y="743069"/>
                </a:lnTo>
                <a:lnTo>
                  <a:pt x="19442" y="724293"/>
                </a:lnTo>
                <a:lnTo>
                  <a:pt x="19050" y="709354"/>
                </a:lnTo>
                <a:lnTo>
                  <a:pt x="17991" y="707852"/>
                </a:lnTo>
                <a:lnTo>
                  <a:pt x="16227" y="706852"/>
                </a:lnTo>
                <a:lnTo>
                  <a:pt x="9640" y="704885"/>
                </a:lnTo>
                <a:lnTo>
                  <a:pt x="9524" y="695325"/>
                </a:lnTo>
                <a:lnTo>
                  <a:pt x="115" y="695325"/>
                </a:lnTo>
                <a:lnTo>
                  <a:pt x="0" y="685916"/>
                </a:lnTo>
                <a:lnTo>
                  <a:pt x="9524" y="6953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SMARTInkShape-890"/>
          <p:cNvSpPr/>
          <p:nvPr>
            <p:custDataLst>
              <p:tags r:id="rId5"/>
            </p:custDataLst>
          </p:nvPr>
        </p:nvSpPr>
        <p:spPr>
          <a:xfrm>
            <a:off x="304800" y="1876541"/>
            <a:ext cx="952501" cy="1304810"/>
          </a:xfrm>
          <a:custGeom>
            <a:avLst/>
            <a:gdLst/>
            <a:ahLst/>
            <a:cxnLst/>
            <a:rect l="0" t="0" r="0" b="0"/>
            <a:pathLst>
              <a:path w="952501" h="1304810">
                <a:moveTo>
                  <a:pt x="38100" y="1285759"/>
                </a:moveTo>
                <a:lnTo>
                  <a:pt x="38100" y="1285759"/>
                </a:lnTo>
                <a:lnTo>
                  <a:pt x="47233" y="1285759"/>
                </a:lnTo>
                <a:lnTo>
                  <a:pt x="55792" y="1277558"/>
                </a:lnTo>
                <a:lnTo>
                  <a:pt x="64486" y="1275437"/>
                </a:lnTo>
                <a:lnTo>
                  <a:pt x="95892" y="1249835"/>
                </a:lnTo>
                <a:lnTo>
                  <a:pt x="103020" y="1248089"/>
                </a:lnTo>
                <a:lnTo>
                  <a:pt x="131081" y="1222404"/>
                </a:lnTo>
                <a:lnTo>
                  <a:pt x="139969" y="1220068"/>
                </a:lnTo>
                <a:lnTo>
                  <a:pt x="146169" y="1219521"/>
                </a:lnTo>
                <a:lnTo>
                  <a:pt x="152453" y="1216456"/>
                </a:lnTo>
                <a:lnTo>
                  <a:pt x="187587" y="1184947"/>
                </a:lnTo>
                <a:lnTo>
                  <a:pt x="200077" y="1178945"/>
                </a:lnTo>
                <a:lnTo>
                  <a:pt x="226308" y="1155736"/>
                </a:lnTo>
                <a:lnTo>
                  <a:pt x="232168" y="1153888"/>
                </a:lnTo>
                <a:lnTo>
                  <a:pt x="234153" y="1152336"/>
                </a:lnTo>
                <a:lnTo>
                  <a:pt x="236360" y="1147790"/>
                </a:lnTo>
                <a:lnTo>
                  <a:pt x="238007" y="1146155"/>
                </a:lnTo>
                <a:lnTo>
                  <a:pt x="257354" y="1135536"/>
                </a:lnTo>
                <a:lnTo>
                  <a:pt x="260469" y="1134811"/>
                </a:lnTo>
                <a:lnTo>
                  <a:pt x="262546" y="1133269"/>
                </a:lnTo>
                <a:lnTo>
                  <a:pt x="263931" y="1131182"/>
                </a:lnTo>
                <a:lnTo>
                  <a:pt x="264854" y="1128733"/>
                </a:lnTo>
                <a:lnTo>
                  <a:pt x="266528" y="1127100"/>
                </a:lnTo>
                <a:lnTo>
                  <a:pt x="271209" y="1125286"/>
                </a:lnTo>
                <a:lnTo>
                  <a:pt x="272881" y="1123744"/>
                </a:lnTo>
                <a:lnTo>
                  <a:pt x="274739" y="1119208"/>
                </a:lnTo>
                <a:lnTo>
                  <a:pt x="276293" y="1117575"/>
                </a:lnTo>
                <a:lnTo>
                  <a:pt x="293520" y="1106236"/>
                </a:lnTo>
                <a:lnTo>
                  <a:pt x="302533" y="1098525"/>
                </a:lnTo>
                <a:lnTo>
                  <a:pt x="308378" y="1096711"/>
                </a:lnTo>
                <a:lnTo>
                  <a:pt x="310361" y="1095169"/>
                </a:lnTo>
                <a:lnTo>
                  <a:pt x="312563" y="1090633"/>
                </a:lnTo>
                <a:lnTo>
                  <a:pt x="314209" y="1089000"/>
                </a:lnTo>
                <a:lnTo>
                  <a:pt x="327428" y="1081108"/>
                </a:lnTo>
                <a:lnTo>
                  <a:pt x="339805" y="1070630"/>
                </a:lnTo>
                <a:lnTo>
                  <a:pt x="346110" y="1068438"/>
                </a:lnTo>
                <a:lnTo>
                  <a:pt x="348215" y="1066795"/>
                </a:lnTo>
                <a:lnTo>
                  <a:pt x="352236" y="1060485"/>
                </a:lnTo>
                <a:lnTo>
                  <a:pt x="371650" y="1049815"/>
                </a:lnTo>
                <a:lnTo>
                  <a:pt x="374767" y="1049088"/>
                </a:lnTo>
                <a:lnTo>
                  <a:pt x="384209" y="1043009"/>
                </a:lnTo>
                <a:lnTo>
                  <a:pt x="387718" y="1037464"/>
                </a:lnTo>
                <a:lnTo>
                  <a:pt x="388654" y="1034504"/>
                </a:lnTo>
                <a:lnTo>
                  <a:pt x="390336" y="1032530"/>
                </a:lnTo>
                <a:lnTo>
                  <a:pt x="417253" y="1011296"/>
                </a:lnTo>
                <a:lnTo>
                  <a:pt x="423609" y="1005000"/>
                </a:lnTo>
                <a:lnTo>
                  <a:pt x="429218" y="1002227"/>
                </a:lnTo>
                <a:lnTo>
                  <a:pt x="432195" y="1001488"/>
                </a:lnTo>
                <a:lnTo>
                  <a:pt x="445828" y="991938"/>
                </a:lnTo>
                <a:lnTo>
                  <a:pt x="455714" y="982411"/>
                </a:lnTo>
                <a:lnTo>
                  <a:pt x="461816" y="981389"/>
                </a:lnTo>
                <a:lnTo>
                  <a:pt x="463452" y="980187"/>
                </a:lnTo>
                <a:lnTo>
                  <a:pt x="465270" y="976030"/>
                </a:lnTo>
                <a:lnTo>
                  <a:pt x="466814" y="974498"/>
                </a:lnTo>
                <a:lnTo>
                  <a:pt x="471351" y="972796"/>
                </a:lnTo>
                <a:lnTo>
                  <a:pt x="482887" y="970644"/>
                </a:lnTo>
                <a:lnTo>
                  <a:pt x="492210" y="964968"/>
                </a:lnTo>
                <a:lnTo>
                  <a:pt x="498513" y="963269"/>
                </a:lnTo>
                <a:lnTo>
                  <a:pt x="500617" y="961757"/>
                </a:lnTo>
                <a:lnTo>
                  <a:pt x="502020" y="959691"/>
                </a:lnTo>
                <a:lnTo>
                  <a:pt x="502955" y="957256"/>
                </a:lnTo>
                <a:lnTo>
                  <a:pt x="504636" y="955631"/>
                </a:lnTo>
                <a:lnTo>
                  <a:pt x="514940" y="950203"/>
                </a:lnTo>
                <a:lnTo>
                  <a:pt x="520962" y="946123"/>
                </a:lnTo>
                <a:lnTo>
                  <a:pt x="530303" y="942768"/>
                </a:lnTo>
                <a:lnTo>
                  <a:pt x="553040" y="925986"/>
                </a:lnTo>
                <a:lnTo>
                  <a:pt x="556018" y="925260"/>
                </a:lnTo>
                <a:lnTo>
                  <a:pt x="558004" y="923718"/>
                </a:lnTo>
                <a:lnTo>
                  <a:pt x="560210" y="919182"/>
                </a:lnTo>
                <a:lnTo>
                  <a:pt x="561857" y="917549"/>
                </a:lnTo>
                <a:lnTo>
                  <a:pt x="581204" y="906936"/>
                </a:lnTo>
                <a:lnTo>
                  <a:pt x="584319" y="906210"/>
                </a:lnTo>
                <a:lnTo>
                  <a:pt x="586396" y="904668"/>
                </a:lnTo>
                <a:lnTo>
                  <a:pt x="587781" y="902582"/>
                </a:lnTo>
                <a:lnTo>
                  <a:pt x="588704" y="900132"/>
                </a:lnTo>
                <a:lnTo>
                  <a:pt x="590377" y="898499"/>
                </a:lnTo>
                <a:lnTo>
                  <a:pt x="595060" y="896685"/>
                </a:lnTo>
                <a:lnTo>
                  <a:pt x="603645" y="895664"/>
                </a:lnTo>
                <a:lnTo>
                  <a:pt x="605630" y="894462"/>
                </a:lnTo>
                <a:lnTo>
                  <a:pt x="606954" y="892603"/>
                </a:lnTo>
                <a:lnTo>
                  <a:pt x="607836" y="890305"/>
                </a:lnTo>
                <a:lnTo>
                  <a:pt x="609482" y="888773"/>
                </a:lnTo>
                <a:lnTo>
                  <a:pt x="614134" y="887071"/>
                </a:lnTo>
                <a:lnTo>
                  <a:pt x="615797" y="885558"/>
                </a:lnTo>
                <a:lnTo>
                  <a:pt x="617646" y="881056"/>
                </a:lnTo>
                <a:lnTo>
                  <a:pt x="619197" y="879432"/>
                </a:lnTo>
                <a:lnTo>
                  <a:pt x="632253" y="871555"/>
                </a:lnTo>
                <a:lnTo>
                  <a:pt x="645856" y="858888"/>
                </a:lnTo>
                <a:lnTo>
                  <a:pt x="649703" y="857914"/>
                </a:lnTo>
                <a:lnTo>
                  <a:pt x="652210" y="857654"/>
                </a:lnTo>
                <a:lnTo>
                  <a:pt x="657818" y="854543"/>
                </a:lnTo>
                <a:lnTo>
                  <a:pt x="673178" y="841976"/>
                </a:lnTo>
                <a:lnTo>
                  <a:pt x="685815" y="836030"/>
                </a:lnTo>
                <a:lnTo>
                  <a:pt x="702558" y="822304"/>
                </a:lnTo>
                <a:lnTo>
                  <a:pt x="708418" y="820488"/>
                </a:lnTo>
                <a:lnTo>
                  <a:pt x="710403" y="818945"/>
                </a:lnTo>
                <a:lnTo>
                  <a:pt x="712610" y="814409"/>
                </a:lnTo>
                <a:lnTo>
                  <a:pt x="714256" y="812775"/>
                </a:lnTo>
                <a:lnTo>
                  <a:pt x="733309" y="800952"/>
                </a:lnTo>
                <a:lnTo>
                  <a:pt x="737959" y="800414"/>
                </a:lnTo>
                <a:lnTo>
                  <a:pt x="739623" y="799212"/>
                </a:lnTo>
                <a:lnTo>
                  <a:pt x="740732" y="797353"/>
                </a:lnTo>
                <a:lnTo>
                  <a:pt x="741471" y="795055"/>
                </a:lnTo>
                <a:lnTo>
                  <a:pt x="743023" y="793523"/>
                </a:lnTo>
                <a:lnTo>
                  <a:pt x="747568" y="791821"/>
                </a:lnTo>
                <a:lnTo>
                  <a:pt x="749204" y="790308"/>
                </a:lnTo>
                <a:lnTo>
                  <a:pt x="751021" y="785806"/>
                </a:lnTo>
                <a:lnTo>
                  <a:pt x="752564" y="784182"/>
                </a:lnTo>
                <a:lnTo>
                  <a:pt x="771414" y="772376"/>
                </a:lnTo>
                <a:lnTo>
                  <a:pt x="776062" y="771839"/>
                </a:lnTo>
                <a:lnTo>
                  <a:pt x="781655" y="768778"/>
                </a:lnTo>
                <a:lnTo>
                  <a:pt x="806791" y="746719"/>
                </a:lnTo>
                <a:lnTo>
                  <a:pt x="817313" y="743346"/>
                </a:lnTo>
                <a:lnTo>
                  <a:pt x="826392" y="736389"/>
                </a:lnTo>
                <a:lnTo>
                  <a:pt x="836436" y="733715"/>
                </a:lnTo>
                <a:lnTo>
                  <a:pt x="845456" y="726843"/>
                </a:lnTo>
                <a:lnTo>
                  <a:pt x="851303" y="725144"/>
                </a:lnTo>
                <a:lnTo>
                  <a:pt x="853285" y="723632"/>
                </a:lnTo>
                <a:lnTo>
                  <a:pt x="857134" y="717506"/>
                </a:lnTo>
                <a:lnTo>
                  <a:pt x="861784" y="715702"/>
                </a:lnTo>
                <a:lnTo>
                  <a:pt x="870353" y="714687"/>
                </a:lnTo>
                <a:lnTo>
                  <a:pt x="872335" y="713486"/>
                </a:lnTo>
                <a:lnTo>
                  <a:pt x="873657" y="711627"/>
                </a:lnTo>
                <a:lnTo>
                  <a:pt x="874538" y="709329"/>
                </a:lnTo>
                <a:lnTo>
                  <a:pt x="876184" y="707797"/>
                </a:lnTo>
                <a:lnTo>
                  <a:pt x="884346" y="705138"/>
                </a:lnTo>
                <a:lnTo>
                  <a:pt x="890443" y="704854"/>
                </a:lnTo>
                <a:lnTo>
                  <a:pt x="892079" y="703756"/>
                </a:lnTo>
                <a:lnTo>
                  <a:pt x="893169" y="701965"/>
                </a:lnTo>
                <a:lnTo>
                  <a:pt x="893896" y="699713"/>
                </a:lnTo>
                <a:lnTo>
                  <a:pt x="895439" y="698212"/>
                </a:lnTo>
                <a:lnTo>
                  <a:pt x="899976" y="696544"/>
                </a:lnTo>
                <a:lnTo>
                  <a:pt x="901609" y="695041"/>
                </a:lnTo>
                <a:lnTo>
                  <a:pt x="903423" y="690548"/>
                </a:lnTo>
                <a:lnTo>
                  <a:pt x="904965" y="688926"/>
                </a:lnTo>
                <a:lnTo>
                  <a:pt x="912949" y="686111"/>
                </a:lnTo>
                <a:lnTo>
                  <a:pt x="919026" y="685811"/>
                </a:lnTo>
                <a:lnTo>
                  <a:pt x="924570" y="682918"/>
                </a:lnTo>
                <a:lnTo>
                  <a:pt x="942965" y="666644"/>
                </a:lnTo>
                <a:lnTo>
                  <a:pt x="952490" y="666634"/>
                </a:lnTo>
                <a:lnTo>
                  <a:pt x="952500" y="623597"/>
                </a:lnTo>
                <a:lnTo>
                  <a:pt x="951442" y="622067"/>
                </a:lnTo>
                <a:lnTo>
                  <a:pt x="949678" y="621048"/>
                </a:lnTo>
                <a:lnTo>
                  <a:pt x="944299" y="619411"/>
                </a:lnTo>
                <a:lnTo>
                  <a:pt x="943563" y="616366"/>
                </a:lnTo>
                <a:lnTo>
                  <a:pt x="942978" y="595330"/>
                </a:lnTo>
                <a:lnTo>
                  <a:pt x="941919" y="593698"/>
                </a:lnTo>
                <a:lnTo>
                  <a:pt x="940154" y="592610"/>
                </a:lnTo>
                <a:lnTo>
                  <a:pt x="937919" y="591885"/>
                </a:lnTo>
                <a:lnTo>
                  <a:pt x="936430" y="590343"/>
                </a:lnTo>
                <a:lnTo>
                  <a:pt x="933566" y="581339"/>
                </a:lnTo>
                <a:lnTo>
                  <a:pt x="933453" y="566731"/>
                </a:lnTo>
                <a:lnTo>
                  <a:pt x="932394" y="565107"/>
                </a:lnTo>
                <a:lnTo>
                  <a:pt x="930629" y="564024"/>
                </a:lnTo>
                <a:lnTo>
                  <a:pt x="925249" y="562287"/>
                </a:lnTo>
                <a:lnTo>
                  <a:pt x="924514" y="559227"/>
                </a:lnTo>
                <a:lnTo>
                  <a:pt x="924041" y="553696"/>
                </a:lnTo>
                <a:lnTo>
                  <a:pt x="886253" y="514662"/>
                </a:lnTo>
                <a:lnTo>
                  <a:pt x="885952" y="509304"/>
                </a:lnTo>
                <a:lnTo>
                  <a:pt x="884851" y="507772"/>
                </a:lnTo>
                <a:lnTo>
                  <a:pt x="883059" y="506751"/>
                </a:lnTo>
                <a:lnTo>
                  <a:pt x="880806" y="506071"/>
                </a:lnTo>
                <a:lnTo>
                  <a:pt x="879304" y="504558"/>
                </a:lnTo>
                <a:lnTo>
                  <a:pt x="877635" y="500056"/>
                </a:lnTo>
                <a:lnTo>
                  <a:pt x="876132" y="498432"/>
                </a:lnTo>
                <a:lnTo>
                  <a:pt x="868216" y="495612"/>
                </a:lnTo>
                <a:lnTo>
                  <a:pt x="867416" y="492552"/>
                </a:lnTo>
                <a:lnTo>
                  <a:pt x="867202" y="490254"/>
                </a:lnTo>
                <a:lnTo>
                  <a:pt x="866001" y="488722"/>
                </a:lnTo>
                <a:lnTo>
                  <a:pt x="858611" y="486063"/>
                </a:lnTo>
                <a:lnTo>
                  <a:pt x="857855" y="483016"/>
                </a:lnTo>
                <a:lnTo>
                  <a:pt x="857369" y="477493"/>
                </a:lnTo>
                <a:lnTo>
                  <a:pt x="854481" y="476738"/>
                </a:lnTo>
                <a:lnTo>
                  <a:pt x="852229" y="476537"/>
                </a:lnTo>
                <a:lnTo>
                  <a:pt x="850728" y="475344"/>
                </a:lnTo>
                <a:lnTo>
                  <a:pt x="847842" y="467012"/>
                </a:lnTo>
                <a:lnTo>
                  <a:pt x="839534" y="458443"/>
                </a:lnTo>
                <a:lnTo>
                  <a:pt x="838235" y="447987"/>
                </a:lnTo>
                <a:lnTo>
                  <a:pt x="838210" y="442629"/>
                </a:lnTo>
                <a:lnTo>
                  <a:pt x="837149" y="441097"/>
                </a:lnTo>
                <a:lnTo>
                  <a:pt x="835382" y="440076"/>
                </a:lnTo>
                <a:lnTo>
                  <a:pt x="833147" y="439396"/>
                </a:lnTo>
                <a:lnTo>
                  <a:pt x="831656" y="437883"/>
                </a:lnTo>
                <a:lnTo>
                  <a:pt x="829068" y="429953"/>
                </a:lnTo>
                <a:lnTo>
                  <a:pt x="828709" y="415378"/>
                </a:lnTo>
                <a:lnTo>
                  <a:pt x="827640" y="413405"/>
                </a:lnTo>
                <a:lnTo>
                  <a:pt x="825868" y="412090"/>
                </a:lnTo>
                <a:lnTo>
                  <a:pt x="823629" y="411213"/>
                </a:lnTo>
                <a:lnTo>
                  <a:pt x="822136" y="409570"/>
                </a:lnTo>
                <a:lnTo>
                  <a:pt x="819543" y="401412"/>
                </a:lnTo>
                <a:lnTo>
                  <a:pt x="819266" y="395315"/>
                </a:lnTo>
                <a:lnTo>
                  <a:pt x="818169" y="393680"/>
                </a:lnTo>
                <a:lnTo>
                  <a:pt x="816380" y="392590"/>
                </a:lnTo>
                <a:lnTo>
                  <a:pt x="814128" y="391863"/>
                </a:lnTo>
                <a:lnTo>
                  <a:pt x="812627" y="390320"/>
                </a:lnTo>
                <a:lnTo>
                  <a:pt x="808830" y="380794"/>
                </a:lnTo>
                <a:lnTo>
                  <a:pt x="801459" y="372811"/>
                </a:lnTo>
                <a:lnTo>
                  <a:pt x="800219" y="363286"/>
                </a:lnTo>
                <a:lnTo>
                  <a:pt x="800110" y="353761"/>
                </a:lnTo>
                <a:lnTo>
                  <a:pt x="790968" y="343214"/>
                </a:lnTo>
                <a:lnTo>
                  <a:pt x="790578" y="325178"/>
                </a:lnTo>
                <a:lnTo>
                  <a:pt x="782374" y="315660"/>
                </a:lnTo>
                <a:lnTo>
                  <a:pt x="781166" y="306135"/>
                </a:lnTo>
                <a:lnTo>
                  <a:pt x="781084" y="300057"/>
                </a:lnTo>
                <a:lnTo>
                  <a:pt x="780015" y="298424"/>
                </a:lnTo>
                <a:lnTo>
                  <a:pt x="778243" y="297336"/>
                </a:lnTo>
                <a:lnTo>
                  <a:pt x="776004" y="296610"/>
                </a:lnTo>
                <a:lnTo>
                  <a:pt x="774511" y="295068"/>
                </a:lnTo>
                <a:lnTo>
                  <a:pt x="771918" y="287085"/>
                </a:lnTo>
                <a:lnTo>
                  <a:pt x="771535" y="271483"/>
                </a:lnTo>
                <a:lnTo>
                  <a:pt x="768707" y="265939"/>
                </a:lnTo>
                <a:lnTo>
                  <a:pt x="763325" y="258813"/>
                </a:lnTo>
                <a:lnTo>
                  <a:pt x="762116" y="249012"/>
                </a:lnTo>
                <a:lnTo>
                  <a:pt x="753809" y="239463"/>
                </a:lnTo>
                <a:lnTo>
                  <a:pt x="752870" y="233383"/>
                </a:lnTo>
                <a:lnTo>
                  <a:pt x="751680" y="231750"/>
                </a:lnTo>
                <a:lnTo>
                  <a:pt x="749828" y="230662"/>
                </a:lnTo>
                <a:lnTo>
                  <a:pt x="747536" y="229936"/>
                </a:lnTo>
                <a:lnTo>
                  <a:pt x="746007" y="228394"/>
                </a:lnTo>
                <a:lnTo>
                  <a:pt x="743353" y="220410"/>
                </a:lnTo>
                <a:lnTo>
                  <a:pt x="743069" y="214333"/>
                </a:lnTo>
                <a:lnTo>
                  <a:pt x="741971" y="212700"/>
                </a:lnTo>
                <a:lnTo>
                  <a:pt x="740181" y="211611"/>
                </a:lnTo>
                <a:lnTo>
                  <a:pt x="737929" y="210885"/>
                </a:lnTo>
                <a:lnTo>
                  <a:pt x="736428" y="209343"/>
                </a:lnTo>
                <a:lnTo>
                  <a:pt x="731196" y="199264"/>
                </a:lnTo>
                <a:lnTo>
                  <a:pt x="715826" y="182337"/>
                </a:lnTo>
                <a:lnTo>
                  <a:pt x="714805" y="176240"/>
                </a:lnTo>
                <a:lnTo>
                  <a:pt x="713603" y="174605"/>
                </a:lnTo>
                <a:lnTo>
                  <a:pt x="709446" y="172788"/>
                </a:lnTo>
                <a:lnTo>
                  <a:pt x="707914" y="171245"/>
                </a:lnTo>
                <a:lnTo>
                  <a:pt x="704061" y="161719"/>
                </a:lnTo>
                <a:lnTo>
                  <a:pt x="696684" y="153735"/>
                </a:lnTo>
                <a:lnTo>
                  <a:pt x="695444" y="144210"/>
                </a:lnTo>
                <a:lnTo>
                  <a:pt x="695328" y="128608"/>
                </a:lnTo>
                <a:lnTo>
                  <a:pt x="694269" y="126975"/>
                </a:lnTo>
                <a:lnTo>
                  <a:pt x="692504" y="125886"/>
                </a:lnTo>
                <a:lnTo>
                  <a:pt x="690269" y="125160"/>
                </a:lnTo>
                <a:lnTo>
                  <a:pt x="688780" y="123618"/>
                </a:lnTo>
                <a:lnTo>
                  <a:pt x="686192" y="115635"/>
                </a:lnTo>
                <a:lnTo>
                  <a:pt x="685834" y="101054"/>
                </a:lnTo>
                <a:lnTo>
                  <a:pt x="684765" y="99081"/>
                </a:lnTo>
                <a:lnTo>
                  <a:pt x="682993" y="97765"/>
                </a:lnTo>
                <a:lnTo>
                  <a:pt x="680754" y="96888"/>
                </a:lnTo>
                <a:lnTo>
                  <a:pt x="679261" y="95245"/>
                </a:lnTo>
                <a:lnTo>
                  <a:pt x="676668" y="87087"/>
                </a:lnTo>
                <a:lnTo>
                  <a:pt x="676309" y="72481"/>
                </a:lnTo>
                <a:lnTo>
                  <a:pt x="675240" y="70507"/>
                </a:lnTo>
                <a:lnTo>
                  <a:pt x="673468" y="69191"/>
                </a:lnTo>
                <a:lnTo>
                  <a:pt x="671229" y="68314"/>
                </a:lnTo>
                <a:lnTo>
                  <a:pt x="669736" y="66670"/>
                </a:lnTo>
                <a:lnTo>
                  <a:pt x="665954" y="56961"/>
                </a:lnTo>
                <a:lnTo>
                  <a:pt x="658584" y="48963"/>
                </a:lnTo>
                <a:lnTo>
                  <a:pt x="657344" y="39436"/>
                </a:lnTo>
                <a:lnTo>
                  <a:pt x="657260" y="33358"/>
                </a:lnTo>
                <a:lnTo>
                  <a:pt x="656190" y="31725"/>
                </a:lnTo>
                <a:lnTo>
                  <a:pt x="654418" y="30636"/>
                </a:lnTo>
                <a:lnTo>
                  <a:pt x="652179" y="29910"/>
                </a:lnTo>
                <a:lnTo>
                  <a:pt x="650686" y="28368"/>
                </a:lnTo>
                <a:lnTo>
                  <a:pt x="647817" y="19364"/>
                </a:lnTo>
                <a:lnTo>
                  <a:pt x="647701" y="9529"/>
                </a:lnTo>
                <a:lnTo>
                  <a:pt x="638175" y="9409"/>
                </a:lnTo>
                <a:lnTo>
                  <a:pt x="638175" y="0"/>
                </a:lnTo>
                <a:lnTo>
                  <a:pt x="638175" y="9399"/>
                </a:lnTo>
                <a:lnTo>
                  <a:pt x="629974" y="17609"/>
                </a:lnTo>
                <a:lnTo>
                  <a:pt x="628766" y="27019"/>
                </a:lnTo>
                <a:lnTo>
                  <a:pt x="628650" y="74330"/>
                </a:lnTo>
                <a:lnTo>
                  <a:pt x="628650" y="80621"/>
                </a:lnTo>
                <a:lnTo>
                  <a:pt x="627592" y="82283"/>
                </a:lnTo>
                <a:lnTo>
                  <a:pt x="625828" y="83392"/>
                </a:lnTo>
                <a:lnTo>
                  <a:pt x="623593" y="84131"/>
                </a:lnTo>
                <a:lnTo>
                  <a:pt x="622104" y="85682"/>
                </a:lnTo>
                <a:lnTo>
                  <a:pt x="619517" y="93680"/>
                </a:lnTo>
                <a:lnTo>
                  <a:pt x="619125" y="128328"/>
                </a:lnTo>
                <a:lnTo>
                  <a:pt x="616303" y="133876"/>
                </a:lnTo>
                <a:lnTo>
                  <a:pt x="612579" y="139869"/>
                </a:lnTo>
                <a:lnTo>
                  <a:pt x="609992" y="150440"/>
                </a:lnTo>
                <a:lnTo>
                  <a:pt x="609634" y="165380"/>
                </a:lnTo>
                <a:lnTo>
                  <a:pt x="606793" y="171510"/>
                </a:lnTo>
                <a:lnTo>
                  <a:pt x="601402" y="179012"/>
                </a:lnTo>
                <a:lnTo>
                  <a:pt x="600337" y="188098"/>
                </a:lnTo>
                <a:lnTo>
                  <a:pt x="600192" y="193954"/>
                </a:lnTo>
                <a:lnTo>
                  <a:pt x="597305" y="200085"/>
                </a:lnTo>
                <a:lnTo>
                  <a:pt x="593552" y="206337"/>
                </a:lnTo>
                <a:lnTo>
                  <a:pt x="591143" y="218975"/>
                </a:lnTo>
                <a:lnTo>
                  <a:pt x="590945" y="222144"/>
                </a:lnTo>
                <a:lnTo>
                  <a:pt x="587903" y="228489"/>
                </a:lnTo>
                <a:lnTo>
                  <a:pt x="584082" y="234836"/>
                </a:lnTo>
                <a:lnTo>
                  <a:pt x="580872" y="244360"/>
                </a:lnTo>
                <a:lnTo>
                  <a:pt x="574747" y="253884"/>
                </a:lnTo>
                <a:lnTo>
                  <a:pt x="572462" y="263409"/>
                </a:lnTo>
                <a:lnTo>
                  <a:pt x="571928" y="269759"/>
                </a:lnTo>
                <a:lnTo>
                  <a:pt x="568868" y="276109"/>
                </a:lnTo>
                <a:lnTo>
                  <a:pt x="565038" y="282459"/>
                </a:lnTo>
                <a:lnTo>
                  <a:pt x="561824" y="291984"/>
                </a:lnTo>
                <a:lnTo>
                  <a:pt x="553894" y="302803"/>
                </a:lnTo>
                <a:lnTo>
                  <a:pt x="551677" y="311917"/>
                </a:lnTo>
                <a:lnTo>
                  <a:pt x="545988" y="320820"/>
                </a:lnTo>
                <a:lnTo>
                  <a:pt x="542774" y="330161"/>
                </a:lnTo>
                <a:lnTo>
                  <a:pt x="536648" y="339632"/>
                </a:lnTo>
                <a:lnTo>
                  <a:pt x="534362" y="349141"/>
                </a:lnTo>
                <a:lnTo>
                  <a:pt x="533828" y="355487"/>
                </a:lnTo>
                <a:lnTo>
                  <a:pt x="530768" y="361835"/>
                </a:lnTo>
                <a:lnTo>
                  <a:pt x="528470" y="365010"/>
                </a:lnTo>
                <a:lnTo>
                  <a:pt x="512169" y="409285"/>
                </a:lnTo>
                <a:lnTo>
                  <a:pt x="508089" y="415731"/>
                </a:lnTo>
                <a:lnTo>
                  <a:pt x="505792" y="425311"/>
                </a:lnTo>
                <a:lnTo>
                  <a:pt x="504952" y="441206"/>
                </a:lnTo>
                <a:lnTo>
                  <a:pt x="502059" y="447558"/>
                </a:lnTo>
                <a:lnTo>
                  <a:pt x="498304" y="453908"/>
                </a:lnTo>
                <a:lnTo>
                  <a:pt x="495132" y="463434"/>
                </a:lnTo>
                <a:lnTo>
                  <a:pt x="489018" y="472959"/>
                </a:lnTo>
                <a:lnTo>
                  <a:pt x="485677" y="482484"/>
                </a:lnTo>
                <a:lnTo>
                  <a:pt x="468902" y="505297"/>
                </a:lnTo>
                <a:lnTo>
                  <a:pt x="468176" y="508276"/>
                </a:lnTo>
                <a:lnTo>
                  <a:pt x="459377" y="523811"/>
                </a:lnTo>
                <a:lnTo>
                  <a:pt x="456428" y="539641"/>
                </a:lnTo>
                <a:lnTo>
                  <a:pt x="439878" y="559978"/>
                </a:lnTo>
                <a:lnTo>
                  <a:pt x="433605" y="566358"/>
                </a:lnTo>
                <a:lnTo>
                  <a:pt x="430839" y="571973"/>
                </a:lnTo>
                <a:lnTo>
                  <a:pt x="429062" y="584200"/>
                </a:lnTo>
                <a:lnTo>
                  <a:pt x="427858" y="586278"/>
                </a:lnTo>
                <a:lnTo>
                  <a:pt x="425997" y="587664"/>
                </a:lnTo>
                <a:lnTo>
                  <a:pt x="423698" y="588587"/>
                </a:lnTo>
                <a:lnTo>
                  <a:pt x="422165" y="590261"/>
                </a:lnTo>
                <a:lnTo>
                  <a:pt x="416883" y="600552"/>
                </a:lnTo>
                <a:lnTo>
                  <a:pt x="412823" y="606573"/>
                </a:lnTo>
                <a:lnTo>
                  <a:pt x="411019" y="612776"/>
                </a:lnTo>
                <a:lnTo>
                  <a:pt x="409479" y="614854"/>
                </a:lnTo>
                <a:lnTo>
                  <a:pt x="407394" y="616239"/>
                </a:lnTo>
                <a:lnTo>
                  <a:pt x="404946" y="617162"/>
                </a:lnTo>
                <a:lnTo>
                  <a:pt x="403314" y="618836"/>
                </a:lnTo>
                <a:lnTo>
                  <a:pt x="401501" y="623518"/>
                </a:lnTo>
                <a:lnTo>
                  <a:pt x="399278" y="635148"/>
                </a:lnTo>
                <a:lnTo>
                  <a:pt x="388308" y="649585"/>
                </a:lnTo>
                <a:lnTo>
                  <a:pt x="385872" y="652093"/>
                </a:lnTo>
                <a:lnTo>
                  <a:pt x="383165" y="657702"/>
                </a:lnTo>
                <a:lnTo>
                  <a:pt x="382444" y="660679"/>
                </a:lnTo>
                <a:lnTo>
                  <a:pt x="372442" y="675986"/>
                </a:lnTo>
                <a:lnTo>
                  <a:pt x="371905" y="680668"/>
                </a:lnTo>
                <a:lnTo>
                  <a:pt x="368844" y="686277"/>
                </a:lnTo>
                <a:lnTo>
                  <a:pt x="365014" y="692298"/>
                </a:lnTo>
                <a:lnTo>
                  <a:pt x="362354" y="702887"/>
                </a:lnTo>
                <a:lnTo>
                  <a:pt x="355484" y="711973"/>
                </a:lnTo>
                <a:lnTo>
                  <a:pt x="353331" y="720873"/>
                </a:lnTo>
                <a:lnTo>
                  <a:pt x="352828" y="727076"/>
                </a:lnTo>
                <a:lnTo>
                  <a:pt x="349782" y="733361"/>
                </a:lnTo>
                <a:lnTo>
                  <a:pt x="345959" y="739682"/>
                </a:lnTo>
                <a:lnTo>
                  <a:pt x="342748" y="749191"/>
                </a:lnTo>
                <a:lnTo>
                  <a:pt x="326026" y="771998"/>
                </a:lnTo>
                <a:lnTo>
                  <a:pt x="325301" y="774976"/>
                </a:lnTo>
                <a:lnTo>
                  <a:pt x="316502" y="790511"/>
                </a:lnTo>
                <a:lnTo>
                  <a:pt x="314755" y="798113"/>
                </a:lnTo>
                <a:lnTo>
                  <a:pt x="307864" y="807219"/>
                </a:lnTo>
                <a:lnTo>
                  <a:pt x="306162" y="813077"/>
                </a:lnTo>
                <a:lnTo>
                  <a:pt x="304649" y="815063"/>
                </a:lnTo>
                <a:lnTo>
                  <a:pt x="298523" y="818916"/>
                </a:lnTo>
                <a:lnTo>
                  <a:pt x="287201" y="836322"/>
                </a:lnTo>
                <a:lnTo>
                  <a:pt x="279491" y="845340"/>
                </a:lnTo>
                <a:lnTo>
                  <a:pt x="276134" y="854227"/>
                </a:lnTo>
                <a:lnTo>
                  <a:pt x="269966" y="863564"/>
                </a:lnTo>
                <a:lnTo>
                  <a:pt x="266609" y="873032"/>
                </a:lnTo>
                <a:lnTo>
                  <a:pt x="250281" y="895235"/>
                </a:lnTo>
                <a:lnTo>
                  <a:pt x="247761" y="901585"/>
                </a:lnTo>
                <a:lnTo>
                  <a:pt x="231243" y="923809"/>
                </a:lnTo>
                <a:lnTo>
                  <a:pt x="228716" y="930159"/>
                </a:lnTo>
                <a:lnTo>
                  <a:pt x="222402" y="939684"/>
                </a:lnTo>
                <a:lnTo>
                  <a:pt x="219002" y="949209"/>
                </a:lnTo>
                <a:lnTo>
                  <a:pt x="212821" y="958734"/>
                </a:lnTo>
                <a:lnTo>
                  <a:pt x="209461" y="968259"/>
                </a:lnTo>
                <a:lnTo>
                  <a:pt x="192677" y="991073"/>
                </a:lnTo>
                <a:lnTo>
                  <a:pt x="191951" y="994051"/>
                </a:lnTo>
                <a:lnTo>
                  <a:pt x="183152" y="1009586"/>
                </a:lnTo>
                <a:lnTo>
                  <a:pt x="182426" y="1012743"/>
                </a:lnTo>
                <a:lnTo>
                  <a:pt x="173627" y="1028589"/>
                </a:lnTo>
                <a:lnTo>
                  <a:pt x="172901" y="1031762"/>
                </a:lnTo>
                <a:lnTo>
                  <a:pt x="164102" y="1047634"/>
                </a:lnTo>
                <a:lnTo>
                  <a:pt x="163376" y="1050809"/>
                </a:lnTo>
                <a:lnTo>
                  <a:pt x="153851" y="1064803"/>
                </a:lnTo>
                <a:lnTo>
                  <a:pt x="146141" y="1073917"/>
                </a:lnTo>
                <a:lnTo>
                  <a:pt x="144326" y="1079776"/>
                </a:lnTo>
                <a:lnTo>
                  <a:pt x="142784" y="1081762"/>
                </a:lnTo>
                <a:lnTo>
                  <a:pt x="136616" y="1085615"/>
                </a:lnTo>
                <a:lnTo>
                  <a:pt x="125276" y="1103022"/>
                </a:lnTo>
                <a:lnTo>
                  <a:pt x="117566" y="1112040"/>
                </a:lnTo>
                <a:lnTo>
                  <a:pt x="114730" y="1122072"/>
                </a:lnTo>
                <a:lnTo>
                  <a:pt x="106137" y="1131880"/>
                </a:lnTo>
                <a:lnTo>
                  <a:pt x="105179" y="1137978"/>
                </a:lnTo>
                <a:lnTo>
                  <a:pt x="103986" y="1139613"/>
                </a:lnTo>
                <a:lnTo>
                  <a:pt x="102132" y="1140703"/>
                </a:lnTo>
                <a:lnTo>
                  <a:pt x="96609" y="1142454"/>
                </a:lnTo>
                <a:lnTo>
                  <a:pt x="95854" y="1145515"/>
                </a:lnTo>
                <a:lnTo>
                  <a:pt x="95369" y="1151047"/>
                </a:lnTo>
                <a:lnTo>
                  <a:pt x="87059" y="1160490"/>
                </a:lnTo>
                <a:lnTo>
                  <a:pt x="86120" y="1166563"/>
                </a:lnTo>
                <a:lnTo>
                  <a:pt x="84930" y="1168195"/>
                </a:lnTo>
                <a:lnTo>
                  <a:pt x="83079" y="1169283"/>
                </a:lnTo>
                <a:lnTo>
                  <a:pt x="77559" y="1171029"/>
                </a:lnTo>
                <a:lnTo>
                  <a:pt x="76804" y="1174090"/>
                </a:lnTo>
                <a:lnTo>
                  <a:pt x="76603" y="1176388"/>
                </a:lnTo>
                <a:lnTo>
                  <a:pt x="73557" y="1181764"/>
                </a:lnTo>
                <a:lnTo>
                  <a:pt x="68034" y="1188781"/>
                </a:lnTo>
                <a:lnTo>
                  <a:pt x="67078" y="1195054"/>
                </a:lnTo>
                <a:lnTo>
                  <a:pt x="65885" y="1196714"/>
                </a:lnTo>
                <a:lnTo>
                  <a:pt x="64032" y="1197820"/>
                </a:lnTo>
                <a:lnTo>
                  <a:pt x="61738" y="1198558"/>
                </a:lnTo>
                <a:lnTo>
                  <a:pt x="60209" y="1200108"/>
                </a:lnTo>
                <a:lnTo>
                  <a:pt x="58509" y="1204653"/>
                </a:lnTo>
                <a:lnTo>
                  <a:pt x="56998" y="1206289"/>
                </a:lnTo>
                <a:lnTo>
                  <a:pt x="52496" y="1208105"/>
                </a:lnTo>
                <a:lnTo>
                  <a:pt x="50873" y="1209648"/>
                </a:lnTo>
                <a:lnTo>
                  <a:pt x="48053" y="1217632"/>
                </a:lnTo>
                <a:lnTo>
                  <a:pt x="47752" y="1223710"/>
                </a:lnTo>
                <a:lnTo>
                  <a:pt x="46651" y="1225343"/>
                </a:lnTo>
                <a:lnTo>
                  <a:pt x="44859" y="1226432"/>
                </a:lnTo>
                <a:lnTo>
                  <a:pt x="42606" y="1227157"/>
                </a:lnTo>
                <a:lnTo>
                  <a:pt x="41104" y="1228699"/>
                </a:lnTo>
                <a:lnTo>
                  <a:pt x="38496" y="1236682"/>
                </a:lnTo>
                <a:lnTo>
                  <a:pt x="38217" y="1242760"/>
                </a:lnTo>
                <a:lnTo>
                  <a:pt x="37120" y="1244393"/>
                </a:lnTo>
                <a:lnTo>
                  <a:pt x="35330" y="1245482"/>
                </a:lnTo>
                <a:lnTo>
                  <a:pt x="33078" y="1246207"/>
                </a:lnTo>
                <a:lnTo>
                  <a:pt x="31577" y="1247749"/>
                </a:lnTo>
                <a:lnTo>
                  <a:pt x="28970" y="1255732"/>
                </a:lnTo>
                <a:lnTo>
                  <a:pt x="28610" y="1265257"/>
                </a:lnTo>
                <a:lnTo>
                  <a:pt x="20377" y="1274782"/>
                </a:lnTo>
                <a:lnTo>
                  <a:pt x="19166" y="1284307"/>
                </a:lnTo>
                <a:lnTo>
                  <a:pt x="0" y="130480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SMARTInkShape-Group235"/>
          <p:cNvGrpSpPr/>
          <p:nvPr/>
        </p:nvGrpSpPr>
        <p:grpSpPr>
          <a:xfrm>
            <a:off x="3829050" y="1390653"/>
            <a:ext cx="266700" cy="314195"/>
            <a:chOff x="3829050" y="1390653"/>
            <a:chExt cx="266700" cy="314195"/>
          </a:xfrm>
        </p:grpSpPr>
        <p:sp>
          <p:nvSpPr>
            <p:cNvPr id="25" name="SMARTInkShape-891"/>
            <p:cNvSpPr/>
            <p:nvPr>
              <p:custDataLst>
                <p:tags r:id="rId425"/>
              </p:custDataLst>
            </p:nvPr>
          </p:nvSpPr>
          <p:spPr>
            <a:xfrm>
              <a:off x="3857626" y="1390653"/>
              <a:ext cx="238124" cy="209548"/>
            </a:xfrm>
            <a:custGeom>
              <a:avLst/>
              <a:gdLst/>
              <a:ahLst/>
              <a:cxnLst/>
              <a:rect l="0" t="0" r="0" b="0"/>
              <a:pathLst>
                <a:path w="238124" h="209548">
                  <a:moveTo>
                    <a:pt x="57149" y="209547"/>
                  </a:moveTo>
                  <a:lnTo>
                    <a:pt x="57149" y="209547"/>
                  </a:lnTo>
                  <a:lnTo>
                    <a:pt x="47741" y="209547"/>
                  </a:lnTo>
                  <a:lnTo>
                    <a:pt x="38216" y="200138"/>
                  </a:lnTo>
                  <a:lnTo>
                    <a:pt x="29908" y="200032"/>
                  </a:lnTo>
                  <a:lnTo>
                    <a:pt x="29463" y="198971"/>
                  </a:lnTo>
                  <a:lnTo>
                    <a:pt x="28970" y="194969"/>
                  </a:lnTo>
                  <a:lnTo>
                    <a:pt x="27779" y="193478"/>
                  </a:lnTo>
                  <a:lnTo>
                    <a:pt x="23635" y="191822"/>
                  </a:lnTo>
                  <a:lnTo>
                    <a:pt x="22107" y="190322"/>
                  </a:lnTo>
                  <a:lnTo>
                    <a:pt x="16831" y="180310"/>
                  </a:lnTo>
                  <a:lnTo>
                    <a:pt x="10968" y="173198"/>
                  </a:lnTo>
                  <a:lnTo>
                    <a:pt x="8751" y="164189"/>
                  </a:lnTo>
                  <a:lnTo>
                    <a:pt x="3062" y="155303"/>
                  </a:lnTo>
                  <a:lnTo>
                    <a:pt x="402" y="144718"/>
                  </a:lnTo>
                  <a:lnTo>
                    <a:pt x="1" y="98477"/>
                  </a:lnTo>
                  <a:lnTo>
                    <a:pt x="0" y="92096"/>
                  </a:lnTo>
                  <a:lnTo>
                    <a:pt x="2822" y="85733"/>
                  </a:lnTo>
                  <a:lnTo>
                    <a:pt x="6545" y="79377"/>
                  </a:lnTo>
                  <a:lnTo>
                    <a:pt x="9700" y="69848"/>
                  </a:lnTo>
                  <a:lnTo>
                    <a:pt x="50810" y="25397"/>
                  </a:lnTo>
                  <a:lnTo>
                    <a:pt x="57154" y="21869"/>
                  </a:lnTo>
                  <a:lnTo>
                    <a:pt x="63501" y="19243"/>
                  </a:lnTo>
                  <a:lnTo>
                    <a:pt x="69850" y="14548"/>
                  </a:lnTo>
                  <a:lnTo>
                    <a:pt x="79022" y="11756"/>
                  </a:lnTo>
                  <a:lnTo>
                    <a:pt x="89095" y="9457"/>
                  </a:lnTo>
                  <a:lnTo>
                    <a:pt x="101775" y="3270"/>
                  </a:lnTo>
                  <a:lnTo>
                    <a:pt x="148057" y="82"/>
                  </a:lnTo>
                  <a:lnTo>
                    <a:pt x="182780" y="0"/>
                  </a:lnTo>
                  <a:lnTo>
                    <a:pt x="189890" y="2821"/>
                  </a:lnTo>
                  <a:lnTo>
                    <a:pt x="196578" y="6543"/>
                  </a:lnTo>
                  <a:lnTo>
                    <a:pt x="206294" y="9698"/>
                  </a:lnTo>
                  <a:lnTo>
                    <a:pt x="215875" y="15807"/>
                  </a:lnTo>
                  <a:lnTo>
                    <a:pt x="222239" y="17607"/>
                  </a:lnTo>
                  <a:lnTo>
                    <a:pt x="224358" y="19145"/>
                  </a:lnTo>
                  <a:lnTo>
                    <a:pt x="225772" y="21229"/>
                  </a:lnTo>
                  <a:lnTo>
                    <a:pt x="228401" y="26367"/>
                  </a:lnTo>
                  <a:lnTo>
                    <a:pt x="234773" y="35209"/>
                  </a:lnTo>
                  <a:lnTo>
                    <a:pt x="237131" y="44532"/>
                  </a:lnTo>
                  <a:lnTo>
                    <a:pt x="238123" y="89014"/>
                  </a:lnTo>
                  <a:lnTo>
                    <a:pt x="235301" y="95299"/>
                  </a:lnTo>
                  <a:lnTo>
                    <a:pt x="231578" y="101620"/>
                  </a:lnTo>
                  <a:lnTo>
                    <a:pt x="229923" y="107957"/>
                  </a:lnTo>
                  <a:lnTo>
                    <a:pt x="228423" y="110071"/>
                  </a:lnTo>
                  <a:lnTo>
                    <a:pt x="226365" y="111479"/>
                  </a:lnTo>
                  <a:lnTo>
                    <a:pt x="223935" y="112419"/>
                  </a:lnTo>
                  <a:lnTo>
                    <a:pt x="222315" y="114103"/>
                  </a:lnTo>
                  <a:lnTo>
                    <a:pt x="220514" y="118797"/>
                  </a:lnTo>
                  <a:lnTo>
                    <a:pt x="218976" y="120472"/>
                  </a:lnTo>
                  <a:lnTo>
                    <a:pt x="201778" y="131892"/>
                  </a:lnTo>
                  <a:lnTo>
                    <a:pt x="182428" y="150946"/>
                  </a:lnTo>
                  <a:lnTo>
                    <a:pt x="150810" y="161329"/>
                  </a:lnTo>
                  <a:lnTo>
                    <a:pt x="148165" y="161526"/>
                  </a:lnTo>
                  <a:lnTo>
                    <a:pt x="146401" y="162717"/>
                  </a:lnTo>
                  <a:lnTo>
                    <a:pt x="145225" y="164568"/>
                  </a:lnTo>
                  <a:lnTo>
                    <a:pt x="142874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892"/>
            <p:cNvSpPr/>
            <p:nvPr>
              <p:custDataLst>
                <p:tags r:id="rId426"/>
              </p:custDataLst>
            </p:nvPr>
          </p:nvSpPr>
          <p:spPr>
            <a:xfrm>
              <a:off x="3829050" y="1485900"/>
              <a:ext cx="200026" cy="218948"/>
            </a:xfrm>
            <a:custGeom>
              <a:avLst/>
              <a:gdLst/>
              <a:ahLst/>
              <a:cxnLst/>
              <a:rect l="0" t="0" r="0" b="0"/>
              <a:pathLst>
                <a:path w="200026" h="218948">
                  <a:moveTo>
                    <a:pt x="200025" y="0"/>
                  </a:moveTo>
                  <a:lnTo>
                    <a:pt x="200025" y="0"/>
                  </a:lnTo>
                  <a:lnTo>
                    <a:pt x="191824" y="0"/>
                  </a:lnTo>
                  <a:lnTo>
                    <a:pt x="182415" y="8201"/>
                  </a:lnTo>
                  <a:lnTo>
                    <a:pt x="181401" y="14189"/>
                  </a:lnTo>
                  <a:lnTo>
                    <a:pt x="180201" y="15810"/>
                  </a:lnTo>
                  <a:lnTo>
                    <a:pt x="172812" y="18623"/>
                  </a:lnTo>
                  <a:lnTo>
                    <a:pt x="172055" y="21683"/>
                  </a:lnTo>
                  <a:lnTo>
                    <a:pt x="171853" y="23980"/>
                  </a:lnTo>
                  <a:lnTo>
                    <a:pt x="168807" y="29355"/>
                  </a:lnTo>
                  <a:lnTo>
                    <a:pt x="163285" y="36373"/>
                  </a:lnTo>
                  <a:lnTo>
                    <a:pt x="161135" y="45363"/>
                  </a:lnTo>
                  <a:lnTo>
                    <a:pt x="153760" y="55389"/>
                  </a:lnTo>
                  <a:lnTo>
                    <a:pt x="151610" y="64407"/>
                  </a:lnTo>
                  <a:lnTo>
                    <a:pt x="145933" y="73294"/>
                  </a:lnTo>
                  <a:lnTo>
                    <a:pt x="143479" y="85778"/>
                  </a:lnTo>
                  <a:lnTo>
                    <a:pt x="143278" y="88935"/>
                  </a:lnTo>
                  <a:lnTo>
                    <a:pt x="140231" y="95266"/>
                  </a:lnTo>
                  <a:lnTo>
                    <a:pt x="136408" y="101607"/>
                  </a:lnTo>
                  <a:lnTo>
                    <a:pt x="133954" y="114301"/>
                  </a:lnTo>
                  <a:lnTo>
                    <a:pt x="132560" y="121709"/>
                  </a:lnTo>
                  <a:lnTo>
                    <a:pt x="125185" y="144726"/>
                  </a:lnTo>
                  <a:lnTo>
                    <a:pt x="123035" y="158488"/>
                  </a:lnTo>
                  <a:lnTo>
                    <a:pt x="116339" y="171398"/>
                  </a:lnTo>
                  <a:lnTo>
                    <a:pt x="115660" y="174591"/>
                  </a:lnTo>
                  <a:lnTo>
                    <a:pt x="104679" y="195790"/>
                  </a:lnTo>
                  <a:lnTo>
                    <a:pt x="102594" y="197201"/>
                  </a:lnTo>
                  <a:lnTo>
                    <a:pt x="97456" y="199828"/>
                  </a:lnTo>
                  <a:lnTo>
                    <a:pt x="77678" y="217620"/>
                  </a:lnTo>
                  <a:lnTo>
                    <a:pt x="71581" y="218644"/>
                  </a:lnTo>
                  <a:lnTo>
                    <a:pt x="63072" y="218947"/>
                  </a:lnTo>
                  <a:lnTo>
                    <a:pt x="61098" y="217931"/>
                  </a:lnTo>
                  <a:lnTo>
                    <a:pt x="59782" y="216196"/>
                  </a:lnTo>
                  <a:lnTo>
                    <a:pt x="58905" y="213981"/>
                  </a:lnTo>
                  <a:lnTo>
                    <a:pt x="57262" y="212504"/>
                  </a:lnTo>
                  <a:lnTo>
                    <a:pt x="49103" y="209939"/>
                  </a:lnTo>
                  <a:lnTo>
                    <a:pt x="40313" y="203081"/>
                  </a:lnTo>
                  <a:lnTo>
                    <a:pt x="34497" y="201383"/>
                  </a:lnTo>
                  <a:lnTo>
                    <a:pt x="32523" y="199872"/>
                  </a:lnTo>
                  <a:lnTo>
                    <a:pt x="30330" y="195371"/>
                  </a:lnTo>
                  <a:lnTo>
                    <a:pt x="28687" y="193747"/>
                  </a:lnTo>
                  <a:lnTo>
                    <a:pt x="24038" y="191943"/>
                  </a:lnTo>
                  <a:lnTo>
                    <a:pt x="22376" y="190404"/>
                  </a:lnTo>
                  <a:lnTo>
                    <a:pt x="20528" y="185871"/>
                  </a:lnTo>
                  <a:lnTo>
                    <a:pt x="18977" y="184239"/>
                  </a:lnTo>
                  <a:lnTo>
                    <a:pt x="9956" y="181103"/>
                  </a:lnTo>
                  <a:lnTo>
                    <a:pt x="35" y="180975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236"/>
          <p:cNvGrpSpPr/>
          <p:nvPr/>
        </p:nvGrpSpPr>
        <p:grpSpPr>
          <a:xfrm>
            <a:off x="4019550" y="1476375"/>
            <a:ext cx="1419226" cy="180976"/>
            <a:chOff x="4019550" y="1476375"/>
            <a:chExt cx="1419226" cy="180976"/>
          </a:xfrm>
        </p:grpSpPr>
        <p:sp>
          <p:nvSpPr>
            <p:cNvPr id="28" name="SMARTInkShape-893"/>
            <p:cNvSpPr/>
            <p:nvPr>
              <p:custDataLst>
                <p:tags r:id="rId422"/>
              </p:custDataLst>
            </p:nvPr>
          </p:nvSpPr>
          <p:spPr>
            <a:xfrm>
              <a:off x="5400675" y="16192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894"/>
            <p:cNvSpPr/>
            <p:nvPr>
              <p:custDataLst>
                <p:tags r:id="rId423"/>
              </p:custDataLst>
            </p:nvPr>
          </p:nvSpPr>
          <p:spPr>
            <a:xfrm>
              <a:off x="5429250" y="14763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34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895"/>
            <p:cNvSpPr/>
            <p:nvPr>
              <p:custDataLst>
                <p:tags r:id="rId424"/>
              </p:custDataLst>
            </p:nvPr>
          </p:nvSpPr>
          <p:spPr>
            <a:xfrm>
              <a:off x="4019550" y="1485914"/>
              <a:ext cx="1276351" cy="171437"/>
            </a:xfrm>
            <a:custGeom>
              <a:avLst/>
              <a:gdLst/>
              <a:ahLst/>
              <a:cxnLst/>
              <a:rect l="0" t="0" r="0" b="0"/>
              <a:pathLst>
                <a:path w="1276351" h="171437">
                  <a:moveTo>
                    <a:pt x="0" y="171436"/>
                  </a:moveTo>
                  <a:lnTo>
                    <a:pt x="0" y="171436"/>
                  </a:lnTo>
                  <a:lnTo>
                    <a:pt x="8201" y="171436"/>
                  </a:lnTo>
                  <a:lnTo>
                    <a:pt x="16868" y="164890"/>
                  </a:lnTo>
                  <a:lnTo>
                    <a:pt x="25694" y="162794"/>
                  </a:lnTo>
                  <a:lnTo>
                    <a:pt x="31881" y="162303"/>
                  </a:lnTo>
                  <a:lnTo>
                    <a:pt x="38158" y="159263"/>
                  </a:lnTo>
                  <a:lnTo>
                    <a:pt x="44476" y="155443"/>
                  </a:lnTo>
                  <a:lnTo>
                    <a:pt x="53982" y="152233"/>
                  </a:lnTo>
                  <a:lnTo>
                    <a:pt x="76200" y="135963"/>
                  </a:lnTo>
                  <a:lnTo>
                    <a:pt x="93957" y="128799"/>
                  </a:lnTo>
                  <a:lnTo>
                    <a:pt x="117083" y="110991"/>
                  </a:lnTo>
                  <a:lnTo>
                    <a:pt x="161924" y="66661"/>
                  </a:lnTo>
                  <a:lnTo>
                    <a:pt x="169568" y="59017"/>
                  </a:lnTo>
                  <a:lnTo>
                    <a:pt x="170614" y="55150"/>
                  </a:lnTo>
                  <a:lnTo>
                    <a:pt x="171450" y="29896"/>
                  </a:lnTo>
                  <a:lnTo>
                    <a:pt x="170392" y="29451"/>
                  </a:lnTo>
                  <a:lnTo>
                    <a:pt x="153840" y="28571"/>
                  </a:lnTo>
                  <a:lnTo>
                    <a:pt x="115751" y="65210"/>
                  </a:lnTo>
                  <a:lnTo>
                    <a:pt x="113528" y="73979"/>
                  </a:lnTo>
                  <a:lnTo>
                    <a:pt x="107839" y="82823"/>
                  </a:lnTo>
                  <a:lnTo>
                    <a:pt x="105683" y="92146"/>
                  </a:lnTo>
                  <a:lnTo>
                    <a:pt x="104778" y="133367"/>
                  </a:lnTo>
                  <a:lnTo>
                    <a:pt x="105836" y="136532"/>
                  </a:lnTo>
                  <a:lnTo>
                    <a:pt x="107599" y="138641"/>
                  </a:lnTo>
                  <a:lnTo>
                    <a:pt x="109832" y="140048"/>
                  </a:lnTo>
                  <a:lnTo>
                    <a:pt x="111321" y="142044"/>
                  </a:lnTo>
                  <a:lnTo>
                    <a:pt x="112976" y="147084"/>
                  </a:lnTo>
                  <a:lnTo>
                    <a:pt x="114476" y="148851"/>
                  </a:lnTo>
                  <a:lnTo>
                    <a:pt x="118964" y="150815"/>
                  </a:lnTo>
                  <a:lnTo>
                    <a:pt x="120585" y="152397"/>
                  </a:lnTo>
                  <a:lnTo>
                    <a:pt x="122385" y="156977"/>
                  </a:lnTo>
                  <a:lnTo>
                    <a:pt x="123923" y="158622"/>
                  </a:lnTo>
                  <a:lnTo>
                    <a:pt x="128455" y="160449"/>
                  </a:lnTo>
                  <a:lnTo>
                    <a:pt x="155613" y="161873"/>
                  </a:lnTo>
                  <a:lnTo>
                    <a:pt x="161942" y="159072"/>
                  </a:lnTo>
                  <a:lnTo>
                    <a:pt x="168282" y="155358"/>
                  </a:lnTo>
                  <a:lnTo>
                    <a:pt x="177802" y="152208"/>
                  </a:lnTo>
                  <a:lnTo>
                    <a:pt x="221309" y="123753"/>
                  </a:lnTo>
                  <a:lnTo>
                    <a:pt x="231710" y="116377"/>
                  </a:lnTo>
                  <a:lnTo>
                    <a:pt x="249832" y="97217"/>
                  </a:lnTo>
                  <a:lnTo>
                    <a:pt x="288797" y="63520"/>
                  </a:lnTo>
                  <a:lnTo>
                    <a:pt x="292396" y="57151"/>
                  </a:lnTo>
                  <a:lnTo>
                    <a:pt x="295054" y="50793"/>
                  </a:lnTo>
                  <a:lnTo>
                    <a:pt x="314324" y="28562"/>
                  </a:lnTo>
                  <a:lnTo>
                    <a:pt x="314325" y="33618"/>
                  </a:lnTo>
                  <a:lnTo>
                    <a:pt x="313267" y="35107"/>
                  </a:lnTo>
                  <a:lnTo>
                    <a:pt x="311503" y="36100"/>
                  </a:lnTo>
                  <a:lnTo>
                    <a:pt x="309268" y="36762"/>
                  </a:lnTo>
                  <a:lnTo>
                    <a:pt x="307779" y="38262"/>
                  </a:lnTo>
                  <a:lnTo>
                    <a:pt x="304004" y="47709"/>
                  </a:lnTo>
                  <a:lnTo>
                    <a:pt x="298331" y="54931"/>
                  </a:lnTo>
                  <a:lnTo>
                    <a:pt x="295122" y="63773"/>
                  </a:lnTo>
                  <a:lnTo>
                    <a:pt x="288997" y="73096"/>
                  </a:lnTo>
                  <a:lnTo>
                    <a:pt x="286712" y="82561"/>
                  </a:lnTo>
                  <a:lnTo>
                    <a:pt x="285752" y="130161"/>
                  </a:lnTo>
                  <a:lnTo>
                    <a:pt x="285750" y="140980"/>
                  </a:lnTo>
                  <a:lnTo>
                    <a:pt x="293951" y="150897"/>
                  </a:lnTo>
                  <a:lnTo>
                    <a:pt x="297509" y="151724"/>
                  </a:lnTo>
                  <a:lnTo>
                    <a:pt x="312574" y="152347"/>
                  </a:lnTo>
                  <a:lnTo>
                    <a:pt x="359980" y="114264"/>
                  </a:lnTo>
                  <a:lnTo>
                    <a:pt x="377566" y="97350"/>
                  </a:lnTo>
                  <a:lnTo>
                    <a:pt x="406748" y="57310"/>
                  </a:lnTo>
                  <a:lnTo>
                    <a:pt x="409017" y="44470"/>
                  </a:lnTo>
                  <a:lnTo>
                    <a:pt x="410261" y="42342"/>
                  </a:lnTo>
                  <a:lnTo>
                    <a:pt x="412149" y="40924"/>
                  </a:lnTo>
                  <a:lnTo>
                    <a:pt x="414466" y="39978"/>
                  </a:lnTo>
                  <a:lnTo>
                    <a:pt x="416010" y="38289"/>
                  </a:lnTo>
                  <a:lnTo>
                    <a:pt x="419097" y="28572"/>
                  </a:lnTo>
                  <a:lnTo>
                    <a:pt x="419100" y="36763"/>
                  </a:lnTo>
                  <a:lnTo>
                    <a:pt x="410899" y="46171"/>
                  </a:lnTo>
                  <a:lnTo>
                    <a:pt x="408779" y="54931"/>
                  </a:lnTo>
                  <a:lnTo>
                    <a:pt x="393115" y="76243"/>
                  </a:lnTo>
                  <a:lnTo>
                    <a:pt x="390618" y="82561"/>
                  </a:lnTo>
                  <a:lnTo>
                    <a:pt x="384320" y="92068"/>
                  </a:lnTo>
                  <a:lnTo>
                    <a:pt x="381984" y="101588"/>
                  </a:lnTo>
                  <a:lnTo>
                    <a:pt x="381437" y="107937"/>
                  </a:lnTo>
                  <a:lnTo>
                    <a:pt x="378372" y="114286"/>
                  </a:lnTo>
                  <a:lnTo>
                    <a:pt x="372837" y="121930"/>
                  </a:lnTo>
                  <a:lnTo>
                    <a:pt x="371878" y="128310"/>
                  </a:lnTo>
                  <a:lnTo>
                    <a:pt x="372802" y="129985"/>
                  </a:lnTo>
                  <a:lnTo>
                    <a:pt x="374477" y="131102"/>
                  </a:lnTo>
                  <a:lnTo>
                    <a:pt x="376651" y="131847"/>
                  </a:lnTo>
                  <a:lnTo>
                    <a:pt x="378101" y="133401"/>
                  </a:lnTo>
                  <a:lnTo>
                    <a:pt x="379711" y="137951"/>
                  </a:lnTo>
                  <a:lnTo>
                    <a:pt x="381200" y="139588"/>
                  </a:lnTo>
                  <a:lnTo>
                    <a:pt x="389087" y="142430"/>
                  </a:lnTo>
                  <a:lnTo>
                    <a:pt x="400697" y="135265"/>
                  </a:lnTo>
                  <a:lnTo>
                    <a:pt x="403656" y="134622"/>
                  </a:lnTo>
                  <a:lnTo>
                    <a:pt x="412878" y="128661"/>
                  </a:lnTo>
                  <a:lnTo>
                    <a:pt x="425475" y="118223"/>
                  </a:lnTo>
                  <a:lnTo>
                    <a:pt x="436040" y="113336"/>
                  </a:lnTo>
                  <a:lnTo>
                    <a:pt x="480714" y="71711"/>
                  </a:lnTo>
                  <a:lnTo>
                    <a:pt x="483526" y="66083"/>
                  </a:lnTo>
                  <a:lnTo>
                    <a:pt x="484276" y="63101"/>
                  </a:lnTo>
                  <a:lnTo>
                    <a:pt x="494869" y="48159"/>
                  </a:lnTo>
                  <a:lnTo>
                    <a:pt x="495300" y="38089"/>
                  </a:lnTo>
                  <a:lnTo>
                    <a:pt x="486167" y="47219"/>
                  </a:lnTo>
                  <a:lnTo>
                    <a:pt x="485892" y="52551"/>
                  </a:lnTo>
                  <a:lnTo>
                    <a:pt x="483005" y="57921"/>
                  </a:lnTo>
                  <a:lnTo>
                    <a:pt x="479253" y="63835"/>
                  </a:lnTo>
                  <a:lnTo>
                    <a:pt x="476645" y="74350"/>
                  </a:lnTo>
                  <a:lnTo>
                    <a:pt x="476367" y="80699"/>
                  </a:lnTo>
                  <a:lnTo>
                    <a:pt x="473480" y="86306"/>
                  </a:lnTo>
                  <a:lnTo>
                    <a:pt x="469728" y="92325"/>
                  </a:lnTo>
                  <a:lnTo>
                    <a:pt x="467318" y="104813"/>
                  </a:lnTo>
                  <a:lnTo>
                    <a:pt x="467120" y="107971"/>
                  </a:lnTo>
                  <a:lnTo>
                    <a:pt x="469723" y="114302"/>
                  </a:lnTo>
                  <a:lnTo>
                    <a:pt x="474961" y="121933"/>
                  </a:lnTo>
                  <a:lnTo>
                    <a:pt x="477053" y="131044"/>
                  </a:lnTo>
                  <a:lnTo>
                    <a:pt x="484417" y="141096"/>
                  </a:lnTo>
                  <a:lnTo>
                    <a:pt x="487994" y="142076"/>
                  </a:lnTo>
                  <a:lnTo>
                    <a:pt x="508130" y="142815"/>
                  </a:lnTo>
                  <a:lnTo>
                    <a:pt x="514407" y="140018"/>
                  </a:lnTo>
                  <a:lnTo>
                    <a:pt x="531290" y="127670"/>
                  </a:lnTo>
                  <a:lnTo>
                    <a:pt x="550466" y="121751"/>
                  </a:lnTo>
                  <a:lnTo>
                    <a:pt x="592367" y="92025"/>
                  </a:lnTo>
                  <a:lnTo>
                    <a:pt x="631814" y="44552"/>
                  </a:lnTo>
                  <a:lnTo>
                    <a:pt x="638170" y="40960"/>
                  </a:lnTo>
                  <a:lnTo>
                    <a:pt x="641347" y="40002"/>
                  </a:lnTo>
                  <a:lnTo>
                    <a:pt x="643465" y="38305"/>
                  </a:lnTo>
                  <a:lnTo>
                    <a:pt x="647142" y="30053"/>
                  </a:lnTo>
                  <a:lnTo>
                    <a:pt x="647698" y="14017"/>
                  </a:lnTo>
                  <a:lnTo>
                    <a:pt x="646641" y="12515"/>
                  </a:lnTo>
                  <a:lnTo>
                    <a:pt x="644877" y="11514"/>
                  </a:lnTo>
                  <a:lnTo>
                    <a:pt x="642643" y="10846"/>
                  </a:lnTo>
                  <a:lnTo>
                    <a:pt x="641153" y="11459"/>
                  </a:lnTo>
                  <a:lnTo>
                    <a:pt x="640161" y="12927"/>
                  </a:lnTo>
                  <a:lnTo>
                    <a:pt x="638567" y="17829"/>
                  </a:lnTo>
                  <a:lnTo>
                    <a:pt x="635527" y="18500"/>
                  </a:lnTo>
                  <a:lnTo>
                    <a:pt x="630008" y="18930"/>
                  </a:lnTo>
                  <a:lnTo>
                    <a:pt x="614496" y="33222"/>
                  </a:lnTo>
                  <a:lnTo>
                    <a:pt x="611776" y="38747"/>
                  </a:lnTo>
                  <a:lnTo>
                    <a:pt x="611051" y="41702"/>
                  </a:lnTo>
                  <a:lnTo>
                    <a:pt x="609509" y="43671"/>
                  </a:lnTo>
                  <a:lnTo>
                    <a:pt x="604974" y="45860"/>
                  </a:lnTo>
                  <a:lnTo>
                    <a:pt x="603341" y="47502"/>
                  </a:lnTo>
                  <a:lnTo>
                    <a:pt x="601526" y="52148"/>
                  </a:lnTo>
                  <a:lnTo>
                    <a:pt x="600078" y="98414"/>
                  </a:lnTo>
                  <a:lnTo>
                    <a:pt x="600075" y="117461"/>
                  </a:lnTo>
                  <a:lnTo>
                    <a:pt x="602897" y="123811"/>
                  </a:lnTo>
                  <a:lnTo>
                    <a:pt x="605132" y="126986"/>
                  </a:lnTo>
                  <a:lnTo>
                    <a:pt x="610436" y="130514"/>
                  </a:lnTo>
                  <a:lnTo>
                    <a:pt x="619373" y="132500"/>
                  </a:lnTo>
                  <a:lnTo>
                    <a:pt x="650879" y="133322"/>
                  </a:lnTo>
                  <a:lnTo>
                    <a:pt x="657227" y="130507"/>
                  </a:lnTo>
                  <a:lnTo>
                    <a:pt x="702276" y="104687"/>
                  </a:lnTo>
                  <a:lnTo>
                    <a:pt x="745117" y="67247"/>
                  </a:lnTo>
                  <a:lnTo>
                    <a:pt x="763721" y="54077"/>
                  </a:lnTo>
                  <a:lnTo>
                    <a:pt x="777588" y="35796"/>
                  </a:lnTo>
                  <a:lnTo>
                    <a:pt x="786257" y="29646"/>
                  </a:lnTo>
                  <a:lnTo>
                    <a:pt x="788656" y="24457"/>
                  </a:lnTo>
                  <a:lnTo>
                    <a:pt x="790353" y="22650"/>
                  </a:lnTo>
                  <a:lnTo>
                    <a:pt x="795063" y="20642"/>
                  </a:lnTo>
                  <a:lnTo>
                    <a:pt x="796742" y="19048"/>
                  </a:lnTo>
                  <a:lnTo>
                    <a:pt x="800089" y="9549"/>
                  </a:lnTo>
                  <a:lnTo>
                    <a:pt x="800100" y="33191"/>
                  </a:lnTo>
                  <a:lnTo>
                    <a:pt x="797278" y="38733"/>
                  </a:lnTo>
                  <a:lnTo>
                    <a:pt x="793554" y="44723"/>
                  </a:lnTo>
                  <a:lnTo>
                    <a:pt x="791458" y="55105"/>
                  </a:lnTo>
                  <a:lnTo>
                    <a:pt x="789779" y="70057"/>
                  </a:lnTo>
                  <a:lnTo>
                    <a:pt x="782408" y="88497"/>
                  </a:lnTo>
                  <a:lnTo>
                    <a:pt x="780260" y="101509"/>
                  </a:lnTo>
                  <a:lnTo>
                    <a:pt x="773564" y="114271"/>
                  </a:lnTo>
                  <a:lnTo>
                    <a:pt x="770735" y="130159"/>
                  </a:lnTo>
                  <a:lnTo>
                    <a:pt x="762003" y="142857"/>
                  </a:lnTo>
                  <a:lnTo>
                    <a:pt x="762000" y="111062"/>
                  </a:lnTo>
                  <a:lnTo>
                    <a:pt x="764822" y="104739"/>
                  </a:lnTo>
                  <a:lnTo>
                    <a:pt x="770201" y="97113"/>
                  </a:lnTo>
                  <a:lnTo>
                    <a:pt x="771263" y="88002"/>
                  </a:lnTo>
                  <a:lnTo>
                    <a:pt x="771525" y="66699"/>
                  </a:lnTo>
                  <a:lnTo>
                    <a:pt x="766468" y="66672"/>
                  </a:lnTo>
                  <a:lnTo>
                    <a:pt x="764979" y="67727"/>
                  </a:lnTo>
                  <a:lnTo>
                    <a:pt x="763986" y="69488"/>
                  </a:lnTo>
                  <a:lnTo>
                    <a:pt x="762392" y="74863"/>
                  </a:lnTo>
                  <a:lnTo>
                    <a:pt x="770236" y="84271"/>
                  </a:lnTo>
                  <a:lnTo>
                    <a:pt x="771412" y="93786"/>
                  </a:lnTo>
                  <a:lnTo>
                    <a:pt x="772508" y="94269"/>
                  </a:lnTo>
                  <a:lnTo>
                    <a:pt x="798649" y="95235"/>
                  </a:lnTo>
                  <a:lnTo>
                    <a:pt x="819341" y="78761"/>
                  </a:lnTo>
                  <a:lnTo>
                    <a:pt x="825585" y="76272"/>
                  </a:lnTo>
                  <a:lnTo>
                    <a:pt x="831888" y="71638"/>
                  </a:lnTo>
                  <a:lnTo>
                    <a:pt x="835394" y="66051"/>
                  </a:lnTo>
                  <a:lnTo>
                    <a:pt x="838012" y="60040"/>
                  </a:lnTo>
                  <a:lnTo>
                    <a:pt x="844376" y="50706"/>
                  </a:lnTo>
                  <a:lnTo>
                    <a:pt x="847791" y="41237"/>
                  </a:lnTo>
                  <a:lnTo>
                    <a:pt x="852340" y="34900"/>
                  </a:lnTo>
                  <a:lnTo>
                    <a:pt x="857890" y="31379"/>
                  </a:lnTo>
                  <a:lnTo>
                    <a:pt x="865020" y="29118"/>
                  </a:lnTo>
                  <a:lnTo>
                    <a:pt x="865605" y="27874"/>
                  </a:lnTo>
                  <a:lnTo>
                    <a:pt x="866774" y="19047"/>
                  </a:lnTo>
                  <a:lnTo>
                    <a:pt x="866775" y="24096"/>
                  </a:lnTo>
                  <a:lnTo>
                    <a:pt x="865717" y="25584"/>
                  </a:lnTo>
                  <a:lnTo>
                    <a:pt x="863953" y="26576"/>
                  </a:lnTo>
                  <a:lnTo>
                    <a:pt x="861719" y="27238"/>
                  </a:lnTo>
                  <a:lnTo>
                    <a:pt x="860230" y="28737"/>
                  </a:lnTo>
                  <a:lnTo>
                    <a:pt x="858574" y="33226"/>
                  </a:lnTo>
                  <a:lnTo>
                    <a:pt x="857074" y="34846"/>
                  </a:lnTo>
                  <a:lnTo>
                    <a:pt x="852586" y="36646"/>
                  </a:lnTo>
                  <a:lnTo>
                    <a:pt x="850965" y="38184"/>
                  </a:lnTo>
                  <a:lnTo>
                    <a:pt x="840375" y="57328"/>
                  </a:lnTo>
                  <a:lnTo>
                    <a:pt x="838211" y="93356"/>
                  </a:lnTo>
                  <a:lnTo>
                    <a:pt x="838200" y="112521"/>
                  </a:lnTo>
                  <a:lnTo>
                    <a:pt x="843257" y="118819"/>
                  </a:lnTo>
                  <a:lnTo>
                    <a:pt x="848561" y="121593"/>
                  </a:lnTo>
                  <a:lnTo>
                    <a:pt x="866848" y="123616"/>
                  </a:lnTo>
                  <a:lnTo>
                    <a:pt x="879489" y="123773"/>
                  </a:lnTo>
                  <a:lnTo>
                    <a:pt x="894061" y="118743"/>
                  </a:lnTo>
                  <a:lnTo>
                    <a:pt x="938840" y="88853"/>
                  </a:lnTo>
                  <a:lnTo>
                    <a:pt x="977893" y="49727"/>
                  </a:lnTo>
                  <a:lnTo>
                    <a:pt x="986365" y="34715"/>
                  </a:lnTo>
                  <a:lnTo>
                    <a:pt x="988718" y="26710"/>
                  </a:lnTo>
                  <a:lnTo>
                    <a:pt x="990404" y="24152"/>
                  </a:lnTo>
                  <a:lnTo>
                    <a:pt x="992586" y="22447"/>
                  </a:lnTo>
                  <a:lnTo>
                    <a:pt x="995099" y="21310"/>
                  </a:lnTo>
                  <a:lnTo>
                    <a:pt x="996774" y="19494"/>
                  </a:lnTo>
                  <a:lnTo>
                    <a:pt x="998636" y="14653"/>
                  </a:lnTo>
                  <a:lnTo>
                    <a:pt x="1000125" y="0"/>
                  </a:lnTo>
                  <a:lnTo>
                    <a:pt x="1000125" y="44705"/>
                  </a:lnTo>
                  <a:lnTo>
                    <a:pt x="1000125" y="90210"/>
                  </a:lnTo>
                  <a:lnTo>
                    <a:pt x="1000125" y="98803"/>
                  </a:lnTo>
                  <a:lnTo>
                    <a:pt x="1001183" y="100789"/>
                  </a:lnTo>
                  <a:lnTo>
                    <a:pt x="1002947" y="102113"/>
                  </a:lnTo>
                  <a:lnTo>
                    <a:pt x="1005181" y="102996"/>
                  </a:lnTo>
                  <a:lnTo>
                    <a:pt x="1006670" y="104642"/>
                  </a:lnTo>
                  <a:lnTo>
                    <a:pt x="1008326" y="109294"/>
                  </a:lnTo>
                  <a:lnTo>
                    <a:pt x="1009826" y="110958"/>
                  </a:lnTo>
                  <a:lnTo>
                    <a:pt x="1017734" y="113848"/>
                  </a:lnTo>
                  <a:lnTo>
                    <a:pt x="1023805" y="114156"/>
                  </a:lnTo>
                  <a:lnTo>
                    <a:pt x="1025437" y="113141"/>
                  </a:lnTo>
                  <a:lnTo>
                    <a:pt x="1026525" y="111406"/>
                  </a:lnTo>
                  <a:lnTo>
                    <a:pt x="1027249" y="109191"/>
                  </a:lnTo>
                  <a:lnTo>
                    <a:pt x="1028791" y="107714"/>
                  </a:lnTo>
                  <a:lnTo>
                    <a:pt x="1038870" y="102522"/>
                  </a:lnTo>
                  <a:lnTo>
                    <a:pt x="1051053" y="91619"/>
                  </a:lnTo>
                  <a:lnTo>
                    <a:pt x="1054509" y="85514"/>
                  </a:lnTo>
                  <a:lnTo>
                    <a:pt x="1057104" y="79274"/>
                  </a:lnTo>
                  <a:lnTo>
                    <a:pt x="1083080" y="47609"/>
                  </a:lnTo>
                  <a:lnTo>
                    <a:pt x="1085303" y="34911"/>
                  </a:lnTo>
                  <a:lnTo>
                    <a:pt x="1086543" y="32794"/>
                  </a:lnTo>
                  <a:lnTo>
                    <a:pt x="1088429" y="31383"/>
                  </a:lnTo>
                  <a:lnTo>
                    <a:pt x="1090744" y="30442"/>
                  </a:lnTo>
                  <a:lnTo>
                    <a:pt x="1092288" y="28757"/>
                  </a:lnTo>
                  <a:lnTo>
                    <a:pt x="1095375" y="19039"/>
                  </a:lnTo>
                  <a:lnTo>
                    <a:pt x="1095375" y="19037"/>
                  </a:lnTo>
                  <a:lnTo>
                    <a:pt x="1095375" y="27237"/>
                  </a:lnTo>
                  <a:lnTo>
                    <a:pt x="1088830" y="35904"/>
                  </a:lnTo>
                  <a:lnTo>
                    <a:pt x="1086733" y="44730"/>
                  </a:lnTo>
                  <a:lnTo>
                    <a:pt x="1085054" y="55106"/>
                  </a:lnTo>
                  <a:lnTo>
                    <a:pt x="1077683" y="78048"/>
                  </a:lnTo>
                  <a:lnTo>
                    <a:pt x="1076328" y="117574"/>
                  </a:lnTo>
                  <a:lnTo>
                    <a:pt x="1077385" y="119653"/>
                  </a:lnTo>
                  <a:lnTo>
                    <a:pt x="1079148" y="121039"/>
                  </a:lnTo>
                  <a:lnTo>
                    <a:pt x="1084526" y="123263"/>
                  </a:lnTo>
                  <a:lnTo>
                    <a:pt x="1117639" y="123807"/>
                  </a:lnTo>
                  <a:lnTo>
                    <a:pt x="1123967" y="120987"/>
                  </a:lnTo>
                  <a:lnTo>
                    <a:pt x="1127136" y="118753"/>
                  </a:lnTo>
                  <a:lnTo>
                    <a:pt x="1150541" y="112052"/>
                  </a:lnTo>
                  <a:lnTo>
                    <a:pt x="1198149" y="76169"/>
                  </a:lnTo>
                  <a:lnTo>
                    <a:pt x="1212455" y="63483"/>
                  </a:lnTo>
                  <a:lnTo>
                    <a:pt x="1216203" y="57134"/>
                  </a:lnTo>
                  <a:lnTo>
                    <a:pt x="1217201" y="53960"/>
                  </a:lnTo>
                  <a:lnTo>
                    <a:pt x="1218926" y="51844"/>
                  </a:lnTo>
                  <a:lnTo>
                    <a:pt x="1225352" y="47807"/>
                  </a:lnTo>
                  <a:lnTo>
                    <a:pt x="1227226" y="43112"/>
                  </a:lnTo>
                  <a:lnTo>
                    <a:pt x="1228725" y="14109"/>
                  </a:lnTo>
                  <a:lnTo>
                    <a:pt x="1227666" y="12576"/>
                  </a:lnTo>
                  <a:lnTo>
                    <a:pt x="1225903" y="11555"/>
                  </a:lnTo>
                  <a:lnTo>
                    <a:pt x="1219316" y="9546"/>
                  </a:lnTo>
                  <a:lnTo>
                    <a:pt x="1192076" y="9511"/>
                  </a:lnTo>
                  <a:lnTo>
                    <a:pt x="1191592" y="10569"/>
                  </a:lnTo>
                  <a:lnTo>
                    <a:pt x="1191054" y="14567"/>
                  </a:lnTo>
                  <a:lnTo>
                    <a:pt x="1189853" y="16057"/>
                  </a:lnTo>
                  <a:lnTo>
                    <a:pt x="1180950" y="19833"/>
                  </a:lnTo>
                  <a:lnTo>
                    <a:pt x="1172003" y="28159"/>
                  </a:lnTo>
                  <a:lnTo>
                    <a:pt x="1171575" y="73020"/>
                  </a:lnTo>
                  <a:lnTo>
                    <a:pt x="1171575" y="117461"/>
                  </a:lnTo>
                  <a:lnTo>
                    <a:pt x="1174397" y="123811"/>
                  </a:lnTo>
                  <a:lnTo>
                    <a:pt x="1189184" y="141372"/>
                  </a:lnTo>
                  <a:lnTo>
                    <a:pt x="1195255" y="142420"/>
                  </a:lnTo>
                  <a:lnTo>
                    <a:pt x="1222413" y="142850"/>
                  </a:lnTo>
                  <a:lnTo>
                    <a:pt x="1228742" y="140034"/>
                  </a:lnTo>
                  <a:lnTo>
                    <a:pt x="1231911" y="137801"/>
                  </a:lnTo>
                  <a:lnTo>
                    <a:pt x="1255316" y="131102"/>
                  </a:lnTo>
                  <a:lnTo>
                    <a:pt x="1276350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SMARTInkShape-896"/>
          <p:cNvSpPr/>
          <p:nvPr>
            <p:custDataLst>
              <p:tags r:id="rId6"/>
            </p:custDataLst>
          </p:nvPr>
        </p:nvSpPr>
        <p:spPr>
          <a:xfrm>
            <a:off x="3848100" y="1933575"/>
            <a:ext cx="190501" cy="142876"/>
          </a:xfrm>
          <a:custGeom>
            <a:avLst/>
            <a:gdLst/>
            <a:ahLst/>
            <a:cxnLst/>
            <a:rect l="0" t="0" r="0" b="0"/>
            <a:pathLst>
              <a:path w="190501" h="142876">
                <a:moveTo>
                  <a:pt x="133350" y="0"/>
                </a:moveTo>
                <a:lnTo>
                  <a:pt x="133350" y="0"/>
                </a:lnTo>
                <a:lnTo>
                  <a:pt x="123828" y="0"/>
                </a:lnTo>
                <a:lnTo>
                  <a:pt x="106109" y="17716"/>
                </a:lnTo>
                <a:lnTo>
                  <a:pt x="104892" y="27134"/>
                </a:lnTo>
                <a:lnTo>
                  <a:pt x="88967" y="45418"/>
                </a:lnTo>
                <a:lnTo>
                  <a:pt x="87166" y="51230"/>
                </a:lnTo>
                <a:lnTo>
                  <a:pt x="85628" y="53203"/>
                </a:lnTo>
                <a:lnTo>
                  <a:pt x="63372" y="70253"/>
                </a:lnTo>
                <a:lnTo>
                  <a:pt x="59915" y="76379"/>
                </a:lnTo>
                <a:lnTo>
                  <a:pt x="57321" y="82630"/>
                </a:lnTo>
                <a:lnTo>
                  <a:pt x="31841" y="112085"/>
                </a:lnTo>
                <a:lnTo>
                  <a:pt x="30026" y="117902"/>
                </a:lnTo>
                <a:lnTo>
                  <a:pt x="28485" y="119876"/>
                </a:lnTo>
                <a:lnTo>
                  <a:pt x="20501" y="123305"/>
                </a:lnTo>
                <a:lnTo>
                  <a:pt x="14424" y="123671"/>
                </a:lnTo>
                <a:lnTo>
                  <a:pt x="12791" y="124781"/>
                </a:lnTo>
                <a:lnTo>
                  <a:pt x="11702" y="126579"/>
                </a:lnTo>
                <a:lnTo>
                  <a:pt x="9563" y="133233"/>
                </a:lnTo>
                <a:lnTo>
                  <a:pt x="1327" y="133340"/>
                </a:lnTo>
                <a:lnTo>
                  <a:pt x="885" y="134401"/>
                </a:lnTo>
                <a:lnTo>
                  <a:pt x="0" y="142872"/>
                </a:lnTo>
                <a:lnTo>
                  <a:pt x="9132" y="142875"/>
                </a:lnTo>
                <a:lnTo>
                  <a:pt x="9491" y="134674"/>
                </a:lnTo>
                <a:lnTo>
                  <a:pt x="10560" y="134233"/>
                </a:lnTo>
                <a:lnTo>
                  <a:pt x="56979" y="133350"/>
                </a:lnTo>
                <a:lnTo>
                  <a:pt x="98435" y="133350"/>
                </a:lnTo>
                <a:lnTo>
                  <a:pt x="104780" y="130528"/>
                </a:lnTo>
                <a:lnTo>
                  <a:pt x="111127" y="126804"/>
                </a:lnTo>
                <a:lnTo>
                  <a:pt x="123825" y="124414"/>
                </a:lnTo>
                <a:lnTo>
                  <a:pt x="171338" y="123825"/>
                </a:lnTo>
                <a:lnTo>
                  <a:pt x="180537" y="123825"/>
                </a:lnTo>
                <a:lnTo>
                  <a:pt x="180936" y="132026"/>
                </a:lnTo>
                <a:lnTo>
                  <a:pt x="182007" y="132467"/>
                </a:lnTo>
                <a:lnTo>
                  <a:pt x="190500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SMARTInkShape-Group238"/>
          <p:cNvGrpSpPr/>
          <p:nvPr/>
        </p:nvGrpSpPr>
        <p:grpSpPr>
          <a:xfrm>
            <a:off x="4124325" y="1772054"/>
            <a:ext cx="942976" cy="237319"/>
            <a:chOff x="4124325" y="1772054"/>
            <a:chExt cx="942976" cy="237319"/>
          </a:xfrm>
        </p:grpSpPr>
        <p:sp>
          <p:nvSpPr>
            <p:cNvPr id="33" name="SMARTInkShape-897"/>
            <p:cNvSpPr/>
            <p:nvPr>
              <p:custDataLst>
                <p:tags r:id="rId415"/>
              </p:custDataLst>
            </p:nvPr>
          </p:nvSpPr>
          <p:spPr>
            <a:xfrm>
              <a:off x="4991100" y="1838326"/>
              <a:ext cx="19051" cy="133350"/>
            </a:xfrm>
            <a:custGeom>
              <a:avLst/>
              <a:gdLst/>
              <a:ahLst/>
              <a:cxnLst/>
              <a:rect l="0" t="0" r="0" b="0"/>
              <a:pathLst>
                <a:path w="19051" h="133350">
                  <a:moveTo>
                    <a:pt x="19050" y="9524"/>
                  </a:moveTo>
                  <a:lnTo>
                    <a:pt x="19050" y="9524"/>
                  </a:lnTo>
                  <a:lnTo>
                    <a:pt x="9917" y="391"/>
                  </a:lnTo>
                  <a:lnTo>
                    <a:pt x="18668" y="9"/>
                  </a:lnTo>
                  <a:lnTo>
                    <a:pt x="10816" y="0"/>
                  </a:lnTo>
                  <a:lnTo>
                    <a:pt x="10385" y="1058"/>
                  </a:lnTo>
                  <a:lnTo>
                    <a:pt x="9525" y="47681"/>
                  </a:lnTo>
                  <a:lnTo>
                    <a:pt x="9525" y="95249"/>
                  </a:lnTo>
                  <a:lnTo>
                    <a:pt x="9525" y="107949"/>
                  </a:lnTo>
                  <a:lnTo>
                    <a:pt x="6703" y="114299"/>
                  </a:lnTo>
                  <a:lnTo>
                    <a:pt x="1324" y="121943"/>
                  </a:lnTo>
                  <a:lnTo>
                    <a:pt x="0" y="1333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898"/>
            <p:cNvSpPr/>
            <p:nvPr>
              <p:custDataLst>
                <p:tags r:id="rId416"/>
              </p:custDataLst>
            </p:nvPr>
          </p:nvSpPr>
          <p:spPr>
            <a:xfrm>
              <a:off x="4933950" y="1895475"/>
              <a:ext cx="133351" cy="1"/>
            </a:xfrm>
            <a:custGeom>
              <a:avLst/>
              <a:gdLst/>
              <a:ahLst/>
              <a:cxnLst/>
              <a:rect l="0" t="0" r="0" b="0"/>
              <a:pathLst>
                <a:path w="133351" h="1">
                  <a:moveTo>
                    <a:pt x="0" y="0"/>
                  </a:moveTo>
                  <a:lnTo>
                    <a:pt x="0" y="0"/>
                  </a:lnTo>
                  <a:lnTo>
                    <a:pt x="44536" y="0"/>
                  </a:lnTo>
                  <a:lnTo>
                    <a:pt x="92075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899"/>
            <p:cNvSpPr/>
            <p:nvPr>
              <p:custDataLst>
                <p:tags r:id="rId417"/>
              </p:custDataLst>
            </p:nvPr>
          </p:nvSpPr>
          <p:spPr>
            <a:xfrm>
              <a:off x="4695942" y="1791139"/>
              <a:ext cx="141304" cy="180498"/>
            </a:xfrm>
            <a:custGeom>
              <a:avLst/>
              <a:gdLst/>
              <a:ahLst/>
              <a:cxnLst/>
              <a:rect l="0" t="0" r="0" b="0"/>
              <a:pathLst>
                <a:path w="141304" h="180498">
                  <a:moveTo>
                    <a:pt x="18933" y="75761"/>
                  </a:moveTo>
                  <a:lnTo>
                    <a:pt x="18933" y="75761"/>
                  </a:lnTo>
                  <a:lnTo>
                    <a:pt x="18933" y="66352"/>
                  </a:lnTo>
                  <a:lnTo>
                    <a:pt x="9408" y="66236"/>
                  </a:lnTo>
                  <a:lnTo>
                    <a:pt x="9408" y="88902"/>
                  </a:lnTo>
                  <a:lnTo>
                    <a:pt x="6586" y="95007"/>
                  </a:lnTo>
                  <a:lnTo>
                    <a:pt x="2862" y="101248"/>
                  </a:lnTo>
                  <a:lnTo>
                    <a:pt x="472" y="113878"/>
                  </a:lnTo>
                  <a:lnTo>
                    <a:pt x="0" y="126564"/>
                  </a:lnTo>
                  <a:lnTo>
                    <a:pt x="2757" y="132913"/>
                  </a:lnTo>
                  <a:lnTo>
                    <a:pt x="6452" y="139262"/>
                  </a:lnTo>
                  <a:lnTo>
                    <a:pt x="8824" y="151961"/>
                  </a:lnTo>
                  <a:lnTo>
                    <a:pt x="9293" y="164661"/>
                  </a:lnTo>
                  <a:lnTo>
                    <a:pt x="10389" y="166778"/>
                  </a:lnTo>
                  <a:lnTo>
                    <a:pt x="12179" y="168189"/>
                  </a:lnTo>
                  <a:lnTo>
                    <a:pt x="14431" y="169130"/>
                  </a:lnTo>
                  <a:lnTo>
                    <a:pt x="15931" y="170815"/>
                  </a:lnTo>
                  <a:lnTo>
                    <a:pt x="17599" y="175510"/>
                  </a:lnTo>
                  <a:lnTo>
                    <a:pt x="19102" y="177185"/>
                  </a:lnTo>
                  <a:lnTo>
                    <a:pt x="23594" y="179047"/>
                  </a:lnTo>
                  <a:lnTo>
                    <a:pt x="50722" y="180497"/>
                  </a:lnTo>
                  <a:lnTo>
                    <a:pt x="57050" y="177697"/>
                  </a:lnTo>
                  <a:lnTo>
                    <a:pt x="96984" y="148737"/>
                  </a:lnTo>
                  <a:lnTo>
                    <a:pt x="117242" y="121530"/>
                  </a:lnTo>
                  <a:lnTo>
                    <a:pt x="120834" y="111625"/>
                  </a:lnTo>
                  <a:lnTo>
                    <a:pt x="123489" y="101226"/>
                  </a:lnTo>
                  <a:lnTo>
                    <a:pt x="129875" y="88363"/>
                  </a:lnTo>
                  <a:lnTo>
                    <a:pt x="133297" y="72674"/>
                  </a:lnTo>
                  <a:lnTo>
                    <a:pt x="140576" y="57356"/>
                  </a:lnTo>
                  <a:lnTo>
                    <a:pt x="141303" y="53966"/>
                  </a:lnTo>
                  <a:lnTo>
                    <a:pt x="134429" y="31379"/>
                  </a:lnTo>
                  <a:lnTo>
                    <a:pt x="126923" y="21172"/>
                  </a:lnTo>
                  <a:lnTo>
                    <a:pt x="125137" y="15163"/>
                  </a:lnTo>
                  <a:lnTo>
                    <a:pt x="123603" y="13137"/>
                  </a:lnTo>
                  <a:lnTo>
                    <a:pt x="106412" y="1043"/>
                  </a:lnTo>
                  <a:lnTo>
                    <a:pt x="100121" y="0"/>
                  </a:lnTo>
                  <a:lnTo>
                    <a:pt x="94528" y="2578"/>
                  </a:lnTo>
                  <a:lnTo>
                    <a:pt x="88514" y="6194"/>
                  </a:lnTo>
                  <a:lnTo>
                    <a:pt x="79179" y="9287"/>
                  </a:lnTo>
                  <a:lnTo>
                    <a:pt x="72872" y="13762"/>
                  </a:lnTo>
                  <a:lnTo>
                    <a:pt x="69364" y="19278"/>
                  </a:lnTo>
                  <a:lnTo>
                    <a:pt x="62056" y="36499"/>
                  </a:lnTo>
                  <a:lnTo>
                    <a:pt x="50156" y="56140"/>
                  </a:lnTo>
                  <a:lnTo>
                    <a:pt x="42975" y="74355"/>
                  </a:lnTo>
                  <a:lnTo>
                    <a:pt x="32423" y="91789"/>
                  </a:lnTo>
                  <a:lnTo>
                    <a:pt x="28458" y="1233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900"/>
            <p:cNvSpPr/>
            <p:nvPr>
              <p:custDataLst>
                <p:tags r:id="rId418"/>
              </p:custDataLst>
            </p:nvPr>
          </p:nvSpPr>
          <p:spPr>
            <a:xfrm>
              <a:off x="4459058" y="1905000"/>
              <a:ext cx="141518" cy="28574"/>
            </a:xfrm>
            <a:custGeom>
              <a:avLst/>
              <a:gdLst/>
              <a:ahLst/>
              <a:cxnLst/>
              <a:rect l="0" t="0" r="0" b="0"/>
              <a:pathLst>
                <a:path w="141518" h="28574">
                  <a:moveTo>
                    <a:pt x="17692" y="9525"/>
                  </a:moveTo>
                  <a:lnTo>
                    <a:pt x="17692" y="9525"/>
                  </a:lnTo>
                  <a:lnTo>
                    <a:pt x="8559" y="9525"/>
                  </a:lnTo>
                  <a:lnTo>
                    <a:pt x="0" y="25927"/>
                  </a:lnTo>
                  <a:lnTo>
                    <a:pt x="606" y="26810"/>
                  </a:lnTo>
                  <a:lnTo>
                    <a:pt x="6962" y="28342"/>
                  </a:lnTo>
                  <a:lnTo>
                    <a:pt x="30824" y="28573"/>
                  </a:lnTo>
                  <a:lnTo>
                    <a:pt x="36934" y="25752"/>
                  </a:lnTo>
                  <a:lnTo>
                    <a:pt x="40045" y="23518"/>
                  </a:lnTo>
                  <a:lnTo>
                    <a:pt x="54537" y="20374"/>
                  </a:lnTo>
                  <a:lnTo>
                    <a:pt x="70792" y="18253"/>
                  </a:lnTo>
                  <a:lnTo>
                    <a:pt x="84195" y="11563"/>
                  </a:lnTo>
                  <a:lnTo>
                    <a:pt x="110941" y="6882"/>
                  </a:lnTo>
                  <a:lnTo>
                    <a:pt x="118403" y="3059"/>
                  </a:lnTo>
                  <a:lnTo>
                    <a:pt x="14151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901"/>
            <p:cNvSpPr/>
            <p:nvPr>
              <p:custDataLst>
                <p:tags r:id="rId419"/>
              </p:custDataLst>
            </p:nvPr>
          </p:nvSpPr>
          <p:spPr>
            <a:xfrm>
              <a:off x="4572000" y="1809750"/>
              <a:ext cx="9526" cy="190501"/>
            </a:xfrm>
            <a:custGeom>
              <a:avLst/>
              <a:gdLst/>
              <a:ahLst/>
              <a:cxnLst/>
              <a:rect l="0" t="0" r="0" b="0"/>
              <a:pathLst>
                <a:path w="9526" h="190501">
                  <a:moveTo>
                    <a:pt x="0" y="0"/>
                  </a:moveTo>
                  <a:lnTo>
                    <a:pt x="0" y="0"/>
                  </a:lnTo>
                  <a:lnTo>
                    <a:pt x="0" y="36346"/>
                  </a:lnTo>
                  <a:lnTo>
                    <a:pt x="6546" y="45358"/>
                  </a:lnTo>
                  <a:lnTo>
                    <a:pt x="8642" y="54244"/>
                  </a:lnTo>
                  <a:lnTo>
                    <a:pt x="9522" y="98426"/>
                  </a:lnTo>
                  <a:lnTo>
                    <a:pt x="9525" y="145934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902"/>
            <p:cNvSpPr/>
            <p:nvPr>
              <p:custDataLst>
                <p:tags r:id="rId420"/>
              </p:custDataLst>
            </p:nvPr>
          </p:nvSpPr>
          <p:spPr>
            <a:xfrm>
              <a:off x="4191000" y="1772054"/>
              <a:ext cx="333376" cy="237319"/>
            </a:xfrm>
            <a:custGeom>
              <a:avLst/>
              <a:gdLst/>
              <a:ahLst/>
              <a:cxnLst/>
              <a:rect l="0" t="0" r="0" b="0"/>
              <a:pathLst>
                <a:path w="333376" h="237319">
                  <a:moveTo>
                    <a:pt x="38100" y="37696"/>
                  </a:moveTo>
                  <a:lnTo>
                    <a:pt x="38100" y="37696"/>
                  </a:lnTo>
                  <a:lnTo>
                    <a:pt x="30561" y="55596"/>
                  </a:lnTo>
                  <a:lnTo>
                    <a:pt x="28590" y="102376"/>
                  </a:lnTo>
                  <a:lnTo>
                    <a:pt x="27524" y="110893"/>
                  </a:lnTo>
                  <a:lnTo>
                    <a:pt x="20375" y="134680"/>
                  </a:lnTo>
                  <a:lnTo>
                    <a:pt x="18069" y="167962"/>
                  </a:lnTo>
                  <a:lnTo>
                    <a:pt x="10414" y="195478"/>
                  </a:lnTo>
                  <a:lnTo>
                    <a:pt x="9642" y="207137"/>
                  </a:lnTo>
                  <a:lnTo>
                    <a:pt x="117" y="218539"/>
                  </a:lnTo>
                  <a:lnTo>
                    <a:pt x="0" y="173010"/>
                  </a:lnTo>
                  <a:lnTo>
                    <a:pt x="1058" y="147825"/>
                  </a:lnTo>
                  <a:lnTo>
                    <a:pt x="8936" y="107135"/>
                  </a:lnTo>
                  <a:lnTo>
                    <a:pt x="10506" y="82314"/>
                  </a:lnTo>
                  <a:lnTo>
                    <a:pt x="17716" y="63536"/>
                  </a:lnTo>
                  <a:lnTo>
                    <a:pt x="19845" y="44995"/>
                  </a:lnTo>
                  <a:lnTo>
                    <a:pt x="21696" y="42562"/>
                  </a:lnTo>
                  <a:lnTo>
                    <a:pt x="23989" y="40940"/>
                  </a:lnTo>
                  <a:lnTo>
                    <a:pt x="25517" y="38800"/>
                  </a:lnTo>
                  <a:lnTo>
                    <a:pt x="27217" y="33601"/>
                  </a:lnTo>
                  <a:lnTo>
                    <a:pt x="28173" y="24723"/>
                  </a:lnTo>
                  <a:lnTo>
                    <a:pt x="29365" y="22697"/>
                  </a:lnTo>
                  <a:lnTo>
                    <a:pt x="31219" y="21347"/>
                  </a:lnTo>
                  <a:lnTo>
                    <a:pt x="36100" y="18788"/>
                  </a:lnTo>
                  <a:lnTo>
                    <a:pt x="45898" y="10603"/>
                  </a:lnTo>
                  <a:lnTo>
                    <a:pt x="52170" y="9560"/>
                  </a:lnTo>
                  <a:lnTo>
                    <a:pt x="53830" y="8356"/>
                  </a:lnTo>
                  <a:lnTo>
                    <a:pt x="54937" y="6494"/>
                  </a:lnTo>
                  <a:lnTo>
                    <a:pt x="55674" y="4195"/>
                  </a:lnTo>
                  <a:lnTo>
                    <a:pt x="57224" y="2662"/>
                  </a:lnTo>
                  <a:lnTo>
                    <a:pt x="61769" y="959"/>
                  </a:lnTo>
                  <a:lnTo>
                    <a:pt x="70278" y="0"/>
                  </a:lnTo>
                  <a:lnTo>
                    <a:pt x="72252" y="924"/>
                  </a:lnTo>
                  <a:lnTo>
                    <a:pt x="73568" y="2598"/>
                  </a:lnTo>
                  <a:lnTo>
                    <a:pt x="74445" y="4772"/>
                  </a:lnTo>
                  <a:lnTo>
                    <a:pt x="76088" y="6222"/>
                  </a:lnTo>
                  <a:lnTo>
                    <a:pt x="84247" y="8739"/>
                  </a:lnTo>
                  <a:lnTo>
                    <a:pt x="85068" y="11774"/>
                  </a:lnTo>
                  <a:lnTo>
                    <a:pt x="85287" y="14064"/>
                  </a:lnTo>
                  <a:lnTo>
                    <a:pt x="86491" y="15592"/>
                  </a:lnTo>
                  <a:lnTo>
                    <a:pt x="90651" y="17289"/>
                  </a:lnTo>
                  <a:lnTo>
                    <a:pt x="92184" y="18799"/>
                  </a:lnTo>
                  <a:lnTo>
                    <a:pt x="93888" y="23300"/>
                  </a:lnTo>
                  <a:lnTo>
                    <a:pt x="93283" y="25982"/>
                  </a:lnTo>
                  <a:lnTo>
                    <a:pt x="87531" y="37891"/>
                  </a:lnTo>
                  <a:lnTo>
                    <a:pt x="84905" y="53597"/>
                  </a:lnTo>
                  <a:lnTo>
                    <a:pt x="78233" y="66276"/>
                  </a:lnTo>
                  <a:lnTo>
                    <a:pt x="77555" y="69449"/>
                  </a:lnTo>
                  <a:lnTo>
                    <a:pt x="71545" y="78972"/>
                  </a:lnTo>
                  <a:lnTo>
                    <a:pt x="61091" y="91671"/>
                  </a:lnTo>
                  <a:lnTo>
                    <a:pt x="58901" y="98021"/>
                  </a:lnTo>
                  <a:lnTo>
                    <a:pt x="57259" y="100138"/>
                  </a:lnTo>
                  <a:lnTo>
                    <a:pt x="50950" y="104175"/>
                  </a:lnTo>
                  <a:lnTo>
                    <a:pt x="49102" y="108870"/>
                  </a:lnTo>
                  <a:lnTo>
                    <a:pt x="47551" y="110545"/>
                  </a:lnTo>
                  <a:lnTo>
                    <a:pt x="38103" y="113895"/>
                  </a:lnTo>
                  <a:lnTo>
                    <a:pt x="52289" y="113896"/>
                  </a:lnTo>
                  <a:lnTo>
                    <a:pt x="57812" y="111074"/>
                  </a:lnTo>
                  <a:lnTo>
                    <a:pt x="64924" y="105695"/>
                  </a:lnTo>
                  <a:lnTo>
                    <a:pt x="73933" y="104633"/>
                  </a:lnTo>
                  <a:lnTo>
                    <a:pt x="93404" y="104381"/>
                  </a:lnTo>
                  <a:lnTo>
                    <a:pt x="102489" y="110919"/>
                  </a:lnTo>
                  <a:lnTo>
                    <a:pt x="111389" y="113014"/>
                  </a:lnTo>
                  <a:lnTo>
                    <a:pt x="117592" y="113504"/>
                  </a:lnTo>
                  <a:lnTo>
                    <a:pt x="119670" y="114693"/>
                  </a:lnTo>
                  <a:lnTo>
                    <a:pt x="121055" y="116544"/>
                  </a:lnTo>
                  <a:lnTo>
                    <a:pt x="123653" y="121423"/>
                  </a:lnTo>
                  <a:lnTo>
                    <a:pt x="138905" y="139399"/>
                  </a:lnTo>
                  <a:lnTo>
                    <a:pt x="142352" y="150128"/>
                  </a:lnTo>
                  <a:lnTo>
                    <a:pt x="142871" y="183780"/>
                  </a:lnTo>
                  <a:lnTo>
                    <a:pt x="141814" y="185886"/>
                  </a:lnTo>
                  <a:lnTo>
                    <a:pt x="140051" y="187289"/>
                  </a:lnTo>
                  <a:lnTo>
                    <a:pt x="135270" y="189907"/>
                  </a:lnTo>
                  <a:lnTo>
                    <a:pt x="117365" y="205175"/>
                  </a:lnTo>
                  <a:lnTo>
                    <a:pt x="104753" y="211184"/>
                  </a:lnTo>
                  <a:lnTo>
                    <a:pt x="88016" y="224925"/>
                  </a:lnTo>
                  <a:lnTo>
                    <a:pt x="79113" y="227227"/>
                  </a:lnTo>
                  <a:lnTo>
                    <a:pt x="72909" y="227765"/>
                  </a:lnTo>
                  <a:lnTo>
                    <a:pt x="70831" y="228967"/>
                  </a:lnTo>
                  <a:lnTo>
                    <a:pt x="69445" y="230827"/>
                  </a:lnTo>
                  <a:lnTo>
                    <a:pt x="68522" y="233125"/>
                  </a:lnTo>
                  <a:lnTo>
                    <a:pt x="66847" y="234657"/>
                  </a:lnTo>
                  <a:lnTo>
                    <a:pt x="58636" y="237318"/>
                  </a:lnTo>
                  <a:lnTo>
                    <a:pt x="58141" y="236394"/>
                  </a:lnTo>
                  <a:lnTo>
                    <a:pt x="57280" y="229484"/>
                  </a:lnTo>
                  <a:lnTo>
                    <a:pt x="62245" y="223521"/>
                  </a:lnTo>
                  <a:lnTo>
                    <a:pt x="67528" y="220827"/>
                  </a:lnTo>
                  <a:lnTo>
                    <a:pt x="70419" y="220108"/>
                  </a:lnTo>
                  <a:lnTo>
                    <a:pt x="79544" y="214040"/>
                  </a:lnTo>
                  <a:lnTo>
                    <a:pt x="98094" y="191890"/>
                  </a:lnTo>
                  <a:lnTo>
                    <a:pt x="126316" y="173399"/>
                  </a:lnTo>
                  <a:lnTo>
                    <a:pt x="162535" y="135534"/>
                  </a:lnTo>
                  <a:lnTo>
                    <a:pt x="206411" y="102671"/>
                  </a:lnTo>
                  <a:lnTo>
                    <a:pt x="250827" y="70415"/>
                  </a:lnTo>
                  <a:lnTo>
                    <a:pt x="284914" y="50100"/>
                  </a:lnTo>
                  <a:lnTo>
                    <a:pt x="291728" y="47442"/>
                  </a:lnTo>
                  <a:lnTo>
                    <a:pt x="301515" y="41054"/>
                  </a:lnTo>
                  <a:lnTo>
                    <a:pt x="311117" y="37633"/>
                  </a:lnTo>
                  <a:lnTo>
                    <a:pt x="320665" y="31445"/>
                  </a:lnTo>
                  <a:lnTo>
                    <a:pt x="333327" y="28182"/>
                  </a:lnTo>
                  <a:lnTo>
                    <a:pt x="333375" y="42636"/>
                  </a:lnTo>
                  <a:lnTo>
                    <a:pt x="332317" y="44164"/>
                  </a:lnTo>
                  <a:lnTo>
                    <a:pt x="330553" y="45183"/>
                  </a:lnTo>
                  <a:lnTo>
                    <a:pt x="328318" y="45863"/>
                  </a:lnTo>
                  <a:lnTo>
                    <a:pt x="326829" y="47374"/>
                  </a:lnTo>
                  <a:lnTo>
                    <a:pt x="323054" y="56842"/>
                  </a:lnTo>
                  <a:lnTo>
                    <a:pt x="317382" y="64065"/>
                  </a:lnTo>
                  <a:lnTo>
                    <a:pt x="314173" y="72908"/>
                  </a:lnTo>
                  <a:lnTo>
                    <a:pt x="308047" y="82231"/>
                  </a:lnTo>
                  <a:lnTo>
                    <a:pt x="304704" y="91696"/>
                  </a:lnTo>
                  <a:lnTo>
                    <a:pt x="288381" y="113898"/>
                  </a:lnTo>
                  <a:lnTo>
                    <a:pt x="283158" y="140485"/>
                  </a:lnTo>
                  <a:lnTo>
                    <a:pt x="279306" y="147938"/>
                  </a:lnTo>
                  <a:lnTo>
                    <a:pt x="276080" y="158084"/>
                  </a:lnTo>
                  <a:lnTo>
                    <a:pt x="269949" y="168852"/>
                  </a:lnTo>
                  <a:lnTo>
                    <a:pt x="265726" y="197065"/>
                  </a:lnTo>
                  <a:lnTo>
                    <a:pt x="260179" y="206155"/>
                  </a:lnTo>
                  <a:lnTo>
                    <a:pt x="257292" y="218121"/>
                  </a:lnTo>
                  <a:lnTo>
                    <a:pt x="266700" y="2091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903"/>
            <p:cNvSpPr/>
            <p:nvPr>
              <p:custDataLst>
                <p:tags r:id="rId421"/>
              </p:custDataLst>
            </p:nvPr>
          </p:nvSpPr>
          <p:spPr>
            <a:xfrm>
              <a:off x="4124325" y="19907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SMARTInkShape-Group239"/>
          <p:cNvGrpSpPr/>
          <p:nvPr/>
        </p:nvGrpSpPr>
        <p:grpSpPr>
          <a:xfrm>
            <a:off x="5249610" y="1705091"/>
            <a:ext cx="1246441" cy="238010"/>
            <a:chOff x="5249610" y="1705091"/>
            <a:chExt cx="1246441" cy="238010"/>
          </a:xfrm>
        </p:grpSpPr>
        <p:sp>
          <p:nvSpPr>
            <p:cNvPr id="41" name="SMARTInkShape-904"/>
            <p:cNvSpPr/>
            <p:nvPr>
              <p:custDataLst>
                <p:tags r:id="rId409"/>
              </p:custDataLst>
            </p:nvPr>
          </p:nvSpPr>
          <p:spPr>
            <a:xfrm>
              <a:off x="6286500" y="1885950"/>
              <a:ext cx="209551" cy="28576"/>
            </a:xfrm>
            <a:custGeom>
              <a:avLst/>
              <a:gdLst/>
              <a:ahLst/>
              <a:cxnLst/>
              <a:rect l="0" t="0" r="0" b="0"/>
              <a:pathLst>
                <a:path w="209551" h="28576">
                  <a:moveTo>
                    <a:pt x="0" y="28575"/>
                  </a:moveTo>
                  <a:lnTo>
                    <a:pt x="0" y="28575"/>
                  </a:lnTo>
                  <a:lnTo>
                    <a:pt x="8201" y="28575"/>
                  </a:lnTo>
                  <a:lnTo>
                    <a:pt x="16868" y="22029"/>
                  </a:lnTo>
                  <a:lnTo>
                    <a:pt x="25693" y="19933"/>
                  </a:lnTo>
                  <a:lnTo>
                    <a:pt x="65442" y="17994"/>
                  </a:lnTo>
                  <a:lnTo>
                    <a:pt x="93010" y="9917"/>
                  </a:lnTo>
                  <a:lnTo>
                    <a:pt x="117911" y="8490"/>
                  </a:lnTo>
                  <a:lnTo>
                    <a:pt x="140886" y="393"/>
                  </a:lnTo>
                  <a:lnTo>
                    <a:pt x="185477" y="0"/>
                  </a:lnTo>
                  <a:lnTo>
                    <a:pt x="187151" y="1058"/>
                  </a:lnTo>
                  <a:lnTo>
                    <a:pt x="188268" y="2823"/>
                  </a:lnTo>
                  <a:lnTo>
                    <a:pt x="189012" y="5057"/>
                  </a:lnTo>
                  <a:lnTo>
                    <a:pt x="190566" y="6546"/>
                  </a:lnTo>
                  <a:lnTo>
                    <a:pt x="198570" y="9133"/>
                  </a:lnTo>
                  <a:lnTo>
                    <a:pt x="2095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905"/>
            <p:cNvSpPr/>
            <p:nvPr>
              <p:custDataLst>
                <p:tags r:id="rId410"/>
              </p:custDataLst>
            </p:nvPr>
          </p:nvSpPr>
          <p:spPr>
            <a:xfrm>
              <a:off x="6296025" y="1820599"/>
              <a:ext cx="142840" cy="17727"/>
            </a:xfrm>
            <a:custGeom>
              <a:avLst/>
              <a:gdLst/>
              <a:ahLst/>
              <a:cxnLst/>
              <a:rect l="0" t="0" r="0" b="0"/>
              <a:pathLst>
                <a:path w="142840" h="17727">
                  <a:moveTo>
                    <a:pt x="0" y="8201"/>
                  </a:moveTo>
                  <a:lnTo>
                    <a:pt x="0" y="8201"/>
                  </a:lnTo>
                  <a:lnTo>
                    <a:pt x="0" y="13257"/>
                  </a:lnTo>
                  <a:lnTo>
                    <a:pt x="1058" y="14747"/>
                  </a:lnTo>
                  <a:lnTo>
                    <a:pt x="2822" y="15740"/>
                  </a:lnTo>
                  <a:lnTo>
                    <a:pt x="9701" y="17464"/>
                  </a:lnTo>
                  <a:lnTo>
                    <a:pt x="54882" y="17726"/>
                  </a:lnTo>
                  <a:lnTo>
                    <a:pt x="60728" y="17726"/>
                  </a:lnTo>
                  <a:lnTo>
                    <a:pt x="66854" y="14904"/>
                  </a:lnTo>
                  <a:lnTo>
                    <a:pt x="73104" y="11180"/>
                  </a:lnTo>
                  <a:lnTo>
                    <a:pt x="85742" y="8790"/>
                  </a:lnTo>
                  <a:lnTo>
                    <a:pt x="132792" y="8201"/>
                  </a:lnTo>
                  <a:lnTo>
                    <a:pt x="141503" y="0"/>
                  </a:lnTo>
                  <a:lnTo>
                    <a:pt x="141960" y="617"/>
                  </a:lnTo>
                  <a:lnTo>
                    <a:pt x="142839" y="7843"/>
                  </a:lnTo>
                  <a:lnTo>
                    <a:pt x="1333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906"/>
            <p:cNvSpPr/>
            <p:nvPr>
              <p:custDataLst>
                <p:tags r:id="rId411"/>
              </p:custDataLst>
            </p:nvPr>
          </p:nvSpPr>
          <p:spPr>
            <a:xfrm>
              <a:off x="5581684" y="1838335"/>
              <a:ext cx="51425" cy="9516"/>
            </a:xfrm>
            <a:custGeom>
              <a:avLst/>
              <a:gdLst/>
              <a:ahLst/>
              <a:cxnLst/>
              <a:rect l="0" t="0" r="0" b="0"/>
              <a:pathLst>
                <a:path w="51425" h="9516">
                  <a:moveTo>
                    <a:pt x="9491" y="9515"/>
                  </a:moveTo>
                  <a:lnTo>
                    <a:pt x="9491" y="9515"/>
                  </a:lnTo>
                  <a:lnTo>
                    <a:pt x="9491" y="4459"/>
                  </a:lnTo>
                  <a:lnTo>
                    <a:pt x="8433" y="2969"/>
                  </a:lnTo>
                  <a:lnTo>
                    <a:pt x="6669" y="1976"/>
                  </a:lnTo>
                  <a:lnTo>
                    <a:pt x="0" y="0"/>
                  </a:lnTo>
                  <a:lnTo>
                    <a:pt x="8170" y="8192"/>
                  </a:lnTo>
                  <a:lnTo>
                    <a:pt x="14156" y="9123"/>
                  </a:lnTo>
                  <a:lnTo>
                    <a:pt x="51424" y="9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907"/>
            <p:cNvSpPr/>
            <p:nvPr>
              <p:custDataLst>
                <p:tags r:id="rId412"/>
              </p:custDataLst>
            </p:nvPr>
          </p:nvSpPr>
          <p:spPr>
            <a:xfrm>
              <a:off x="5648325" y="1895116"/>
              <a:ext cx="1149" cy="9885"/>
            </a:xfrm>
            <a:custGeom>
              <a:avLst/>
              <a:gdLst/>
              <a:ahLst/>
              <a:cxnLst/>
              <a:rect l="0" t="0" r="0" b="0"/>
              <a:pathLst>
                <a:path w="1149" h="9885">
                  <a:moveTo>
                    <a:pt x="1148" y="0"/>
                  </a:moveTo>
                  <a:lnTo>
                    <a:pt x="1148" y="0"/>
                  </a:lnTo>
                  <a:lnTo>
                    <a:pt x="0" y="98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908"/>
            <p:cNvSpPr/>
            <p:nvPr>
              <p:custDataLst>
                <p:tags r:id="rId413"/>
              </p:custDataLst>
            </p:nvPr>
          </p:nvSpPr>
          <p:spPr>
            <a:xfrm>
              <a:off x="5553113" y="1705091"/>
              <a:ext cx="85572" cy="209435"/>
            </a:xfrm>
            <a:custGeom>
              <a:avLst/>
              <a:gdLst/>
              <a:ahLst/>
              <a:cxnLst/>
              <a:rect l="0" t="0" r="0" b="0"/>
              <a:pathLst>
                <a:path w="85572" h="209435">
                  <a:moveTo>
                    <a:pt x="76162" y="9409"/>
                  </a:moveTo>
                  <a:lnTo>
                    <a:pt x="76162" y="9409"/>
                  </a:lnTo>
                  <a:lnTo>
                    <a:pt x="85571" y="0"/>
                  </a:lnTo>
                  <a:lnTo>
                    <a:pt x="67971" y="17600"/>
                  </a:lnTo>
                  <a:lnTo>
                    <a:pt x="65842" y="26275"/>
                  </a:lnTo>
                  <a:lnTo>
                    <a:pt x="60169" y="35103"/>
                  </a:lnTo>
                  <a:lnTo>
                    <a:pt x="56960" y="44421"/>
                  </a:lnTo>
                  <a:lnTo>
                    <a:pt x="40689" y="66564"/>
                  </a:lnTo>
                  <a:lnTo>
                    <a:pt x="23918" y="112498"/>
                  </a:lnTo>
                  <a:lnTo>
                    <a:pt x="9396" y="157667"/>
                  </a:lnTo>
                  <a:lnTo>
                    <a:pt x="2139" y="171143"/>
                  </a:lnTo>
                  <a:lnTo>
                    <a:pt x="0" y="198024"/>
                  </a:lnTo>
                  <a:lnTo>
                    <a:pt x="9487" y="2094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909"/>
            <p:cNvSpPr/>
            <p:nvPr>
              <p:custDataLst>
                <p:tags r:id="rId414"/>
              </p:custDataLst>
            </p:nvPr>
          </p:nvSpPr>
          <p:spPr>
            <a:xfrm>
              <a:off x="5249610" y="1838325"/>
              <a:ext cx="160591" cy="104776"/>
            </a:xfrm>
            <a:custGeom>
              <a:avLst/>
              <a:gdLst/>
              <a:ahLst/>
              <a:cxnLst/>
              <a:rect l="0" t="0" r="0" b="0"/>
              <a:pathLst>
                <a:path w="160591" h="104776">
                  <a:moveTo>
                    <a:pt x="93915" y="9525"/>
                  </a:moveTo>
                  <a:lnTo>
                    <a:pt x="93915" y="9525"/>
                  </a:lnTo>
                  <a:lnTo>
                    <a:pt x="93915" y="0"/>
                  </a:lnTo>
                  <a:lnTo>
                    <a:pt x="84782" y="0"/>
                  </a:lnTo>
                  <a:lnTo>
                    <a:pt x="84424" y="8201"/>
                  </a:lnTo>
                  <a:lnTo>
                    <a:pt x="77851" y="16868"/>
                  </a:lnTo>
                  <a:lnTo>
                    <a:pt x="76192" y="22666"/>
                  </a:lnTo>
                  <a:lnTo>
                    <a:pt x="74691" y="24636"/>
                  </a:lnTo>
                  <a:lnTo>
                    <a:pt x="33194" y="60728"/>
                  </a:lnTo>
                  <a:lnTo>
                    <a:pt x="29886" y="66854"/>
                  </a:lnTo>
                  <a:lnTo>
                    <a:pt x="29004" y="69969"/>
                  </a:lnTo>
                  <a:lnTo>
                    <a:pt x="27357" y="72046"/>
                  </a:lnTo>
                  <a:lnTo>
                    <a:pt x="21043" y="76028"/>
                  </a:lnTo>
                  <a:lnTo>
                    <a:pt x="19194" y="80709"/>
                  </a:lnTo>
                  <a:lnTo>
                    <a:pt x="17642" y="82381"/>
                  </a:lnTo>
                  <a:lnTo>
                    <a:pt x="13097" y="84239"/>
                  </a:lnTo>
                  <a:lnTo>
                    <a:pt x="11461" y="85793"/>
                  </a:lnTo>
                  <a:lnTo>
                    <a:pt x="8317" y="94819"/>
                  </a:lnTo>
                  <a:lnTo>
                    <a:pt x="0" y="95212"/>
                  </a:lnTo>
                  <a:lnTo>
                    <a:pt x="6983" y="95247"/>
                  </a:lnTo>
                  <a:lnTo>
                    <a:pt x="7654" y="98071"/>
                  </a:lnTo>
                  <a:lnTo>
                    <a:pt x="7832" y="100305"/>
                  </a:lnTo>
                  <a:lnTo>
                    <a:pt x="9010" y="101795"/>
                  </a:lnTo>
                  <a:lnTo>
                    <a:pt x="16359" y="104383"/>
                  </a:lnTo>
                  <a:lnTo>
                    <a:pt x="59109" y="104775"/>
                  </a:lnTo>
                  <a:lnTo>
                    <a:pt x="65394" y="101952"/>
                  </a:lnTo>
                  <a:lnTo>
                    <a:pt x="71714" y="98229"/>
                  </a:lnTo>
                  <a:lnTo>
                    <a:pt x="82511" y="95642"/>
                  </a:lnTo>
                  <a:lnTo>
                    <a:pt x="129234" y="95251"/>
                  </a:lnTo>
                  <a:lnTo>
                    <a:pt x="155994" y="95250"/>
                  </a:lnTo>
                  <a:lnTo>
                    <a:pt x="157525" y="94192"/>
                  </a:lnTo>
                  <a:lnTo>
                    <a:pt x="158547" y="92428"/>
                  </a:lnTo>
                  <a:lnTo>
                    <a:pt x="16059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SMARTInkShape-Group240"/>
          <p:cNvGrpSpPr/>
          <p:nvPr/>
        </p:nvGrpSpPr>
        <p:grpSpPr>
          <a:xfrm>
            <a:off x="6629411" y="1609728"/>
            <a:ext cx="1533515" cy="514333"/>
            <a:chOff x="6629411" y="1609728"/>
            <a:chExt cx="1533515" cy="514333"/>
          </a:xfrm>
        </p:grpSpPr>
        <p:sp>
          <p:nvSpPr>
            <p:cNvPr id="48" name="SMARTInkShape-910"/>
            <p:cNvSpPr/>
            <p:nvPr>
              <p:custDataLst>
                <p:tags r:id="rId399"/>
              </p:custDataLst>
            </p:nvPr>
          </p:nvSpPr>
          <p:spPr>
            <a:xfrm>
              <a:off x="8029968" y="1714503"/>
              <a:ext cx="56758" cy="171448"/>
            </a:xfrm>
            <a:custGeom>
              <a:avLst/>
              <a:gdLst/>
              <a:ahLst/>
              <a:cxnLst/>
              <a:rect l="0" t="0" r="0" b="0"/>
              <a:pathLst>
                <a:path w="56758" h="171448">
                  <a:moveTo>
                    <a:pt x="56757" y="9522"/>
                  </a:moveTo>
                  <a:lnTo>
                    <a:pt x="56757" y="9522"/>
                  </a:lnTo>
                  <a:lnTo>
                    <a:pt x="47625" y="389"/>
                  </a:lnTo>
                  <a:lnTo>
                    <a:pt x="37826" y="0"/>
                  </a:lnTo>
                  <a:lnTo>
                    <a:pt x="37742" y="5054"/>
                  </a:lnTo>
                  <a:lnTo>
                    <a:pt x="36673" y="6543"/>
                  </a:lnTo>
                  <a:lnTo>
                    <a:pt x="32661" y="8198"/>
                  </a:lnTo>
                  <a:lnTo>
                    <a:pt x="31168" y="9698"/>
                  </a:lnTo>
                  <a:lnTo>
                    <a:pt x="29509" y="14186"/>
                  </a:lnTo>
                  <a:lnTo>
                    <a:pt x="27201" y="35009"/>
                  </a:lnTo>
                  <a:lnTo>
                    <a:pt x="20658" y="47639"/>
                  </a:lnTo>
                  <a:lnTo>
                    <a:pt x="18673" y="95073"/>
                  </a:lnTo>
                  <a:lnTo>
                    <a:pt x="18667" y="98306"/>
                  </a:lnTo>
                  <a:lnTo>
                    <a:pt x="9248" y="137729"/>
                  </a:lnTo>
                  <a:lnTo>
                    <a:pt x="9166" y="146405"/>
                  </a:lnTo>
                  <a:lnTo>
                    <a:pt x="8096" y="148402"/>
                  </a:lnTo>
                  <a:lnTo>
                    <a:pt x="6325" y="149734"/>
                  </a:lnTo>
                  <a:lnTo>
                    <a:pt x="4086" y="150621"/>
                  </a:lnTo>
                  <a:lnTo>
                    <a:pt x="2593" y="152272"/>
                  </a:lnTo>
                  <a:lnTo>
                    <a:pt x="934" y="156927"/>
                  </a:lnTo>
                  <a:lnTo>
                    <a:pt x="0" y="165499"/>
                  </a:lnTo>
                  <a:lnTo>
                    <a:pt x="927" y="167481"/>
                  </a:lnTo>
                  <a:lnTo>
                    <a:pt x="2604" y="168803"/>
                  </a:lnTo>
                  <a:lnTo>
                    <a:pt x="9132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911"/>
            <p:cNvSpPr/>
            <p:nvPr>
              <p:custDataLst>
                <p:tags r:id="rId400"/>
              </p:custDataLst>
            </p:nvPr>
          </p:nvSpPr>
          <p:spPr>
            <a:xfrm>
              <a:off x="7981950" y="1781175"/>
              <a:ext cx="180976" cy="27242"/>
            </a:xfrm>
            <a:custGeom>
              <a:avLst/>
              <a:gdLst/>
              <a:ahLst/>
              <a:cxnLst/>
              <a:rect l="0" t="0" r="0" b="0"/>
              <a:pathLst>
                <a:path w="180976" h="27242">
                  <a:moveTo>
                    <a:pt x="0" y="9525"/>
                  </a:moveTo>
                  <a:lnTo>
                    <a:pt x="0" y="9525"/>
                  </a:lnTo>
                  <a:lnTo>
                    <a:pt x="14465" y="9525"/>
                  </a:lnTo>
                  <a:lnTo>
                    <a:pt x="15994" y="10583"/>
                  </a:lnTo>
                  <a:lnTo>
                    <a:pt x="17012" y="12347"/>
                  </a:lnTo>
                  <a:lnTo>
                    <a:pt x="18648" y="17726"/>
                  </a:lnTo>
                  <a:lnTo>
                    <a:pt x="21693" y="18461"/>
                  </a:lnTo>
                  <a:lnTo>
                    <a:pt x="32272" y="18934"/>
                  </a:lnTo>
                  <a:lnTo>
                    <a:pt x="34215" y="20031"/>
                  </a:lnTo>
                  <a:lnTo>
                    <a:pt x="35510" y="21821"/>
                  </a:lnTo>
                  <a:lnTo>
                    <a:pt x="36374" y="24072"/>
                  </a:lnTo>
                  <a:lnTo>
                    <a:pt x="38007" y="25573"/>
                  </a:lnTo>
                  <a:lnTo>
                    <a:pt x="42645" y="27241"/>
                  </a:lnTo>
                  <a:lnTo>
                    <a:pt x="87862" y="19156"/>
                  </a:lnTo>
                  <a:lnTo>
                    <a:pt x="98118" y="19081"/>
                  </a:lnTo>
                  <a:lnTo>
                    <a:pt x="104639" y="16242"/>
                  </a:lnTo>
                  <a:lnTo>
                    <a:pt x="111064" y="12510"/>
                  </a:lnTo>
                  <a:lnTo>
                    <a:pt x="121690" y="10410"/>
                  </a:lnTo>
                  <a:lnTo>
                    <a:pt x="169201" y="9526"/>
                  </a:lnTo>
                  <a:lnTo>
                    <a:pt x="169951" y="9526"/>
                  </a:lnTo>
                  <a:lnTo>
                    <a:pt x="170451" y="8467"/>
                  </a:lnTo>
                  <a:lnTo>
                    <a:pt x="171410" y="392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912"/>
            <p:cNvSpPr/>
            <p:nvPr>
              <p:custDataLst>
                <p:tags r:id="rId401"/>
              </p:custDataLst>
            </p:nvPr>
          </p:nvSpPr>
          <p:spPr>
            <a:xfrm>
              <a:off x="7667663" y="1695453"/>
              <a:ext cx="171286" cy="180963"/>
            </a:xfrm>
            <a:custGeom>
              <a:avLst/>
              <a:gdLst/>
              <a:ahLst/>
              <a:cxnLst/>
              <a:rect l="0" t="0" r="0" b="0"/>
              <a:pathLst>
                <a:path w="171286" h="180963">
                  <a:moveTo>
                    <a:pt x="104737" y="19047"/>
                  </a:moveTo>
                  <a:lnTo>
                    <a:pt x="104737" y="19047"/>
                  </a:lnTo>
                  <a:lnTo>
                    <a:pt x="104737" y="50928"/>
                  </a:lnTo>
                  <a:lnTo>
                    <a:pt x="101915" y="57205"/>
                  </a:lnTo>
                  <a:lnTo>
                    <a:pt x="99681" y="60361"/>
                  </a:lnTo>
                  <a:lnTo>
                    <a:pt x="92979" y="83741"/>
                  </a:lnTo>
                  <a:lnTo>
                    <a:pt x="88928" y="91192"/>
                  </a:lnTo>
                  <a:lnTo>
                    <a:pt x="85589" y="101336"/>
                  </a:lnTo>
                  <a:lnTo>
                    <a:pt x="70582" y="127170"/>
                  </a:lnTo>
                  <a:lnTo>
                    <a:pt x="66748" y="138808"/>
                  </a:lnTo>
                  <a:lnTo>
                    <a:pt x="45548" y="163893"/>
                  </a:lnTo>
                  <a:lnTo>
                    <a:pt x="31443" y="176998"/>
                  </a:lnTo>
                  <a:lnTo>
                    <a:pt x="22108" y="179795"/>
                  </a:lnTo>
                  <a:lnTo>
                    <a:pt x="1450" y="180958"/>
                  </a:lnTo>
                  <a:lnTo>
                    <a:pt x="954" y="179905"/>
                  </a:lnTo>
                  <a:lnTo>
                    <a:pt x="0" y="166782"/>
                  </a:lnTo>
                  <a:lnTo>
                    <a:pt x="2801" y="161260"/>
                  </a:lnTo>
                  <a:lnTo>
                    <a:pt x="14153" y="147859"/>
                  </a:lnTo>
                  <a:lnTo>
                    <a:pt x="19675" y="145089"/>
                  </a:lnTo>
                  <a:lnTo>
                    <a:pt x="22629" y="144350"/>
                  </a:lnTo>
                  <a:lnTo>
                    <a:pt x="24598" y="142799"/>
                  </a:lnTo>
                  <a:lnTo>
                    <a:pt x="26786" y="138253"/>
                  </a:lnTo>
                  <a:lnTo>
                    <a:pt x="28428" y="136618"/>
                  </a:lnTo>
                  <a:lnTo>
                    <a:pt x="33075" y="134801"/>
                  </a:lnTo>
                  <a:lnTo>
                    <a:pt x="55634" y="133358"/>
                  </a:lnTo>
                  <a:lnTo>
                    <a:pt x="74711" y="150957"/>
                  </a:lnTo>
                  <a:lnTo>
                    <a:pt x="75732" y="157027"/>
                  </a:lnTo>
                  <a:lnTo>
                    <a:pt x="76933" y="158658"/>
                  </a:lnTo>
                  <a:lnTo>
                    <a:pt x="81091" y="160472"/>
                  </a:lnTo>
                  <a:lnTo>
                    <a:pt x="82623" y="162013"/>
                  </a:lnTo>
                  <a:lnTo>
                    <a:pt x="84325" y="166549"/>
                  </a:lnTo>
                  <a:lnTo>
                    <a:pt x="85837" y="168182"/>
                  </a:lnTo>
                  <a:lnTo>
                    <a:pt x="95307" y="172219"/>
                  </a:lnTo>
                  <a:lnTo>
                    <a:pt x="103286" y="179610"/>
                  </a:lnTo>
                  <a:lnTo>
                    <a:pt x="109363" y="180569"/>
                  </a:lnTo>
                  <a:lnTo>
                    <a:pt x="128323" y="180962"/>
                  </a:lnTo>
                  <a:lnTo>
                    <a:pt x="129987" y="179907"/>
                  </a:lnTo>
                  <a:lnTo>
                    <a:pt x="131095" y="178145"/>
                  </a:lnTo>
                  <a:lnTo>
                    <a:pt x="131834" y="175913"/>
                  </a:lnTo>
                  <a:lnTo>
                    <a:pt x="133386" y="174424"/>
                  </a:lnTo>
                  <a:lnTo>
                    <a:pt x="137931" y="172770"/>
                  </a:lnTo>
                  <a:lnTo>
                    <a:pt x="139567" y="171271"/>
                  </a:lnTo>
                  <a:lnTo>
                    <a:pt x="150185" y="152201"/>
                  </a:lnTo>
                  <a:lnTo>
                    <a:pt x="150911" y="149091"/>
                  </a:lnTo>
                  <a:lnTo>
                    <a:pt x="159710" y="133330"/>
                  </a:lnTo>
                  <a:lnTo>
                    <a:pt x="170982" y="87408"/>
                  </a:lnTo>
                  <a:lnTo>
                    <a:pt x="171285" y="74462"/>
                  </a:lnTo>
                  <a:lnTo>
                    <a:pt x="161705" y="42239"/>
                  </a:lnTo>
                  <a:lnTo>
                    <a:pt x="145462" y="19104"/>
                  </a:lnTo>
                  <a:lnTo>
                    <a:pt x="144587" y="15910"/>
                  </a:lnTo>
                  <a:lnTo>
                    <a:pt x="142945" y="13781"/>
                  </a:lnTo>
                  <a:lnTo>
                    <a:pt x="124677" y="5026"/>
                  </a:lnTo>
                  <a:lnTo>
                    <a:pt x="108714" y="990"/>
                  </a:lnTo>
                  <a:lnTo>
                    <a:pt x="63464" y="0"/>
                  </a:lnTo>
                  <a:lnTo>
                    <a:pt x="57113" y="2821"/>
                  </a:lnTo>
                  <a:lnTo>
                    <a:pt x="49468" y="8198"/>
                  </a:lnTo>
                  <a:lnTo>
                    <a:pt x="48423" y="11756"/>
                  </a:lnTo>
                  <a:lnTo>
                    <a:pt x="47591" y="46732"/>
                  </a:lnTo>
                  <a:lnTo>
                    <a:pt x="48648" y="50204"/>
                  </a:lnTo>
                  <a:lnTo>
                    <a:pt x="50411" y="52518"/>
                  </a:lnTo>
                  <a:lnTo>
                    <a:pt x="52644" y="54061"/>
                  </a:lnTo>
                  <a:lnTo>
                    <a:pt x="54134" y="56148"/>
                  </a:lnTo>
                  <a:lnTo>
                    <a:pt x="59347" y="67102"/>
                  </a:lnTo>
                  <a:lnTo>
                    <a:pt x="70253" y="79457"/>
                  </a:lnTo>
                  <a:lnTo>
                    <a:pt x="76358" y="82937"/>
                  </a:lnTo>
                  <a:lnTo>
                    <a:pt x="88567" y="84897"/>
                  </a:lnTo>
                  <a:lnTo>
                    <a:pt x="123787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913"/>
            <p:cNvSpPr/>
            <p:nvPr>
              <p:custDataLst>
                <p:tags r:id="rId402"/>
              </p:custDataLst>
            </p:nvPr>
          </p:nvSpPr>
          <p:spPr>
            <a:xfrm>
              <a:off x="7486650" y="1819275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10361" y="7539"/>
                  </a:lnTo>
                  <a:lnTo>
                    <a:pt x="476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914"/>
            <p:cNvSpPr/>
            <p:nvPr>
              <p:custDataLst>
                <p:tags r:id="rId403"/>
              </p:custDataLst>
            </p:nvPr>
          </p:nvSpPr>
          <p:spPr>
            <a:xfrm>
              <a:off x="7562850" y="1695487"/>
              <a:ext cx="19051" cy="190464"/>
            </a:xfrm>
            <a:custGeom>
              <a:avLst/>
              <a:gdLst/>
              <a:ahLst/>
              <a:cxnLst/>
              <a:rect l="0" t="0" r="0" b="0"/>
              <a:pathLst>
                <a:path w="19051" h="190464">
                  <a:moveTo>
                    <a:pt x="0" y="19013"/>
                  </a:moveTo>
                  <a:lnTo>
                    <a:pt x="0" y="19013"/>
                  </a:lnTo>
                  <a:lnTo>
                    <a:pt x="8200" y="10812"/>
                  </a:lnTo>
                  <a:lnTo>
                    <a:pt x="9522" y="0"/>
                  </a:lnTo>
                  <a:lnTo>
                    <a:pt x="9525" y="33076"/>
                  </a:lnTo>
                  <a:lnTo>
                    <a:pt x="12347" y="38669"/>
                  </a:lnTo>
                  <a:lnTo>
                    <a:pt x="14581" y="41642"/>
                  </a:lnTo>
                  <a:lnTo>
                    <a:pt x="17063" y="50590"/>
                  </a:lnTo>
                  <a:lnTo>
                    <a:pt x="19016" y="93806"/>
                  </a:lnTo>
                  <a:lnTo>
                    <a:pt x="16212" y="102702"/>
                  </a:lnTo>
                  <a:lnTo>
                    <a:pt x="12497" y="110183"/>
                  </a:lnTo>
                  <a:lnTo>
                    <a:pt x="10112" y="126431"/>
                  </a:lnTo>
                  <a:lnTo>
                    <a:pt x="9559" y="155135"/>
                  </a:lnTo>
                  <a:lnTo>
                    <a:pt x="12363" y="161709"/>
                  </a:lnTo>
                  <a:lnTo>
                    <a:pt x="16078" y="168159"/>
                  </a:lnTo>
                  <a:lnTo>
                    <a:pt x="18789" y="180735"/>
                  </a:lnTo>
                  <a:lnTo>
                    <a:pt x="19050" y="1904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915"/>
            <p:cNvSpPr/>
            <p:nvPr>
              <p:custDataLst>
                <p:tags r:id="rId404"/>
              </p:custDataLst>
            </p:nvPr>
          </p:nvSpPr>
          <p:spPr>
            <a:xfrm>
              <a:off x="7229476" y="1676400"/>
              <a:ext cx="304800" cy="224267"/>
            </a:xfrm>
            <a:custGeom>
              <a:avLst/>
              <a:gdLst/>
              <a:ahLst/>
              <a:cxnLst/>
              <a:rect l="0" t="0" r="0" b="0"/>
              <a:pathLst>
                <a:path w="304800" h="224267">
                  <a:moveTo>
                    <a:pt x="28574" y="38100"/>
                  </a:moveTo>
                  <a:lnTo>
                    <a:pt x="28574" y="38100"/>
                  </a:lnTo>
                  <a:lnTo>
                    <a:pt x="37706" y="28967"/>
                  </a:lnTo>
                  <a:lnTo>
                    <a:pt x="38089" y="19452"/>
                  </a:lnTo>
                  <a:lnTo>
                    <a:pt x="38099" y="51238"/>
                  </a:lnTo>
                  <a:lnTo>
                    <a:pt x="35277" y="57345"/>
                  </a:lnTo>
                  <a:lnTo>
                    <a:pt x="31554" y="63587"/>
                  </a:lnTo>
                  <a:lnTo>
                    <a:pt x="29162" y="76217"/>
                  </a:lnTo>
                  <a:lnTo>
                    <a:pt x="27593" y="98623"/>
                  </a:lnTo>
                  <a:lnTo>
                    <a:pt x="21050" y="116534"/>
                  </a:lnTo>
                  <a:lnTo>
                    <a:pt x="18254" y="145286"/>
                  </a:lnTo>
                  <a:lnTo>
                    <a:pt x="10883" y="164581"/>
                  </a:lnTo>
                  <a:lnTo>
                    <a:pt x="8545" y="195937"/>
                  </a:lnTo>
                  <a:lnTo>
                    <a:pt x="888" y="209274"/>
                  </a:lnTo>
                  <a:lnTo>
                    <a:pt x="22" y="224266"/>
                  </a:lnTo>
                  <a:lnTo>
                    <a:pt x="0" y="214283"/>
                  </a:lnTo>
                  <a:lnTo>
                    <a:pt x="2821" y="208831"/>
                  </a:lnTo>
                  <a:lnTo>
                    <a:pt x="6544" y="202881"/>
                  </a:lnTo>
                  <a:lnTo>
                    <a:pt x="8641" y="192522"/>
                  </a:lnTo>
                  <a:lnTo>
                    <a:pt x="10505" y="164916"/>
                  </a:lnTo>
                  <a:lnTo>
                    <a:pt x="17715" y="141139"/>
                  </a:lnTo>
                  <a:lnTo>
                    <a:pt x="18997" y="95058"/>
                  </a:lnTo>
                  <a:lnTo>
                    <a:pt x="20085" y="83523"/>
                  </a:lnTo>
                  <a:lnTo>
                    <a:pt x="26583" y="64672"/>
                  </a:lnTo>
                  <a:lnTo>
                    <a:pt x="28540" y="25531"/>
                  </a:lnTo>
                  <a:lnTo>
                    <a:pt x="29610" y="23370"/>
                  </a:lnTo>
                  <a:lnTo>
                    <a:pt x="31381" y="21930"/>
                  </a:lnTo>
                  <a:lnTo>
                    <a:pt x="33620" y="20970"/>
                  </a:lnTo>
                  <a:lnTo>
                    <a:pt x="35113" y="19272"/>
                  </a:lnTo>
                  <a:lnTo>
                    <a:pt x="37706" y="11018"/>
                  </a:lnTo>
                  <a:lnTo>
                    <a:pt x="46265" y="1455"/>
                  </a:lnTo>
                  <a:lnTo>
                    <a:pt x="56721" y="38"/>
                  </a:lnTo>
                  <a:lnTo>
                    <a:pt x="71611" y="0"/>
                  </a:lnTo>
                  <a:lnTo>
                    <a:pt x="73140" y="1058"/>
                  </a:lnTo>
                  <a:lnTo>
                    <a:pt x="74160" y="2823"/>
                  </a:lnTo>
                  <a:lnTo>
                    <a:pt x="75930" y="9701"/>
                  </a:lnTo>
                  <a:lnTo>
                    <a:pt x="76199" y="51196"/>
                  </a:lnTo>
                  <a:lnTo>
                    <a:pt x="73377" y="57326"/>
                  </a:lnTo>
                  <a:lnTo>
                    <a:pt x="69654" y="63578"/>
                  </a:lnTo>
                  <a:lnTo>
                    <a:pt x="66498" y="73048"/>
                  </a:lnTo>
                  <a:lnTo>
                    <a:pt x="60390" y="82557"/>
                  </a:lnTo>
                  <a:lnTo>
                    <a:pt x="57576" y="93369"/>
                  </a:lnTo>
                  <a:lnTo>
                    <a:pt x="57186" y="103286"/>
                  </a:lnTo>
                  <a:lnTo>
                    <a:pt x="56116" y="103782"/>
                  </a:lnTo>
                  <a:lnTo>
                    <a:pt x="48951" y="104645"/>
                  </a:lnTo>
                  <a:lnTo>
                    <a:pt x="56792" y="104772"/>
                  </a:lnTo>
                  <a:lnTo>
                    <a:pt x="64683" y="98229"/>
                  </a:lnTo>
                  <a:lnTo>
                    <a:pt x="73375" y="96132"/>
                  </a:lnTo>
                  <a:lnTo>
                    <a:pt x="108343" y="95253"/>
                  </a:lnTo>
                  <a:lnTo>
                    <a:pt x="114474" y="98074"/>
                  </a:lnTo>
                  <a:lnTo>
                    <a:pt x="128333" y="109439"/>
                  </a:lnTo>
                  <a:lnTo>
                    <a:pt x="131120" y="114962"/>
                  </a:lnTo>
                  <a:lnTo>
                    <a:pt x="131863" y="117916"/>
                  </a:lnTo>
                  <a:lnTo>
                    <a:pt x="140692" y="133408"/>
                  </a:lnTo>
                  <a:lnTo>
                    <a:pt x="142857" y="162100"/>
                  </a:lnTo>
                  <a:lnTo>
                    <a:pt x="142871" y="174659"/>
                  </a:lnTo>
                  <a:lnTo>
                    <a:pt x="141814" y="176765"/>
                  </a:lnTo>
                  <a:lnTo>
                    <a:pt x="140050" y="178168"/>
                  </a:lnTo>
                  <a:lnTo>
                    <a:pt x="135269" y="180786"/>
                  </a:lnTo>
                  <a:lnTo>
                    <a:pt x="116559" y="196752"/>
                  </a:lnTo>
                  <a:lnTo>
                    <a:pt x="106535" y="199594"/>
                  </a:lnTo>
                  <a:lnTo>
                    <a:pt x="90631" y="200014"/>
                  </a:lnTo>
                  <a:lnTo>
                    <a:pt x="88994" y="201076"/>
                  </a:lnTo>
                  <a:lnTo>
                    <a:pt x="87904" y="202842"/>
                  </a:lnTo>
                  <a:lnTo>
                    <a:pt x="85851" y="209157"/>
                  </a:lnTo>
                  <a:lnTo>
                    <a:pt x="85761" y="204377"/>
                  </a:lnTo>
                  <a:lnTo>
                    <a:pt x="86807" y="202926"/>
                  </a:lnTo>
                  <a:lnTo>
                    <a:pt x="95427" y="199221"/>
                  </a:lnTo>
                  <a:lnTo>
                    <a:pt x="140906" y="161904"/>
                  </a:lnTo>
                  <a:lnTo>
                    <a:pt x="187874" y="121591"/>
                  </a:lnTo>
                  <a:lnTo>
                    <a:pt x="207737" y="97984"/>
                  </a:lnTo>
                  <a:lnTo>
                    <a:pt x="235482" y="74156"/>
                  </a:lnTo>
                  <a:lnTo>
                    <a:pt x="260195" y="44888"/>
                  </a:lnTo>
                  <a:lnTo>
                    <a:pt x="266630" y="41117"/>
                  </a:lnTo>
                  <a:lnTo>
                    <a:pt x="273019" y="38383"/>
                  </a:lnTo>
                  <a:lnTo>
                    <a:pt x="293391" y="20819"/>
                  </a:lnTo>
                  <a:lnTo>
                    <a:pt x="297259" y="19836"/>
                  </a:lnTo>
                  <a:lnTo>
                    <a:pt x="304796" y="19050"/>
                  </a:lnTo>
                  <a:lnTo>
                    <a:pt x="304799" y="27251"/>
                  </a:lnTo>
                  <a:lnTo>
                    <a:pt x="296599" y="36660"/>
                  </a:lnTo>
                  <a:lnTo>
                    <a:pt x="294478" y="45420"/>
                  </a:lnTo>
                  <a:lnTo>
                    <a:pt x="288805" y="54262"/>
                  </a:lnTo>
                  <a:lnTo>
                    <a:pt x="274044" y="97489"/>
                  </a:lnTo>
                  <a:lnTo>
                    <a:pt x="255131" y="142097"/>
                  </a:lnTo>
                  <a:lnTo>
                    <a:pt x="250974" y="148879"/>
                  </a:lnTo>
                  <a:lnTo>
                    <a:pt x="248306" y="161857"/>
                  </a:lnTo>
                  <a:lnTo>
                    <a:pt x="248087" y="165054"/>
                  </a:lnTo>
                  <a:lnTo>
                    <a:pt x="245022" y="171430"/>
                  </a:lnTo>
                  <a:lnTo>
                    <a:pt x="241190" y="177791"/>
                  </a:lnTo>
                  <a:lnTo>
                    <a:pt x="23812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916"/>
            <p:cNvSpPr/>
            <p:nvPr>
              <p:custDataLst>
                <p:tags r:id="rId405"/>
              </p:custDataLst>
            </p:nvPr>
          </p:nvSpPr>
          <p:spPr>
            <a:xfrm>
              <a:off x="7010436" y="1819275"/>
              <a:ext cx="114265" cy="95251"/>
            </a:xfrm>
            <a:custGeom>
              <a:avLst/>
              <a:gdLst/>
              <a:ahLst/>
              <a:cxnLst/>
              <a:rect l="0" t="0" r="0" b="0"/>
              <a:pathLst>
                <a:path w="114265" h="95251">
                  <a:moveTo>
                    <a:pt x="85689" y="0"/>
                  </a:moveTo>
                  <a:lnTo>
                    <a:pt x="85689" y="0"/>
                  </a:lnTo>
                  <a:lnTo>
                    <a:pt x="85689" y="5056"/>
                  </a:lnTo>
                  <a:lnTo>
                    <a:pt x="84631" y="6546"/>
                  </a:lnTo>
                  <a:lnTo>
                    <a:pt x="82867" y="7539"/>
                  </a:lnTo>
                  <a:lnTo>
                    <a:pt x="80633" y="8201"/>
                  </a:lnTo>
                  <a:lnTo>
                    <a:pt x="79144" y="9701"/>
                  </a:lnTo>
                  <a:lnTo>
                    <a:pt x="76557" y="17610"/>
                  </a:lnTo>
                  <a:lnTo>
                    <a:pt x="73516" y="18410"/>
                  </a:lnTo>
                  <a:lnTo>
                    <a:pt x="71224" y="18623"/>
                  </a:lnTo>
                  <a:lnTo>
                    <a:pt x="69695" y="19824"/>
                  </a:lnTo>
                  <a:lnTo>
                    <a:pt x="58557" y="36373"/>
                  </a:lnTo>
                  <a:lnTo>
                    <a:pt x="11251" y="83963"/>
                  </a:lnTo>
                  <a:lnTo>
                    <a:pt x="0" y="95214"/>
                  </a:lnTo>
                  <a:lnTo>
                    <a:pt x="45377" y="95250"/>
                  </a:lnTo>
                  <a:lnTo>
                    <a:pt x="92148" y="95250"/>
                  </a:lnTo>
                  <a:lnTo>
                    <a:pt x="11426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917"/>
            <p:cNvSpPr/>
            <p:nvPr>
              <p:custDataLst>
                <p:tags r:id="rId406"/>
              </p:custDataLst>
            </p:nvPr>
          </p:nvSpPr>
          <p:spPr>
            <a:xfrm>
              <a:off x="6629411" y="1933575"/>
              <a:ext cx="219065" cy="190486"/>
            </a:xfrm>
            <a:custGeom>
              <a:avLst/>
              <a:gdLst/>
              <a:ahLst/>
              <a:cxnLst/>
              <a:rect l="0" t="0" r="0" b="0"/>
              <a:pathLst>
                <a:path w="219065" h="190486">
                  <a:moveTo>
                    <a:pt x="114289" y="38100"/>
                  </a:moveTo>
                  <a:lnTo>
                    <a:pt x="114289" y="38100"/>
                  </a:lnTo>
                  <a:lnTo>
                    <a:pt x="114289" y="430"/>
                  </a:lnTo>
                  <a:lnTo>
                    <a:pt x="142469" y="0"/>
                  </a:lnTo>
                  <a:lnTo>
                    <a:pt x="151030" y="8201"/>
                  </a:lnTo>
                  <a:lnTo>
                    <a:pt x="151987" y="14189"/>
                  </a:lnTo>
                  <a:lnTo>
                    <a:pt x="152378" y="33113"/>
                  </a:lnTo>
                  <a:lnTo>
                    <a:pt x="149562" y="38706"/>
                  </a:lnTo>
                  <a:lnTo>
                    <a:pt x="145841" y="44719"/>
                  </a:lnTo>
                  <a:lnTo>
                    <a:pt x="133241" y="81674"/>
                  </a:lnTo>
                  <a:lnTo>
                    <a:pt x="98388" y="129286"/>
                  </a:lnTo>
                  <a:lnTo>
                    <a:pt x="53964" y="174622"/>
                  </a:lnTo>
                  <a:lnTo>
                    <a:pt x="39970" y="188618"/>
                  </a:lnTo>
                  <a:lnTo>
                    <a:pt x="36102" y="189664"/>
                  </a:lnTo>
                  <a:lnTo>
                    <a:pt x="14505" y="190485"/>
                  </a:lnTo>
                  <a:lnTo>
                    <a:pt x="12842" y="189432"/>
                  </a:lnTo>
                  <a:lnTo>
                    <a:pt x="11732" y="187671"/>
                  </a:lnTo>
                  <a:lnTo>
                    <a:pt x="9952" y="182298"/>
                  </a:lnTo>
                  <a:lnTo>
                    <a:pt x="3055" y="173632"/>
                  </a:lnTo>
                  <a:lnTo>
                    <a:pt x="393" y="163676"/>
                  </a:lnTo>
                  <a:lnTo>
                    <a:pt x="0" y="139580"/>
                  </a:lnTo>
                  <a:lnTo>
                    <a:pt x="1055" y="137504"/>
                  </a:lnTo>
                  <a:lnTo>
                    <a:pt x="2816" y="136119"/>
                  </a:lnTo>
                  <a:lnTo>
                    <a:pt x="5049" y="135196"/>
                  </a:lnTo>
                  <a:lnTo>
                    <a:pt x="6537" y="133522"/>
                  </a:lnTo>
                  <a:lnTo>
                    <a:pt x="9399" y="124265"/>
                  </a:lnTo>
                  <a:lnTo>
                    <a:pt x="17705" y="123864"/>
                  </a:lnTo>
                  <a:lnTo>
                    <a:pt x="18150" y="122792"/>
                  </a:lnTo>
                  <a:lnTo>
                    <a:pt x="18644" y="118780"/>
                  </a:lnTo>
                  <a:lnTo>
                    <a:pt x="19834" y="117287"/>
                  </a:lnTo>
                  <a:lnTo>
                    <a:pt x="23977" y="115627"/>
                  </a:lnTo>
                  <a:lnTo>
                    <a:pt x="25507" y="116243"/>
                  </a:lnTo>
                  <a:lnTo>
                    <a:pt x="26526" y="117712"/>
                  </a:lnTo>
                  <a:lnTo>
                    <a:pt x="27205" y="119750"/>
                  </a:lnTo>
                  <a:lnTo>
                    <a:pt x="28717" y="121108"/>
                  </a:lnTo>
                  <a:lnTo>
                    <a:pt x="36646" y="123467"/>
                  </a:lnTo>
                  <a:lnTo>
                    <a:pt x="46163" y="123794"/>
                  </a:lnTo>
                  <a:lnTo>
                    <a:pt x="54931" y="130365"/>
                  </a:lnTo>
                  <a:lnTo>
                    <a:pt x="63776" y="133524"/>
                  </a:lnTo>
                  <a:lnTo>
                    <a:pt x="83430" y="149136"/>
                  </a:lnTo>
                  <a:lnTo>
                    <a:pt x="93476" y="151970"/>
                  </a:lnTo>
                  <a:lnTo>
                    <a:pt x="102495" y="158861"/>
                  </a:lnTo>
                  <a:lnTo>
                    <a:pt x="111382" y="161017"/>
                  </a:lnTo>
                  <a:lnTo>
                    <a:pt x="127024" y="161805"/>
                  </a:lnTo>
                  <a:lnTo>
                    <a:pt x="129129" y="160787"/>
                  </a:lnTo>
                  <a:lnTo>
                    <a:pt x="130532" y="159050"/>
                  </a:lnTo>
                  <a:lnTo>
                    <a:pt x="131468" y="156833"/>
                  </a:lnTo>
                  <a:lnTo>
                    <a:pt x="133149" y="155355"/>
                  </a:lnTo>
                  <a:lnTo>
                    <a:pt x="137841" y="153714"/>
                  </a:lnTo>
                  <a:lnTo>
                    <a:pt x="149476" y="151601"/>
                  </a:lnTo>
                  <a:lnTo>
                    <a:pt x="163915" y="140656"/>
                  </a:lnTo>
                  <a:lnTo>
                    <a:pt x="178053" y="127766"/>
                  </a:lnTo>
                  <a:lnTo>
                    <a:pt x="184256" y="125577"/>
                  </a:lnTo>
                  <a:lnTo>
                    <a:pt x="186334" y="123934"/>
                  </a:lnTo>
                  <a:lnTo>
                    <a:pt x="194998" y="110721"/>
                  </a:lnTo>
                  <a:lnTo>
                    <a:pt x="200607" y="107418"/>
                  </a:lnTo>
                  <a:lnTo>
                    <a:pt x="203585" y="106537"/>
                  </a:lnTo>
                  <a:lnTo>
                    <a:pt x="205569" y="104891"/>
                  </a:lnTo>
                  <a:lnTo>
                    <a:pt x="209017" y="96729"/>
                  </a:lnTo>
                  <a:lnTo>
                    <a:pt x="212129" y="95907"/>
                  </a:lnTo>
                  <a:lnTo>
                    <a:pt x="21906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918"/>
            <p:cNvSpPr/>
            <p:nvPr>
              <p:custDataLst>
                <p:tags r:id="rId407"/>
              </p:custDataLst>
            </p:nvPr>
          </p:nvSpPr>
          <p:spPr>
            <a:xfrm>
              <a:off x="6734175" y="1609728"/>
              <a:ext cx="85726" cy="142873"/>
            </a:xfrm>
            <a:custGeom>
              <a:avLst/>
              <a:gdLst/>
              <a:ahLst/>
              <a:cxnLst/>
              <a:rect l="0" t="0" r="0" b="0"/>
              <a:pathLst>
                <a:path w="85726" h="142873">
                  <a:moveTo>
                    <a:pt x="0" y="142872"/>
                  </a:moveTo>
                  <a:lnTo>
                    <a:pt x="0" y="142872"/>
                  </a:lnTo>
                  <a:lnTo>
                    <a:pt x="0" y="133463"/>
                  </a:lnTo>
                  <a:lnTo>
                    <a:pt x="8200" y="125156"/>
                  </a:lnTo>
                  <a:lnTo>
                    <a:pt x="16868" y="123027"/>
                  </a:lnTo>
                  <a:lnTo>
                    <a:pt x="47804" y="97875"/>
                  </a:lnTo>
                  <a:lnTo>
                    <a:pt x="50920" y="96999"/>
                  </a:lnTo>
                  <a:lnTo>
                    <a:pt x="52997" y="95356"/>
                  </a:lnTo>
                  <a:lnTo>
                    <a:pt x="63331" y="79103"/>
                  </a:lnTo>
                  <a:lnTo>
                    <a:pt x="66742" y="69767"/>
                  </a:lnTo>
                  <a:lnTo>
                    <a:pt x="72927" y="60298"/>
                  </a:lnTo>
                  <a:lnTo>
                    <a:pt x="75230" y="50790"/>
                  </a:lnTo>
                  <a:lnTo>
                    <a:pt x="76072" y="34921"/>
                  </a:lnTo>
                  <a:lnTo>
                    <a:pt x="78965" y="28571"/>
                  </a:lnTo>
                  <a:lnTo>
                    <a:pt x="84389" y="20928"/>
                  </a:lnTo>
                  <a:lnTo>
                    <a:pt x="85608" y="11011"/>
                  </a:lnTo>
                  <a:lnTo>
                    <a:pt x="85725" y="0"/>
                  </a:lnTo>
                  <a:lnTo>
                    <a:pt x="85725" y="45531"/>
                  </a:lnTo>
                  <a:lnTo>
                    <a:pt x="84667" y="60526"/>
                  </a:lnTo>
                  <a:lnTo>
                    <a:pt x="77525" y="78981"/>
                  </a:lnTo>
                  <a:lnTo>
                    <a:pt x="76593" y="93838"/>
                  </a:lnTo>
                  <a:lnTo>
                    <a:pt x="79197" y="102735"/>
                  </a:lnTo>
                  <a:lnTo>
                    <a:pt x="81373" y="106589"/>
                  </a:lnTo>
                  <a:lnTo>
                    <a:pt x="81766" y="110216"/>
                  </a:lnTo>
                  <a:lnTo>
                    <a:pt x="7620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919"/>
            <p:cNvSpPr/>
            <p:nvPr>
              <p:custDataLst>
                <p:tags r:id="rId408"/>
              </p:custDataLst>
            </p:nvPr>
          </p:nvSpPr>
          <p:spPr>
            <a:xfrm>
              <a:off x="6724650" y="1847850"/>
              <a:ext cx="180976" cy="1"/>
            </a:xfrm>
            <a:custGeom>
              <a:avLst/>
              <a:gdLst/>
              <a:ahLst/>
              <a:cxnLst/>
              <a:rect l="0" t="0" r="0" b="0"/>
              <a:pathLst>
                <a:path w="180976" h="1">
                  <a:moveTo>
                    <a:pt x="0" y="0"/>
                  </a:moveTo>
                  <a:lnTo>
                    <a:pt x="0" y="0"/>
                  </a:lnTo>
                  <a:lnTo>
                    <a:pt x="45363" y="0"/>
                  </a:lnTo>
                  <a:lnTo>
                    <a:pt x="92098" y="0"/>
                  </a:lnTo>
                  <a:lnTo>
                    <a:pt x="137849" y="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SMARTInkShape-Group241"/>
          <p:cNvGrpSpPr/>
          <p:nvPr/>
        </p:nvGrpSpPr>
        <p:grpSpPr>
          <a:xfrm>
            <a:off x="5629275" y="1685925"/>
            <a:ext cx="485645" cy="247640"/>
            <a:chOff x="5629275" y="1685925"/>
            <a:chExt cx="485645" cy="247640"/>
          </a:xfrm>
        </p:grpSpPr>
        <p:sp>
          <p:nvSpPr>
            <p:cNvPr id="59" name="SMARTInkShape-920"/>
            <p:cNvSpPr/>
            <p:nvPr>
              <p:custDataLst>
                <p:tags r:id="rId396"/>
              </p:custDataLst>
            </p:nvPr>
          </p:nvSpPr>
          <p:spPr>
            <a:xfrm>
              <a:off x="5972175" y="1714501"/>
              <a:ext cx="142745" cy="180937"/>
            </a:xfrm>
            <a:custGeom>
              <a:avLst/>
              <a:gdLst/>
              <a:ahLst/>
              <a:cxnLst/>
              <a:rect l="0" t="0" r="0" b="0"/>
              <a:pathLst>
                <a:path w="142745" h="180937">
                  <a:moveTo>
                    <a:pt x="9525" y="85724"/>
                  </a:moveTo>
                  <a:lnTo>
                    <a:pt x="9525" y="85724"/>
                  </a:lnTo>
                  <a:lnTo>
                    <a:pt x="9525" y="133156"/>
                  </a:lnTo>
                  <a:lnTo>
                    <a:pt x="9525" y="160077"/>
                  </a:lnTo>
                  <a:lnTo>
                    <a:pt x="28148" y="180543"/>
                  </a:lnTo>
                  <a:lnTo>
                    <a:pt x="41795" y="180936"/>
                  </a:lnTo>
                  <a:lnTo>
                    <a:pt x="43738" y="179890"/>
                  </a:lnTo>
                  <a:lnTo>
                    <a:pt x="45034" y="178135"/>
                  </a:lnTo>
                  <a:lnTo>
                    <a:pt x="45898" y="175906"/>
                  </a:lnTo>
                  <a:lnTo>
                    <a:pt x="47532" y="174421"/>
                  </a:lnTo>
                  <a:lnTo>
                    <a:pt x="57759" y="169214"/>
                  </a:lnTo>
                  <a:lnTo>
                    <a:pt x="63771" y="165164"/>
                  </a:lnTo>
                  <a:lnTo>
                    <a:pt x="73104" y="161826"/>
                  </a:lnTo>
                  <a:lnTo>
                    <a:pt x="107951" y="130136"/>
                  </a:lnTo>
                  <a:lnTo>
                    <a:pt x="129117" y="99304"/>
                  </a:lnTo>
                  <a:lnTo>
                    <a:pt x="135336" y="85898"/>
                  </a:lnTo>
                  <a:lnTo>
                    <a:pt x="137849" y="82665"/>
                  </a:lnTo>
                  <a:lnTo>
                    <a:pt x="140641" y="73428"/>
                  </a:lnTo>
                  <a:lnTo>
                    <a:pt x="142744" y="44844"/>
                  </a:lnTo>
                  <a:lnTo>
                    <a:pt x="139995" y="38275"/>
                  </a:lnTo>
                  <a:lnTo>
                    <a:pt x="134662" y="30490"/>
                  </a:lnTo>
                  <a:lnTo>
                    <a:pt x="132550" y="21348"/>
                  </a:lnTo>
                  <a:lnTo>
                    <a:pt x="119171" y="4991"/>
                  </a:lnTo>
                  <a:lnTo>
                    <a:pt x="113643" y="2218"/>
                  </a:lnTo>
                  <a:lnTo>
                    <a:pt x="95193" y="194"/>
                  </a:lnTo>
                  <a:lnTo>
                    <a:pt x="63107" y="0"/>
                  </a:lnTo>
                  <a:lnTo>
                    <a:pt x="56975" y="2822"/>
                  </a:lnTo>
                  <a:lnTo>
                    <a:pt x="50722" y="6545"/>
                  </a:lnTo>
                  <a:lnTo>
                    <a:pt x="39971" y="9132"/>
                  </a:lnTo>
                  <a:lnTo>
                    <a:pt x="33598" y="9408"/>
                  </a:lnTo>
                  <a:lnTo>
                    <a:pt x="31924" y="10505"/>
                  </a:lnTo>
                  <a:lnTo>
                    <a:pt x="30807" y="12295"/>
                  </a:lnTo>
                  <a:lnTo>
                    <a:pt x="30063" y="14546"/>
                  </a:lnTo>
                  <a:lnTo>
                    <a:pt x="21232" y="28817"/>
                  </a:lnTo>
                  <a:lnTo>
                    <a:pt x="20505" y="31911"/>
                  </a:lnTo>
                  <a:lnTo>
                    <a:pt x="18962" y="33974"/>
                  </a:lnTo>
                  <a:lnTo>
                    <a:pt x="16875" y="35349"/>
                  </a:lnTo>
                  <a:lnTo>
                    <a:pt x="14425" y="36266"/>
                  </a:lnTo>
                  <a:lnTo>
                    <a:pt x="12791" y="38993"/>
                  </a:lnTo>
                  <a:lnTo>
                    <a:pt x="0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921"/>
            <p:cNvSpPr/>
            <p:nvPr>
              <p:custDataLst>
                <p:tags r:id="rId397"/>
              </p:custDataLst>
            </p:nvPr>
          </p:nvSpPr>
          <p:spPr>
            <a:xfrm>
              <a:off x="5753100" y="1685925"/>
              <a:ext cx="142876" cy="247640"/>
            </a:xfrm>
            <a:custGeom>
              <a:avLst/>
              <a:gdLst/>
              <a:ahLst/>
              <a:cxnLst/>
              <a:rect l="0" t="0" r="0" b="0"/>
              <a:pathLst>
                <a:path w="142876" h="247640">
                  <a:moveTo>
                    <a:pt x="0" y="38100"/>
                  </a:moveTo>
                  <a:lnTo>
                    <a:pt x="0" y="38100"/>
                  </a:lnTo>
                  <a:lnTo>
                    <a:pt x="0" y="43156"/>
                  </a:lnTo>
                  <a:lnTo>
                    <a:pt x="1058" y="44646"/>
                  </a:lnTo>
                  <a:lnTo>
                    <a:pt x="2822" y="45639"/>
                  </a:lnTo>
                  <a:lnTo>
                    <a:pt x="5056" y="46301"/>
                  </a:lnTo>
                  <a:lnTo>
                    <a:pt x="6545" y="47801"/>
                  </a:lnTo>
                  <a:lnTo>
                    <a:pt x="8201" y="52289"/>
                  </a:lnTo>
                  <a:lnTo>
                    <a:pt x="9522" y="97497"/>
                  </a:lnTo>
                  <a:lnTo>
                    <a:pt x="9525" y="107675"/>
                  </a:lnTo>
                  <a:lnTo>
                    <a:pt x="6703" y="114178"/>
                  </a:lnTo>
                  <a:lnTo>
                    <a:pt x="4469" y="117394"/>
                  </a:lnTo>
                  <a:lnTo>
                    <a:pt x="1324" y="132032"/>
                  </a:lnTo>
                  <a:lnTo>
                    <a:pt x="10" y="179647"/>
                  </a:lnTo>
                  <a:lnTo>
                    <a:pt x="0" y="225402"/>
                  </a:lnTo>
                  <a:lnTo>
                    <a:pt x="0" y="231765"/>
                  </a:lnTo>
                  <a:lnTo>
                    <a:pt x="1058" y="233885"/>
                  </a:lnTo>
                  <a:lnTo>
                    <a:pt x="2822" y="235298"/>
                  </a:lnTo>
                  <a:lnTo>
                    <a:pt x="5056" y="236240"/>
                  </a:lnTo>
                  <a:lnTo>
                    <a:pt x="6545" y="237927"/>
                  </a:lnTo>
                  <a:lnTo>
                    <a:pt x="9522" y="247639"/>
                  </a:lnTo>
                  <a:lnTo>
                    <a:pt x="9525" y="239448"/>
                  </a:lnTo>
                  <a:lnTo>
                    <a:pt x="16070" y="230782"/>
                  </a:lnTo>
                  <a:lnTo>
                    <a:pt x="18167" y="221956"/>
                  </a:lnTo>
                  <a:lnTo>
                    <a:pt x="19043" y="175505"/>
                  </a:lnTo>
                  <a:lnTo>
                    <a:pt x="19050" y="131509"/>
                  </a:lnTo>
                  <a:lnTo>
                    <a:pt x="19050" y="87446"/>
                  </a:lnTo>
                  <a:lnTo>
                    <a:pt x="19050" y="74475"/>
                  </a:lnTo>
                  <a:lnTo>
                    <a:pt x="21872" y="67320"/>
                  </a:lnTo>
                  <a:lnTo>
                    <a:pt x="25595" y="60612"/>
                  </a:lnTo>
                  <a:lnTo>
                    <a:pt x="27987" y="47682"/>
                  </a:lnTo>
                  <a:lnTo>
                    <a:pt x="28182" y="44488"/>
                  </a:lnTo>
                  <a:lnTo>
                    <a:pt x="31223" y="38117"/>
                  </a:lnTo>
                  <a:lnTo>
                    <a:pt x="35044" y="31758"/>
                  </a:lnTo>
                  <a:lnTo>
                    <a:pt x="38252" y="22227"/>
                  </a:lnTo>
                  <a:lnTo>
                    <a:pt x="56720" y="441"/>
                  </a:lnTo>
                  <a:lnTo>
                    <a:pt x="74866" y="0"/>
                  </a:lnTo>
                  <a:lnTo>
                    <a:pt x="75311" y="1058"/>
                  </a:lnTo>
                  <a:lnTo>
                    <a:pt x="76200" y="47679"/>
                  </a:lnTo>
                  <a:lnTo>
                    <a:pt x="76200" y="79376"/>
                  </a:lnTo>
                  <a:lnTo>
                    <a:pt x="73378" y="85726"/>
                  </a:lnTo>
                  <a:lnTo>
                    <a:pt x="69655" y="92075"/>
                  </a:lnTo>
                  <a:lnTo>
                    <a:pt x="67068" y="102894"/>
                  </a:lnTo>
                  <a:lnTo>
                    <a:pt x="66709" y="112811"/>
                  </a:lnTo>
                  <a:lnTo>
                    <a:pt x="65639" y="113307"/>
                  </a:lnTo>
                  <a:lnTo>
                    <a:pt x="57160" y="114299"/>
                  </a:lnTo>
                  <a:lnTo>
                    <a:pt x="62210" y="114300"/>
                  </a:lnTo>
                  <a:lnTo>
                    <a:pt x="63698" y="113242"/>
                  </a:lnTo>
                  <a:lnTo>
                    <a:pt x="64691" y="111477"/>
                  </a:lnTo>
                  <a:lnTo>
                    <a:pt x="66641" y="104891"/>
                  </a:lnTo>
                  <a:lnTo>
                    <a:pt x="74873" y="96584"/>
                  </a:lnTo>
                  <a:lnTo>
                    <a:pt x="85298" y="95285"/>
                  </a:lnTo>
                  <a:lnTo>
                    <a:pt x="93888" y="95253"/>
                  </a:lnTo>
                  <a:lnTo>
                    <a:pt x="104347" y="104383"/>
                  </a:lnTo>
                  <a:lnTo>
                    <a:pt x="109705" y="104659"/>
                  </a:lnTo>
                  <a:lnTo>
                    <a:pt x="111237" y="105756"/>
                  </a:lnTo>
                  <a:lnTo>
                    <a:pt x="112258" y="107546"/>
                  </a:lnTo>
                  <a:lnTo>
                    <a:pt x="112938" y="109797"/>
                  </a:lnTo>
                  <a:lnTo>
                    <a:pt x="114450" y="111298"/>
                  </a:lnTo>
                  <a:lnTo>
                    <a:pt x="118953" y="112966"/>
                  </a:lnTo>
                  <a:lnTo>
                    <a:pt x="120577" y="114469"/>
                  </a:lnTo>
                  <a:lnTo>
                    <a:pt x="122381" y="118961"/>
                  </a:lnTo>
                  <a:lnTo>
                    <a:pt x="123397" y="127440"/>
                  </a:lnTo>
                  <a:lnTo>
                    <a:pt x="124598" y="129410"/>
                  </a:lnTo>
                  <a:lnTo>
                    <a:pt x="126457" y="130723"/>
                  </a:lnTo>
                  <a:lnTo>
                    <a:pt x="128755" y="131599"/>
                  </a:lnTo>
                  <a:lnTo>
                    <a:pt x="130287" y="133241"/>
                  </a:lnTo>
                  <a:lnTo>
                    <a:pt x="131988" y="137888"/>
                  </a:lnTo>
                  <a:lnTo>
                    <a:pt x="132946" y="146454"/>
                  </a:lnTo>
                  <a:lnTo>
                    <a:pt x="134139" y="148436"/>
                  </a:lnTo>
                  <a:lnTo>
                    <a:pt x="135993" y="149757"/>
                  </a:lnTo>
                  <a:lnTo>
                    <a:pt x="138287" y="150638"/>
                  </a:lnTo>
                  <a:lnTo>
                    <a:pt x="139816" y="152284"/>
                  </a:lnTo>
                  <a:lnTo>
                    <a:pt x="141515" y="156934"/>
                  </a:lnTo>
                  <a:lnTo>
                    <a:pt x="142472" y="165503"/>
                  </a:lnTo>
                  <a:lnTo>
                    <a:pt x="139874" y="171629"/>
                  </a:lnTo>
                  <a:lnTo>
                    <a:pt x="134638" y="179129"/>
                  </a:lnTo>
                  <a:lnTo>
                    <a:pt x="132546" y="188215"/>
                  </a:lnTo>
                  <a:lnTo>
                    <a:pt x="126879" y="197114"/>
                  </a:lnTo>
                  <a:lnTo>
                    <a:pt x="124428" y="209602"/>
                  </a:lnTo>
                  <a:lnTo>
                    <a:pt x="124227" y="212760"/>
                  </a:lnTo>
                  <a:lnTo>
                    <a:pt x="123035" y="214865"/>
                  </a:lnTo>
                  <a:lnTo>
                    <a:pt x="121182" y="216268"/>
                  </a:lnTo>
                  <a:lnTo>
                    <a:pt x="116300" y="218886"/>
                  </a:lnTo>
                  <a:lnTo>
                    <a:pt x="105286" y="228159"/>
                  </a:lnTo>
                  <a:lnTo>
                    <a:pt x="104779" y="238005"/>
                  </a:lnTo>
                  <a:lnTo>
                    <a:pt x="96574" y="238115"/>
                  </a:lnTo>
                  <a:lnTo>
                    <a:pt x="96133" y="237060"/>
                  </a:lnTo>
                  <a:lnTo>
                    <a:pt x="95250" y="190672"/>
                  </a:lnTo>
                  <a:lnTo>
                    <a:pt x="95250" y="185990"/>
                  </a:lnTo>
                  <a:lnTo>
                    <a:pt x="98072" y="180382"/>
                  </a:lnTo>
                  <a:lnTo>
                    <a:pt x="101795" y="174361"/>
                  </a:lnTo>
                  <a:lnTo>
                    <a:pt x="104951" y="165022"/>
                  </a:lnTo>
                  <a:lnTo>
                    <a:pt x="1428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922"/>
            <p:cNvSpPr/>
            <p:nvPr>
              <p:custDataLst>
                <p:tags r:id="rId398"/>
              </p:custDataLst>
            </p:nvPr>
          </p:nvSpPr>
          <p:spPr>
            <a:xfrm>
              <a:off x="5629275" y="1743075"/>
              <a:ext cx="28576" cy="171451"/>
            </a:xfrm>
            <a:custGeom>
              <a:avLst/>
              <a:gdLst/>
              <a:ahLst/>
              <a:cxnLst/>
              <a:rect l="0" t="0" r="0" b="0"/>
              <a:pathLst>
                <a:path w="28576" h="171451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409" y="9133"/>
                  </a:lnTo>
                  <a:lnTo>
                    <a:pt x="9525" y="42638"/>
                  </a:lnTo>
                  <a:lnTo>
                    <a:pt x="12347" y="48231"/>
                  </a:lnTo>
                  <a:lnTo>
                    <a:pt x="16070" y="54244"/>
                  </a:lnTo>
                  <a:lnTo>
                    <a:pt x="18658" y="64829"/>
                  </a:lnTo>
                  <a:lnTo>
                    <a:pt x="19050" y="112422"/>
                  </a:lnTo>
                  <a:lnTo>
                    <a:pt x="19050" y="159707"/>
                  </a:lnTo>
                  <a:lnTo>
                    <a:pt x="19050" y="161487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8" name="SMARTInkShape-Group242"/>
          <p:cNvGrpSpPr/>
          <p:nvPr/>
        </p:nvGrpSpPr>
        <p:grpSpPr>
          <a:xfrm>
            <a:off x="8258175" y="1487238"/>
            <a:ext cx="266701" cy="646324"/>
            <a:chOff x="8258175" y="1487238"/>
            <a:chExt cx="266701" cy="646324"/>
          </a:xfrm>
        </p:grpSpPr>
        <p:sp>
          <p:nvSpPr>
            <p:cNvPr id="63" name="SMARTInkShape-923"/>
            <p:cNvSpPr/>
            <p:nvPr>
              <p:custDataLst>
                <p:tags r:id="rId391"/>
              </p:custDataLst>
            </p:nvPr>
          </p:nvSpPr>
          <p:spPr>
            <a:xfrm>
              <a:off x="8258175" y="1933575"/>
              <a:ext cx="219073" cy="199987"/>
            </a:xfrm>
            <a:custGeom>
              <a:avLst/>
              <a:gdLst/>
              <a:ahLst/>
              <a:cxnLst/>
              <a:rect l="0" t="0" r="0" b="0"/>
              <a:pathLst>
                <a:path w="219073" h="199987">
                  <a:moveTo>
                    <a:pt x="85725" y="9525"/>
                  </a:moveTo>
                  <a:lnTo>
                    <a:pt x="85725" y="9525"/>
                  </a:lnTo>
                  <a:lnTo>
                    <a:pt x="85725" y="27135"/>
                  </a:lnTo>
                  <a:lnTo>
                    <a:pt x="84667" y="27615"/>
                  </a:lnTo>
                  <a:lnTo>
                    <a:pt x="80669" y="28148"/>
                  </a:lnTo>
                  <a:lnTo>
                    <a:pt x="79180" y="29349"/>
                  </a:lnTo>
                  <a:lnTo>
                    <a:pt x="76210" y="38065"/>
                  </a:lnTo>
                  <a:lnTo>
                    <a:pt x="76201" y="38097"/>
                  </a:lnTo>
                  <a:lnTo>
                    <a:pt x="76200" y="38100"/>
                  </a:lnTo>
                  <a:lnTo>
                    <a:pt x="76200" y="20408"/>
                  </a:lnTo>
                  <a:lnTo>
                    <a:pt x="84400" y="10968"/>
                  </a:lnTo>
                  <a:lnTo>
                    <a:pt x="90389" y="9953"/>
                  </a:lnTo>
                  <a:lnTo>
                    <a:pt x="92009" y="8752"/>
                  </a:lnTo>
                  <a:lnTo>
                    <a:pt x="93810" y="4595"/>
                  </a:lnTo>
                  <a:lnTo>
                    <a:pt x="95348" y="3063"/>
                  </a:lnTo>
                  <a:lnTo>
                    <a:pt x="104345" y="120"/>
                  </a:lnTo>
                  <a:lnTo>
                    <a:pt x="123422" y="0"/>
                  </a:lnTo>
                  <a:lnTo>
                    <a:pt x="123825" y="42925"/>
                  </a:lnTo>
                  <a:lnTo>
                    <a:pt x="123825" y="59397"/>
                  </a:lnTo>
                  <a:lnTo>
                    <a:pt x="109636" y="103065"/>
                  </a:lnTo>
                  <a:lnTo>
                    <a:pt x="80408" y="149316"/>
                  </a:lnTo>
                  <a:lnTo>
                    <a:pt x="74209" y="169273"/>
                  </a:lnTo>
                  <a:lnTo>
                    <a:pt x="63107" y="183720"/>
                  </a:lnTo>
                  <a:lnTo>
                    <a:pt x="56976" y="187487"/>
                  </a:lnTo>
                  <a:lnTo>
                    <a:pt x="50723" y="190219"/>
                  </a:lnTo>
                  <a:lnTo>
                    <a:pt x="41253" y="196649"/>
                  </a:lnTo>
                  <a:lnTo>
                    <a:pt x="30453" y="199581"/>
                  </a:lnTo>
                  <a:lnTo>
                    <a:pt x="20538" y="199986"/>
                  </a:lnTo>
                  <a:lnTo>
                    <a:pt x="10980" y="191821"/>
                  </a:lnTo>
                  <a:lnTo>
                    <a:pt x="4900" y="190891"/>
                  </a:lnTo>
                  <a:lnTo>
                    <a:pt x="3266" y="189703"/>
                  </a:lnTo>
                  <a:lnTo>
                    <a:pt x="2178" y="187852"/>
                  </a:lnTo>
                  <a:lnTo>
                    <a:pt x="646" y="180190"/>
                  </a:lnTo>
                  <a:lnTo>
                    <a:pt x="0" y="161963"/>
                  </a:lnTo>
                  <a:lnTo>
                    <a:pt x="9132" y="152793"/>
                  </a:lnTo>
                  <a:lnTo>
                    <a:pt x="17691" y="160636"/>
                  </a:lnTo>
                  <a:lnTo>
                    <a:pt x="27132" y="161812"/>
                  </a:lnTo>
                  <a:lnTo>
                    <a:pt x="45871" y="161922"/>
                  </a:lnTo>
                  <a:lnTo>
                    <a:pt x="55672" y="170126"/>
                  </a:lnTo>
                  <a:lnTo>
                    <a:pt x="61769" y="171058"/>
                  </a:lnTo>
                  <a:lnTo>
                    <a:pt x="70278" y="171334"/>
                  </a:lnTo>
                  <a:lnTo>
                    <a:pt x="72251" y="172431"/>
                  </a:lnTo>
                  <a:lnTo>
                    <a:pt x="73568" y="174221"/>
                  </a:lnTo>
                  <a:lnTo>
                    <a:pt x="74445" y="176472"/>
                  </a:lnTo>
                  <a:lnTo>
                    <a:pt x="76088" y="177973"/>
                  </a:lnTo>
                  <a:lnTo>
                    <a:pt x="80736" y="179641"/>
                  </a:lnTo>
                  <a:lnTo>
                    <a:pt x="99785" y="180940"/>
                  </a:lnTo>
                  <a:lnTo>
                    <a:pt x="105380" y="178137"/>
                  </a:lnTo>
                  <a:lnTo>
                    <a:pt x="111393" y="174422"/>
                  </a:lnTo>
                  <a:lnTo>
                    <a:pt x="117594" y="172771"/>
                  </a:lnTo>
                  <a:lnTo>
                    <a:pt x="119671" y="171272"/>
                  </a:lnTo>
                  <a:lnTo>
                    <a:pt x="121055" y="169215"/>
                  </a:lnTo>
                  <a:lnTo>
                    <a:pt x="121979" y="166785"/>
                  </a:lnTo>
                  <a:lnTo>
                    <a:pt x="123652" y="165165"/>
                  </a:lnTo>
                  <a:lnTo>
                    <a:pt x="133943" y="159743"/>
                  </a:lnTo>
                  <a:lnTo>
                    <a:pt x="180805" y="123808"/>
                  </a:lnTo>
                  <a:lnTo>
                    <a:pt x="186192" y="117468"/>
                  </a:lnTo>
                  <a:lnTo>
                    <a:pt x="192471" y="104773"/>
                  </a:lnTo>
                  <a:lnTo>
                    <a:pt x="207783" y="87606"/>
                  </a:lnTo>
                  <a:lnTo>
                    <a:pt x="208765" y="83739"/>
                  </a:lnTo>
                  <a:lnTo>
                    <a:pt x="209026" y="81226"/>
                  </a:lnTo>
                  <a:lnTo>
                    <a:pt x="210259" y="79551"/>
                  </a:lnTo>
                  <a:lnTo>
                    <a:pt x="212140" y="78434"/>
                  </a:lnTo>
                  <a:lnTo>
                    <a:pt x="217705" y="76641"/>
                  </a:lnTo>
                  <a:lnTo>
                    <a:pt x="218467" y="73574"/>
                  </a:lnTo>
                  <a:lnTo>
                    <a:pt x="219064" y="66795"/>
                  </a:lnTo>
                  <a:lnTo>
                    <a:pt x="219072" y="71767"/>
                  </a:lnTo>
                  <a:lnTo>
                    <a:pt x="218015" y="73245"/>
                  </a:lnTo>
                  <a:lnTo>
                    <a:pt x="2095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924"/>
            <p:cNvSpPr/>
            <p:nvPr>
              <p:custDataLst>
                <p:tags r:id="rId392"/>
              </p:custDataLst>
            </p:nvPr>
          </p:nvSpPr>
          <p:spPr>
            <a:xfrm>
              <a:off x="8334375" y="198120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925"/>
            <p:cNvSpPr/>
            <p:nvPr>
              <p:custDataLst>
                <p:tags r:id="rId393"/>
              </p:custDataLst>
            </p:nvPr>
          </p:nvSpPr>
          <p:spPr>
            <a:xfrm>
              <a:off x="8382000" y="1487238"/>
              <a:ext cx="47592" cy="103438"/>
            </a:xfrm>
            <a:custGeom>
              <a:avLst/>
              <a:gdLst/>
              <a:ahLst/>
              <a:cxnLst/>
              <a:rect l="0" t="0" r="0" b="0"/>
              <a:pathLst>
                <a:path w="47592" h="103438">
                  <a:moveTo>
                    <a:pt x="38100" y="55812"/>
                  </a:moveTo>
                  <a:lnTo>
                    <a:pt x="38100" y="55812"/>
                  </a:lnTo>
                  <a:lnTo>
                    <a:pt x="38100" y="42555"/>
                  </a:lnTo>
                  <a:lnTo>
                    <a:pt x="40922" y="36514"/>
                  </a:lnTo>
                  <a:lnTo>
                    <a:pt x="46300" y="29069"/>
                  </a:lnTo>
                  <a:lnTo>
                    <a:pt x="47364" y="19995"/>
                  </a:lnTo>
                  <a:lnTo>
                    <a:pt x="47591" y="9951"/>
                  </a:lnTo>
                  <a:lnTo>
                    <a:pt x="46544" y="9363"/>
                  </a:lnTo>
                  <a:lnTo>
                    <a:pt x="39421" y="8342"/>
                  </a:lnTo>
                  <a:lnTo>
                    <a:pt x="38687" y="5434"/>
                  </a:lnTo>
                  <a:lnTo>
                    <a:pt x="38215" y="0"/>
                  </a:lnTo>
                  <a:lnTo>
                    <a:pt x="38134" y="4115"/>
                  </a:lnTo>
                  <a:lnTo>
                    <a:pt x="37064" y="5472"/>
                  </a:lnTo>
                  <a:lnTo>
                    <a:pt x="33054" y="6980"/>
                  </a:lnTo>
                  <a:lnTo>
                    <a:pt x="31561" y="8441"/>
                  </a:lnTo>
                  <a:lnTo>
                    <a:pt x="29902" y="12886"/>
                  </a:lnTo>
                  <a:lnTo>
                    <a:pt x="27779" y="24363"/>
                  </a:lnTo>
                  <a:lnTo>
                    <a:pt x="22106" y="33676"/>
                  </a:lnTo>
                  <a:lnTo>
                    <a:pt x="18897" y="43138"/>
                  </a:lnTo>
                  <a:lnTo>
                    <a:pt x="12772" y="53703"/>
                  </a:lnTo>
                  <a:lnTo>
                    <a:pt x="9430" y="68710"/>
                  </a:lnTo>
                  <a:lnTo>
                    <a:pt x="3264" y="81388"/>
                  </a:lnTo>
                  <a:lnTo>
                    <a:pt x="0" y="1034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926"/>
            <p:cNvSpPr/>
            <p:nvPr>
              <p:custDataLst>
                <p:tags r:id="rId394"/>
              </p:custDataLst>
            </p:nvPr>
          </p:nvSpPr>
          <p:spPr>
            <a:xfrm>
              <a:off x="8343900" y="16192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19050"/>
                  </a:moveTo>
                  <a:lnTo>
                    <a:pt x="0" y="19050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5056" y="10849"/>
                  </a:lnTo>
                  <a:lnTo>
                    <a:pt x="6545" y="9349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927"/>
            <p:cNvSpPr/>
            <p:nvPr>
              <p:custDataLst>
                <p:tags r:id="rId395"/>
              </p:custDataLst>
            </p:nvPr>
          </p:nvSpPr>
          <p:spPr>
            <a:xfrm>
              <a:off x="8305800" y="1790700"/>
              <a:ext cx="219076" cy="28576"/>
            </a:xfrm>
            <a:custGeom>
              <a:avLst/>
              <a:gdLst/>
              <a:ahLst/>
              <a:cxnLst/>
              <a:rect l="0" t="0" r="0" b="0"/>
              <a:pathLst>
                <a:path w="21907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53"/>
                  </a:lnTo>
                  <a:lnTo>
                    <a:pt x="42719" y="19050"/>
                  </a:lnTo>
                  <a:lnTo>
                    <a:pt x="48267" y="16228"/>
                  </a:lnTo>
                  <a:lnTo>
                    <a:pt x="51228" y="13994"/>
                  </a:lnTo>
                  <a:lnTo>
                    <a:pt x="60162" y="11511"/>
                  </a:lnTo>
                  <a:lnTo>
                    <a:pt x="100904" y="8490"/>
                  </a:lnTo>
                  <a:lnTo>
                    <a:pt x="114163" y="1990"/>
                  </a:lnTo>
                  <a:lnTo>
                    <a:pt x="161336" y="15"/>
                  </a:lnTo>
                  <a:lnTo>
                    <a:pt x="204534" y="0"/>
                  </a:lnTo>
                  <a:lnTo>
                    <a:pt x="206206" y="1058"/>
                  </a:lnTo>
                  <a:lnTo>
                    <a:pt x="207321" y="2822"/>
                  </a:lnTo>
                  <a:lnTo>
                    <a:pt x="208064" y="5056"/>
                  </a:lnTo>
                  <a:lnTo>
                    <a:pt x="209618" y="6546"/>
                  </a:lnTo>
                  <a:lnTo>
                    <a:pt x="219067" y="9523"/>
                  </a:lnTo>
                  <a:lnTo>
                    <a:pt x="2190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SMARTInkShape-Group243"/>
          <p:cNvGrpSpPr/>
          <p:nvPr/>
        </p:nvGrpSpPr>
        <p:grpSpPr>
          <a:xfrm>
            <a:off x="8677278" y="1476375"/>
            <a:ext cx="1485898" cy="552440"/>
            <a:chOff x="8677278" y="1476375"/>
            <a:chExt cx="1485898" cy="552440"/>
          </a:xfrm>
        </p:grpSpPr>
        <p:sp>
          <p:nvSpPr>
            <p:cNvPr id="69" name="SMARTInkShape-928"/>
            <p:cNvSpPr/>
            <p:nvPr>
              <p:custDataLst>
                <p:tags r:id="rId379"/>
              </p:custDataLst>
            </p:nvPr>
          </p:nvSpPr>
          <p:spPr>
            <a:xfrm>
              <a:off x="9972945" y="1476375"/>
              <a:ext cx="190231" cy="523876"/>
            </a:xfrm>
            <a:custGeom>
              <a:avLst/>
              <a:gdLst/>
              <a:ahLst/>
              <a:cxnLst/>
              <a:rect l="0" t="0" r="0" b="0"/>
              <a:pathLst>
                <a:path w="190231" h="523876">
                  <a:moveTo>
                    <a:pt x="190230" y="0"/>
                  </a:moveTo>
                  <a:lnTo>
                    <a:pt x="190230" y="0"/>
                  </a:lnTo>
                  <a:lnTo>
                    <a:pt x="172621" y="0"/>
                  </a:lnTo>
                  <a:lnTo>
                    <a:pt x="172140" y="1058"/>
                  </a:lnTo>
                  <a:lnTo>
                    <a:pt x="171307" y="8201"/>
                  </a:lnTo>
                  <a:lnTo>
                    <a:pt x="168414" y="8937"/>
                  </a:lnTo>
                  <a:lnTo>
                    <a:pt x="166161" y="9132"/>
                  </a:lnTo>
                  <a:lnTo>
                    <a:pt x="164659" y="10322"/>
                  </a:lnTo>
                  <a:lnTo>
                    <a:pt x="162991" y="14465"/>
                  </a:lnTo>
                  <a:lnTo>
                    <a:pt x="162050" y="22748"/>
                  </a:lnTo>
                  <a:lnTo>
                    <a:pt x="160861" y="24690"/>
                  </a:lnTo>
                  <a:lnTo>
                    <a:pt x="159009" y="25985"/>
                  </a:lnTo>
                  <a:lnTo>
                    <a:pt x="156716" y="26848"/>
                  </a:lnTo>
                  <a:lnTo>
                    <a:pt x="155188" y="28482"/>
                  </a:lnTo>
                  <a:lnTo>
                    <a:pt x="153489" y="33120"/>
                  </a:lnTo>
                  <a:lnTo>
                    <a:pt x="151978" y="34780"/>
                  </a:lnTo>
                  <a:lnTo>
                    <a:pt x="138992" y="42719"/>
                  </a:lnTo>
                  <a:lnTo>
                    <a:pt x="135707" y="48267"/>
                  </a:lnTo>
                  <a:lnTo>
                    <a:pt x="133189" y="54260"/>
                  </a:lnTo>
                  <a:lnTo>
                    <a:pt x="128543" y="60452"/>
                  </a:lnTo>
                  <a:lnTo>
                    <a:pt x="122950" y="63909"/>
                  </a:lnTo>
                  <a:lnTo>
                    <a:pt x="119977" y="64831"/>
                  </a:lnTo>
                  <a:lnTo>
                    <a:pt x="113851" y="71500"/>
                  </a:lnTo>
                  <a:lnTo>
                    <a:pt x="82276" y="112925"/>
                  </a:lnTo>
                  <a:lnTo>
                    <a:pt x="68696" y="155680"/>
                  </a:lnTo>
                  <a:lnTo>
                    <a:pt x="47303" y="200031"/>
                  </a:lnTo>
                  <a:lnTo>
                    <a:pt x="32531" y="231776"/>
                  </a:lnTo>
                  <a:lnTo>
                    <a:pt x="21071" y="276421"/>
                  </a:lnTo>
                  <a:lnTo>
                    <a:pt x="11903" y="304211"/>
                  </a:lnTo>
                  <a:lnTo>
                    <a:pt x="4354" y="349216"/>
                  </a:lnTo>
                  <a:lnTo>
                    <a:pt x="0" y="393698"/>
                  </a:lnTo>
                  <a:lnTo>
                    <a:pt x="812" y="430741"/>
                  </a:lnTo>
                  <a:lnTo>
                    <a:pt x="7274" y="449661"/>
                  </a:lnTo>
                  <a:lnTo>
                    <a:pt x="10053" y="472082"/>
                  </a:lnTo>
                  <a:lnTo>
                    <a:pt x="16742" y="485579"/>
                  </a:lnTo>
                  <a:lnTo>
                    <a:pt x="19571" y="501624"/>
                  </a:lnTo>
                  <a:lnTo>
                    <a:pt x="28457" y="514152"/>
                  </a:lnTo>
                  <a:lnTo>
                    <a:pt x="37830" y="523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929"/>
            <p:cNvSpPr/>
            <p:nvPr>
              <p:custDataLst>
                <p:tags r:id="rId380"/>
              </p:custDataLst>
            </p:nvPr>
          </p:nvSpPr>
          <p:spPr>
            <a:xfrm>
              <a:off x="9696450" y="1866900"/>
              <a:ext cx="133351" cy="161915"/>
            </a:xfrm>
            <a:custGeom>
              <a:avLst/>
              <a:gdLst/>
              <a:ahLst/>
              <a:cxnLst/>
              <a:rect l="0" t="0" r="0" b="0"/>
              <a:pathLst>
                <a:path w="133351" h="161915">
                  <a:moveTo>
                    <a:pt x="85725" y="19050"/>
                  </a:moveTo>
                  <a:lnTo>
                    <a:pt x="85725" y="19050"/>
                  </a:lnTo>
                  <a:lnTo>
                    <a:pt x="85725" y="427"/>
                  </a:lnTo>
                  <a:lnTo>
                    <a:pt x="95250" y="0"/>
                  </a:lnTo>
                  <a:lnTo>
                    <a:pt x="95250" y="9515"/>
                  </a:lnTo>
                  <a:lnTo>
                    <a:pt x="85727" y="19048"/>
                  </a:lnTo>
                  <a:lnTo>
                    <a:pt x="85725" y="19050"/>
                  </a:lnTo>
                  <a:lnTo>
                    <a:pt x="85725" y="13994"/>
                  </a:lnTo>
                  <a:lnTo>
                    <a:pt x="86783" y="12504"/>
                  </a:lnTo>
                  <a:lnTo>
                    <a:pt x="88549" y="11511"/>
                  </a:lnTo>
                  <a:lnTo>
                    <a:pt x="93927" y="9917"/>
                  </a:lnTo>
                  <a:lnTo>
                    <a:pt x="94662" y="6877"/>
                  </a:lnTo>
                  <a:lnTo>
                    <a:pt x="94859" y="4585"/>
                  </a:lnTo>
                  <a:lnTo>
                    <a:pt x="96048" y="3057"/>
                  </a:lnTo>
                  <a:lnTo>
                    <a:pt x="104655" y="35"/>
                  </a:lnTo>
                  <a:lnTo>
                    <a:pt x="114265" y="0"/>
                  </a:lnTo>
                  <a:lnTo>
                    <a:pt x="114300" y="31881"/>
                  </a:lnTo>
                  <a:lnTo>
                    <a:pt x="111476" y="38158"/>
                  </a:lnTo>
                  <a:lnTo>
                    <a:pt x="107754" y="44476"/>
                  </a:lnTo>
                  <a:lnTo>
                    <a:pt x="104598" y="53983"/>
                  </a:lnTo>
                  <a:lnTo>
                    <a:pt x="98490" y="64561"/>
                  </a:lnTo>
                  <a:lnTo>
                    <a:pt x="95151" y="79572"/>
                  </a:lnTo>
                  <a:lnTo>
                    <a:pt x="87930" y="91192"/>
                  </a:lnTo>
                  <a:lnTo>
                    <a:pt x="72898" y="112890"/>
                  </a:lnTo>
                  <a:lnTo>
                    <a:pt x="66846" y="128211"/>
                  </a:lnTo>
                  <a:lnTo>
                    <a:pt x="64672" y="129924"/>
                  </a:lnTo>
                  <a:lnTo>
                    <a:pt x="59435" y="132886"/>
                  </a:lnTo>
                  <a:lnTo>
                    <a:pt x="41197" y="148405"/>
                  </a:lnTo>
                  <a:lnTo>
                    <a:pt x="28559" y="154433"/>
                  </a:lnTo>
                  <a:lnTo>
                    <a:pt x="20928" y="160445"/>
                  </a:lnTo>
                  <a:lnTo>
                    <a:pt x="14550" y="161486"/>
                  </a:lnTo>
                  <a:lnTo>
                    <a:pt x="12874" y="160574"/>
                  </a:lnTo>
                  <a:lnTo>
                    <a:pt x="11758" y="158908"/>
                  </a:lnTo>
                  <a:lnTo>
                    <a:pt x="11014" y="156738"/>
                  </a:lnTo>
                  <a:lnTo>
                    <a:pt x="9459" y="155293"/>
                  </a:lnTo>
                  <a:lnTo>
                    <a:pt x="1454" y="152781"/>
                  </a:lnTo>
                  <a:lnTo>
                    <a:pt x="647" y="149747"/>
                  </a:lnTo>
                  <a:lnTo>
                    <a:pt x="0" y="125187"/>
                  </a:lnTo>
                  <a:lnTo>
                    <a:pt x="1058" y="124733"/>
                  </a:lnTo>
                  <a:lnTo>
                    <a:pt x="5057" y="124228"/>
                  </a:lnTo>
                  <a:lnTo>
                    <a:pt x="6546" y="123036"/>
                  </a:lnTo>
                  <a:lnTo>
                    <a:pt x="8201" y="118888"/>
                  </a:lnTo>
                  <a:lnTo>
                    <a:pt x="9701" y="117359"/>
                  </a:lnTo>
                  <a:lnTo>
                    <a:pt x="18623" y="114419"/>
                  </a:lnTo>
                  <a:lnTo>
                    <a:pt x="27214" y="122511"/>
                  </a:lnTo>
                  <a:lnTo>
                    <a:pt x="33228" y="123436"/>
                  </a:lnTo>
                  <a:lnTo>
                    <a:pt x="41712" y="123710"/>
                  </a:lnTo>
                  <a:lnTo>
                    <a:pt x="43684" y="124806"/>
                  </a:lnTo>
                  <a:lnTo>
                    <a:pt x="44998" y="126596"/>
                  </a:lnTo>
                  <a:lnTo>
                    <a:pt x="45873" y="128847"/>
                  </a:lnTo>
                  <a:lnTo>
                    <a:pt x="47516" y="130348"/>
                  </a:lnTo>
                  <a:lnTo>
                    <a:pt x="57755" y="135579"/>
                  </a:lnTo>
                  <a:lnTo>
                    <a:pt x="64912" y="141434"/>
                  </a:lnTo>
                  <a:lnTo>
                    <a:pt x="65891" y="145057"/>
                  </a:lnTo>
                  <a:lnTo>
                    <a:pt x="66153" y="147505"/>
                  </a:lnTo>
                  <a:lnTo>
                    <a:pt x="67385" y="149136"/>
                  </a:lnTo>
                  <a:lnTo>
                    <a:pt x="71577" y="150950"/>
                  </a:lnTo>
                  <a:lnTo>
                    <a:pt x="73118" y="152491"/>
                  </a:lnTo>
                  <a:lnTo>
                    <a:pt x="74830" y="157027"/>
                  </a:lnTo>
                  <a:lnTo>
                    <a:pt x="76346" y="158660"/>
                  </a:lnTo>
                  <a:lnTo>
                    <a:pt x="84281" y="161495"/>
                  </a:lnTo>
                  <a:lnTo>
                    <a:pt x="108077" y="161914"/>
                  </a:lnTo>
                  <a:lnTo>
                    <a:pt x="110151" y="160859"/>
                  </a:lnTo>
                  <a:lnTo>
                    <a:pt x="111534" y="159098"/>
                  </a:lnTo>
                  <a:lnTo>
                    <a:pt x="114129" y="154318"/>
                  </a:lnTo>
                  <a:lnTo>
                    <a:pt x="1333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930"/>
            <p:cNvSpPr/>
            <p:nvPr>
              <p:custDataLst>
                <p:tags r:id="rId381"/>
              </p:custDataLst>
            </p:nvPr>
          </p:nvSpPr>
          <p:spPr>
            <a:xfrm>
              <a:off x="9773973" y="1895475"/>
              <a:ext cx="17728" cy="9526"/>
            </a:xfrm>
            <a:custGeom>
              <a:avLst/>
              <a:gdLst/>
              <a:ahLst/>
              <a:cxnLst/>
              <a:rect l="0" t="0" r="0" b="0"/>
              <a:pathLst>
                <a:path w="17728" h="9526">
                  <a:moveTo>
                    <a:pt x="17727" y="9525"/>
                  </a:moveTo>
                  <a:lnTo>
                    <a:pt x="17727" y="9525"/>
                  </a:lnTo>
                  <a:lnTo>
                    <a:pt x="3145" y="9525"/>
                  </a:lnTo>
                  <a:lnTo>
                    <a:pt x="1656" y="8467"/>
                  </a:lnTo>
                  <a:lnTo>
                    <a:pt x="664" y="6703"/>
                  </a:lnTo>
                  <a:lnTo>
                    <a:pt x="0" y="4469"/>
                  </a:lnTo>
                  <a:lnTo>
                    <a:pt x="618" y="2979"/>
                  </a:lnTo>
                  <a:lnTo>
                    <a:pt x="2088" y="1986"/>
                  </a:lnTo>
                  <a:lnTo>
                    <a:pt x="82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931"/>
            <p:cNvSpPr/>
            <p:nvPr>
              <p:custDataLst>
                <p:tags r:id="rId382"/>
              </p:custDataLst>
            </p:nvPr>
          </p:nvSpPr>
          <p:spPr>
            <a:xfrm>
              <a:off x="9801340" y="1476505"/>
              <a:ext cx="66561" cy="171321"/>
            </a:xfrm>
            <a:custGeom>
              <a:avLst/>
              <a:gdLst/>
              <a:ahLst/>
              <a:cxnLst/>
              <a:rect l="0" t="0" r="0" b="0"/>
              <a:pathLst>
                <a:path w="66561" h="171321">
                  <a:moveTo>
                    <a:pt x="9410" y="152270"/>
                  </a:moveTo>
                  <a:lnTo>
                    <a:pt x="9410" y="152270"/>
                  </a:lnTo>
                  <a:lnTo>
                    <a:pt x="4353" y="152270"/>
                  </a:lnTo>
                  <a:lnTo>
                    <a:pt x="2864" y="151212"/>
                  </a:lnTo>
                  <a:lnTo>
                    <a:pt x="1872" y="149448"/>
                  </a:lnTo>
                  <a:lnTo>
                    <a:pt x="145" y="142569"/>
                  </a:lnTo>
                  <a:lnTo>
                    <a:pt x="0" y="138081"/>
                  </a:lnTo>
                  <a:lnTo>
                    <a:pt x="1021" y="136460"/>
                  </a:lnTo>
                  <a:lnTo>
                    <a:pt x="2758" y="135380"/>
                  </a:lnTo>
                  <a:lnTo>
                    <a:pt x="4975" y="134660"/>
                  </a:lnTo>
                  <a:lnTo>
                    <a:pt x="6453" y="133122"/>
                  </a:lnTo>
                  <a:lnTo>
                    <a:pt x="10209" y="123604"/>
                  </a:lnTo>
                  <a:lnTo>
                    <a:pt x="15880" y="116377"/>
                  </a:lnTo>
                  <a:lnTo>
                    <a:pt x="19087" y="107533"/>
                  </a:lnTo>
                  <a:lnTo>
                    <a:pt x="44745" y="76065"/>
                  </a:lnTo>
                  <a:lnTo>
                    <a:pt x="47339" y="69718"/>
                  </a:lnTo>
                  <a:lnTo>
                    <a:pt x="53693" y="60194"/>
                  </a:lnTo>
                  <a:lnTo>
                    <a:pt x="57102" y="50670"/>
                  </a:lnTo>
                  <a:lnTo>
                    <a:pt x="63288" y="41145"/>
                  </a:lnTo>
                  <a:lnTo>
                    <a:pt x="66129" y="30326"/>
                  </a:lnTo>
                  <a:lnTo>
                    <a:pt x="66560" y="0"/>
                  </a:lnTo>
                  <a:lnTo>
                    <a:pt x="66560" y="13139"/>
                  </a:lnTo>
                  <a:lnTo>
                    <a:pt x="65502" y="15066"/>
                  </a:lnTo>
                  <a:lnTo>
                    <a:pt x="63736" y="16350"/>
                  </a:lnTo>
                  <a:lnTo>
                    <a:pt x="61503" y="17207"/>
                  </a:lnTo>
                  <a:lnTo>
                    <a:pt x="60014" y="18836"/>
                  </a:lnTo>
                  <a:lnTo>
                    <a:pt x="58358" y="23469"/>
                  </a:lnTo>
                  <a:lnTo>
                    <a:pt x="56000" y="70737"/>
                  </a:lnTo>
                  <a:lnTo>
                    <a:pt x="45278" y="114230"/>
                  </a:lnTo>
                  <a:lnTo>
                    <a:pt x="40146" y="133238"/>
                  </a:lnTo>
                  <a:lnTo>
                    <a:pt x="37985" y="1713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932"/>
            <p:cNvSpPr/>
            <p:nvPr>
              <p:custDataLst>
                <p:tags r:id="rId383"/>
              </p:custDataLst>
            </p:nvPr>
          </p:nvSpPr>
          <p:spPr>
            <a:xfrm>
              <a:off x="9753715" y="1752600"/>
              <a:ext cx="133236" cy="19051"/>
            </a:xfrm>
            <a:custGeom>
              <a:avLst/>
              <a:gdLst/>
              <a:ahLst/>
              <a:cxnLst/>
              <a:rect l="0" t="0" r="0" b="0"/>
              <a:pathLst>
                <a:path w="133236" h="19051">
                  <a:moveTo>
                    <a:pt x="9410" y="19050"/>
                  </a:moveTo>
                  <a:lnTo>
                    <a:pt x="9410" y="19050"/>
                  </a:lnTo>
                  <a:lnTo>
                    <a:pt x="0" y="19050"/>
                  </a:lnTo>
                  <a:lnTo>
                    <a:pt x="45303" y="19050"/>
                  </a:lnTo>
                  <a:lnTo>
                    <a:pt x="65082" y="19050"/>
                  </a:lnTo>
                  <a:lnTo>
                    <a:pt x="73872" y="12504"/>
                  </a:lnTo>
                  <a:lnTo>
                    <a:pt x="82719" y="10408"/>
                  </a:lnTo>
                  <a:lnTo>
                    <a:pt x="108231" y="9535"/>
                  </a:lnTo>
                  <a:lnTo>
                    <a:pt x="110215" y="8474"/>
                  </a:lnTo>
                  <a:lnTo>
                    <a:pt x="111539" y="6707"/>
                  </a:lnTo>
                  <a:lnTo>
                    <a:pt x="112420" y="4472"/>
                  </a:lnTo>
                  <a:lnTo>
                    <a:pt x="114067" y="2981"/>
                  </a:lnTo>
                  <a:lnTo>
                    <a:pt x="123272" y="116"/>
                  </a:lnTo>
                  <a:lnTo>
                    <a:pt x="13323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933"/>
            <p:cNvSpPr/>
            <p:nvPr>
              <p:custDataLst>
                <p:tags r:id="rId384"/>
              </p:custDataLst>
            </p:nvPr>
          </p:nvSpPr>
          <p:spPr>
            <a:xfrm>
              <a:off x="9534525" y="18002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36257" y="9525"/>
                  </a:lnTo>
                  <a:lnTo>
                    <a:pt x="46398" y="2979"/>
                  </a:lnTo>
                  <a:lnTo>
                    <a:pt x="92937" y="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934"/>
            <p:cNvSpPr/>
            <p:nvPr>
              <p:custDataLst>
                <p:tags r:id="rId385"/>
              </p:custDataLst>
            </p:nvPr>
          </p:nvSpPr>
          <p:spPr>
            <a:xfrm>
              <a:off x="9582150" y="1704975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0" y="9525"/>
                  </a:moveTo>
                  <a:lnTo>
                    <a:pt x="0" y="9525"/>
                  </a:lnTo>
                  <a:lnTo>
                    <a:pt x="42727" y="9525"/>
                  </a:lnTo>
                  <a:lnTo>
                    <a:pt x="44360" y="8467"/>
                  </a:lnTo>
                  <a:lnTo>
                    <a:pt x="45448" y="6703"/>
                  </a:lnTo>
                  <a:lnTo>
                    <a:pt x="46174" y="4469"/>
                  </a:lnTo>
                  <a:lnTo>
                    <a:pt x="47716" y="2979"/>
                  </a:lnTo>
                  <a:lnTo>
                    <a:pt x="56720" y="116"/>
                  </a:lnTo>
                  <a:lnTo>
                    <a:pt x="66672" y="0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935"/>
            <p:cNvSpPr/>
            <p:nvPr>
              <p:custDataLst>
                <p:tags r:id="rId386"/>
              </p:custDataLst>
            </p:nvPr>
          </p:nvSpPr>
          <p:spPr>
            <a:xfrm>
              <a:off x="9163062" y="1638303"/>
              <a:ext cx="295264" cy="199593"/>
            </a:xfrm>
            <a:custGeom>
              <a:avLst/>
              <a:gdLst/>
              <a:ahLst/>
              <a:cxnLst/>
              <a:rect l="0" t="0" r="0" b="0"/>
              <a:pathLst>
                <a:path w="295264" h="199593">
                  <a:moveTo>
                    <a:pt x="9513" y="57147"/>
                  </a:moveTo>
                  <a:lnTo>
                    <a:pt x="9513" y="57147"/>
                  </a:lnTo>
                  <a:lnTo>
                    <a:pt x="17053" y="39247"/>
                  </a:lnTo>
                  <a:lnTo>
                    <a:pt x="19004" y="15500"/>
                  </a:lnTo>
                  <a:lnTo>
                    <a:pt x="20074" y="13507"/>
                  </a:lnTo>
                  <a:lnTo>
                    <a:pt x="21845" y="12179"/>
                  </a:lnTo>
                  <a:lnTo>
                    <a:pt x="27236" y="10047"/>
                  </a:lnTo>
                  <a:lnTo>
                    <a:pt x="27973" y="6933"/>
                  </a:lnTo>
                  <a:lnTo>
                    <a:pt x="28448" y="1367"/>
                  </a:lnTo>
                  <a:lnTo>
                    <a:pt x="29545" y="911"/>
                  </a:lnTo>
                  <a:lnTo>
                    <a:pt x="52242" y="0"/>
                  </a:lnTo>
                  <a:lnTo>
                    <a:pt x="53875" y="1057"/>
                  </a:lnTo>
                  <a:lnTo>
                    <a:pt x="54962" y="2821"/>
                  </a:lnTo>
                  <a:lnTo>
                    <a:pt x="56852" y="9698"/>
                  </a:lnTo>
                  <a:lnTo>
                    <a:pt x="57137" y="41400"/>
                  </a:lnTo>
                  <a:lnTo>
                    <a:pt x="56080" y="43474"/>
                  </a:lnTo>
                  <a:lnTo>
                    <a:pt x="54316" y="44856"/>
                  </a:lnTo>
                  <a:lnTo>
                    <a:pt x="52081" y="45778"/>
                  </a:lnTo>
                  <a:lnTo>
                    <a:pt x="50592" y="47451"/>
                  </a:lnTo>
                  <a:lnTo>
                    <a:pt x="45378" y="57741"/>
                  </a:lnTo>
                  <a:lnTo>
                    <a:pt x="24025" y="80706"/>
                  </a:lnTo>
                  <a:lnTo>
                    <a:pt x="18433" y="83493"/>
                  </a:lnTo>
                  <a:lnTo>
                    <a:pt x="15459" y="84236"/>
                  </a:lnTo>
                  <a:lnTo>
                    <a:pt x="13478" y="85790"/>
                  </a:lnTo>
                  <a:lnTo>
                    <a:pt x="11275" y="90338"/>
                  </a:lnTo>
                  <a:lnTo>
                    <a:pt x="9628" y="91974"/>
                  </a:lnTo>
                  <a:lnTo>
                    <a:pt x="0" y="95244"/>
                  </a:lnTo>
                  <a:lnTo>
                    <a:pt x="5047" y="90190"/>
                  </a:lnTo>
                  <a:lnTo>
                    <a:pt x="10351" y="87708"/>
                  </a:lnTo>
                  <a:lnTo>
                    <a:pt x="13247" y="87046"/>
                  </a:lnTo>
                  <a:lnTo>
                    <a:pt x="28399" y="77157"/>
                  </a:lnTo>
                  <a:lnTo>
                    <a:pt x="55292" y="76208"/>
                  </a:lnTo>
                  <a:lnTo>
                    <a:pt x="71280" y="90387"/>
                  </a:lnTo>
                  <a:lnTo>
                    <a:pt x="74006" y="95909"/>
                  </a:lnTo>
                  <a:lnTo>
                    <a:pt x="76061" y="117511"/>
                  </a:lnTo>
                  <a:lnTo>
                    <a:pt x="76185" y="146048"/>
                  </a:lnTo>
                  <a:lnTo>
                    <a:pt x="73364" y="152398"/>
                  </a:lnTo>
                  <a:lnTo>
                    <a:pt x="69642" y="158747"/>
                  </a:lnTo>
                  <a:lnTo>
                    <a:pt x="67987" y="165097"/>
                  </a:lnTo>
                  <a:lnTo>
                    <a:pt x="66487" y="167214"/>
                  </a:lnTo>
                  <a:lnTo>
                    <a:pt x="64428" y="168625"/>
                  </a:lnTo>
                  <a:lnTo>
                    <a:pt x="61997" y="169566"/>
                  </a:lnTo>
                  <a:lnTo>
                    <a:pt x="60378" y="171251"/>
                  </a:lnTo>
                  <a:lnTo>
                    <a:pt x="58577" y="175946"/>
                  </a:lnTo>
                  <a:lnTo>
                    <a:pt x="57040" y="177621"/>
                  </a:lnTo>
                  <a:lnTo>
                    <a:pt x="52509" y="179483"/>
                  </a:lnTo>
                  <a:lnTo>
                    <a:pt x="50876" y="181037"/>
                  </a:lnTo>
                  <a:lnTo>
                    <a:pt x="49063" y="185587"/>
                  </a:lnTo>
                  <a:lnTo>
                    <a:pt x="47521" y="187224"/>
                  </a:lnTo>
                  <a:lnTo>
                    <a:pt x="42986" y="189042"/>
                  </a:lnTo>
                  <a:lnTo>
                    <a:pt x="41353" y="190585"/>
                  </a:lnTo>
                  <a:lnTo>
                    <a:pt x="38215" y="199592"/>
                  </a:lnTo>
                  <a:lnTo>
                    <a:pt x="29899" y="191783"/>
                  </a:lnTo>
                  <a:lnTo>
                    <a:pt x="30512" y="190296"/>
                  </a:lnTo>
                  <a:lnTo>
                    <a:pt x="74083" y="144981"/>
                  </a:lnTo>
                  <a:lnTo>
                    <a:pt x="115748" y="98257"/>
                  </a:lnTo>
                  <a:lnTo>
                    <a:pt x="163327" y="55457"/>
                  </a:lnTo>
                  <a:lnTo>
                    <a:pt x="195852" y="32892"/>
                  </a:lnTo>
                  <a:lnTo>
                    <a:pt x="206071" y="29852"/>
                  </a:lnTo>
                  <a:lnTo>
                    <a:pt x="212584" y="29141"/>
                  </a:lnTo>
                  <a:lnTo>
                    <a:pt x="214744" y="27893"/>
                  </a:lnTo>
                  <a:lnTo>
                    <a:pt x="216183" y="26003"/>
                  </a:lnTo>
                  <a:lnTo>
                    <a:pt x="217144" y="23684"/>
                  </a:lnTo>
                  <a:lnTo>
                    <a:pt x="218842" y="22138"/>
                  </a:lnTo>
                  <a:lnTo>
                    <a:pt x="223550" y="20421"/>
                  </a:lnTo>
                  <a:lnTo>
                    <a:pt x="225229" y="21021"/>
                  </a:lnTo>
                  <a:lnTo>
                    <a:pt x="226349" y="22480"/>
                  </a:lnTo>
                  <a:lnTo>
                    <a:pt x="228145" y="27369"/>
                  </a:lnTo>
                  <a:lnTo>
                    <a:pt x="231213" y="28037"/>
                  </a:lnTo>
                  <a:lnTo>
                    <a:pt x="236751" y="28466"/>
                  </a:lnTo>
                  <a:lnTo>
                    <a:pt x="237205" y="29560"/>
                  </a:lnTo>
                  <a:lnTo>
                    <a:pt x="238112" y="55697"/>
                  </a:lnTo>
                  <a:lnTo>
                    <a:pt x="237055" y="56180"/>
                  </a:lnTo>
                  <a:lnTo>
                    <a:pt x="229912" y="57019"/>
                  </a:lnTo>
                  <a:lnTo>
                    <a:pt x="238081" y="57147"/>
                  </a:lnTo>
                  <a:lnTo>
                    <a:pt x="238113" y="23945"/>
                  </a:lnTo>
                  <a:lnTo>
                    <a:pt x="237055" y="22312"/>
                  </a:lnTo>
                  <a:lnTo>
                    <a:pt x="235291" y="21224"/>
                  </a:lnTo>
                  <a:lnTo>
                    <a:pt x="228979" y="19175"/>
                  </a:lnTo>
                  <a:lnTo>
                    <a:pt x="220422" y="19058"/>
                  </a:lnTo>
                  <a:lnTo>
                    <a:pt x="219968" y="20113"/>
                  </a:lnTo>
                  <a:lnTo>
                    <a:pt x="219465" y="24107"/>
                  </a:lnTo>
                  <a:lnTo>
                    <a:pt x="218273" y="25595"/>
                  </a:lnTo>
                  <a:lnTo>
                    <a:pt x="205840" y="33237"/>
                  </a:lnTo>
                  <a:lnTo>
                    <a:pt x="196683" y="41713"/>
                  </a:lnTo>
                  <a:lnTo>
                    <a:pt x="193241" y="47818"/>
                  </a:lnTo>
                  <a:lnTo>
                    <a:pt x="185976" y="65417"/>
                  </a:lnTo>
                  <a:lnTo>
                    <a:pt x="166068" y="92871"/>
                  </a:lnTo>
                  <a:lnTo>
                    <a:pt x="161219" y="119742"/>
                  </a:lnTo>
                  <a:lnTo>
                    <a:pt x="154446" y="133168"/>
                  </a:lnTo>
                  <a:lnTo>
                    <a:pt x="153761" y="136403"/>
                  </a:lnTo>
                  <a:lnTo>
                    <a:pt x="154361" y="139618"/>
                  </a:lnTo>
                  <a:lnTo>
                    <a:pt x="160108" y="152381"/>
                  </a:lnTo>
                  <a:lnTo>
                    <a:pt x="160709" y="155562"/>
                  </a:lnTo>
                  <a:lnTo>
                    <a:pt x="166613" y="165094"/>
                  </a:lnTo>
                  <a:lnTo>
                    <a:pt x="172115" y="168623"/>
                  </a:lnTo>
                  <a:lnTo>
                    <a:pt x="184271" y="170889"/>
                  </a:lnTo>
                  <a:lnTo>
                    <a:pt x="220918" y="171432"/>
                  </a:lnTo>
                  <a:lnTo>
                    <a:pt x="228001" y="168618"/>
                  </a:lnTo>
                  <a:lnTo>
                    <a:pt x="250932" y="156258"/>
                  </a:lnTo>
                  <a:lnTo>
                    <a:pt x="262608" y="152483"/>
                  </a:lnTo>
                  <a:lnTo>
                    <a:pt x="285685" y="135989"/>
                  </a:lnTo>
                  <a:lnTo>
                    <a:pt x="295263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936"/>
            <p:cNvSpPr/>
            <p:nvPr>
              <p:custDataLst>
                <p:tags r:id="rId387"/>
              </p:custDataLst>
            </p:nvPr>
          </p:nvSpPr>
          <p:spPr>
            <a:xfrm>
              <a:off x="8943976" y="1657384"/>
              <a:ext cx="219074" cy="180415"/>
            </a:xfrm>
            <a:custGeom>
              <a:avLst/>
              <a:gdLst/>
              <a:ahLst/>
              <a:cxnLst/>
              <a:rect l="0" t="0" r="0" b="0"/>
              <a:pathLst>
                <a:path w="219074" h="180415">
                  <a:moveTo>
                    <a:pt x="9524" y="123791"/>
                  </a:moveTo>
                  <a:lnTo>
                    <a:pt x="9524" y="123791"/>
                  </a:lnTo>
                  <a:lnTo>
                    <a:pt x="2" y="114269"/>
                  </a:lnTo>
                  <a:lnTo>
                    <a:pt x="0" y="114267"/>
                  </a:lnTo>
                  <a:lnTo>
                    <a:pt x="13256" y="114266"/>
                  </a:lnTo>
                  <a:lnTo>
                    <a:pt x="15186" y="113208"/>
                  </a:lnTo>
                  <a:lnTo>
                    <a:pt x="16475" y="111444"/>
                  </a:lnTo>
                  <a:lnTo>
                    <a:pt x="17334" y="109210"/>
                  </a:lnTo>
                  <a:lnTo>
                    <a:pt x="20020" y="107720"/>
                  </a:lnTo>
                  <a:lnTo>
                    <a:pt x="43837" y="103944"/>
                  </a:lnTo>
                  <a:lnTo>
                    <a:pt x="71049" y="89576"/>
                  </a:lnTo>
                  <a:lnTo>
                    <a:pt x="88196" y="85784"/>
                  </a:lnTo>
                  <a:lnTo>
                    <a:pt x="135736" y="60211"/>
                  </a:lnTo>
                  <a:lnTo>
                    <a:pt x="171381" y="31362"/>
                  </a:lnTo>
                  <a:lnTo>
                    <a:pt x="177769" y="28737"/>
                  </a:lnTo>
                  <a:lnTo>
                    <a:pt x="199467" y="10014"/>
                  </a:lnTo>
                  <a:lnTo>
                    <a:pt x="208176" y="9537"/>
                  </a:lnTo>
                  <a:lnTo>
                    <a:pt x="208634" y="8463"/>
                  </a:lnTo>
                  <a:lnTo>
                    <a:pt x="209546" y="0"/>
                  </a:lnTo>
                  <a:lnTo>
                    <a:pt x="218683" y="9100"/>
                  </a:lnTo>
                  <a:lnTo>
                    <a:pt x="219073" y="46427"/>
                  </a:lnTo>
                  <a:lnTo>
                    <a:pt x="216252" y="55188"/>
                  </a:lnTo>
                  <a:lnTo>
                    <a:pt x="212528" y="62609"/>
                  </a:lnTo>
                  <a:lnTo>
                    <a:pt x="197842" y="106960"/>
                  </a:lnTo>
                  <a:lnTo>
                    <a:pt x="192675" y="121626"/>
                  </a:lnTo>
                  <a:lnTo>
                    <a:pt x="188322" y="135497"/>
                  </a:lnTo>
                  <a:lnTo>
                    <a:pt x="183151" y="150190"/>
                  </a:lnTo>
                  <a:lnTo>
                    <a:pt x="181404" y="159580"/>
                  </a:lnTo>
                  <a:lnTo>
                    <a:pt x="174512" y="169039"/>
                  </a:lnTo>
                  <a:lnTo>
                    <a:pt x="171568" y="180414"/>
                  </a:lnTo>
                  <a:lnTo>
                    <a:pt x="180974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937"/>
            <p:cNvSpPr/>
            <p:nvPr>
              <p:custDataLst>
                <p:tags r:id="rId388"/>
              </p:custDataLst>
            </p:nvPr>
          </p:nvSpPr>
          <p:spPr>
            <a:xfrm>
              <a:off x="9001125" y="1619260"/>
              <a:ext cx="57151" cy="219066"/>
            </a:xfrm>
            <a:custGeom>
              <a:avLst/>
              <a:gdLst/>
              <a:ahLst/>
              <a:cxnLst/>
              <a:rect l="0" t="0" r="0" b="0"/>
              <a:pathLst>
                <a:path w="57151" h="219066">
                  <a:moveTo>
                    <a:pt x="57150" y="9515"/>
                  </a:moveTo>
                  <a:lnTo>
                    <a:pt x="57150" y="9515"/>
                  </a:lnTo>
                  <a:lnTo>
                    <a:pt x="57150" y="0"/>
                  </a:lnTo>
                  <a:lnTo>
                    <a:pt x="57150" y="14180"/>
                  </a:lnTo>
                  <a:lnTo>
                    <a:pt x="54328" y="19702"/>
                  </a:lnTo>
                  <a:lnTo>
                    <a:pt x="50604" y="25684"/>
                  </a:lnTo>
                  <a:lnTo>
                    <a:pt x="48213" y="38148"/>
                  </a:lnTo>
                  <a:lnTo>
                    <a:pt x="48016" y="41304"/>
                  </a:lnTo>
                  <a:lnTo>
                    <a:pt x="44977" y="47632"/>
                  </a:lnTo>
                  <a:lnTo>
                    <a:pt x="41156" y="53973"/>
                  </a:lnTo>
                  <a:lnTo>
                    <a:pt x="39005" y="64551"/>
                  </a:lnTo>
                  <a:lnTo>
                    <a:pt x="37310" y="79562"/>
                  </a:lnTo>
                  <a:lnTo>
                    <a:pt x="31633" y="92241"/>
                  </a:lnTo>
                  <a:lnTo>
                    <a:pt x="28423" y="107875"/>
                  </a:lnTo>
                  <a:lnTo>
                    <a:pt x="22297" y="120738"/>
                  </a:lnTo>
                  <a:lnTo>
                    <a:pt x="12588" y="165000"/>
                  </a:lnTo>
                  <a:lnTo>
                    <a:pt x="9374" y="176822"/>
                  </a:lnTo>
                  <a:lnTo>
                    <a:pt x="2165" y="190299"/>
                  </a:lnTo>
                  <a:lnTo>
                    <a:pt x="0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938"/>
            <p:cNvSpPr/>
            <p:nvPr>
              <p:custDataLst>
                <p:tags r:id="rId389"/>
              </p:custDataLst>
            </p:nvPr>
          </p:nvSpPr>
          <p:spPr>
            <a:xfrm>
              <a:off x="8934450" y="1581150"/>
              <a:ext cx="123823" cy="228601"/>
            </a:xfrm>
            <a:custGeom>
              <a:avLst/>
              <a:gdLst/>
              <a:ahLst/>
              <a:cxnLst/>
              <a:rect l="0" t="0" r="0" b="0"/>
              <a:pathLst>
                <a:path w="123823" h="228601">
                  <a:moveTo>
                    <a:pt x="114300" y="9525"/>
                  </a:moveTo>
                  <a:lnTo>
                    <a:pt x="114300" y="9525"/>
                  </a:lnTo>
                  <a:lnTo>
                    <a:pt x="114300" y="4469"/>
                  </a:lnTo>
                  <a:lnTo>
                    <a:pt x="115358" y="2979"/>
                  </a:lnTo>
                  <a:lnTo>
                    <a:pt x="117122" y="1986"/>
                  </a:lnTo>
                  <a:lnTo>
                    <a:pt x="123822" y="1"/>
                  </a:lnTo>
                  <a:lnTo>
                    <a:pt x="115624" y="0"/>
                  </a:lnTo>
                  <a:lnTo>
                    <a:pt x="115181" y="1058"/>
                  </a:lnTo>
                  <a:lnTo>
                    <a:pt x="114415" y="8201"/>
                  </a:lnTo>
                  <a:lnTo>
                    <a:pt x="107777" y="16868"/>
                  </a:lnTo>
                  <a:lnTo>
                    <a:pt x="105170" y="26824"/>
                  </a:lnTo>
                  <a:lnTo>
                    <a:pt x="98307" y="35833"/>
                  </a:lnTo>
                  <a:lnTo>
                    <a:pt x="95098" y="44719"/>
                  </a:lnTo>
                  <a:lnTo>
                    <a:pt x="69440" y="76205"/>
                  </a:lnTo>
                  <a:lnTo>
                    <a:pt x="62164" y="93957"/>
                  </a:lnTo>
                  <a:lnTo>
                    <a:pt x="51595" y="111301"/>
                  </a:lnTo>
                  <a:lnTo>
                    <a:pt x="45587" y="131190"/>
                  </a:lnTo>
                  <a:lnTo>
                    <a:pt x="23205" y="165212"/>
                  </a:lnTo>
                  <a:lnTo>
                    <a:pt x="7363" y="208908"/>
                  </a:lnTo>
                  <a:lnTo>
                    <a:pt x="1454" y="217067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939"/>
            <p:cNvSpPr/>
            <p:nvPr>
              <p:custDataLst>
                <p:tags r:id="rId390"/>
              </p:custDataLst>
            </p:nvPr>
          </p:nvSpPr>
          <p:spPr>
            <a:xfrm>
              <a:off x="8677278" y="1762125"/>
              <a:ext cx="123823" cy="114298"/>
            </a:xfrm>
            <a:custGeom>
              <a:avLst/>
              <a:gdLst/>
              <a:ahLst/>
              <a:cxnLst/>
              <a:rect l="0" t="0" r="0" b="0"/>
              <a:pathLst>
                <a:path w="123823" h="114298">
                  <a:moveTo>
                    <a:pt x="123822" y="0"/>
                  </a:moveTo>
                  <a:lnTo>
                    <a:pt x="123822" y="0"/>
                  </a:lnTo>
                  <a:lnTo>
                    <a:pt x="115621" y="0"/>
                  </a:lnTo>
                  <a:lnTo>
                    <a:pt x="115178" y="1058"/>
                  </a:lnTo>
                  <a:lnTo>
                    <a:pt x="114331" y="9133"/>
                  </a:lnTo>
                  <a:lnTo>
                    <a:pt x="89662" y="35217"/>
                  </a:lnTo>
                  <a:lnTo>
                    <a:pt x="87473" y="41405"/>
                  </a:lnTo>
                  <a:lnTo>
                    <a:pt x="85831" y="43478"/>
                  </a:lnTo>
                  <a:lnTo>
                    <a:pt x="41265" y="82573"/>
                  </a:lnTo>
                  <a:lnTo>
                    <a:pt x="31745" y="91024"/>
                  </a:lnTo>
                  <a:lnTo>
                    <a:pt x="19047" y="97237"/>
                  </a:lnTo>
                  <a:lnTo>
                    <a:pt x="0" y="114297"/>
                  </a:lnTo>
                  <a:lnTo>
                    <a:pt x="9131" y="105167"/>
                  </a:lnTo>
                  <a:lnTo>
                    <a:pt x="17688" y="104809"/>
                  </a:lnTo>
                  <a:lnTo>
                    <a:pt x="27128" y="96577"/>
                  </a:lnTo>
                  <a:lnTo>
                    <a:pt x="36647" y="95366"/>
                  </a:lnTo>
                  <a:lnTo>
                    <a:pt x="83958" y="95250"/>
                  </a:lnTo>
                  <a:lnTo>
                    <a:pt x="123822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2" name="SMARTInkShape-940"/>
          <p:cNvSpPr/>
          <p:nvPr>
            <p:custDataLst>
              <p:tags r:id="rId7"/>
            </p:custDataLst>
          </p:nvPr>
        </p:nvSpPr>
        <p:spPr>
          <a:xfrm>
            <a:off x="8382010" y="1571625"/>
            <a:ext cx="28566" cy="157887"/>
          </a:xfrm>
          <a:custGeom>
            <a:avLst/>
            <a:gdLst/>
            <a:ahLst/>
            <a:cxnLst/>
            <a:rect l="0" t="0" r="0" b="0"/>
            <a:pathLst>
              <a:path w="28566" h="157887">
                <a:moveTo>
                  <a:pt x="19040" y="0"/>
                </a:moveTo>
                <a:lnTo>
                  <a:pt x="19040" y="0"/>
                </a:lnTo>
                <a:lnTo>
                  <a:pt x="19040" y="44660"/>
                </a:lnTo>
                <a:lnTo>
                  <a:pt x="19040" y="79378"/>
                </a:lnTo>
                <a:lnTo>
                  <a:pt x="16218" y="85726"/>
                </a:lnTo>
                <a:lnTo>
                  <a:pt x="12495" y="92076"/>
                </a:lnTo>
                <a:lnTo>
                  <a:pt x="10103" y="104775"/>
                </a:lnTo>
                <a:lnTo>
                  <a:pt x="9631" y="112419"/>
                </a:lnTo>
                <a:lnTo>
                  <a:pt x="1324" y="122336"/>
                </a:lnTo>
                <a:lnTo>
                  <a:pt x="385" y="128440"/>
                </a:lnTo>
                <a:lnTo>
                  <a:pt x="0" y="142355"/>
                </a:lnTo>
                <a:lnTo>
                  <a:pt x="9400" y="152280"/>
                </a:lnTo>
                <a:lnTo>
                  <a:pt x="17706" y="152389"/>
                </a:lnTo>
                <a:lnTo>
                  <a:pt x="18151" y="153451"/>
                </a:lnTo>
                <a:lnTo>
                  <a:pt x="18645" y="157453"/>
                </a:lnTo>
                <a:lnTo>
                  <a:pt x="19835" y="157886"/>
                </a:lnTo>
                <a:lnTo>
                  <a:pt x="28565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1" name="SMARTInkShape-Group245"/>
          <p:cNvGrpSpPr/>
          <p:nvPr/>
        </p:nvGrpSpPr>
        <p:grpSpPr>
          <a:xfrm>
            <a:off x="10048876" y="1591079"/>
            <a:ext cx="981075" cy="237722"/>
            <a:chOff x="10048876" y="1591079"/>
            <a:chExt cx="981075" cy="237722"/>
          </a:xfrm>
        </p:grpSpPr>
        <p:sp>
          <p:nvSpPr>
            <p:cNvPr id="83" name="SMARTInkShape-941"/>
            <p:cNvSpPr/>
            <p:nvPr>
              <p:custDataLst>
                <p:tags r:id="rId371"/>
              </p:custDataLst>
            </p:nvPr>
          </p:nvSpPr>
          <p:spPr>
            <a:xfrm>
              <a:off x="10048876" y="1743075"/>
              <a:ext cx="95250" cy="85726"/>
            </a:xfrm>
            <a:custGeom>
              <a:avLst/>
              <a:gdLst/>
              <a:ahLst/>
              <a:cxnLst/>
              <a:rect l="0" t="0" r="0" b="0"/>
              <a:pathLst>
                <a:path w="95250" h="85726">
                  <a:moveTo>
                    <a:pt x="85724" y="0"/>
                  </a:moveTo>
                  <a:lnTo>
                    <a:pt x="85724" y="0"/>
                  </a:lnTo>
                  <a:lnTo>
                    <a:pt x="62021" y="23704"/>
                  </a:lnTo>
                  <a:lnTo>
                    <a:pt x="59314" y="29232"/>
                  </a:lnTo>
                  <a:lnTo>
                    <a:pt x="58592" y="32188"/>
                  </a:lnTo>
                  <a:lnTo>
                    <a:pt x="57054" y="34159"/>
                  </a:lnTo>
                  <a:lnTo>
                    <a:pt x="52520" y="36348"/>
                  </a:lnTo>
                  <a:lnTo>
                    <a:pt x="50888" y="37991"/>
                  </a:lnTo>
                  <a:lnTo>
                    <a:pt x="42998" y="51204"/>
                  </a:lnTo>
                  <a:lnTo>
                    <a:pt x="24037" y="71185"/>
                  </a:lnTo>
                  <a:lnTo>
                    <a:pt x="18444" y="73971"/>
                  </a:lnTo>
                  <a:lnTo>
                    <a:pt x="15471" y="74714"/>
                  </a:lnTo>
                  <a:lnTo>
                    <a:pt x="13489" y="76268"/>
                  </a:lnTo>
                  <a:lnTo>
                    <a:pt x="10046" y="84270"/>
                  </a:lnTo>
                  <a:lnTo>
                    <a:pt x="6934" y="85079"/>
                  </a:lnTo>
                  <a:lnTo>
                    <a:pt x="0" y="85725"/>
                  </a:lnTo>
                  <a:lnTo>
                    <a:pt x="17690" y="85725"/>
                  </a:lnTo>
                  <a:lnTo>
                    <a:pt x="27131" y="77524"/>
                  </a:lnTo>
                  <a:lnTo>
                    <a:pt x="36649" y="76316"/>
                  </a:lnTo>
                  <a:lnTo>
                    <a:pt x="65223" y="76200"/>
                  </a:lnTo>
                  <a:lnTo>
                    <a:pt x="76071" y="85609"/>
                  </a:lnTo>
                  <a:lnTo>
                    <a:pt x="95249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942"/>
            <p:cNvSpPr/>
            <p:nvPr>
              <p:custDataLst>
                <p:tags r:id="rId372"/>
              </p:custDataLst>
            </p:nvPr>
          </p:nvSpPr>
          <p:spPr>
            <a:xfrm>
              <a:off x="10268065" y="1600200"/>
              <a:ext cx="123701" cy="171451"/>
            </a:xfrm>
            <a:custGeom>
              <a:avLst/>
              <a:gdLst/>
              <a:ahLst/>
              <a:cxnLst/>
              <a:rect l="0" t="0" r="0" b="0"/>
              <a:pathLst>
                <a:path w="123701" h="171451">
                  <a:moveTo>
                    <a:pt x="9410" y="123825"/>
                  </a:moveTo>
                  <a:lnTo>
                    <a:pt x="9410" y="123825"/>
                  </a:lnTo>
                  <a:lnTo>
                    <a:pt x="9410" y="160058"/>
                  </a:lnTo>
                  <a:lnTo>
                    <a:pt x="8352" y="160681"/>
                  </a:lnTo>
                  <a:lnTo>
                    <a:pt x="0" y="161910"/>
                  </a:lnTo>
                  <a:lnTo>
                    <a:pt x="8096" y="161924"/>
                  </a:lnTo>
                  <a:lnTo>
                    <a:pt x="8533" y="160866"/>
                  </a:lnTo>
                  <a:lnTo>
                    <a:pt x="10462" y="126967"/>
                  </a:lnTo>
                  <a:lnTo>
                    <a:pt x="16948" y="114294"/>
                  </a:lnTo>
                  <a:lnTo>
                    <a:pt x="19917" y="80258"/>
                  </a:lnTo>
                  <a:lnTo>
                    <a:pt x="25458" y="69053"/>
                  </a:lnTo>
                  <a:lnTo>
                    <a:pt x="29254" y="42181"/>
                  </a:lnTo>
                  <a:lnTo>
                    <a:pt x="36626" y="30576"/>
                  </a:lnTo>
                  <a:lnTo>
                    <a:pt x="44263" y="21366"/>
                  </a:lnTo>
                  <a:lnTo>
                    <a:pt x="46067" y="15493"/>
                  </a:lnTo>
                  <a:lnTo>
                    <a:pt x="47605" y="13504"/>
                  </a:lnTo>
                  <a:lnTo>
                    <a:pt x="53771" y="9646"/>
                  </a:lnTo>
                  <a:lnTo>
                    <a:pt x="55585" y="4992"/>
                  </a:lnTo>
                  <a:lnTo>
                    <a:pt x="57127" y="3328"/>
                  </a:lnTo>
                  <a:lnTo>
                    <a:pt x="65109" y="438"/>
                  </a:lnTo>
                  <a:lnTo>
                    <a:pt x="90539" y="0"/>
                  </a:lnTo>
                  <a:lnTo>
                    <a:pt x="92072" y="1058"/>
                  </a:lnTo>
                  <a:lnTo>
                    <a:pt x="93092" y="2823"/>
                  </a:lnTo>
                  <a:lnTo>
                    <a:pt x="94866" y="9701"/>
                  </a:lnTo>
                  <a:lnTo>
                    <a:pt x="95100" y="22666"/>
                  </a:lnTo>
                  <a:lnTo>
                    <a:pt x="94053" y="24636"/>
                  </a:lnTo>
                  <a:lnTo>
                    <a:pt x="92297" y="25949"/>
                  </a:lnTo>
                  <a:lnTo>
                    <a:pt x="90068" y="26824"/>
                  </a:lnTo>
                  <a:lnTo>
                    <a:pt x="88583" y="28466"/>
                  </a:lnTo>
                  <a:lnTo>
                    <a:pt x="86932" y="33113"/>
                  </a:lnTo>
                  <a:lnTo>
                    <a:pt x="84812" y="44719"/>
                  </a:lnTo>
                  <a:lnTo>
                    <a:pt x="73867" y="59152"/>
                  </a:lnTo>
                  <a:lnTo>
                    <a:pt x="68003" y="65189"/>
                  </a:lnTo>
                  <a:lnTo>
                    <a:pt x="66598" y="75769"/>
                  </a:lnTo>
                  <a:lnTo>
                    <a:pt x="66560" y="85605"/>
                  </a:lnTo>
                  <a:lnTo>
                    <a:pt x="66560" y="80633"/>
                  </a:lnTo>
                  <a:lnTo>
                    <a:pt x="67618" y="79155"/>
                  </a:lnTo>
                  <a:lnTo>
                    <a:pt x="74762" y="76589"/>
                  </a:lnTo>
                  <a:lnTo>
                    <a:pt x="103182" y="76201"/>
                  </a:lnTo>
                  <a:lnTo>
                    <a:pt x="122348" y="93892"/>
                  </a:lnTo>
                  <a:lnTo>
                    <a:pt x="123307" y="99904"/>
                  </a:lnTo>
                  <a:lnTo>
                    <a:pt x="123700" y="121982"/>
                  </a:lnTo>
                  <a:lnTo>
                    <a:pt x="117162" y="131065"/>
                  </a:lnTo>
                  <a:lnTo>
                    <a:pt x="115068" y="139964"/>
                  </a:lnTo>
                  <a:lnTo>
                    <a:pt x="114576" y="146167"/>
                  </a:lnTo>
                  <a:lnTo>
                    <a:pt x="113387" y="148245"/>
                  </a:lnTo>
                  <a:lnTo>
                    <a:pt x="111537" y="149630"/>
                  </a:lnTo>
                  <a:lnTo>
                    <a:pt x="109245" y="150553"/>
                  </a:lnTo>
                  <a:lnTo>
                    <a:pt x="107717" y="152227"/>
                  </a:lnTo>
                  <a:lnTo>
                    <a:pt x="106019" y="156909"/>
                  </a:lnTo>
                  <a:lnTo>
                    <a:pt x="104508" y="158581"/>
                  </a:lnTo>
                  <a:lnTo>
                    <a:pt x="100007" y="160439"/>
                  </a:lnTo>
                  <a:lnTo>
                    <a:pt x="88493" y="162690"/>
                  </a:lnTo>
                  <a:lnTo>
                    <a:pt x="77928" y="170087"/>
                  </a:lnTo>
                  <a:lnTo>
                    <a:pt x="67000" y="171415"/>
                  </a:lnTo>
                  <a:lnTo>
                    <a:pt x="57155" y="171450"/>
                  </a:lnTo>
                  <a:lnTo>
                    <a:pt x="5703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943"/>
            <p:cNvSpPr/>
            <p:nvPr>
              <p:custDataLst>
                <p:tags r:id="rId373"/>
              </p:custDataLst>
            </p:nvPr>
          </p:nvSpPr>
          <p:spPr>
            <a:xfrm>
              <a:off x="10477500" y="1619250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76200" y="0"/>
                  </a:moveTo>
                  <a:lnTo>
                    <a:pt x="76200" y="0"/>
                  </a:lnTo>
                  <a:lnTo>
                    <a:pt x="76200" y="9133"/>
                  </a:lnTo>
                  <a:lnTo>
                    <a:pt x="67998" y="17692"/>
                  </a:lnTo>
                  <a:lnTo>
                    <a:pt x="65877" y="26386"/>
                  </a:lnTo>
                  <a:lnTo>
                    <a:pt x="60207" y="35217"/>
                  </a:lnTo>
                  <a:lnTo>
                    <a:pt x="56998" y="44537"/>
                  </a:lnTo>
                  <a:lnTo>
                    <a:pt x="50872" y="54001"/>
                  </a:lnTo>
                  <a:lnTo>
                    <a:pt x="47530" y="63508"/>
                  </a:lnTo>
                  <a:lnTo>
                    <a:pt x="31207" y="85726"/>
                  </a:lnTo>
                  <a:lnTo>
                    <a:pt x="28687" y="92075"/>
                  </a:lnTo>
                  <a:lnTo>
                    <a:pt x="22376" y="101600"/>
                  </a:lnTo>
                  <a:lnTo>
                    <a:pt x="18976" y="111125"/>
                  </a:lnTo>
                  <a:lnTo>
                    <a:pt x="12796" y="120650"/>
                  </a:lnTo>
                  <a:lnTo>
                    <a:pt x="9435" y="130175"/>
                  </a:lnTo>
                  <a:lnTo>
                    <a:pt x="1452" y="140994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944"/>
            <p:cNvSpPr/>
            <p:nvPr>
              <p:custDataLst>
                <p:tags r:id="rId374"/>
              </p:custDataLst>
            </p:nvPr>
          </p:nvSpPr>
          <p:spPr>
            <a:xfrm>
              <a:off x="10572750" y="1628778"/>
              <a:ext cx="19051" cy="161923"/>
            </a:xfrm>
            <a:custGeom>
              <a:avLst/>
              <a:gdLst/>
              <a:ahLst/>
              <a:cxnLst/>
              <a:rect l="0" t="0" r="0" b="0"/>
              <a:pathLst>
                <a:path w="19051" h="161923">
                  <a:moveTo>
                    <a:pt x="9525" y="9522"/>
                  </a:moveTo>
                  <a:lnTo>
                    <a:pt x="9525" y="9522"/>
                  </a:lnTo>
                  <a:lnTo>
                    <a:pt x="9525" y="389"/>
                  </a:lnTo>
                  <a:lnTo>
                    <a:pt x="18935" y="0"/>
                  </a:lnTo>
                  <a:lnTo>
                    <a:pt x="19050" y="44473"/>
                  </a:lnTo>
                  <a:lnTo>
                    <a:pt x="19050" y="60325"/>
                  </a:lnTo>
                  <a:lnTo>
                    <a:pt x="16226" y="66674"/>
                  </a:lnTo>
                  <a:lnTo>
                    <a:pt x="12504" y="73023"/>
                  </a:lnTo>
                  <a:lnTo>
                    <a:pt x="10113" y="85722"/>
                  </a:lnTo>
                  <a:lnTo>
                    <a:pt x="8490" y="117668"/>
                  </a:lnTo>
                  <a:lnTo>
                    <a:pt x="1327" y="136130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945"/>
            <p:cNvSpPr/>
            <p:nvPr>
              <p:custDataLst>
                <p:tags r:id="rId375"/>
              </p:custDataLst>
            </p:nvPr>
          </p:nvSpPr>
          <p:spPr>
            <a:xfrm>
              <a:off x="10487025" y="174307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28575"/>
                  </a:moveTo>
                  <a:lnTo>
                    <a:pt x="0" y="28575"/>
                  </a:lnTo>
                  <a:lnTo>
                    <a:pt x="8202" y="28575"/>
                  </a:lnTo>
                  <a:lnTo>
                    <a:pt x="16867" y="22029"/>
                  </a:lnTo>
                  <a:lnTo>
                    <a:pt x="25694" y="19933"/>
                  </a:lnTo>
                  <a:lnTo>
                    <a:pt x="41315" y="19166"/>
                  </a:lnTo>
                  <a:lnTo>
                    <a:pt x="47643" y="16279"/>
                  </a:lnTo>
                  <a:lnTo>
                    <a:pt x="50812" y="14028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946"/>
            <p:cNvSpPr/>
            <p:nvPr>
              <p:custDataLst>
                <p:tags r:id="rId376"/>
              </p:custDataLst>
            </p:nvPr>
          </p:nvSpPr>
          <p:spPr>
            <a:xfrm>
              <a:off x="10662538" y="1591079"/>
              <a:ext cx="148335" cy="218661"/>
            </a:xfrm>
            <a:custGeom>
              <a:avLst/>
              <a:gdLst/>
              <a:ahLst/>
              <a:cxnLst/>
              <a:rect l="0" t="0" r="0" b="0"/>
              <a:pathLst>
                <a:path w="148335" h="218661">
                  <a:moveTo>
                    <a:pt x="91187" y="75796"/>
                  </a:moveTo>
                  <a:lnTo>
                    <a:pt x="91187" y="75796"/>
                  </a:lnTo>
                  <a:lnTo>
                    <a:pt x="91187" y="89054"/>
                  </a:lnTo>
                  <a:lnTo>
                    <a:pt x="88363" y="95094"/>
                  </a:lnTo>
                  <a:lnTo>
                    <a:pt x="84641" y="101306"/>
                  </a:lnTo>
                  <a:lnTo>
                    <a:pt x="81485" y="110754"/>
                  </a:lnTo>
                  <a:lnTo>
                    <a:pt x="75377" y="120256"/>
                  </a:lnTo>
                  <a:lnTo>
                    <a:pt x="72040" y="129774"/>
                  </a:lnTo>
                  <a:lnTo>
                    <a:pt x="55719" y="151996"/>
                  </a:lnTo>
                  <a:lnTo>
                    <a:pt x="53199" y="158346"/>
                  </a:lnTo>
                  <a:lnTo>
                    <a:pt x="16473" y="198132"/>
                  </a:lnTo>
                  <a:lnTo>
                    <a:pt x="5590" y="199610"/>
                  </a:lnTo>
                  <a:lnTo>
                    <a:pt x="443" y="194561"/>
                  </a:lnTo>
                  <a:lnTo>
                    <a:pt x="0" y="193073"/>
                  </a:lnTo>
                  <a:lnTo>
                    <a:pt x="762" y="192081"/>
                  </a:lnTo>
                  <a:lnTo>
                    <a:pt x="2328" y="191419"/>
                  </a:lnTo>
                  <a:lnTo>
                    <a:pt x="3372" y="189919"/>
                  </a:lnTo>
                  <a:lnTo>
                    <a:pt x="5187" y="182011"/>
                  </a:lnTo>
                  <a:lnTo>
                    <a:pt x="5437" y="172496"/>
                  </a:lnTo>
                  <a:lnTo>
                    <a:pt x="23071" y="153447"/>
                  </a:lnTo>
                  <a:lnTo>
                    <a:pt x="32587" y="152124"/>
                  </a:lnTo>
                  <a:lnTo>
                    <a:pt x="42111" y="152007"/>
                  </a:lnTo>
                  <a:lnTo>
                    <a:pt x="51636" y="160198"/>
                  </a:lnTo>
                  <a:lnTo>
                    <a:pt x="52658" y="166186"/>
                  </a:lnTo>
                  <a:lnTo>
                    <a:pt x="53859" y="167806"/>
                  </a:lnTo>
                  <a:lnTo>
                    <a:pt x="58016" y="169606"/>
                  </a:lnTo>
                  <a:lnTo>
                    <a:pt x="59549" y="171144"/>
                  </a:lnTo>
                  <a:lnTo>
                    <a:pt x="64829" y="181218"/>
                  </a:lnTo>
                  <a:lnTo>
                    <a:pt x="70694" y="188342"/>
                  </a:lnTo>
                  <a:lnTo>
                    <a:pt x="71709" y="194633"/>
                  </a:lnTo>
                  <a:lnTo>
                    <a:pt x="72010" y="203199"/>
                  </a:lnTo>
                  <a:lnTo>
                    <a:pt x="73111" y="205182"/>
                  </a:lnTo>
                  <a:lnTo>
                    <a:pt x="74903" y="206503"/>
                  </a:lnTo>
                  <a:lnTo>
                    <a:pt x="77156" y="207384"/>
                  </a:lnTo>
                  <a:lnTo>
                    <a:pt x="78658" y="209030"/>
                  </a:lnTo>
                  <a:lnTo>
                    <a:pt x="81627" y="218541"/>
                  </a:lnTo>
                  <a:lnTo>
                    <a:pt x="89860" y="218660"/>
                  </a:lnTo>
                  <a:lnTo>
                    <a:pt x="90303" y="217605"/>
                  </a:lnTo>
                  <a:lnTo>
                    <a:pt x="90794" y="213611"/>
                  </a:lnTo>
                  <a:lnTo>
                    <a:pt x="91983" y="212123"/>
                  </a:lnTo>
                  <a:lnTo>
                    <a:pt x="96126" y="210469"/>
                  </a:lnTo>
                  <a:lnTo>
                    <a:pt x="97654" y="208969"/>
                  </a:lnTo>
                  <a:lnTo>
                    <a:pt x="102930" y="198959"/>
                  </a:lnTo>
                  <a:lnTo>
                    <a:pt x="106990" y="192977"/>
                  </a:lnTo>
                  <a:lnTo>
                    <a:pt x="110332" y="183659"/>
                  </a:lnTo>
                  <a:lnTo>
                    <a:pt x="134663" y="148623"/>
                  </a:lnTo>
                  <a:lnTo>
                    <a:pt x="147347" y="107448"/>
                  </a:lnTo>
                  <a:lnTo>
                    <a:pt x="148319" y="63640"/>
                  </a:lnTo>
                  <a:lnTo>
                    <a:pt x="148334" y="45408"/>
                  </a:lnTo>
                  <a:lnTo>
                    <a:pt x="145513" y="38301"/>
                  </a:lnTo>
                  <a:lnTo>
                    <a:pt x="124739" y="14157"/>
                  </a:lnTo>
                  <a:lnTo>
                    <a:pt x="119152" y="11359"/>
                  </a:lnTo>
                  <a:lnTo>
                    <a:pt x="103806" y="8357"/>
                  </a:lnTo>
                  <a:lnTo>
                    <a:pt x="91171" y="1640"/>
                  </a:lnTo>
                  <a:lnTo>
                    <a:pt x="78483" y="0"/>
                  </a:lnTo>
                  <a:lnTo>
                    <a:pt x="72136" y="2598"/>
                  </a:lnTo>
                  <a:lnTo>
                    <a:pt x="64493" y="7832"/>
                  </a:lnTo>
                  <a:lnTo>
                    <a:pt x="58113" y="8739"/>
                  </a:lnTo>
                  <a:lnTo>
                    <a:pt x="56438" y="9925"/>
                  </a:lnTo>
                  <a:lnTo>
                    <a:pt x="55322" y="11774"/>
                  </a:lnTo>
                  <a:lnTo>
                    <a:pt x="54576" y="14064"/>
                  </a:lnTo>
                  <a:lnTo>
                    <a:pt x="53022" y="15592"/>
                  </a:lnTo>
                  <a:lnTo>
                    <a:pt x="48471" y="17288"/>
                  </a:lnTo>
                  <a:lnTo>
                    <a:pt x="46834" y="18799"/>
                  </a:lnTo>
                  <a:lnTo>
                    <a:pt x="45016" y="23300"/>
                  </a:lnTo>
                  <a:lnTo>
                    <a:pt x="43993" y="31784"/>
                  </a:lnTo>
                  <a:lnTo>
                    <a:pt x="42791" y="33755"/>
                  </a:lnTo>
                  <a:lnTo>
                    <a:pt x="40930" y="35068"/>
                  </a:lnTo>
                  <a:lnTo>
                    <a:pt x="38633" y="35944"/>
                  </a:lnTo>
                  <a:lnTo>
                    <a:pt x="37100" y="37587"/>
                  </a:lnTo>
                  <a:lnTo>
                    <a:pt x="35399" y="42234"/>
                  </a:lnTo>
                  <a:lnTo>
                    <a:pt x="34440" y="50800"/>
                  </a:lnTo>
                  <a:lnTo>
                    <a:pt x="35364" y="52782"/>
                  </a:lnTo>
                  <a:lnTo>
                    <a:pt x="37038" y="54103"/>
                  </a:lnTo>
                  <a:lnTo>
                    <a:pt x="39213" y="54984"/>
                  </a:lnTo>
                  <a:lnTo>
                    <a:pt x="40662" y="56630"/>
                  </a:lnTo>
                  <a:lnTo>
                    <a:pt x="42274" y="61280"/>
                  </a:lnTo>
                  <a:lnTo>
                    <a:pt x="43760" y="62944"/>
                  </a:lnTo>
                  <a:lnTo>
                    <a:pt x="48235" y="64792"/>
                  </a:lnTo>
                  <a:lnTo>
                    <a:pt x="49853" y="66343"/>
                  </a:lnTo>
                  <a:lnTo>
                    <a:pt x="51651" y="70890"/>
                  </a:lnTo>
                  <a:lnTo>
                    <a:pt x="53187" y="72525"/>
                  </a:lnTo>
                  <a:lnTo>
                    <a:pt x="57717" y="74342"/>
                  </a:lnTo>
                  <a:lnTo>
                    <a:pt x="98834" y="75793"/>
                  </a:lnTo>
                  <a:lnTo>
                    <a:pt x="129287" y="662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947"/>
            <p:cNvSpPr/>
            <p:nvPr>
              <p:custDataLst>
                <p:tags r:id="rId377"/>
              </p:custDataLst>
            </p:nvPr>
          </p:nvSpPr>
          <p:spPr>
            <a:xfrm>
              <a:off x="10896600" y="1714500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29"/>
                  </a:lnTo>
                  <a:lnTo>
                    <a:pt x="2824" y="21036"/>
                  </a:lnTo>
                  <a:lnTo>
                    <a:pt x="9134" y="19166"/>
                  </a:lnTo>
                  <a:lnTo>
                    <a:pt x="17051" y="12527"/>
                  </a:lnTo>
                  <a:lnTo>
                    <a:pt x="25750" y="10414"/>
                  </a:lnTo>
                  <a:lnTo>
                    <a:pt x="73288" y="9526"/>
                  </a:lnTo>
                  <a:lnTo>
                    <a:pt x="79490" y="9525"/>
                  </a:lnTo>
                  <a:lnTo>
                    <a:pt x="85777" y="6703"/>
                  </a:lnTo>
                  <a:lnTo>
                    <a:pt x="92097" y="2979"/>
                  </a:lnTo>
                  <a:lnTo>
                    <a:pt x="102897" y="39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948"/>
            <p:cNvSpPr/>
            <p:nvPr>
              <p:custDataLst>
                <p:tags r:id="rId378"/>
              </p:custDataLst>
            </p:nvPr>
          </p:nvSpPr>
          <p:spPr>
            <a:xfrm>
              <a:off x="10953750" y="1676400"/>
              <a:ext cx="28576" cy="114301"/>
            </a:xfrm>
            <a:custGeom>
              <a:avLst/>
              <a:gdLst/>
              <a:ahLst/>
              <a:cxnLst/>
              <a:rect l="0" t="0" r="0" b="0"/>
              <a:pathLst>
                <a:path w="28576" h="114301">
                  <a:moveTo>
                    <a:pt x="28575" y="0"/>
                  </a:moveTo>
                  <a:lnTo>
                    <a:pt x="28575" y="0"/>
                  </a:lnTo>
                  <a:lnTo>
                    <a:pt x="28575" y="31905"/>
                  </a:lnTo>
                  <a:lnTo>
                    <a:pt x="25751" y="38169"/>
                  </a:lnTo>
                  <a:lnTo>
                    <a:pt x="20373" y="45757"/>
                  </a:lnTo>
                  <a:lnTo>
                    <a:pt x="18252" y="61406"/>
                  </a:lnTo>
                  <a:lnTo>
                    <a:pt x="11563" y="75786"/>
                  </a:lnTo>
                  <a:lnTo>
                    <a:pt x="8734" y="86533"/>
                  </a:lnTo>
                  <a:lnTo>
                    <a:pt x="905" y="103953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SMARTInkShape-Group246"/>
          <p:cNvGrpSpPr/>
          <p:nvPr/>
        </p:nvGrpSpPr>
        <p:grpSpPr>
          <a:xfrm>
            <a:off x="11068050" y="1552575"/>
            <a:ext cx="923926" cy="333376"/>
            <a:chOff x="11068050" y="1552575"/>
            <a:chExt cx="923926" cy="333376"/>
          </a:xfrm>
        </p:grpSpPr>
        <p:sp>
          <p:nvSpPr>
            <p:cNvPr id="92" name="SMARTInkShape-949"/>
            <p:cNvSpPr/>
            <p:nvPr>
              <p:custDataLst>
                <p:tags r:id="rId364"/>
              </p:custDataLst>
            </p:nvPr>
          </p:nvSpPr>
          <p:spPr>
            <a:xfrm>
              <a:off x="11068050" y="1752600"/>
              <a:ext cx="123826" cy="57151"/>
            </a:xfrm>
            <a:custGeom>
              <a:avLst/>
              <a:gdLst/>
              <a:ahLst/>
              <a:cxnLst/>
              <a:rect l="0" t="0" r="0" b="0"/>
              <a:pathLst>
                <a:path w="123826" h="57151">
                  <a:moveTo>
                    <a:pt x="123825" y="0"/>
                  </a:moveTo>
                  <a:lnTo>
                    <a:pt x="123825" y="0"/>
                  </a:lnTo>
                  <a:lnTo>
                    <a:pt x="91529" y="0"/>
                  </a:lnTo>
                  <a:lnTo>
                    <a:pt x="89594" y="1058"/>
                  </a:lnTo>
                  <a:lnTo>
                    <a:pt x="88305" y="2822"/>
                  </a:lnTo>
                  <a:lnTo>
                    <a:pt x="87445" y="5056"/>
                  </a:lnTo>
                  <a:lnTo>
                    <a:pt x="85814" y="6546"/>
                  </a:lnTo>
                  <a:lnTo>
                    <a:pt x="77674" y="9133"/>
                  </a:lnTo>
                  <a:lnTo>
                    <a:pt x="71580" y="9409"/>
                  </a:lnTo>
                  <a:lnTo>
                    <a:pt x="66033" y="12296"/>
                  </a:lnTo>
                  <a:lnTo>
                    <a:pt x="60041" y="16048"/>
                  </a:lnTo>
                  <a:lnTo>
                    <a:pt x="50716" y="19219"/>
                  </a:lnTo>
                  <a:lnTo>
                    <a:pt x="41250" y="25332"/>
                  </a:lnTo>
                  <a:lnTo>
                    <a:pt x="34913" y="27134"/>
                  </a:lnTo>
                  <a:lnTo>
                    <a:pt x="32801" y="28673"/>
                  </a:lnTo>
                  <a:lnTo>
                    <a:pt x="31393" y="30757"/>
                  </a:lnTo>
                  <a:lnTo>
                    <a:pt x="30453" y="33205"/>
                  </a:lnTo>
                  <a:lnTo>
                    <a:pt x="28770" y="34836"/>
                  </a:lnTo>
                  <a:lnTo>
                    <a:pt x="18462" y="40278"/>
                  </a:lnTo>
                  <a:lnTo>
                    <a:pt x="4" y="57145"/>
                  </a:lnTo>
                  <a:lnTo>
                    <a:pt x="2" y="57148"/>
                  </a:lnTo>
                  <a:lnTo>
                    <a:pt x="0" y="57150"/>
                  </a:lnTo>
                  <a:lnTo>
                    <a:pt x="17609" y="57150"/>
                  </a:lnTo>
                  <a:lnTo>
                    <a:pt x="27125" y="48949"/>
                  </a:lnTo>
                  <a:lnTo>
                    <a:pt x="36649" y="47741"/>
                  </a:lnTo>
                  <a:lnTo>
                    <a:pt x="51231" y="47635"/>
                  </a:lnTo>
                  <a:lnTo>
                    <a:pt x="57340" y="50452"/>
                  </a:lnTo>
                  <a:lnTo>
                    <a:pt x="63584" y="54173"/>
                  </a:lnTo>
                  <a:lnTo>
                    <a:pt x="74330" y="56758"/>
                  </a:lnTo>
                  <a:lnTo>
                    <a:pt x="10477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950"/>
            <p:cNvSpPr/>
            <p:nvPr>
              <p:custDataLst>
                <p:tags r:id="rId365"/>
              </p:custDataLst>
            </p:nvPr>
          </p:nvSpPr>
          <p:spPr>
            <a:xfrm>
              <a:off x="11306175" y="1552575"/>
              <a:ext cx="95251" cy="190501"/>
            </a:xfrm>
            <a:custGeom>
              <a:avLst/>
              <a:gdLst/>
              <a:ahLst/>
              <a:cxnLst/>
              <a:rect l="0" t="0" r="0" b="0"/>
              <a:pathLst>
                <a:path w="95251" h="190501">
                  <a:moveTo>
                    <a:pt x="95250" y="0"/>
                  </a:moveTo>
                  <a:lnTo>
                    <a:pt x="95250" y="0"/>
                  </a:lnTo>
                  <a:lnTo>
                    <a:pt x="95250" y="5056"/>
                  </a:lnTo>
                  <a:lnTo>
                    <a:pt x="92426" y="10361"/>
                  </a:lnTo>
                  <a:lnTo>
                    <a:pt x="90193" y="13257"/>
                  </a:lnTo>
                  <a:lnTo>
                    <a:pt x="84889" y="16475"/>
                  </a:lnTo>
                  <a:lnTo>
                    <a:pt x="81993" y="17334"/>
                  </a:lnTo>
                  <a:lnTo>
                    <a:pt x="80063" y="18964"/>
                  </a:lnTo>
                  <a:lnTo>
                    <a:pt x="69993" y="41742"/>
                  </a:lnTo>
                  <a:lnTo>
                    <a:pt x="66600" y="53173"/>
                  </a:lnTo>
                  <a:lnTo>
                    <a:pt x="42249" y="89075"/>
                  </a:lnTo>
                  <a:lnTo>
                    <a:pt x="38271" y="100711"/>
                  </a:lnTo>
                  <a:lnTo>
                    <a:pt x="31917" y="111920"/>
                  </a:lnTo>
                  <a:lnTo>
                    <a:pt x="28508" y="127118"/>
                  </a:lnTo>
                  <a:lnTo>
                    <a:pt x="21264" y="138794"/>
                  </a:lnTo>
                  <a:lnTo>
                    <a:pt x="13473" y="148957"/>
                  </a:lnTo>
                  <a:lnTo>
                    <a:pt x="10696" y="158671"/>
                  </a:lnTo>
                  <a:lnTo>
                    <a:pt x="10045" y="165065"/>
                  </a:lnTo>
                  <a:lnTo>
                    <a:pt x="6935" y="171434"/>
                  </a:lnTo>
                  <a:lnTo>
                    <a:pt x="3081" y="177793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951"/>
            <p:cNvSpPr/>
            <p:nvPr>
              <p:custDataLst>
                <p:tags r:id="rId366"/>
              </p:custDataLst>
            </p:nvPr>
          </p:nvSpPr>
          <p:spPr>
            <a:xfrm>
              <a:off x="11363325" y="1581266"/>
              <a:ext cx="38092" cy="180860"/>
            </a:xfrm>
            <a:custGeom>
              <a:avLst/>
              <a:gdLst/>
              <a:ahLst/>
              <a:cxnLst/>
              <a:rect l="0" t="0" r="0" b="0"/>
              <a:pathLst>
                <a:path w="38092" h="180860">
                  <a:moveTo>
                    <a:pt x="28575" y="9409"/>
                  </a:moveTo>
                  <a:lnTo>
                    <a:pt x="28575" y="9409"/>
                  </a:lnTo>
                  <a:lnTo>
                    <a:pt x="37985" y="0"/>
                  </a:lnTo>
                  <a:lnTo>
                    <a:pt x="38091" y="8095"/>
                  </a:lnTo>
                  <a:lnTo>
                    <a:pt x="29898" y="17495"/>
                  </a:lnTo>
                  <a:lnTo>
                    <a:pt x="28966" y="23564"/>
                  </a:lnTo>
                  <a:lnTo>
                    <a:pt x="28610" y="49488"/>
                  </a:lnTo>
                  <a:lnTo>
                    <a:pt x="25768" y="56502"/>
                  </a:lnTo>
                  <a:lnTo>
                    <a:pt x="22036" y="63148"/>
                  </a:lnTo>
                  <a:lnTo>
                    <a:pt x="19934" y="73897"/>
                  </a:lnTo>
                  <a:lnTo>
                    <a:pt x="19165" y="96976"/>
                  </a:lnTo>
                  <a:lnTo>
                    <a:pt x="16279" y="104066"/>
                  </a:lnTo>
                  <a:lnTo>
                    <a:pt x="14028" y="107439"/>
                  </a:lnTo>
                  <a:lnTo>
                    <a:pt x="10861" y="122298"/>
                  </a:lnTo>
                  <a:lnTo>
                    <a:pt x="8731" y="138678"/>
                  </a:lnTo>
                  <a:lnTo>
                    <a:pt x="2038" y="152105"/>
                  </a:lnTo>
                  <a:lnTo>
                    <a:pt x="0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952"/>
            <p:cNvSpPr/>
            <p:nvPr>
              <p:custDataLst>
                <p:tags r:id="rId367"/>
              </p:custDataLst>
            </p:nvPr>
          </p:nvSpPr>
          <p:spPr>
            <a:xfrm>
              <a:off x="11306210" y="1582514"/>
              <a:ext cx="409532" cy="188731"/>
            </a:xfrm>
            <a:custGeom>
              <a:avLst/>
              <a:gdLst/>
              <a:ahLst/>
              <a:cxnLst/>
              <a:rect l="0" t="0" r="0" b="0"/>
              <a:pathLst>
                <a:path w="409532" h="188731">
                  <a:moveTo>
                    <a:pt x="9490" y="112936"/>
                  </a:moveTo>
                  <a:lnTo>
                    <a:pt x="9490" y="112936"/>
                  </a:lnTo>
                  <a:lnTo>
                    <a:pt x="0" y="112936"/>
                  </a:lnTo>
                  <a:lnTo>
                    <a:pt x="8168" y="121137"/>
                  </a:lnTo>
                  <a:lnTo>
                    <a:pt x="14156" y="122069"/>
                  </a:lnTo>
                  <a:lnTo>
                    <a:pt x="26789" y="122427"/>
                  </a:lnTo>
                  <a:lnTo>
                    <a:pt x="36857" y="115908"/>
                  </a:lnTo>
                  <a:lnTo>
                    <a:pt x="51229" y="112758"/>
                  </a:lnTo>
                  <a:lnTo>
                    <a:pt x="66104" y="105571"/>
                  </a:lnTo>
                  <a:lnTo>
                    <a:pt x="69458" y="104851"/>
                  </a:lnTo>
                  <a:lnTo>
                    <a:pt x="116494" y="82318"/>
                  </a:lnTo>
                  <a:lnTo>
                    <a:pt x="131153" y="74231"/>
                  </a:lnTo>
                  <a:lnTo>
                    <a:pt x="168214" y="40962"/>
                  </a:lnTo>
                  <a:lnTo>
                    <a:pt x="180936" y="34749"/>
                  </a:lnTo>
                  <a:lnTo>
                    <a:pt x="188583" y="28700"/>
                  </a:lnTo>
                  <a:lnTo>
                    <a:pt x="189629" y="25051"/>
                  </a:lnTo>
                  <a:lnTo>
                    <a:pt x="190300" y="19141"/>
                  </a:lnTo>
                  <a:lnTo>
                    <a:pt x="191413" y="18656"/>
                  </a:lnTo>
                  <a:lnTo>
                    <a:pt x="199955" y="17689"/>
                  </a:lnTo>
                  <a:lnTo>
                    <a:pt x="199990" y="40352"/>
                  </a:lnTo>
                  <a:lnTo>
                    <a:pt x="197166" y="46457"/>
                  </a:lnTo>
                  <a:lnTo>
                    <a:pt x="191788" y="53943"/>
                  </a:lnTo>
                  <a:lnTo>
                    <a:pt x="189667" y="69572"/>
                  </a:lnTo>
                  <a:lnTo>
                    <a:pt x="182978" y="83948"/>
                  </a:lnTo>
                  <a:lnTo>
                    <a:pt x="182299" y="87261"/>
                  </a:lnTo>
                  <a:lnTo>
                    <a:pt x="166786" y="116104"/>
                  </a:lnTo>
                  <a:lnTo>
                    <a:pt x="136657" y="148744"/>
                  </a:lnTo>
                  <a:lnTo>
                    <a:pt x="133446" y="160038"/>
                  </a:lnTo>
                  <a:lnTo>
                    <a:pt x="133327" y="168716"/>
                  </a:lnTo>
                  <a:lnTo>
                    <a:pt x="133315" y="146403"/>
                  </a:lnTo>
                  <a:lnTo>
                    <a:pt x="136139" y="140863"/>
                  </a:lnTo>
                  <a:lnTo>
                    <a:pt x="146572" y="123626"/>
                  </a:lnTo>
                  <a:lnTo>
                    <a:pt x="154424" y="103982"/>
                  </a:lnTo>
                  <a:lnTo>
                    <a:pt x="156913" y="100617"/>
                  </a:lnTo>
                  <a:lnTo>
                    <a:pt x="159679" y="91233"/>
                  </a:lnTo>
                  <a:lnTo>
                    <a:pt x="161965" y="81065"/>
                  </a:lnTo>
                  <a:lnTo>
                    <a:pt x="169202" y="69391"/>
                  </a:lnTo>
                  <a:lnTo>
                    <a:pt x="176992" y="59229"/>
                  </a:lnTo>
                  <a:lnTo>
                    <a:pt x="191070" y="29213"/>
                  </a:lnTo>
                  <a:lnTo>
                    <a:pt x="217678" y="0"/>
                  </a:lnTo>
                  <a:lnTo>
                    <a:pt x="218132" y="603"/>
                  </a:lnTo>
                  <a:lnTo>
                    <a:pt x="218920" y="6957"/>
                  </a:lnTo>
                  <a:lnTo>
                    <a:pt x="221810" y="7626"/>
                  </a:lnTo>
                  <a:lnTo>
                    <a:pt x="227229" y="8055"/>
                  </a:lnTo>
                  <a:lnTo>
                    <a:pt x="227972" y="10936"/>
                  </a:lnTo>
                  <a:lnTo>
                    <a:pt x="228555" y="25770"/>
                  </a:lnTo>
                  <a:lnTo>
                    <a:pt x="222017" y="34531"/>
                  </a:lnTo>
                  <a:lnTo>
                    <a:pt x="219431" y="44507"/>
                  </a:lnTo>
                  <a:lnTo>
                    <a:pt x="212572" y="53519"/>
                  </a:lnTo>
                  <a:lnTo>
                    <a:pt x="209917" y="63549"/>
                  </a:lnTo>
                  <a:lnTo>
                    <a:pt x="200000" y="74825"/>
                  </a:lnTo>
                  <a:lnTo>
                    <a:pt x="245771" y="74836"/>
                  </a:lnTo>
                  <a:lnTo>
                    <a:pt x="255654" y="83037"/>
                  </a:lnTo>
                  <a:lnTo>
                    <a:pt x="261756" y="83969"/>
                  </a:lnTo>
                  <a:lnTo>
                    <a:pt x="263393" y="85158"/>
                  </a:lnTo>
                  <a:lnTo>
                    <a:pt x="264485" y="87009"/>
                  </a:lnTo>
                  <a:lnTo>
                    <a:pt x="266018" y="94671"/>
                  </a:lnTo>
                  <a:lnTo>
                    <a:pt x="266627" y="107956"/>
                  </a:lnTo>
                  <a:lnTo>
                    <a:pt x="263826" y="113545"/>
                  </a:lnTo>
                  <a:lnTo>
                    <a:pt x="260110" y="119557"/>
                  </a:lnTo>
                  <a:lnTo>
                    <a:pt x="256962" y="128891"/>
                  </a:lnTo>
                  <a:lnTo>
                    <a:pt x="250854" y="138360"/>
                  </a:lnTo>
                  <a:lnTo>
                    <a:pt x="247516" y="147868"/>
                  </a:lnTo>
                  <a:lnTo>
                    <a:pt x="242985" y="154214"/>
                  </a:lnTo>
                  <a:lnTo>
                    <a:pt x="237443" y="157740"/>
                  </a:lnTo>
                  <a:lnTo>
                    <a:pt x="231452" y="160365"/>
                  </a:lnTo>
                  <a:lnTo>
                    <a:pt x="225263" y="165060"/>
                  </a:lnTo>
                  <a:lnTo>
                    <a:pt x="221806" y="170675"/>
                  </a:lnTo>
                  <a:lnTo>
                    <a:pt x="220884" y="173653"/>
                  </a:lnTo>
                  <a:lnTo>
                    <a:pt x="219211" y="175639"/>
                  </a:lnTo>
                  <a:lnTo>
                    <a:pt x="214529" y="177846"/>
                  </a:lnTo>
                  <a:lnTo>
                    <a:pt x="205944" y="179088"/>
                  </a:lnTo>
                  <a:lnTo>
                    <a:pt x="203960" y="180321"/>
                  </a:lnTo>
                  <a:lnTo>
                    <a:pt x="202636" y="182201"/>
                  </a:lnTo>
                  <a:lnTo>
                    <a:pt x="200145" y="188730"/>
                  </a:lnTo>
                  <a:lnTo>
                    <a:pt x="199994" y="179993"/>
                  </a:lnTo>
                  <a:lnTo>
                    <a:pt x="215177" y="163387"/>
                  </a:lnTo>
                  <a:lnTo>
                    <a:pt x="221099" y="150967"/>
                  </a:lnTo>
                  <a:lnTo>
                    <a:pt x="227364" y="144655"/>
                  </a:lnTo>
                  <a:lnTo>
                    <a:pt x="241732" y="134093"/>
                  </a:lnTo>
                  <a:lnTo>
                    <a:pt x="279490" y="89718"/>
                  </a:lnTo>
                  <a:lnTo>
                    <a:pt x="292219" y="72425"/>
                  </a:lnTo>
                  <a:lnTo>
                    <a:pt x="335972" y="36804"/>
                  </a:lnTo>
                  <a:lnTo>
                    <a:pt x="350347" y="30053"/>
                  </a:lnTo>
                  <a:lnTo>
                    <a:pt x="354204" y="29106"/>
                  </a:lnTo>
                  <a:lnTo>
                    <a:pt x="356773" y="27416"/>
                  </a:lnTo>
                  <a:lnTo>
                    <a:pt x="358488" y="25231"/>
                  </a:lnTo>
                  <a:lnTo>
                    <a:pt x="359630" y="22716"/>
                  </a:lnTo>
                  <a:lnTo>
                    <a:pt x="361450" y="21039"/>
                  </a:lnTo>
                  <a:lnTo>
                    <a:pt x="366295" y="19176"/>
                  </a:lnTo>
                  <a:lnTo>
                    <a:pt x="384246" y="17817"/>
                  </a:lnTo>
                  <a:lnTo>
                    <a:pt x="386327" y="18832"/>
                  </a:lnTo>
                  <a:lnTo>
                    <a:pt x="387714" y="20566"/>
                  </a:lnTo>
                  <a:lnTo>
                    <a:pt x="389941" y="25898"/>
                  </a:lnTo>
                  <a:lnTo>
                    <a:pt x="390326" y="31879"/>
                  </a:lnTo>
                  <a:lnTo>
                    <a:pt x="393240" y="37399"/>
                  </a:lnTo>
                  <a:lnTo>
                    <a:pt x="398676" y="44511"/>
                  </a:lnTo>
                  <a:lnTo>
                    <a:pt x="399618" y="50799"/>
                  </a:lnTo>
                  <a:lnTo>
                    <a:pt x="397017" y="56392"/>
                  </a:lnTo>
                  <a:lnTo>
                    <a:pt x="391780" y="63549"/>
                  </a:lnTo>
                  <a:lnTo>
                    <a:pt x="390523" y="74398"/>
                  </a:lnTo>
                  <a:lnTo>
                    <a:pt x="399980" y="74835"/>
                  </a:lnTo>
                  <a:lnTo>
                    <a:pt x="400013" y="66635"/>
                  </a:lnTo>
                  <a:lnTo>
                    <a:pt x="408216" y="57226"/>
                  </a:lnTo>
                  <a:lnTo>
                    <a:pt x="409505" y="46691"/>
                  </a:lnTo>
                  <a:lnTo>
                    <a:pt x="409531" y="41332"/>
                  </a:lnTo>
                  <a:lnTo>
                    <a:pt x="408476" y="39800"/>
                  </a:lnTo>
                  <a:lnTo>
                    <a:pt x="406713" y="38779"/>
                  </a:lnTo>
                  <a:lnTo>
                    <a:pt x="400406" y="36856"/>
                  </a:lnTo>
                  <a:lnTo>
                    <a:pt x="385837" y="36739"/>
                  </a:lnTo>
                  <a:lnTo>
                    <a:pt x="384212" y="37796"/>
                  </a:lnTo>
                  <a:lnTo>
                    <a:pt x="383130" y="39560"/>
                  </a:lnTo>
                  <a:lnTo>
                    <a:pt x="382409" y="41793"/>
                  </a:lnTo>
                  <a:lnTo>
                    <a:pt x="376336" y="49994"/>
                  </a:lnTo>
                  <a:lnTo>
                    <a:pt x="370793" y="53212"/>
                  </a:lnTo>
                  <a:lnTo>
                    <a:pt x="367833" y="54070"/>
                  </a:lnTo>
                  <a:lnTo>
                    <a:pt x="365861" y="55700"/>
                  </a:lnTo>
                  <a:lnTo>
                    <a:pt x="346830" y="87812"/>
                  </a:lnTo>
                  <a:lnTo>
                    <a:pt x="342980" y="99377"/>
                  </a:lnTo>
                  <a:lnTo>
                    <a:pt x="326459" y="122411"/>
                  </a:lnTo>
                  <a:lnTo>
                    <a:pt x="324165" y="138329"/>
                  </a:lnTo>
                  <a:lnTo>
                    <a:pt x="323830" y="163736"/>
                  </a:lnTo>
                  <a:lnTo>
                    <a:pt x="326644" y="170086"/>
                  </a:lnTo>
                  <a:lnTo>
                    <a:pt x="332017" y="177730"/>
                  </a:lnTo>
                  <a:lnTo>
                    <a:pt x="335575" y="178775"/>
                  </a:lnTo>
                  <a:lnTo>
                    <a:pt x="365217" y="179607"/>
                  </a:lnTo>
                  <a:lnTo>
                    <a:pt x="390490" y="1700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953"/>
            <p:cNvSpPr/>
            <p:nvPr>
              <p:custDataLst>
                <p:tags r:id="rId368"/>
              </p:custDataLst>
            </p:nvPr>
          </p:nvSpPr>
          <p:spPr>
            <a:xfrm>
              <a:off x="11668125" y="1609725"/>
              <a:ext cx="142876" cy="276226"/>
            </a:xfrm>
            <a:custGeom>
              <a:avLst/>
              <a:gdLst/>
              <a:ahLst/>
              <a:cxnLst/>
              <a:rect l="0" t="0" r="0" b="0"/>
              <a:pathLst>
                <a:path w="142876" h="276226">
                  <a:moveTo>
                    <a:pt x="142875" y="0"/>
                  </a:moveTo>
                  <a:lnTo>
                    <a:pt x="142875" y="0"/>
                  </a:lnTo>
                  <a:lnTo>
                    <a:pt x="141817" y="41320"/>
                  </a:lnTo>
                  <a:lnTo>
                    <a:pt x="135337" y="59354"/>
                  </a:lnTo>
                  <a:lnTo>
                    <a:pt x="130702" y="87905"/>
                  </a:lnTo>
                  <a:lnTo>
                    <a:pt x="125863" y="105421"/>
                  </a:lnTo>
                  <a:lnTo>
                    <a:pt x="123673" y="116704"/>
                  </a:lnTo>
                  <a:lnTo>
                    <a:pt x="98338" y="164311"/>
                  </a:lnTo>
                  <a:lnTo>
                    <a:pt x="66674" y="211715"/>
                  </a:lnTo>
                  <a:lnTo>
                    <a:pt x="47625" y="237479"/>
                  </a:lnTo>
                  <a:lnTo>
                    <a:pt x="41275" y="243130"/>
                  </a:lnTo>
                  <a:lnTo>
                    <a:pt x="28575" y="249579"/>
                  </a:lnTo>
                  <a:lnTo>
                    <a:pt x="11407" y="264931"/>
                  </a:lnTo>
                  <a:lnTo>
                    <a:pt x="7538" y="265914"/>
                  </a:lnTo>
                  <a:lnTo>
                    <a:pt x="5027" y="266176"/>
                  </a:lnTo>
                  <a:lnTo>
                    <a:pt x="3351" y="267409"/>
                  </a:lnTo>
                  <a:lnTo>
                    <a:pt x="1489" y="271601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954"/>
            <p:cNvSpPr/>
            <p:nvPr>
              <p:custDataLst>
                <p:tags r:id="rId369"/>
              </p:custDataLst>
            </p:nvPr>
          </p:nvSpPr>
          <p:spPr>
            <a:xfrm>
              <a:off x="11906250" y="1704975"/>
              <a:ext cx="76201" cy="1"/>
            </a:xfrm>
            <a:custGeom>
              <a:avLst/>
              <a:gdLst/>
              <a:ahLst/>
              <a:cxnLst/>
              <a:rect l="0" t="0" r="0" b="0"/>
              <a:pathLst>
                <a:path w="76201" h="1">
                  <a:moveTo>
                    <a:pt x="0" y="0"/>
                  </a:moveTo>
                  <a:lnTo>
                    <a:pt x="0" y="0"/>
                  </a:lnTo>
                  <a:lnTo>
                    <a:pt x="45358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955"/>
            <p:cNvSpPr/>
            <p:nvPr>
              <p:custDataLst>
                <p:tags r:id="rId370"/>
              </p:custDataLst>
            </p:nvPr>
          </p:nvSpPr>
          <p:spPr>
            <a:xfrm>
              <a:off x="11877675" y="178117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0" y="9525"/>
                  </a:moveTo>
                  <a:lnTo>
                    <a:pt x="0" y="9525"/>
                  </a:lnTo>
                  <a:lnTo>
                    <a:pt x="44531" y="9525"/>
                  </a:lnTo>
                  <a:lnTo>
                    <a:pt x="60335" y="9525"/>
                  </a:lnTo>
                  <a:lnTo>
                    <a:pt x="66679" y="6703"/>
                  </a:lnTo>
                  <a:lnTo>
                    <a:pt x="73027" y="2979"/>
                  </a:lnTo>
                  <a:lnTo>
                    <a:pt x="85725" y="589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SMARTInkShape-Group247"/>
          <p:cNvGrpSpPr/>
          <p:nvPr/>
        </p:nvGrpSpPr>
        <p:grpSpPr>
          <a:xfrm>
            <a:off x="3905250" y="2371725"/>
            <a:ext cx="180976" cy="95251"/>
            <a:chOff x="3905250" y="2371725"/>
            <a:chExt cx="180976" cy="95251"/>
          </a:xfrm>
        </p:grpSpPr>
        <p:sp>
          <p:nvSpPr>
            <p:cNvPr id="100" name="SMARTInkShape-956"/>
            <p:cNvSpPr/>
            <p:nvPr>
              <p:custDataLst>
                <p:tags r:id="rId362"/>
              </p:custDataLst>
            </p:nvPr>
          </p:nvSpPr>
          <p:spPr>
            <a:xfrm>
              <a:off x="3905250" y="237172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408" y="34"/>
                  </a:lnTo>
                  <a:lnTo>
                    <a:pt x="54883" y="0"/>
                  </a:lnTo>
                  <a:lnTo>
                    <a:pt x="101954" y="0"/>
                  </a:lnTo>
                  <a:lnTo>
                    <a:pt x="149128" y="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957"/>
            <p:cNvSpPr/>
            <p:nvPr>
              <p:custDataLst>
                <p:tags r:id="rId363"/>
              </p:custDataLst>
            </p:nvPr>
          </p:nvSpPr>
          <p:spPr>
            <a:xfrm>
              <a:off x="3905250" y="2438435"/>
              <a:ext cx="180976" cy="28541"/>
            </a:xfrm>
            <a:custGeom>
              <a:avLst/>
              <a:gdLst/>
              <a:ahLst/>
              <a:cxnLst/>
              <a:rect l="0" t="0" r="0" b="0"/>
              <a:pathLst>
                <a:path w="180976" h="28541">
                  <a:moveTo>
                    <a:pt x="0" y="28540"/>
                  </a:moveTo>
                  <a:lnTo>
                    <a:pt x="0" y="28540"/>
                  </a:lnTo>
                  <a:lnTo>
                    <a:pt x="17333" y="28540"/>
                  </a:lnTo>
                  <a:lnTo>
                    <a:pt x="26315" y="21994"/>
                  </a:lnTo>
                  <a:lnTo>
                    <a:pt x="35196" y="19898"/>
                  </a:lnTo>
                  <a:lnTo>
                    <a:pt x="69853" y="19025"/>
                  </a:lnTo>
                  <a:lnTo>
                    <a:pt x="76202" y="16197"/>
                  </a:lnTo>
                  <a:lnTo>
                    <a:pt x="82551" y="12471"/>
                  </a:lnTo>
                  <a:lnTo>
                    <a:pt x="95250" y="10079"/>
                  </a:lnTo>
                  <a:lnTo>
                    <a:pt x="127000" y="9500"/>
                  </a:lnTo>
                  <a:lnTo>
                    <a:pt x="133350" y="6672"/>
                  </a:lnTo>
                  <a:lnTo>
                    <a:pt x="140993" y="1290"/>
                  </a:lnTo>
                  <a:lnTo>
                    <a:pt x="150108" y="227"/>
                  </a:lnTo>
                  <a:lnTo>
                    <a:pt x="160160" y="0"/>
                  </a:lnTo>
                  <a:lnTo>
                    <a:pt x="169971" y="8169"/>
                  </a:lnTo>
                  <a:lnTo>
                    <a:pt x="180975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" name="SMARTInkShape-Group248"/>
          <p:cNvGrpSpPr/>
          <p:nvPr/>
        </p:nvGrpSpPr>
        <p:grpSpPr>
          <a:xfrm>
            <a:off x="4267235" y="2171735"/>
            <a:ext cx="1828763" cy="504349"/>
            <a:chOff x="4267235" y="2171735"/>
            <a:chExt cx="1828763" cy="504349"/>
          </a:xfrm>
        </p:grpSpPr>
        <p:sp>
          <p:nvSpPr>
            <p:cNvPr id="103" name="SMARTInkShape-958"/>
            <p:cNvSpPr/>
            <p:nvPr>
              <p:custDataLst>
                <p:tags r:id="rId348"/>
              </p:custDataLst>
            </p:nvPr>
          </p:nvSpPr>
          <p:spPr>
            <a:xfrm>
              <a:off x="4324350" y="2190750"/>
              <a:ext cx="66676" cy="180976"/>
            </a:xfrm>
            <a:custGeom>
              <a:avLst/>
              <a:gdLst/>
              <a:ahLst/>
              <a:cxnLst/>
              <a:rect l="0" t="0" r="0" b="0"/>
              <a:pathLst>
                <a:path w="66676" h="180976">
                  <a:moveTo>
                    <a:pt x="0" y="133350"/>
                  </a:moveTo>
                  <a:lnTo>
                    <a:pt x="0" y="133350"/>
                  </a:lnTo>
                  <a:lnTo>
                    <a:pt x="9408" y="123941"/>
                  </a:lnTo>
                  <a:lnTo>
                    <a:pt x="9491" y="118803"/>
                  </a:lnTo>
                  <a:lnTo>
                    <a:pt x="10560" y="117302"/>
                  </a:lnTo>
                  <a:lnTo>
                    <a:pt x="12332" y="116301"/>
                  </a:lnTo>
                  <a:lnTo>
                    <a:pt x="14572" y="115634"/>
                  </a:lnTo>
                  <a:lnTo>
                    <a:pt x="16064" y="114131"/>
                  </a:lnTo>
                  <a:lnTo>
                    <a:pt x="19846" y="104677"/>
                  </a:lnTo>
                  <a:lnTo>
                    <a:pt x="23990" y="100146"/>
                  </a:lnTo>
                  <a:lnTo>
                    <a:pt x="29359" y="97426"/>
                  </a:lnTo>
                  <a:lnTo>
                    <a:pt x="32273" y="96700"/>
                  </a:lnTo>
                  <a:lnTo>
                    <a:pt x="34215" y="95159"/>
                  </a:lnTo>
                  <a:lnTo>
                    <a:pt x="45412" y="76009"/>
                  </a:lnTo>
                  <a:lnTo>
                    <a:pt x="46150" y="72898"/>
                  </a:lnTo>
                  <a:lnTo>
                    <a:pt x="54970" y="57133"/>
                  </a:lnTo>
                  <a:lnTo>
                    <a:pt x="66650" y="9666"/>
                  </a:lnTo>
                  <a:lnTo>
                    <a:pt x="66675" y="0"/>
                  </a:lnTo>
                  <a:lnTo>
                    <a:pt x="66675" y="8201"/>
                  </a:lnTo>
                  <a:lnTo>
                    <a:pt x="60129" y="16868"/>
                  </a:lnTo>
                  <a:lnTo>
                    <a:pt x="57542" y="26824"/>
                  </a:lnTo>
                  <a:lnTo>
                    <a:pt x="57152" y="72971"/>
                  </a:lnTo>
                  <a:lnTo>
                    <a:pt x="57150" y="117475"/>
                  </a:lnTo>
                  <a:lnTo>
                    <a:pt x="57150" y="160436"/>
                  </a:lnTo>
                  <a:lnTo>
                    <a:pt x="48017" y="171019"/>
                  </a:lnTo>
                  <a:lnTo>
                    <a:pt x="476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959"/>
            <p:cNvSpPr/>
            <p:nvPr>
              <p:custDataLst>
                <p:tags r:id="rId349"/>
              </p:custDataLst>
            </p:nvPr>
          </p:nvSpPr>
          <p:spPr>
            <a:xfrm>
              <a:off x="4286250" y="2390809"/>
              <a:ext cx="161926" cy="19017"/>
            </a:xfrm>
            <a:custGeom>
              <a:avLst/>
              <a:gdLst/>
              <a:ahLst/>
              <a:cxnLst/>
              <a:rect l="0" t="0" r="0" b="0"/>
              <a:pathLst>
                <a:path w="161926" h="19017">
                  <a:moveTo>
                    <a:pt x="0" y="9491"/>
                  </a:moveTo>
                  <a:lnTo>
                    <a:pt x="0" y="9491"/>
                  </a:lnTo>
                  <a:lnTo>
                    <a:pt x="5057" y="9491"/>
                  </a:lnTo>
                  <a:lnTo>
                    <a:pt x="6546" y="10549"/>
                  </a:lnTo>
                  <a:lnTo>
                    <a:pt x="7539" y="12313"/>
                  </a:lnTo>
                  <a:lnTo>
                    <a:pt x="8201" y="14547"/>
                  </a:lnTo>
                  <a:lnTo>
                    <a:pt x="9701" y="16037"/>
                  </a:lnTo>
                  <a:lnTo>
                    <a:pt x="14189" y="17692"/>
                  </a:lnTo>
                  <a:lnTo>
                    <a:pt x="60562" y="19015"/>
                  </a:lnTo>
                  <a:lnTo>
                    <a:pt x="78168" y="19016"/>
                  </a:lnTo>
                  <a:lnTo>
                    <a:pt x="85189" y="16194"/>
                  </a:lnTo>
                  <a:lnTo>
                    <a:pt x="91837" y="12470"/>
                  </a:lnTo>
                  <a:lnTo>
                    <a:pt x="104728" y="10079"/>
                  </a:lnTo>
                  <a:lnTo>
                    <a:pt x="136524" y="9501"/>
                  </a:lnTo>
                  <a:lnTo>
                    <a:pt x="138641" y="8440"/>
                  </a:lnTo>
                  <a:lnTo>
                    <a:pt x="140052" y="6673"/>
                  </a:lnTo>
                  <a:lnTo>
                    <a:pt x="140993" y="4438"/>
                  </a:lnTo>
                  <a:lnTo>
                    <a:pt x="142679" y="2947"/>
                  </a:lnTo>
                  <a:lnTo>
                    <a:pt x="150911" y="358"/>
                  </a:lnTo>
                  <a:lnTo>
                    <a:pt x="160470" y="0"/>
                  </a:lnTo>
                  <a:lnTo>
                    <a:pt x="160955" y="1047"/>
                  </a:lnTo>
                  <a:lnTo>
                    <a:pt x="161925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960"/>
            <p:cNvSpPr/>
            <p:nvPr>
              <p:custDataLst>
                <p:tags r:id="rId350"/>
              </p:custDataLst>
            </p:nvPr>
          </p:nvSpPr>
          <p:spPr>
            <a:xfrm>
              <a:off x="4362450" y="25431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961"/>
            <p:cNvSpPr/>
            <p:nvPr>
              <p:custDataLst>
                <p:tags r:id="rId351"/>
              </p:custDataLst>
            </p:nvPr>
          </p:nvSpPr>
          <p:spPr>
            <a:xfrm>
              <a:off x="4267235" y="2495560"/>
              <a:ext cx="190466" cy="180524"/>
            </a:xfrm>
            <a:custGeom>
              <a:avLst/>
              <a:gdLst/>
              <a:ahLst/>
              <a:cxnLst/>
              <a:rect l="0" t="0" r="0" b="0"/>
              <a:pathLst>
                <a:path w="190466" h="180524">
                  <a:moveTo>
                    <a:pt x="104740" y="19040"/>
                  </a:moveTo>
                  <a:lnTo>
                    <a:pt x="104740" y="19040"/>
                  </a:lnTo>
                  <a:lnTo>
                    <a:pt x="104740" y="9907"/>
                  </a:lnTo>
                  <a:lnTo>
                    <a:pt x="114148" y="109"/>
                  </a:lnTo>
                  <a:lnTo>
                    <a:pt x="122456" y="0"/>
                  </a:lnTo>
                  <a:lnTo>
                    <a:pt x="122901" y="1055"/>
                  </a:lnTo>
                  <a:lnTo>
                    <a:pt x="123790" y="47673"/>
                  </a:lnTo>
                  <a:lnTo>
                    <a:pt x="123790" y="50829"/>
                  </a:lnTo>
                  <a:lnTo>
                    <a:pt x="113469" y="98350"/>
                  </a:lnTo>
                  <a:lnTo>
                    <a:pt x="106738" y="110155"/>
                  </a:lnTo>
                  <a:lnTo>
                    <a:pt x="80368" y="148307"/>
                  </a:lnTo>
                  <a:lnTo>
                    <a:pt x="74173" y="161735"/>
                  </a:lnTo>
                  <a:lnTo>
                    <a:pt x="71662" y="164970"/>
                  </a:lnTo>
                  <a:lnTo>
                    <a:pt x="66050" y="168565"/>
                  </a:lnTo>
                  <a:lnTo>
                    <a:pt x="63072" y="169523"/>
                  </a:lnTo>
                  <a:lnTo>
                    <a:pt x="61086" y="171221"/>
                  </a:lnTo>
                  <a:lnTo>
                    <a:pt x="58880" y="175928"/>
                  </a:lnTo>
                  <a:lnTo>
                    <a:pt x="57234" y="177607"/>
                  </a:lnTo>
                  <a:lnTo>
                    <a:pt x="52582" y="179473"/>
                  </a:lnTo>
                  <a:lnTo>
                    <a:pt x="44013" y="180523"/>
                  </a:lnTo>
                  <a:lnTo>
                    <a:pt x="37886" y="177946"/>
                  </a:lnTo>
                  <a:lnTo>
                    <a:pt x="30386" y="172725"/>
                  </a:lnTo>
                  <a:lnTo>
                    <a:pt x="24031" y="171821"/>
                  </a:lnTo>
                  <a:lnTo>
                    <a:pt x="22359" y="170635"/>
                  </a:lnTo>
                  <a:lnTo>
                    <a:pt x="21244" y="168787"/>
                  </a:lnTo>
                  <a:lnTo>
                    <a:pt x="19675" y="161129"/>
                  </a:lnTo>
                  <a:lnTo>
                    <a:pt x="19455" y="158216"/>
                  </a:lnTo>
                  <a:lnTo>
                    <a:pt x="18250" y="156274"/>
                  </a:lnTo>
                  <a:lnTo>
                    <a:pt x="16388" y="154980"/>
                  </a:lnTo>
                  <a:lnTo>
                    <a:pt x="14089" y="154116"/>
                  </a:lnTo>
                  <a:lnTo>
                    <a:pt x="12556" y="152482"/>
                  </a:lnTo>
                  <a:lnTo>
                    <a:pt x="10853" y="147845"/>
                  </a:lnTo>
                  <a:lnTo>
                    <a:pt x="9894" y="139284"/>
                  </a:lnTo>
                  <a:lnTo>
                    <a:pt x="8701" y="137303"/>
                  </a:lnTo>
                  <a:lnTo>
                    <a:pt x="6847" y="135982"/>
                  </a:lnTo>
                  <a:lnTo>
                    <a:pt x="4553" y="135101"/>
                  </a:lnTo>
                  <a:lnTo>
                    <a:pt x="3024" y="133456"/>
                  </a:lnTo>
                  <a:lnTo>
                    <a:pt x="0" y="123945"/>
                  </a:lnTo>
                  <a:lnTo>
                    <a:pt x="8169" y="115625"/>
                  </a:lnTo>
                  <a:lnTo>
                    <a:pt x="17575" y="114407"/>
                  </a:lnTo>
                  <a:lnTo>
                    <a:pt x="23645" y="114325"/>
                  </a:lnTo>
                  <a:lnTo>
                    <a:pt x="29187" y="111483"/>
                  </a:lnTo>
                  <a:lnTo>
                    <a:pt x="35178" y="107751"/>
                  </a:lnTo>
                  <a:lnTo>
                    <a:pt x="47647" y="105355"/>
                  </a:lnTo>
                  <a:lnTo>
                    <a:pt x="93922" y="104768"/>
                  </a:lnTo>
                  <a:lnTo>
                    <a:pt x="102754" y="107588"/>
                  </a:lnTo>
                  <a:lnTo>
                    <a:pt x="111991" y="112966"/>
                  </a:lnTo>
                  <a:lnTo>
                    <a:pt x="121420" y="115087"/>
                  </a:lnTo>
                  <a:lnTo>
                    <a:pt x="130379" y="120759"/>
                  </a:lnTo>
                  <a:lnTo>
                    <a:pt x="142887" y="123211"/>
                  </a:lnTo>
                  <a:lnTo>
                    <a:pt x="155549" y="123696"/>
                  </a:lnTo>
                  <a:lnTo>
                    <a:pt x="157664" y="124794"/>
                  </a:lnTo>
                  <a:lnTo>
                    <a:pt x="159072" y="126584"/>
                  </a:lnTo>
                  <a:lnTo>
                    <a:pt x="160011" y="128836"/>
                  </a:lnTo>
                  <a:lnTo>
                    <a:pt x="161696" y="130338"/>
                  </a:lnTo>
                  <a:lnTo>
                    <a:pt x="169926" y="132945"/>
                  </a:lnTo>
                  <a:lnTo>
                    <a:pt x="179485" y="133305"/>
                  </a:lnTo>
                  <a:lnTo>
                    <a:pt x="190465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962"/>
            <p:cNvSpPr/>
            <p:nvPr>
              <p:custDataLst>
                <p:tags r:id="rId352"/>
              </p:custDataLst>
            </p:nvPr>
          </p:nvSpPr>
          <p:spPr>
            <a:xfrm>
              <a:off x="4572000" y="2419350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0" y="9525"/>
                  </a:moveTo>
                  <a:lnTo>
                    <a:pt x="0" y="9525"/>
                  </a:lnTo>
                  <a:lnTo>
                    <a:pt x="9522" y="9525"/>
                  </a:lnTo>
                  <a:lnTo>
                    <a:pt x="9525" y="0"/>
                  </a:lnTo>
                  <a:lnTo>
                    <a:pt x="9525" y="9409"/>
                  </a:lnTo>
                  <a:lnTo>
                    <a:pt x="27217" y="9525"/>
                  </a:lnTo>
                  <a:lnTo>
                    <a:pt x="27669" y="8467"/>
                  </a:lnTo>
                  <a:lnTo>
                    <a:pt x="28564" y="116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963"/>
            <p:cNvSpPr/>
            <p:nvPr>
              <p:custDataLst>
                <p:tags r:id="rId353"/>
              </p:custDataLst>
            </p:nvPr>
          </p:nvSpPr>
          <p:spPr>
            <a:xfrm>
              <a:off x="4752975" y="2247900"/>
              <a:ext cx="123826" cy="228601"/>
            </a:xfrm>
            <a:custGeom>
              <a:avLst/>
              <a:gdLst/>
              <a:ahLst/>
              <a:cxnLst/>
              <a:rect l="0" t="0" r="0" b="0"/>
              <a:pathLst>
                <a:path w="123826" h="228601">
                  <a:moveTo>
                    <a:pt x="0" y="190500"/>
                  </a:moveTo>
                  <a:lnTo>
                    <a:pt x="0" y="190500"/>
                  </a:lnTo>
                  <a:lnTo>
                    <a:pt x="44535" y="144906"/>
                  </a:lnTo>
                  <a:lnTo>
                    <a:pt x="76201" y="97409"/>
                  </a:lnTo>
                  <a:lnTo>
                    <a:pt x="91017" y="79659"/>
                  </a:lnTo>
                  <a:lnTo>
                    <a:pt x="109390" y="35321"/>
                  </a:lnTo>
                  <a:lnTo>
                    <a:pt x="112118" y="28751"/>
                  </a:lnTo>
                  <a:lnTo>
                    <a:pt x="112845" y="25517"/>
                  </a:lnTo>
                  <a:lnTo>
                    <a:pt x="122857" y="9728"/>
                  </a:lnTo>
                  <a:lnTo>
                    <a:pt x="123825" y="11"/>
                  </a:lnTo>
                  <a:lnTo>
                    <a:pt x="114692" y="0"/>
                  </a:lnTo>
                  <a:lnTo>
                    <a:pt x="114310" y="14189"/>
                  </a:lnTo>
                  <a:lnTo>
                    <a:pt x="111483" y="19712"/>
                  </a:lnTo>
                  <a:lnTo>
                    <a:pt x="107756" y="25694"/>
                  </a:lnTo>
                  <a:lnTo>
                    <a:pt x="105364" y="38158"/>
                  </a:lnTo>
                  <a:lnTo>
                    <a:pt x="104809" y="68529"/>
                  </a:lnTo>
                  <a:lnTo>
                    <a:pt x="101968" y="75613"/>
                  </a:lnTo>
                  <a:lnTo>
                    <a:pt x="99728" y="78984"/>
                  </a:lnTo>
                  <a:lnTo>
                    <a:pt x="96577" y="93841"/>
                  </a:lnTo>
                  <a:lnTo>
                    <a:pt x="94269" y="126928"/>
                  </a:lnTo>
                  <a:lnTo>
                    <a:pt x="87059" y="145622"/>
                  </a:lnTo>
                  <a:lnTo>
                    <a:pt x="85741" y="190321"/>
                  </a:lnTo>
                  <a:lnTo>
                    <a:pt x="857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964"/>
            <p:cNvSpPr/>
            <p:nvPr>
              <p:custDataLst>
                <p:tags r:id="rId354"/>
              </p:custDataLst>
            </p:nvPr>
          </p:nvSpPr>
          <p:spPr>
            <a:xfrm>
              <a:off x="4924425" y="2266960"/>
              <a:ext cx="123826" cy="218946"/>
            </a:xfrm>
            <a:custGeom>
              <a:avLst/>
              <a:gdLst/>
              <a:ahLst/>
              <a:cxnLst/>
              <a:rect l="0" t="0" r="0" b="0"/>
              <a:pathLst>
                <a:path w="123826" h="218946">
                  <a:moveTo>
                    <a:pt x="47625" y="9515"/>
                  </a:moveTo>
                  <a:lnTo>
                    <a:pt x="47625" y="9515"/>
                  </a:lnTo>
                  <a:lnTo>
                    <a:pt x="47625" y="0"/>
                  </a:lnTo>
                  <a:lnTo>
                    <a:pt x="38492" y="9123"/>
                  </a:lnTo>
                  <a:lnTo>
                    <a:pt x="33160" y="9399"/>
                  </a:lnTo>
                  <a:lnTo>
                    <a:pt x="31631" y="10496"/>
                  </a:lnTo>
                  <a:lnTo>
                    <a:pt x="30612" y="12286"/>
                  </a:lnTo>
                  <a:lnTo>
                    <a:pt x="28843" y="19209"/>
                  </a:lnTo>
                  <a:lnTo>
                    <a:pt x="28575" y="60353"/>
                  </a:lnTo>
                  <a:lnTo>
                    <a:pt x="31397" y="66682"/>
                  </a:lnTo>
                  <a:lnTo>
                    <a:pt x="35120" y="73022"/>
                  </a:lnTo>
                  <a:lnTo>
                    <a:pt x="37512" y="85717"/>
                  </a:lnTo>
                  <a:lnTo>
                    <a:pt x="37708" y="88891"/>
                  </a:lnTo>
                  <a:lnTo>
                    <a:pt x="40748" y="95241"/>
                  </a:lnTo>
                  <a:lnTo>
                    <a:pt x="44569" y="101590"/>
                  </a:lnTo>
                  <a:lnTo>
                    <a:pt x="47021" y="114290"/>
                  </a:lnTo>
                  <a:lnTo>
                    <a:pt x="47620" y="161327"/>
                  </a:lnTo>
                  <a:lnTo>
                    <a:pt x="47625" y="184105"/>
                  </a:lnTo>
                  <a:lnTo>
                    <a:pt x="44803" y="190475"/>
                  </a:lnTo>
                  <a:lnTo>
                    <a:pt x="41080" y="196833"/>
                  </a:lnTo>
                  <a:lnTo>
                    <a:pt x="39424" y="203187"/>
                  </a:lnTo>
                  <a:lnTo>
                    <a:pt x="37924" y="205305"/>
                  </a:lnTo>
                  <a:lnTo>
                    <a:pt x="35866" y="206716"/>
                  </a:lnTo>
                  <a:lnTo>
                    <a:pt x="30016" y="208982"/>
                  </a:lnTo>
                  <a:lnTo>
                    <a:pt x="29215" y="212114"/>
                  </a:lnTo>
                  <a:lnTo>
                    <a:pt x="29002" y="214431"/>
                  </a:lnTo>
                  <a:lnTo>
                    <a:pt x="27801" y="215976"/>
                  </a:lnTo>
                  <a:lnTo>
                    <a:pt x="20412" y="218658"/>
                  </a:lnTo>
                  <a:lnTo>
                    <a:pt x="14397" y="218945"/>
                  </a:lnTo>
                  <a:lnTo>
                    <a:pt x="12773" y="217926"/>
                  </a:lnTo>
                  <a:lnTo>
                    <a:pt x="11690" y="216189"/>
                  </a:lnTo>
                  <a:lnTo>
                    <a:pt x="10968" y="213973"/>
                  </a:lnTo>
                  <a:lnTo>
                    <a:pt x="9429" y="212495"/>
                  </a:lnTo>
                  <a:lnTo>
                    <a:pt x="4896" y="210854"/>
                  </a:lnTo>
                  <a:lnTo>
                    <a:pt x="3265" y="209357"/>
                  </a:lnTo>
                  <a:lnTo>
                    <a:pt x="430" y="201454"/>
                  </a:lnTo>
                  <a:lnTo>
                    <a:pt x="0" y="172891"/>
                  </a:lnTo>
                  <a:lnTo>
                    <a:pt x="14189" y="157288"/>
                  </a:lnTo>
                  <a:lnTo>
                    <a:pt x="19712" y="154567"/>
                  </a:lnTo>
                  <a:lnTo>
                    <a:pt x="22666" y="153841"/>
                  </a:lnTo>
                  <a:lnTo>
                    <a:pt x="24636" y="152299"/>
                  </a:lnTo>
                  <a:lnTo>
                    <a:pt x="33113" y="139260"/>
                  </a:lnTo>
                  <a:lnTo>
                    <a:pt x="41528" y="135971"/>
                  </a:lnTo>
                  <a:lnTo>
                    <a:pt x="51265" y="133451"/>
                  </a:lnTo>
                  <a:lnTo>
                    <a:pt x="66140" y="123210"/>
                  </a:lnTo>
                  <a:lnTo>
                    <a:pt x="112418" y="78071"/>
                  </a:lnTo>
                  <a:lnTo>
                    <a:pt x="118799" y="71691"/>
                  </a:lnTo>
                  <a:lnTo>
                    <a:pt x="121591" y="66076"/>
                  </a:lnTo>
                  <a:lnTo>
                    <a:pt x="123629" y="47563"/>
                  </a:lnTo>
                  <a:lnTo>
                    <a:pt x="123825" y="20805"/>
                  </a:lnTo>
                  <a:lnTo>
                    <a:pt x="122766" y="20217"/>
                  </a:lnTo>
                  <a:lnTo>
                    <a:pt x="118768" y="19563"/>
                  </a:lnTo>
                  <a:lnTo>
                    <a:pt x="117279" y="18330"/>
                  </a:lnTo>
                  <a:lnTo>
                    <a:pt x="115624" y="14139"/>
                  </a:lnTo>
                  <a:lnTo>
                    <a:pt x="114124" y="12597"/>
                  </a:lnTo>
                  <a:lnTo>
                    <a:pt x="106216" y="9921"/>
                  </a:lnTo>
                  <a:lnTo>
                    <a:pt x="96701" y="17752"/>
                  </a:lnTo>
                  <a:lnTo>
                    <a:pt x="81099" y="33196"/>
                  </a:lnTo>
                  <a:lnTo>
                    <a:pt x="78377" y="38737"/>
                  </a:lnTo>
                  <a:lnTo>
                    <a:pt x="76200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965"/>
            <p:cNvSpPr/>
            <p:nvPr>
              <p:custDataLst>
                <p:tags r:id="rId355"/>
              </p:custDataLst>
            </p:nvPr>
          </p:nvSpPr>
          <p:spPr>
            <a:xfrm>
              <a:off x="5086350" y="2286131"/>
              <a:ext cx="114173" cy="180807"/>
            </a:xfrm>
            <a:custGeom>
              <a:avLst/>
              <a:gdLst/>
              <a:ahLst/>
              <a:cxnLst/>
              <a:rect l="0" t="0" r="0" b="0"/>
              <a:pathLst>
                <a:path w="114173" h="180807">
                  <a:moveTo>
                    <a:pt x="0" y="85594"/>
                  </a:moveTo>
                  <a:lnTo>
                    <a:pt x="0" y="85594"/>
                  </a:lnTo>
                  <a:lnTo>
                    <a:pt x="0" y="109298"/>
                  </a:lnTo>
                  <a:lnTo>
                    <a:pt x="2822" y="114826"/>
                  </a:lnTo>
                  <a:lnTo>
                    <a:pt x="6545" y="120811"/>
                  </a:lnTo>
                  <a:lnTo>
                    <a:pt x="8937" y="133277"/>
                  </a:lnTo>
                  <a:lnTo>
                    <a:pt x="9515" y="156769"/>
                  </a:lnTo>
                  <a:lnTo>
                    <a:pt x="12342" y="162383"/>
                  </a:lnTo>
                  <a:lnTo>
                    <a:pt x="27134" y="179365"/>
                  </a:lnTo>
                  <a:lnTo>
                    <a:pt x="36649" y="180714"/>
                  </a:lnTo>
                  <a:lnTo>
                    <a:pt x="42727" y="180806"/>
                  </a:lnTo>
                  <a:lnTo>
                    <a:pt x="44360" y="179760"/>
                  </a:lnTo>
                  <a:lnTo>
                    <a:pt x="45448" y="178005"/>
                  </a:lnTo>
                  <a:lnTo>
                    <a:pt x="46174" y="175776"/>
                  </a:lnTo>
                  <a:lnTo>
                    <a:pt x="47716" y="174291"/>
                  </a:lnTo>
                  <a:lnTo>
                    <a:pt x="57795" y="169084"/>
                  </a:lnTo>
                  <a:lnTo>
                    <a:pt x="69978" y="158177"/>
                  </a:lnTo>
                  <a:lnTo>
                    <a:pt x="73434" y="152073"/>
                  </a:lnTo>
                  <a:lnTo>
                    <a:pt x="74356" y="148963"/>
                  </a:lnTo>
                  <a:lnTo>
                    <a:pt x="91035" y="125663"/>
                  </a:lnTo>
                  <a:lnTo>
                    <a:pt x="106899" y="86234"/>
                  </a:lnTo>
                  <a:lnTo>
                    <a:pt x="109366" y="82846"/>
                  </a:lnTo>
                  <a:lnTo>
                    <a:pt x="112107" y="73436"/>
                  </a:lnTo>
                  <a:lnTo>
                    <a:pt x="114172" y="44722"/>
                  </a:lnTo>
                  <a:lnTo>
                    <a:pt x="111421" y="38148"/>
                  </a:lnTo>
                  <a:lnTo>
                    <a:pt x="107728" y="31699"/>
                  </a:lnTo>
                  <a:lnTo>
                    <a:pt x="105358" y="18935"/>
                  </a:lnTo>
                  <a:lnTo>
                    <a:pt x="104890" y="11278"/>
                  </a:lnTo>
                  <a:lnTo>
                    <a:pt x="99752" y="4896"/>
                  </a:lnTo>
                  <a:lnTo>
                    <a:pt x="94430" y="2103"/>
                  </a:lnTo>
                  <a:lnTo>
                    <a:pt x="83667" y="65"/>
                  </a:lnTo>
                  <a:lnTo>
                    <a:pt x="81178" y="0"/>
                  </a:lnTo>
                  <a:lnTo>
                    <a:pt x="75590" y="2749"/>
                  </a:lnTo>
                  <a:lnTo>
                    <a:pt x="69579" y="6441"/>
                  </a:lnTo>
                  <a:lnTo>
                    <a:pt x="63379" y="8081"/>
                  </a:lnTo>
                  <a:lnTo>
                    <a:pt x="61303" y="9577"/>
                  </a:lnTo>
                  <a:lnTo>
                    <a:pt x="59918" y="11633"/>
                  </a:lnTo>
                  <a:lnTo>
                    <a:pt x="57322" y="16739"/>
                  </a:lnTo>
                  <a:lnTo>
                    <a:pt x="42070" y="34881"/>
                  </a:lnTo>
                  <a:lnTo>
                    <a:pt x="39276" y="44345"/>
                  </a:lnTo>
                  <a:lnTo>
                    <a:pt x="38622" y="50680"/>
                  </a:lnTo>
                  <a:lnTo>
                    <a:pt x="35510" y="57024"/>
                  </a:lnTo>
                  <a:lnTo>
                    <a:pt x="28575" y="665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966"/>
            <p:cNvSpPr/>
            <p:nvPr>
              <p:custDataLst>
                <p:tags r:id="rId356"/>
              </p:custDataLst>
            </p:nvPr>
          </p:nvSpPr>
          <p:spPr>
            <a:xfrm>
              <a:off x="5229225" y="2209836"/>
              <a:ext cx="38101" cy="66605"/>
            </a:xfrm>
            <a:custGeom>
              <a:avLst/>
              <a:gdLst/>
              <a:ahLst/>
              <a:cxnLst/>
              <a:rect l="0" t="0" r="0" b="0"/>
              <a:pathLst>
                <a:path w="38101" h="66605">
                  <a:moveTo>
                    <a:pt x="0" y="47589"/>
                  </a:moveTo>
                  <a:lnTo>
                    <a:pt x="0" y="47589"/>
                  </a:lnTo>
                  <a:lnTo>
                    <a:pt x="8201" y="39388"/>
                  </a:lnTo>
                  <a:lnTo>
                    <a:pt x="9525" y="28550"/>
                  </a:lnTo>
                  <a:lnTo>
                    <a:pt x="9525" y="28547"/>
                  </a:lnTo>
                  <a:lnTo>
                    <a:pt x="9525" y="28544"/>
                  </a:lnTo>
                  <a:lnTo>
                    <a:pt x="9525" y="28542"/>
                  </a:lnTo>
                  <a:lnTo>
                    <a:pt x="9525" y="65277"/>
                  </a:lnTo>
                  <a:lnTo>
                    <a:pt x="10583" y="65731"/>
                  </a:lnTo>
                  <a:lnTo>
                    <a:pt x="23714" y="66604"/>
                  </a:lnTo>
                  <a:lnTo>
                    <a:pt x="25335" y="65557"/>
                  </a:lnTo>
                  <a:lnTo>
                    <a:pt x="26415" y="63801"/>
                  </a:lnTo>
                  <a:lnTo>
                    <a:pt x="28449" y="57505"/>
                  </a:lnTo>
                  <a:lnTo>
                    <a:pt x="35096" y="49587"/>
                  </a:lnTo>
                  <a:lnTo>
                    <a:pt x="37705" y="39790"/>
                  </a:lnTo>
                  <a:lnTo>
                    <a:pt x="38100" y="11244"/>
                  </a:lnTo>
                  <a:lnTo>
                    <a:pt x="37041" y="10659"/>
                  </a:lnTo>
                  <a:lnTo>
                    <a:pt x="33044" y="10009"/>
                  </a:lnTo>
                  <a:lnTo>
                    <a:pt x="31555" y="8777"/>
                  </a:lnTo>
                  <a:lnTo>
                    <a:pt x="28967" y="1333"/>
                  </a:lnTo>
                  <a:lnTo>
                    <a:pt x="25927" y="573"/>
                  </a:lnTo>
                  <a:lnTo>
                    <a:pt x="19453" y="0"/>
                  </a:lnTo>
                  <a:lnTo>
                    <a:pt x="19169" y="5031"/>
                  </a:lnTo>
                  <a:lnTo>
                    <a:pt x="18071" y="6517"/>
                  </a:lnTo>
                  <a:lnTo>
                    <a:pt x="14029" y="8168"/>
                  </a:lnTo>
                  <a:lnTo>
                    <a:pt x="12528" y="9667"/>
                  </a:lnTo>
                  <a:lnTo>
                    <a:pt x="10859" y="14154"/>
                  </a:lnTo>
                  <a:lnTo>
                    <a:pt x="9525" y="47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967"/>
            <p:cNvSpPr/>
            <p:nvPr>
              <p:custDataLst>
                <p:tags r:id="rId357"/>
              </p:custDataLst>
            </p:nvPr>
          </p:nvSpPr>
          <p:spPr>
            <a:xfrm>
              <a:off x="5305425" y="2352675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9525"/>
                  </a:moveTo>
                  <a:lnTo>
                    <a:pt x="0" y="9525"/>
                  </a:lnTo>
                  <a:lnTo>
                    <a:pt x="46182" y="9525"/>
                  </a:lnTo>
                  <a:lnTo>
                    <a:pt x="88911" y="9525"/>
                  </a:lnTo>
                  <a:lnTo>
                    <a:pt x="95255" y="6703"/>
                  </a:lnTo>
                  <a:lnTo>
                    <a:pt x="101602" y="2979"/>
                  </a:lnTo>
                  <a:lnTo>
                    <a:pt x="114300" y="588"/>
                  </a:lnTo>
                  <a:lnTo>
                    <a:pt x="161925" y="1"/>
                  </a:lnTo>
                  <a:lnTo>
                    <a:pt x="171285" y="0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968"/>
            <p:cNvSpPr/>
            <p:nvPr>
              <p:custDataLst>
                <p:tags r:id="rId358"/>
              </p:custDataLst>
            </p:nvPr>
          </p:nvSpPr>
          <p:spPr>
            <a:xfrm>
              <a:off x="5286375" y="2428875"/>
              <a:ext cx="171451" cy="19048"/>
            </a:xfrm>
            <a:custGeom>
              <a:avLst/>
              <a:gdLst/>
              <a:ahLst/>
              <a:cxnLst/>
              <a:rect l="0" t="0" r="0" b="0"/>
              <a:pathLst>
                <a:path w="171451" h="19048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10583"/>
                  </a:lnTo>
                  <a:lnTo>
                    <a:pt x="7539" y="12347"/>
                  </a:lnTo>
                  <a:lnTo>
                    <a:pt x="8201" y="14581"/>
                  </a:lnTo>
                  <a:lnTo>
                    <a:pt x="9701" y="16071"/>
                  </a:lnTo>
                  <a:lnTo>
                    <a:pt x="17609" y="18658"/>
                  </a:lnTo>
                  <a:lnTo>
                    <a:pt x="45782" y="19047"/>
                  </a:lnTo>
                  <a:lnTo>
                    <a:pt x="54865" y="12503"/>
                  </a:lnTo>
                  <a:lnTo>
                    <a:pt x="63764" y="10408"/>
                  </a:lnTo>
                  <a:lnTo>
                    <a:pt x="111125" y="9527"/>
                  </a:lnTo>
                  <a:lnTo>
                    <a:pt x="140994" y="9525"/>
                  </a:lnTo>
                  <a:lnTo>
                    <a:pt x="150108" y="2979"/>
                  </a:lnTo>
                  <a:lnTo>
                    <a:pt x="159012" y="883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969"/>
            <p:cNvSpPr/>
            <p:nvPr>
              <p:custDataLst>
                <p:tags r:id="rId359"/>
              </p:custDataLst>
            </p:nvPr>
          </p:nvSpPr>
          <p:spPr>
            <a:xfrm>
              <a:off x="5686425" y="2200286"/>
              <a:ext cx="303432" cy="285739"/>
            </a:xfrm>
            <a:custGeom>
              <a:avLst/>
              <a:gdLst/>
              <a:ahLst/>
              <a:cxnLst/>
              <a:rect l="0" t="0" r="0" b="0"/>
              <a:pathLst>
                <a:path w="303432" h="285739">
                  <a:moveTo>
                    <a:pt x="123825" y="66664"/>
                  </a:moveTo>
                  <a:lnTo>
                    <a:pt x="123825" y="66664"/>
                  </a:lnTo>
                  <a:lnTo>
                    <a:pt x="123825" y="57255"/>
                  </a:lnTo>
                  <a:lnTo>
                    <a:pt x="123825" y="76073"/>
                  </a:lnTo>
                  <a:lnTo>
                    <a:pt x="132957" y="76186"/>
                  </a:lnTo>
                  <a:lnTo>
                    <a:pt x="133350" y="30831"/>
                  </a:lnTo>
                  <a:lnTo>
                    <a:pt x="133350" y="24985"/>
                  </a:lnTo>
                  <a:lnTo>
                    <a:pt x="132292" y="23003"/>
                  </a:lnTo>
                  <a:lnTo>
                    <a:pt x="130528" y="21682"/>
                  </a:lnTo>
                  <a:lnTo>
                    <a:pt x="128294" y="20801"/>
                  </a:lnTo>
                  <a:lnTo>
                    <a:pt x="126805" y="19155"/>
                  </a:lnTo>
                  <a:lnTo>
                    <a:pt x="125149" y="14505"/>
                  </a:lnTo>
                  <a:lnTo>
                    <a:pt x="123649" y="12841"/>
                  </a:lnTo>
                  <a:lnTo>
                    <a:pt x="119161" y="10993"/>
                  </a:lnTo>
                  <a:lnTo>
                    <a:pt x="117540" y="9441"/>
                  </a:lnTo>
                  <a:lnTo>
                    <a:pt x="115740" y="4896"/>
                  </a:lnTo>
                  <a:lnTo>
                    <a:pt x="114202" y="3260"/>
                  </a:lnTo>
                  <a:lnTo>
                    <a:pt x="109670" y="1443"/>
                  </a:lnTo>
                  <a:lnTo>
                    <a:pt x="81215" y="0"/>
                  </a:lnTo>
                  <a:lnTo>
                    <a:pt x="75607" y="2816"/>
                  </a:lnTo>
                  <a:lnTo>
                    <a:pt x="72629" y="5049"/>
                  </a:lnTo>
                  <a:lnTo>
                    <a:pt x="69321" y="10352"/>
                  </a:lnTo>
                  <a:lnTo>
                    <a:pt x="68439" y="13248"/>
                  </a:lnTo>
                  <a:lnTo>
                    <a:pt x="66792" y="15178"/>
                  </a:lnTo>
                  <a:lnTo>
                    <a:pt x="62141" y="17323"/>
                  </a:lnTo>
                  <a:lnTo>
                    <a:pt x="56546" y="23921"/>
                  </a:lnTo>
                  <a:lnTo>
                    <a:pt x="51589" y="32850"/>
                  </a:lnTo>
                  <a:lnTo>
                    <a:pt x="47742" y="43828"/>
                  </a:lnTo>
                  <a:lnTo>
                    <a:pt x="32539" y="69981"/>
                  </a:lnTo>
                  <a:lnTo>
                    <a:pt x="29750" y="82699"/>
                  </a:lnTo>
                  <a:lnTo>
                    <a:pt x="27865" y="98344"/>
                  </a:lnTo>
                  <a:lnTo>
                    <a:pt x="20419" y="117037"/>
                  </a:lnTo>
                  <a:lnTo>
                    <a:pt x="19060" y="142303"/>
                  </a:lnTo>
                  <a:lnTo>
                    <a:pt x="24110" y="147754"/>
                  </a:lnTo>
                  <a:lnTo>
                    <a:pt x="25598" y="148241"/>
                  </a:lnTo>
                  <a:lnTo>
                    <a:pt x="26591" y="147507"/>
                  </a:lnTo>
                  <a:lnTo>
                    <a:pt x="27252" y="145959"/>
                  </a:lnTo>
                  <a:lnTo>
                    <a:pt x="28751" y="144927"/>
                  </a:lnTo>
                  <a:lnTo>
                    <a:pt x="36660" y="143135"/>
                  </a:lnTo>
                  <a:lnTo>
                    <a:pt x="45420" y="136372"/>
                  </a:lnTo>
                  <a:lnTo>
                    <a:pt x="54262" y="133179"/>
                  </a:lnTo>
                  <a:lnTo>
                    <a:pt x="69888" y="120200"/>
                  </a:lnTo>
                  <a:lnTo>
                    <a:pt x="73395" y="114094"/>
                  </a:lnTo>
                  <a:lnTo>
                    <a:pt x="76012" y="107852"/>
                  </a:lnTo>
                  <a:lnTo>
                    <a:pt x="82376" y="98388"/>
                  </a:lnTo>
                  <a:lnTo>
                    <a:pt x="85791" y="88881"/>
                  </a:lnTo>
                  <a:lnTo>
                    <a:pt x="102597" y="66075"/>
                  </a:lnTo>
                  <a:lnTo>
                    <a:pt x="104345" y="58904"/>
                  </a:lnTo>
                  <a:lnTo>
                    <a:pt x="114289" y="47625"/>
                  </a:lnTo>
                  <a:lnTo>
                    <a:pt x="119353" y="47618"/>
                  </a:lnTo>
                  <a:lnTo>
                    <a:pt x="120844" y="48675"/>
                  </a:lnTo>
                  <a:lnTo>
                    <a:pt x="121838" y="50438"/>
                  </a:lnTo>
                  <a:lnTo>
                    <a:pt x="123563" y="57315"/>
                  </a:lnTo>
                  <a:lnTo>
                    <a:pt x="123825" y="102958"/>
                  </a:lnTo>
                  <a:lnTo>
                    <a:pt x="123825" y="106735"/>
                  </a:lnTo>
                  <a:lnTo>
                    <a:pt x="121003" y="113754"/>
                  </a:lnTo>
                  <a:lnTo>
                    <a:pt x="117280" y="120401"/>
                  </a:lnTo>
                  <a:lnTo>
                    <a:pt x="114888" y="133292"/>
                  </a:lnTo>
                  <a:lnTo>
                    <a:pt x="113249" y="174809"/>
                  </a:lnTo>
                  <a:lnTo>
                    <a:pt x="106100" y="193272"/>
                  </a:lnTo>
                  <a:lnTo>
                    <a:pt x="103979" y="212833"/>
                  </a:lnTo>
                  <a:lnTo>
                    <a:pt x="87890" y="255125"/>
                  </a:lnTo>
                  <a:lnTo>
                    <a:pt x="87168" y="258980"/>
                  </a:lnTo>
                  <a:lnTo>
                    <a:pt x="85629" y="261550"/>
                  </a:lnTo>
                  <a:lnTo>
                    <a:pt x="83545" y="263262"/>
                  </a:lnTo>
                  <a:lnTo>
                    <a:pt x="81097" y="264405"/>
                  </a:lnTo>
                  <a:lnTo>
                    <a:pt x="79465" y="266224"/>
                  </a:lnTo>
                  <a:lnTo>
                    <a:pt x="74023" y="276749"/>
                  </a:lnTo>
                  <a:lnTo>
                    <a:pt x="71574" y="279746"/>
                  </a:lnTo>
                  <a:lnTo>
                    <a:pt x="66030" y="283075"/>
                  </a:lnTo>
                  <a:lnTo>
                    <a:pt x="57261" y="285388"/>
                  </a:lnTo>
                  <a:lnTo>
                    <a:pt x="20921" y="285738"/>
                  </a:lnTo>
                  <a:lnTo>
                    <a:pt x="431" y="267116"/>
                  </a:lnTo>
                  <a:lnTo>
                    <a:pt x="0" y="257174"/>
                  </a:lnTo>
                  <a:lnTo>
                    <a:pt x="22748" y="257164"/>
                  </a:lnTo>
                  <a:lnTo>
                    <a:pt x="24690" y="256106"/>
                  </a:lnTo>
                  <a:lnTo>
                    <a:pt x="25986" y="254342"/>
                  </a:lnTo>
                  <a:lnTo>
                    <a:pt x="26849" y="252108"/>
                  </a:lnTo>
                  <a:lnTo>
                    <a:pt x="28482" y="250618"/>
                  </a:lnTo>
                  <a:lnTo>
                    <a:pt x="38709" y="245406"/>
                  </a:lnTo>
                  <a:lnTo>
                    <a:pt x="44721" y="241355"/>
                  </a:lnTo>
                  <a:lnTo>
                    <a:pt x="54054" y="238016"/>
                  </a:lnTo>
                  <a:lnTo>
                    <a:pt x="63524" y="231852"/>
                  </a:lnTo>
                  <a:lnTo>
                    <a:pt x="69861" y="230039"/>
                  </a:lnTo>
                  <a:lnTo>
                    <a:pt x="71974" y="228498"/>
                  </a:lnTo>
                  <a:lnTo>
                    <a:pt x="73383" y="226411"/>
                  </a:lnTo>
                  <a:lnTo>
                    <a:pt x="74321" y="223962"/>
                  </a:lnTo>
                  <a:lnTo>
                    <a:pt x="76006" y="222329"/>
                  </a:lnTo>
                  <a:lnTo>
                    <a:pt x="86314" y="216887"/>
                  </a:lnTo>
                  <a:lnTo>
                    <a:pt x="133181" y="180947"/>
                  </a:lnTo>
                  <a:lnTo>
                    <a:pt x="177800" y="137572"/>
                  </a:lnTo>
                  <a:lnTo>
                    <a:pt x="190500" y="131353"/>
                  </a:lnTo>
                  <a:lnTo>
                    <a:pt x="193675" y="128840"/>
                  </a:lnTo>
                  <a:lnTo>
                    <a:pt x="197203" y="123226"/>
                  </a:lnTo>
                  <a:lnTo>
                    <a:pt x="198144" y="120247"/>
                  </a:lnTo>
                  <a:lnTo>
                    <a:pt x="199829" y="118261"/>
                  </a:lnTo>
                  <a:lnTo>
                    <a:pt x="218644" y="105170"/>
                  </a:lnTo>
                  <a:lnTo>
                    <a:pt x="219075" y="146085"/>
                  </a:lnTo>
                  <a:lnTo>
                    <a:pt x="216253" y="152409"/>
                  </a:lnTo>
                  <a:lnTo>
                    <a:pt x="212530" y="158748"/>
                  </a:lnTo>
                  <a:lnTo>
                    <a:pt x="210138" y="171441"/>
                  </a:lnTo>
                  <a:lnTo>
                    <a:pt x="209553" y="212714"/>
                  </a:lnTo>
                  <a:lnTo>
                    <a:pt x="212373" y="219064"/>
                  </a:lnTo>
                  <a:lnTo>
                    <a:pt x="216097" y="225414"/>
                  </a:lnTo>
                  <a:lnTo>
                    <a:pt x="218487" y="238114"/>
                  </a:lnTo>
                  <a:lnTo>
                    <a:pt x="218683" y="241289"/>
                  </a:lnTo>
                  <a:lnTo>
                    <a:pt x="219872" y="243406"/>
                  </a:lnTo>
                  <a:lnTo>
                    <a:pt x="221724" y="244817"/>
                  </a:lnTo>
                  <a:lnTo>
                    <a:pt x="227242" y="247081"/>
                  </a:lnTo>
                  <a:lnTo>
                    <a:pt x="241738" y="247590"/>
                  </a:lnTo>
                  <a:lnTo>
                    <a:pt x="243709" y="246548"/>
                  </a:lnTo>
                  <a:lnTo>
                    <a:pt x="245023" y="244795"/>
                  </a:lnTo>
                  <a:lnTo>
                    <a:pt x="245898" y="242568"/>
                  </a:lnTo>
                  <a:lnTo>
                    <a:pt x="247540" y="241083"/>
                  </a:lnTo>
                  <a:lnTo>
                    <a:pt x="257781" y="235878"/>
                  </a:lnTo>
                  <a:lnTo>
                    <a:pt x="269995" y="224972"/>
                  </a:lnTo>
                  <a:lnTo>
                    <a:pt x="273456" y="218868"/>
                  </a:lnTo>
                  <a:lnTo>
                    <a:pt x="280734" y="201269"/>
                  </a:lnTo>
                  <a:lnTo>
                    <a:pt x="291305" y="183955"/>
                  </a:lnTo>
                  <a:lnTo>
                    <a:pt x="301718" y="139777"/>
                  </a:lnTo>
                  <a:lnTo>
                    <a:pt x="303431" y="131614"/>
                  </a:lnTo>
                  <a:lnTo>
                    <a:pt x="302828" y="127956"/>
                  </a:lnTo>
                  <a:lnTo>
                    <a:pt x="296479" y="111242"/>
                  </a:lnTo>
                  <a:lnTo>
                    <a:pt x="294287" y="88896"/>
                  </a:lnTo>
                  <a:lnTo>
                    <a:pt x="287084" y="78072"/>
                  </a:lnTo>
                  <a:lnTo>
                    <a:pt x="283521" y="77026"/>
                  </a:lnTo>
                  <a:lnTo>
                    <a:pt x="268451" y="76238"/>
                  </a:lnTo>
                  <a:lnTo>
                    <a:pt x="234823" y="108070"/>
                  </a:lnTo>
                  <a:lnTo>
                    <a:pt x="231366" y="117169"/>
                  </a:lnTo>
                  <a:lnTo>
                    <a:pt x="228771" y="127211"/>
                  </a:lnTo>
                  <a:lnTo>
                    <a:pt x="221304" y="142281"/>
                  </a:lnTo>
                  <a:lnTo>
                    <a:pt x="21907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970"/>
            <p:cNvSpPr/>
            <p:nvPr>
              <p:custDataLst>
                <p:tags r:id="rId360"/>
              </p:custDataLst>
            </p:nvPr>
          </p:nvSpPr>
          <p:spPr>
            <a:xfrm>
              <a:off x="6038850" y="22002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971"/>
            <p:cNvSpPr/>
            <p:nvPr>
              <p:custDataLst>
                <p:tags r:id="rId361"/>
              </p:custDataLst>
            </p:nvPr>
          </p:nvSpPr>
          <p:spPr>
            <a:xfrm>
              <a:off x="6048375" y="2171735"/>
              <a:ext cx="47623" cy="76166"/>
            </a:xfrm>
            <a:custGeom>
              <a:avLst/>
              <a:gdLst/>
              <a:ahLst/>
              <a:cxnLst/>
              <a:rect l="0" t="0" r="0" b="0"/>
              <a:pathLst>
                <a:path w="47623" h="76166">
                  <a:moveTo>
                    <a:pt x="19050" y="76165"/>
                  </a:moveTo>
                  <a:lnTo>
                    <a:pt x="19050" y="76165"/>
                  </a:lnTo>
                  <a:lnTo>
                    <a:pt x="19050" y="71109"/>
                  </a:lnTo>
                  <a:lnTo>
                    <a:pt x="20108" y="69619"/>
                  </a:lnTo>
                  <a:lnTo>
                    <a:pt x="21872" y="68626"/>
                  </a:lnTo>
                  <a:lnTo>
                    <a:pt x="27251" y="67032"/>
                  </a:lnTo>
                  <a:lnTo>
                    <a:pt x="33239" y="61700"/>
                  </a:lnTo>
                  <a:lnTo>
                    <a:pt x="35940" y="56331"/>
                  </a:lnTo>
                  <a:lnTo>
                    <a:pt x="36660" y="53417"/>
                  </a:lnTo>
                  <a:lnTo>
                    <a:pt x="38198" y="51474"/>
                  </a:lnTo>
                  <a:lnTo>
                    <a:pt x="42730" y="49316"/>
                  </a:lnTo>
                  <a:lnTo>
                    <a:pt x="44362" y="47683"/>
                  </a:lnTo>
                  <a:lnTo>
                    <a:pt x="46174" y="43045"/>
                  </a:lnTo>
                  <a:lnTo>
                    <a:pt x="47622" y="10976"/>
                  </a:lnTo>
                  <a:lnTo>
                    <a:pt x="46565" y="10481"/>
                  </a:lnTo>
                  <a:lnTo>
                    <a:pt x="42568" y="9930"/>
                  </a:lnTo>
                  <a:lnTo>
                    <a:pt x="41078" y="8725"/>
                  </a:lnTo>
                  <a:lnTo>
                    <a:pt x="38492" y="1328"/>
                  </a:lnTo>
                  <a:lnTo>
                    <a:pt x="35451" y="571"/>
                  </a:lnTo>
                  <a:lnTo>
                    <a:pt x="23921" y="0"/>
                  </a:lnTo>
                  <a:lnTo>
                    <a:pt x="22297" y="1047"/>
                  </a:lnTo>
                  <a:lnTo>
                    <a:pt x="21215" y="2803"/>
                  </a:lnTo>
                  <a:lnTo>
                    <a:pt x="20493" y="5032"/>
                  </a:lnTo>
                  <a:lnTo>
                    <a:pt x="0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8" name="SMARTInkShape-972"/>
          <p:cNvSpPr/>
          <p:nvPr>
            <p:custDataLst>
              <p:tags r:id="rId8"/>
            </p:custDataLst>
          </p:nvPr>
        </p:nvSpPr>
        <p:spPr>
          <a:xfrm>
            <a:off x="6248400" y="2447925"/>
            <a:ext cx="38101" cy="95251"/>
          </a:xfrm>
          <a:custGeom>
            <a:avLst/>
            <a:gdLst/>
            <a:ahLst/>
            <a:cxnLst/>
            <a:rect l="0" t="0" r="0" b="0"/>
            <a:pathLst>
              <a:path w="38101" h="95251">
                <a:moveTo>
                  <a:pt x="38100" y="0"/>
                </a:moveTo>
                <a:lnTo>
                  <a:pt x="38100" y="0"/>
                </a:lnTo>
                <a:lnTo>
                  <a:pt x="33044" y="5056"/>
                </a:lnTo>
                <a:lnTo>
                  <a:pt x="30561" y="10361"/>
                </a:lnTo>
                <a:lnTo>
                  <a:pt x="25804" y="45661"/>
                </a:lnTo>
                <a:lnTo>
                  <a:pt x="22051" y="53102"/>
                </a:lnTo>
                <a:lnTo>
                  <a:pt x="18881" y="63242"/>
                </a:lnTo>
                <a:lnTo>
                  <a:pt x="12767" y="72948"/>
                </a:lnTo>
                <a:lnTo>
                  <a:pt x="9427" y="82527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3" name="SMARTInkShape-Group250"/>
          <p:cNvGrpSpPr/>
          <p:nvPr/>
        </p:nvGrpSpPr>
        <p:grpSpPr>
          <a:xfrm>
            <a:off x="6543678" y="2219364"/>
            <a:ext cx="1571623" cy="390331"/>
            <a:chOff x="6543678" y="2219364"/>
            <a:chExt cx="1571623" cy="390331"/>
          </a:xfrm>
        </p:grpSpPr>
        <p:sp>
          <p:nvSpPr>
            <p:cNvPr id="119" name="SMARTInkShape-973"/>
            <p:cNvSpPr/>
            <p:nvPr>
              <p:custDataLst>
                <p:tags r:id="rId344"/>
              </p:custDataLst>
            </p:nvPr>
          </p:nvSpPr>
          <p:spPr>
            <a:xfrm>
              <a:off x="6543678" y="2249262"/>
              <a:ext cx="666747" cy="170085"/>
            </a:xfrm>
            <a:custGeom>
              <a:avLst/>
              <a:gdLst/>
              <a:ahLst/>
              <a:cxnLst/>
              <a:rect l="0" t="0" r="0" b="0"/>
              <a:pathLst>
                <a:path w="666747" h="170085">
                  <a:moveTo>
                    <a:pt x="28572" y="93888"/>
                  </a:moveTo>
                  <a:lnTo>
                    <a:pt x="28572" y="93888"/>
                  </a:lnTo>
                  <a:lnTo>
                    <a:pt x="28572" y="98944"/>
                  </a:lnTo>
                  <a:lnTo>
                    <a:pt x="25750" y="104249"/>
                  </a:lnTo>
                  <a:lnTo>
                    <a:pt x="22027" y="110134"/>
                  </a:lnTo>
                  <a:lnTo>
                    <a:pt x="19635" y="122536"/>
                  </a:lnTo>
                  <a:lnTo>
                    <a:pt x="19163" y="135178"/>
                  </a:lnTo>
                  <a:lnTo>
                    <a:pt x="18066" y="137289"/>
                  </a:lnTo>
                  <a:lnTo>
                    <a:pt x="16276" y="138697"/>
                  </a:lnTo>
                  <a:lnTo>
                    <a:pt x="14025" y="139636"/>
                  </a:lnTo>
                  <a:lnTo>
                    <a:pt x="12523" y="141320"/>
                  </a:lnTo>
                  <a:lnTo>
                    <a:pt x="10856" y="146013"/>
                  </a:lnTo>
                  <a:lnTo>
                    <a:pt x="9639" y="163854"/>
                  </a:lnTo>
                  <a:lnTo>
                    <a:pt x="8541" y="165932"/>
                  </a:lnTo>
                  <a:lnTo>
                    <a:pt x="6752" y="167318"/>
                  </a:lnTo>
                  <a:lnTo>
                    <a:pt x="7" y="170084"/>
                  </a:lnTo>
                  <a:lnTo>
                    <a:pt x="0" y="165030"/>
                  </a:lnTo>
                  <a:lnTo>
                    <a:pt x="2821" y="159726"/>
                  </a:lnTo>
                  <a:lnTo>
                    <a:pt x="8198" y="152754"/>
                  </a:lnTo>
                  <a:lnTo>
                    <a:pt x="10319" y="143773"/>
                  </a:lnTo>
                  <a:lnTo>
                    <a:pt x="15991" y="134892"/>
                  </a:lnTo>
                  <a:lnTo>
                    <a:pt x="19200" y="125558"/>
                  </a:lnTo>
                  <a:lnTo>
                    <a:pt x="25325" y="116089"/>
                  </a:lnTo>
                  <a:lnTo>
                    <a:pt x="28668" y="106581"/>
                  </a:lnTo>
                  <a:lnTo>
                    <a:pt x="60359" y="71663"/>
                  </a:lnTo>
                  <a:lnTo>
                    <a:pt x="66688" y="68135"/>
                  </a:lnTo>
                  <a:lnTo>
                    <a:pt x="69858" y="67194"/>
                  </a:lnTo>
                  <a:lnTo>
                    <a:pt x="71971" y="65509"/>
                  </a:lnTo>
                  <a:lnTo>
                    <a:pt x="76003" y="59139"/>
                  </a:lnTo>
                  <a:lnTo>
                    <a:pt x="80697" y="57277"/>
                  </a:lnTo>
                  <a:lnTo>
                    <a:pt x="113857" y="55789"/>
                  </a:lnTo>
                  <a:lnTo>
                    <a:pt x="122459" y="63989"/>
                  </a:lnTo>
                  <a:lnTo>
                    <a:pt x="123418" y="69977"/>
                  </a:lnTo>
                  <a:lnTo>
                    <a:pt x="123822" y="116230"/>
                  </a:lnTo>
                  <a:lnTo>
                    <a:pt x="123822" y="131548"/>
                  </a:lnTo>
                  <a:lnTo>
                    <a:pt x="128878" y="136914"/>
                  </a:lnTo>
                  <a:lnTo>
                    <a:pt x="130367" y="137388"/>
                  </a:lnTo>
                  <a:lnTo>
                    <a:pt x="131360" y="136647"/>
                  </a:lnTo>
                  <a:lnTo>
                    <a:pt x="132022" y="135094"/>
                  </a:lnTo>
                  <a:lnTo>
                    <a:pt x="133523" y="134058"/>
                  </a:lnTo>
                  <a:lnTo>
                    <a:pt x="140690" y="132601"/>
                  </a:lnTo>
                  <a:lnTo>
                    <a:pt x="146488" y="132261"/>
                  </a:lnTo>
                  <a:lnTo>
                    <a:pt x="152593" y="129287"/>
                  </a:lnTo>
                  <a:lnTo>
                    <a:pt x="158835" y="125496"/>
                  </a:lnTo>
                  <a:lnTo>
                    <a:pt x="165136" y="123811"/>
                  </a:lnTo>
                  <a:lnTo>
                    <a:pt x="167239" y="122303"/>
                  </a:lnTo>
                  <a:lnTo>
                    <a:pt x="168642" y="120240"/>
                  </a:lnTo>
                  <a:lnTo>
                    <a:pt x="171259" y="115125"/>
                  </a:lnTo>
                  <a:lnTo>
                    <a:pt x="208061" y="76326"/>
                  </a:lnTo>
                  <a:lnTo>
                    <a:pt x="209536" y="65441"/>
                  </a:lnTo>
                  <a:lnTo>
                    <a:pt x="209544" y="65351"/>
                  </a:lnTo>
                  <a:lnTo>
                    <a:pt x="209547" y="97494"/>
                  </a:lnTo>
                  <a:lnTo>
                    <a:pt x="201347" y="124352"/>
                  </a:lnTo>
                  <a:lnTo>
                    <a:pt x="201963" y="127955"/>
                  </a:lnTo>
                  <a:lnTo>
                    <a:pt x="210366" y="150820"/>
                  </a:lnTo>
                  <a:lnTo>
                    <a:pt x="217716" y="159071"/>
                  </a:lnTo>
                  <a:lnTo>
                    <a:pt x="221291" y="159900"/>
                  </a:lnTo>
                  <a:lnTo>
                    <a:pt x="241426" y="160524"/>
                  </a:lnTo>
                  <a:lnTo>
                    <a:pt x="247704" y="157724"/>
                  </a:lnTo>
                  <a:lnTo>
                    <a:pt x="279398" y="128764"/>
                  </a:lnTo>
                  <a:lnTo>
                    <a:pt x="291039" y="109557"/>
                  </a:lnTo>
                  <a:lnTo>
                    <a:pt x="303805" y="69448"/>
                  </a:lnTo>
                  <a:lnTo>
                    <a:pt x="304666" y="52740"/>
                  </a:lnTo>
                  <a:lnTo>
                    <a:pt x="301917" y="46319"/>
                  </a:lnTo>
                  <a:lnTo>
                    <a:pt x="296584" y="38631"/>
                  </a:lnTo>
                  <a:lnTo>
                    <a:pt x="293033" y="37579"/>
                  </a:lnTo>
                  <a:lnTo>
                    <a:pt x="290605" y="37299"/>
                  </a:lnTo>
                  <a:lnTo>
                    <a:pt x="285083" y="34165"/>
                  </a:lnTo>
                  <a:lnTo>
                    <a:pt x="279102" y="30303"/>
                  </a:lnTo>
                  <a:lnTo>
                    <a:pt x="272916" y="28586"/>
                  </a:lnTo>
                  <a:lnTo>
                    <a:pt x="270843" y="29187"/>
                  </a:lnTo>
                  <a:lnTo>
                    <a:pt x="269461" y="30646"/>
                  </a:lnTo>
                  <a:lnTo>
                    <a:pt x="268540" y="32676"/>
                  </a:lnTo>
                  <a:lnTo>
                    <a:pt x="266867" y="34030"/>
                  </a:lnTo>
                  <a:lnTo>
                    <a:pt x="256579" y="39025"/>
                  </a:lnTo>
                  <a:lnTo>
                    <a:pt x="250558" y="43046"/>
                  </a:lnTo>
                  <a:lnTo>
                    <a:pt x="241219" y="46368"/>
                  </a:lnTo>
                  <a:lnTo>
                    <a:pt x="211035" y="73360"/>
                  </a:lnTo>
                  <a:lnTo>
                    <a:pt x="209988" y="79457"/>
                  </a:lnTo>
                  <a:lnTo>
                    <a:pt x="210900" y="81092"/>
                  </a:lnTo>
                  <a:lnTo>
                    <a:pt x="212565" y="82182"/>
                  </a:lnTo>
                  <a:lnTo>
                    <a:pt x="217786" y="83932"/>
                  </a:lnTo>
                  <a:lnTo>
                    <a:pt x="241430" y="84352"/>
                  </a:lnTo>
                  <a:lnTo>
                    <a:pt x="247706" y="81536"/>
                  </a:lnTo>
                  <a:lnTo>
                    <a:pt x="254023" y="77815"/>
                  </a:lnTo>
                  <a:lnTo>
                    <a:pt x="279595" y="67495"/>
                  </a:lnTo>
                  <a:lnTo>
                    <a:pt x="326029" y="36721"/>
                  </a:lnTo>
                  <a:lnTo>
                    <a:pt x="337517" y="31439"/>
                  </a:lnTo>
                  <a:lnTo>
                    <a:pt x="381054" y="17099"/>
                  </a:lnTo>
                  <a:lnTo>
                    <a:pt x="397242" y="10811"/>
                  </a:lnTo>
                  <a:lnTo>
                    <a:pt x="441486" y="8194"/>
                  </a:lnTo>
                  <a:lnTo>
                    <a:pt x="454919" y="8167"/>
                  </a:lnTo>
                  <a:lnTo>
                    <a:pt x="461579" y="13221"/>
                  </a:lnTo>
                  <a:lnTo>
                    <a:pt x="464436" y="18525"/>
                  </a:lnTo>
                  <a:lnTo>
                    <a:pt x="465197" y="21421"/>
                  </a:lnTo>
                  <a:lnTo>
                    <a:pt x="466765" y="23352"/>
                  </a:lnTo>
                  <a:lnTo>
                    <a:pt x="479846" y="31761"/>
                  </a:lnTo>
                  <a:lnTo>
                    <a:pt x="483139" y="37348"/>
                  </a:lnTo>
                  <a:lnTo>
                    <a:pt x="485660" y="43359"/>
                  </a:lnTo>
                  <a:lnTo>
                    <a:pt x="491972" y="52693"/>
                  </a:lnTo>
                  <a:lnTo>
                    <a:pt x="494859" y="63442"/>
                  </a:lnTo>
                  <a:lnTo>
                    <a:pt x="501756" y="72548"/>
                  </a:lnTo>
                  <a:lnTo>
                    <a:pt x="503459" y="78406"/>
                  </a:lnTo>
                  <a:lnTo>
                    <a:pt x="502855" y="81450"/>
                  </a:lnTo>
                  <a:lnTo>
                    <a:pt x="497104" y="93940"/>
                  </a:lnTo>
                  <a:lnTo>
                    <a:pt x="495654" y="106598"/>
                  </a:lnTo>
                  <a:lnTo>
                    <a:pt x="494477" y="108711"/>
                  </a:lnTo>
                  <a:lnTo>
                    <a:pt x="492634" y="110120"/>
                  </a:lnTo>
                  <a:lnTo>
                    <a:pt x="487763" y="112744"/>
                  </a:lnTo>
                  <a:lnTo>
                    <a:pt x="479071" y="119113"/>
                  </a:lnTo>
                  <a:lnTo>
                    <a:pt x="472916" y="120974"/>
                  </a:lnTo>
                  <a:lnTo>
                    <a:pt x="470851" y="122529"/>
                  </a:lnTo>
                  <a:lnTo>
                    <a:pt x="466887" y="128715"/>
                  </a:lnTo>
                  <a:lnTo>
                    <a:pt x="447496" y="139335"/>
                  </a:lnTo>
                  <a:lnTo>
                    <a:pt x="444380" y="140061"/>
                  </a:lnTo>
                  <a:lnTo>
                    <a:pt x="428606" y="148861"/>
                  </a:lnTo>
                  <a:lnTo>
                    <a:pt x="415920" y="150608"/>
                  </a:lnTo>
                  <a:lnTo>
                    <a:pt x="413804" y="151810"/>
                  </a:lnTo>
                  <a:lnTo>
                    <a:pt x="412393" y="153669"/>
                  </a:lnTo>
                  <a:lnTo>
                    <a:pt x="411453" y="155967"/>
                  </a:lnTo>
                  <a:lnTo>
                    <a:pt x="409768" y="157499"/>
                  </a:lnTo>
                  <a:lnTo>
                    <a:pt x="400488" y="160443"/>
                  </a:lnTo>
                  <a:lnTo>
                    <a:pt x="391885" y="152351"/>
                  </a:lnTo>
                  <a:lnTo>
                    <a:pt x="392489" y="150855"/>
                  </a:lnTo>
                  <a:lnTo>
                    <a:pt x="397336" y="143693"/>
                  </a:lnTo>
                  <a:lnTo>
                    <a:pt x="399511" y="131791"/>
                  </a:lnTo>
                  <a:lnTo>
                    <a:pt x="399690" y="128682"/>
                  </a:lnTo>
                  <a:lnTo>
                    <a:pt x="400867" y="126609"/>
                  </a:lnTo>
                  <a:lnTo>
                    <a:pt x="402710" y="125227"/>
                  </a:lnTo>
                  <a:lnTo>
                    <a:pt x="404998" y="124306"/>
                  </a:lnTo>
                  <a:lnTo>
                    <a:pt x="406522" y="122633"/>
                  </a:lnTo>
                  <a:lnTo>
                    <a:pt x="411791" y="112344"/>
                  </a:lnTo>
                  <a:lnTo>
                    <a:pt x="457202" y="65312"/>
                  </a:lnTo>
                  <a:lnTo>
                    <a:pt x="469546" y="55788"/>
                  </a:lnTo>
                  <a:lnTo>
                    <a:pt x="511087" y="31446"/>
                  </a:lnTo>
                  <a:lnTo>
                    <a:pt x="531185" y="25227"/>
                  </a:lnTo>
                  <a:lnTo>
                    <a:pt x="535098" y="22714"/>
                  </a:lnTo>
                  <a:lnTo>
                    <a:pt x="579298" y="9618"/>
                  </a:lnTo>
                  <a:lnTo>
                    <a:pt x="595930" y="7392"/>
                  </a:lnTo>
                  <a:lnTo>
                    <a:pt x="609406" y="681"/>
                  </a:lnTo>
                  <a:lnTo>
                    <a:pt x="612644" y="0"/>
                  </a:lnTo>
                  <a:lnTo>
                    <a:pt x="615862" y="604"/>
                  </a:lnTo>
                  <a:lnTo>
                    <a:pt x="628631" y="6356"/>
                  </a:lnTo>
                  <a:lnTo>
                    <a:pt x="641345" y="7806"/>
                  </a:lnTo>
                  <a:lnTo>
                    <a:pt x="643462" y="8983"/>
                  </a:lnTo>
                  <a:lnTo>
                    <a:pt x="644873" y="10827"/>
                  </a:lnTo>
                  <a:lnTo>
                    <a:pt x="647501" y="15697"/>
                  </a:lnTo>
                  <a:lnTo>
                    <a:pt x="663474" y="34476"/>
                  </a:lnTo>
                  <a:lnTo>
                    <a:pt x="665777" y="43359"/>
                  </a:lnTo>
                  <a:lnTo>
                    <a:pt x="666745" y="90714"/>
                  </a:lnTo>
                  <a:lnTo>
                    <a:pt x="666746" y="97063"/>
                  </a:lnTo>
                  <a:lnTo>
                    <a:pt x="663925" y="103413"/>
                  </a:lnTo>
                  <a:lnTo>
                    <a:pt x="660202" y="109763"/>
                  </a:lnTo>
                  <a:lnTo>
                    <a:pt x="657046" y="119288"/>
                  </a:lnTo>
                  <a:lnTo>
                    <a:pt x="629077" y="150607"/>
                  </a:lnTo>
                  <a:lnTo>
                    <a:pt x="628774" y="145854"/>
                  </a:lnTo>
                  <a:lnTo>
                    <a:pt x="631525" y="140620"/>
                  </a:lnTo>
                  <a:lnTo>
                    <a:pt x="635218" y="134766"/>
                  </a:lnTo>
                  <a:lnTo>
                    <a:pt x="638172" y="1224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974"/>
            <p:cNvSpPr/>
            <p:nvPr>
              <p:custDataLst>
                <p:tags r:id="rId345"/>
              </p:custDataLst>
            </p:nvPr>
          </p:nvSpPr>
          <p:spPr>
            <a:xfrm>
              <a:off x="7286625" y="2266950"/>
              <a:ext cx="352388" cy="133312"/>
            </a:xfrm>
            <a:custGeom>
              <a:avLst/>
              <a:gdLst/>
              <a:ahLst/>
              <a:cxnLst/>
              <a:rect l="0" t="0" r="0" b="0"/>
              <a:pathLst>
                <a:path w="352388" h="133312">
                  <a:moveTo>
                    <a:pt x="0" y="0"/>
                  </a:moveTo>
                  <a:lnTo>
                    <a:pt x="0" y="0"/>
                  </a:lnTo>
                  <a:lnTo>
                    <a:pt x="14189" y="0"/>
                  </a:lnTo>
                  <a:lnTo>
                    <a:pt x="19711" y="2822"/>
                  </a:lnTo>
                  <a:lnTo>
                    <a:pt x="33113" y="14189"/>
                  </a:lnTo>
                  <a:lnTo>
                    <a:pt x="35884" y="19712"/>
                  </a:lnTo>
                  <a:lnTo>
                    <a:pt x="37662" y="31881"/>
                  </a:lnTo>
                  <a:lnTo>
                    <a:pt x="38867" y="33954"/>
                  </a:lnTo>
                  <a:lnTo>
                    <a:pt x="40727" y="35336"/>
                  </a:lnTo>
                  <a:lnTo>
                    <a:pt x="43026" y="36257"/>
                  </a:lnTo>
                  <a:lnTo>
                    <a:pt x="44559" y="37930"/>
                  </a:lnTo>
                  <a:lnTo>
                    <a:pt x="46262" y="42611"/>
                  </a:lnTo>
                  <a:lnTo>
                    <a:pt x="47624" y="90225"/>
                  </a:lnTo>
                  <a:lnTo>
                    <a:pt x="47625" y="95211"/>
                  </a:lnTo>
                  <a:lnTo>
                    <a:pt x="52681" y="95239"/>
                  </a:lnTo>
                  <a:lnTo>
                    <a:pt x="54170" y="94184"/>
                  </a:lnTo>
                  <a:lnTo>
                    <a:pt x="55163" y="92423"/>
                  </a:lnTo>
                  <a:lnTo>
                    <a:pt x="55825" y="90190"/>
                  </a:lnTo>
                  <a:lnTo>
                    <a:pt x="61814" y="81991"/>
                  </a:lnTo>
                  <a:lnTo>
                    <a:pt x="67336" y="78774"/>
                  </a:lnTo>
                  <a:lnTo>
                    <a:pt x="73319" y="76285"/>
                  </a:lnTo>
                  <a:lnTo>
                    <a:pt x="88939" y="63093"/>
                  </a:lnTo>
                  <a:lnTo>
                    <a:pt x="92445" y="56969"/>
                  </a:lnTo>
                  <a:lnTo>
                    <a:pt x="95062" y="50720"/>
                  </a:lnTo>
                  <a:lnTo>
                    <a:pt x="99752" y="44414"/>
                  </a:lnTo>
                  <a:lnTo>
                    <a:pt x="116875" y="31743"/>
                  </a:lnTo>
                  <a:lnTo>
                    <a:pt x="127966" y="15874"/>
                  </a:lnTo>
                  <a:lnTo>
                    <a:pt x="133779" y="12347"/>
                  </a:lnTo>
                  <a:lnTo>
                    <a:pt x="142735" y="9896"/>
                  </a:lnTo>
                  <a:lnTo>
                    <a:pt x="150919" y="9574"/>
                  </a:lnTo>
                  <a:lnTo>
                    <a:pt x="151412" y="10616"/>
                  </a:lnTo>
                  <a:lnTo>
                    <a:pt x="152271" y="17730"/>
                  </a:lnTo>
                  <a:lnTo>
                    <a:pt x="158921" y="26394"/>
                  </a:lnTo>
                  <a:lnTo>
                    <a:pt x="160589" y="32192"/>
                  </a:lnTo>
                  <a:lnTo>
                    <a:pt x="159976" y="35220"/>
                  </a:lnTo>
                  <a:lnTo>
                    <a:pt x="154210" y="47683"/>
                  </a:lnTo>
                  <a:lnTo>
                    <a:pt x="152410" y="88901"/>
                  </a:lnTo>
                  <a:lnTo>
                    <a:pt x="155227" y="95250"/>
                  </a:lnTo>
                  <a:lnTo>
                    <a:pt x="160602" y="102894"/>
                  </a:lnTo>
                  <a:lnTo>
                    <a:pt x="161534" y="109274"/>
                  </a:lnTo>
                  <a:lnTo>
                    <a:pt x="162722" y="110949"/>
                  </a:lnTo>
                  <a:lnTo>
                    <a:pt x="164574" y="112066"/>
                  </a:lnTo>
                  <a:lnTo>
                    <a:pt x="172234" y="113638"/>
                  </a:lnTo>
                  <a:lnTo>
                    <a:pt x="179249" y="114169"/>
                  </a:lnTo>
                  <a:lnTo>
                    <a:pt x="192667" y="102536"/>
                  </a:lnTo>
                  <a:lnTo>
                    <a:pt x="223586" y="71689"/>
                  </a:lnTo>
                  <a:lnTo>
                    <a:pt x="229193" y="68904"/>
                  </a:lnTo>
                  <a:lnTo>
                    <a:pt x="232171" y="68161"/>
                  </a:lnTo>
                  <a:lnTo>
                    <a:pt x="234155" y="66607"/>
                  </a:lnTo>
                  <a:lnTo>
                    <a:pt x="238079" y="57278"/>
                  </a:lnTo>
                  <a:lnTo>
                    <a:pt x="246322" y="57161"/>
                  </a:lnTo>
                  <a:lnTo>
                    <a:pt x="246765" y="58216"/>
                  </a:lnTo>
                  <a:lnTo>
                    <a:pt x="248707" y="92162"/>
                  </a:lnTo>
                  <a:lnTo>
                    <a:pt x="255188" y="104792"/>
                  </a:lnTo>
                  <a:lnTo>
                    <a:pt x="256782" y="117478"/>
                  </a:lnTo>
                  <a:lnTo>
                    <a:pt x="257971" y="119594"/>
                  </a:lnTo>
                  <a:lnTo>
                    <a:pt x="259823" y="121004"/>
                  </a:lnTo>
                  <a:lnTo>
                    <a:pt x="262115" y="121944"/>
                  </a:lnTo>
                  <a:lnTo>
                    <a:pt x="263644" y="123630"/>
                  </a:lnTo>
                  <a:lnTo>
                    <a:pt x="265341" y="128324"/>
                  </a:lnTo>
                  <a:lnTo>
                    <a:pt x="266853" y="130000"/>
                  </a:lnTo>
                  <a:lnTo>
                    <a:pt x="271354" y="131861"/>
                  </a:lnTo>
                  <a:lnTo>
                    <a:pt x="290288" y="133311"/>
                  </a:lnTo>
                  <a:lnTo>
                    <a:pt x="295880" y="130511"/>
                  </a:lnTo>
                  <a:lnTo>
                    <a:pt x="327036" y="101551"/>
                  </a:lnTo>
                  <a:lnTo>
                    <a:pt x="330557" y="95228"/>
                  </a:lnTo>
                  <a:lnTo>
                    <a:pt x="333181" y="88891"/>
                  </a:lnTo>
                  <a:lnTo>
                    <a:pt x="339551" y="79372"/>
                  </a:lnTo>
                  <a:lnTo>
                    <a:pt x="342966" y="69849"/>
                  </a:lnTo>
                  <a:lnTo>
                    <a:pt x="349152" y="59266"/>
                  </a:lnTo>
                  <a:lnTo>
                    <a:pt x="352387" y="21048"/>
                  </a:lnTo>
                  <a:lnTo>
                    <a:pt x="344880" y="8952"/>
                  </a:lnTo>
                  <a:lnTo>
                    <a:pt x="344220" y="5968"/>
                  </a:lnTo>
                  <a:lnTo>
                    <a:pt x="342722" y="3978"/>
                  </a:lnTo>
                  <a:lnTo>
                    <a:pt x="334815" y="524"/>
                  </a:lnTo>
                  <a:lnTo>
                    <a:pt x="319222" y="14"/>
                  </a:lnTo>
                  <a:lnTo>
                    <a:pt x="313679" y="2828"/>
                  </a:lnTo>
                  <a:lnTo>
                    <a:pt x="307688" y="6549"/>
                  </a:lnTo>
                  <a:lnTo>
                    <a:pt x="298365" y="9702"/>
                  </a:lnTo>
                  <a:lnTo>
                    <a:pt x="292063" y="14190"/>
                  </a:lnTo>
                  <a:lnTo>
                    <a:pt x="288555" y="19712"/>
                  </a:lnTo>
                  <a:lnTo>
                    <a:pt x="285938" y="25694"/>
                  </a:lnTo>
                  <a:lnTo>
                    <a:pt x="279574" y="35012"/>
                  </a:lnTo>
                  <a:lnTo>
                    <a:pt x="276159" y="44476"/>
                  </a:lnTo>
                  <a:lnTo>
                    <a:pt x="269973" y="53983"/>
                  </a:lnTo>
                  <a:lnTo>
                    <a:pt x="26670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975"/>
            <p:cNvSpPr/>
            <p:nvPr>
              <p:custDataLst>
                <p:tags r:id="rId346"/>
              </p:custDataLst>
            </p:nvPr>
          </p:nvSpPr>
          <p:spPr>
            <a:xfrm>
              <a:off x="7686675" y="23907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976"/>
            <p:cNvSpPr/>
            <p:nvPr>
              <p:custDataLst>
                <p:tags r:id="rId347"/>
              </p:custDataLst>
            </p:nvPr>
          </p:nvSpPr>
          <p:spPr>
            <a:xfrm>
              <a:off x="7743825" y="2219364"/>
              <a:ext cx="371476" cy="390331"/>
            </a:xfrm>
            <a:custGeom>
              <a:avLst/>
              <a:gdLst/>
              <a:ahLst/>
              <a:cxnLst/>
              <a:rect l="0" t="0" r="0" b="0"/>
              <a:pathLst>
                <a:path w="371476" h="390331">
                  <a:moveTo>
                    <a:pt x="0" y="142836"/>
                  </a:moveTo>
                  <a:lnTo>
                    <a:pt x="0" y="142836"/>
                  </a:lnTo>
                  <a:lnTo>
                    <a:pt x="15188" y="126590"/>
                  </a:lnTo>
                  <a:lnTo>
                    <a:pt x="29185" y="97175"/>
                  </a:lnTo>
                  <a:lnTo>
                    <a:pt x="34137" y="89734"/>
                  </a:lnTo>
                  <a:lnTo>
                    <a:pt x="40139" y="76333"/>
                  </a:lnTo>
                  <a:lnTo>
                    <a:pt x="44299" y="69888"/>
                  </a:lnTo>
                  <a:lnTo>
                    <a:pt x="46639" y="60309"/>
                  </a:lnTo>
                  <a:lnTo>
                    <a:pt x="47187" y="53946"/>
                  </a:lnTo>
                  <a:lnTo>
                    <a:pt x="48392" y="51826"/>
                  </a:lnTo>
                  <a:lnTo>
                    <a:pt x="50252" y="50413"/>
                  </a:lnTo>
                  <a:lnTo>
                    <a:pt x="52551" y="49470"/>
                  </a:lnTo>
                  <a:lnTo>
                    <a:pt x="54084" y="47784"/>
                  </a:lnTo>
                  <a:lnTo>
                    <a:pt x="57114" y="38192"/>
                  </a:lnTo>
                  <a:lnTo>
                    <a:pt x="52083" y="38100"/>
                  </a:lnTo>
                  <a:lnTo>
                    <a:pt x="50597" y="39145"/>
                  </a:lnTo>
                  <a:lnTo>
                    <a:pt x="49606" y="40900"/>
                  </a:lnTo>
                  <a:lnTo>
                    <a:pt x="47886" y="47764"/>
                  </a:lnTo>
                  <a:lnTo>
                    <a:pt x="47659" y="60728"/>
                  </a:lnTo>
                  <a:lnTo>
                    <a:pt x="44818" y="66832"/>
                  </a:lnTo>
                  <a:lnTo>
                    <a:pt x="41086" y="73073"/>
                  </a:lnTo>
                  <a:lnTo>
                    <a:pt x="38690" y="85703"/>
                  </a:lnTo>
                  <a:lnTo>
                    <a:pt x="38103" y="121905"/>
                  </a:lnTo>
                  <a:lnTo>
                    <a:pt x="39160" y="122532"/>
                  </a:lnTo>
                  <a:lnTo>
                    <a:pt x="52290" y="123737"/>
                  </a:lnTo>
                  <a:lnTo>
                    <a:pt x="71213" y="123785"/>
                  </a:lnTo>
                  <a:lnTo>
                    <a:pt x="76805" y="120963"/>
                  </a:lnTo>
                  <a:lnTo>
                    <a:pt x="89020" y="110528"/>
                  </a:lnTo>
                  <a:lnTo>
                    <a:pt x="92481" y="104488"/>
                  </a:lnTo>
                  <a:lnTo>
                    <a:pt x="95077" y="98276"/>
                  </a:lnTo>
                  <a:lnTo>
                    <a:pt x="111654" y="76155"/>
                  </a:lnTo>
                  <a:lnTo>
                    <a:pt x="114183" y="69808"/>
                  </a:lnTo>
                  <a:lnTo>
                    <a:pt x="120497" y="60285"/>
                  </a:lnTo>
                  <a:lnTo>
                    <a:pt x="123898" y="50761"/>
                  </a:lnTo>
                  <a:lnTo>
                    <a:pt x="131896" y="39942"/>
                  </a:lnTo>
                  <a:lnTo>
                    <a:pt x="133349" y="28547"/>
                  </a:lnTo>
                  <a:lnTo>
                    <a:pt x="133350" y="74882"/>
                  </a:lnTo>
                  <a:lnTo>
                    <a:pt x="133350" y="112345"/>
                  </a:lnTo>
                  <a:lnTo>
                    <a:pt x="141550" y="122294"/>
                  </a:lnTo>
                  <a:lnTo>
                    <a:pt x="145108" y="123123"/>
                  </a:lnTo>
                  <a:lnTo>
                    <a:pt x="166463" y="123775"/>
                  </a:lnTo>
                  <a:lnTo>
                    <a:pt x="172055" y="120959"/>
                  </a:lnTo>
                  <a:lnTo>
                    <a:pt x="203211" y="91987"/>
                  </a:lnTo>
                  <a:lnTo>
                    <a:pt x="233892" y="51022"/>
                  </a:lnTo>
                  <a:lnTo>
                    <a:pt x="240112" y="38112"/>
                  </a:lnTo>
                  <a:lnTo>
                    <a:pt x="244300" y="31734"/>
                  </a:lnTo>
                  <a:lnTo>
                    <a:pt x="247716" y="22193"/>
                  </a:lnTo>
                  <a:lnTo>
                    <a:pt x="255720" y="11369"/>
                  </a:lnTo>
                  <a:lnTo>
                    <a:pt x="257047" y="1450"/>
                  </a:lnTo>
                  <a:lnTo>
                    <a:pt x="257175" y="31845"/>
                  </a:lnTo>
                  <a:lnTo>
                    <a:pt x="254353" y="38121"/>
                  </a:lnTo>
                  <a:lnTo>
                    <a:pt x="250630" y="44438"/>
                  </a:lnTo>
                  <a:lnTo>
                    <a:pt x="248238" y="57116"/>
                  </a:lnTo>
                  <a:lnTo>
                    <a:pt x="247660" y="88861"/>
                  </a:lnTo>
                  <a:lnTo>
                    <a:pt x="248716" y="90978"/>
                  </a:lnTo>
                  <a:lnTo>
                    <a:pt x="250477" y="92389"/>
                  </a:lnTo>
                  <a:lnTo>
                    <a:pt x="255852" y="94653"/>
                  </a:lnTo>
                  <a:lnTo>
                    <a:pt x="270316" y="95162"/>
                  </a:lnTo>
                  <a:lnTo>
                    <a:pt x="276421" y="92367"/>
                  </a:lnTo>
                  <a:lnTo>
                    <a:pt x="282663" y="88655"/>
                  </a:lnTo>
                  <a:lnTo>
                    <a:pt x="292126" y="85508"/>
                  </a:lnTo>
                  <a:lnTo>
                    <a:pt x="333375" y="50391"/>
                  </a:lnTo>
                  <a:lnTo>
                    <a:pt x="339725" y="47774"/>
                  </a:lnTo>
                  <a:lnTo>
                    <a:pt x="346075" y="43084"/>
                  </a:lnTo>
                  <a:lnTo>
                    <a:pt x="349603" y="37471"/>
                  </a:lnTo>
                  <a:lnTo>
                    <a:pt x="352229" y="31449"/>
                  </a:lnTo>
                  <a:lnTo>
                    <a:pt x="369710" y="11357"/>
                  </a:lnTo>
                  <a:lnTo>
                    <a:pt x="370691" y="7495"/>
                  </a:lnTo>
                  <a:lnTo>
                    <a:pt x="371471" y="0"/>
                  </a:lnTo>
                  <a:lnTo>
                    <a:pt x="371475" y="41251"/>
                  </a:lnTo>
                  <a:lnTo>
                    <a:pt x="368653" y="47592"/>
                  </a:lnTo>
                  <a:lnTo>
                    <a:pt x="366419" y="50765"/>
                  </a:lnTo>
                  <a:lnTo>
                    <a:pt x="363275" y="65344"/>
                  </a:lnTo>
                  <a:lnTo>
                    <a:pt x="361154" y="82687"/>
                  </a:lnTo>
                  <a:lnTo>
                    <a:pt x="354463" y="105398"/>
                  </a:lnTo>
                  <a:lnTo>
                    <a:pt x="352504" y="149016"/>
                  </a:lnTo>
                  <a:lnTo>
                    <a:pt x="351391" y="164893"/>
                  </a:lnTo>
                  <a:lnTo>
                    <a:pt x="344891" y="183098"/>
                  </a:lnTo>
                  <a:lnTo>
                    <a:pt x="343016" y="225513"/>
                  </a:lnTo>
                  <a:lnTo>
                    <a:pt x="340129" y="235320"/>
                  </a:lnTo>
                  <a:lnTo>
                    <a:pt x="336377" y="244265"/>
                  </a:lnTo>
                  <a:lnTo>
                    <a:pt x="325291" y="287122"/>
                  </a:lnTo>
                  <a:lnTo>
                    <a:pt x="312147" y="330693"/>
                  </a:lnTo>
                  <a:lnTo>
                    <a:pt x="308065" y="339569"/>
                  </a:lnTo>
                  <a:lnTo>
                    <a:pt x="304709" y="355409"/>
                  </a:lnTo>
                  <a:lnTo>
                    <a:pt x="296726" y="369116"/>
                  </a:lnTo>
                  <a:lnTo>
                    <a:pt x="282145" y="384490"/>
                  </a:lnTo>
                  <a:lnTo>
                    <a:pt x="276034" y="387821"/>
                  </a:lnTo>
                  <a:lnTo>
                    <a:pt x="266871" y="390135"/>
                  </a:lnTo>
                  <a:lnTo>
                    <a:pt x="262189" y="390330"/>
                  </a:lnTo>
                  <a:lnTo>
                    <a:pt x="260518" y="389324"/>
                  </a:lnTo>
                  <a:lnTo>
                    <a:pt x="259404" y="387594"/>
                  </a:lnTo>
                  <a:lnTo>
                    <a:pt x="258660" y="385383"/>
                  </a:lnTo>
                  <a:lnTo>
                    <a:pt x="257107" y="383909"/>
                  </a:lnTo>
                  <a:lnTo>
                    <a:pt x="252558" y="382272"/>
                  </a:lnTo>
                  <a:lnTo>
                    <a:pt x="250923" y="380777"/>
                  </a:lnTo>
                  <a:lnTo>
                    <a:pt x="240303" y="361715"/>
                  </a:lnTo>
                  <a:lnTo>
                    <a:pt x="238162" y="321025"/>
                  </a:lnTo>
                  <a:lnTo>
                    <a:pt x="238128" y="293419"/>
                  </a:lnTo>
                  <a:lnTo>
                    <a:pt x="251383" y="259873"/>
                  </a:lnTo>
                  <a:lnTo>
                    <a:pt x="269596" y="236042"/>
                  </a:lnTo>
                  <a:lnTo>
                    <a:pt x="286608" y="221253"/>
                  </a:lnTo>
                  <a:lnTo>
                    <a:pt x="326747" y="189819"/>
                  </a:lnTo>
                  <a:lnTo>
                    <a:pt x="371475" y="161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SMARTInkShape-Group251"/>
          <p:cNvGrpSpPr/>
          <p:nvPr/>
        </p:nvGrpSpPr>
        <p:grpSpPr>
          <a:xfrm>
            <a:off x="8477254" y="2076454"/>
            <a:ext cx="1428747" cy="295272"/>
            <a:chOff x="8477254" y="2076454"/>
            <a:chExt cx="1428747" cy="295272"/>
          </a:xfrm>
        </p:grpSpPr>
        <p:sp>
          <p:nvSpPr>
            <p:cNvPr id="124" name="SMARTInkShape-977"/>
            <p:cNvSpPr/>
            <p:nvPr>
              <p:custDataLst>
                <p:tags r:id="rId337"/>
              </p:custDataLst>
            </p:nvPr>
          </p:nvSpPr>
          <p:spPr>
            <a:xfrm>
              <a:off x="8648700" y="22383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978"/>
            <p:cNvSpPr/>
            <p:nvPr>
              <p:custDataLst>
                <p:tags r:id="rId338"/>
              </p:custDataLst>
            </p:nvPr>
          </p:nvSpPr>
          <p:spPr>
            <a:xfrm>
              <a:off x="8477254" y="2247900"/>
              <a:ext cx="171447" cy="123826"/>
            </a:xfrm>
            <a:custGeom>
              <a:avLst/>
              <a:gdLst/>
              <a:ahLst/>
              <a:cxnLst/>
              <a:rect l="0" t="0" r="0" b="0"/>
              <a:pathLst>
                <a:path w="171447" h="123826">
                  <a:moveTo>
                    <a:pt x="171446" y="0"/>
                  </a:moveTo>
                  <a:lnTo>
                    <a:pt x="171446" y="0"/>
                  </a:lnTo>
                  <a:lnTo>
                    <a:pt x="126915" y="44530"/>
                  </a:lnTo>
                  <a:lnTo>
                    <a:pt x="88896" y="81492"/>
                  </a:lnTo>
                  <a:lnTo>
                    <a:pt x="76196" y="87711"/>
                  </a:lnTo>
                  <a:lnTo>
                    <a:pt x="60321" y="100803"/>
                  </a:lnTo>
                  <a:lnTo>
                    <a:pt x="47621" y="106813"/>
                  </a:lnTo>
                  <a:lnTo>
                    <a:pt x="41271" y="110972"/>
                  </a:lnTo>
                  <a:lnTo>
                    <a:pt x="31746" y="113314"/>
                  </a:lnTo>
                  <a:lnTo>
                    <a:pt x="20927" y="114170"/>
                  </a:lnTo>
                  <a:lnTo>
                    <a:pt x="11813" y="120820"/>
                  </a:lnTo>
                  <a:lnTo>
                    <a:pt x="0" y="123824"/>
                  </a:lnTo>
                  <a:lnTo>
                    <a:pt x="44472" y="123825"/>
                  </a:lnTo>
                  <a:lnTo>
                    <a:pt x="91810" y="123825"/>
                  </a:lnTo>
                  <a:lnTo>
                    <a:pt x="138374" y="123825"/>
                  </a:lnTo>
                  <a:lnTo>
                    <a:pt x="171446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979"/>
            <p:cNvSpPr/>
            <p:nvPr>
              <p:custDataLst>
                <p:tags r:id="rId339"/>
              </p:custDataLst>
            </p:nvPr>
          </p:nvSpPr>
          <p:spPr>
            <a:xfrm>
              <a:off x="8839200" y="2076454"/>
              <a:ext cx="495301" cy="266663"/>
            </a:xfrm>
            <a:custGeom>
              <a:avLst/>
              <a:gdLst/>
              <a:ahLst/>
              <a:cxnLst/>
              <a:rect l="0" t="0" r="0" b="0"/>
              <a:pathLst>
                <a:path w="495301" h="266663">
                  <a:moveTo>
                    <a:pt x="0" y="257171"/>
                  </a:moveTo>
                  <a:lnTo>
                    <a:pt x="0" y="257171"/>
                  </a:lnTo>
                  <a:lnTo>
                    <a:pt x="19016" y="257171"/>
                  </a:lnTo>
                  <a:lnTo>
                    <a:pt x="27248" y="265372"/>
                  </a:lnTo>
                  <a:lnTo>
                    <a:pt x="36659" y="266580"/>
                  </a:lnTo>
                  <a:lnTo>
                    <a:pt x="42729" y="266662"/>
                  </a:lnTo>
                  <a:lnTo>
                    <a:pt x="48272" y="263858"/>
                  </a:lnTo>
                  <a:lnTo>
                    <a:pt x="54263" y="260143"/>
                  </a:lnTo>
                  <a:lnTo>
                    <a:pt x="60453" y="258492"/>
                  </a:lnTo>
                  <a:lnTo>
                    <a:pt x="62526" y="256993"/>
                  </a:lnTo>
                  <a:lnTo>
                    <a:pt x="63909" y="254936"/>
                  </a:lnTo>
                  <a:lnTo>
                    <a:pt x="64831" y="252506"/>
                  </a:lnTo>
                  <a:lnTo>
                    <a:pt x="112192" y="211515"/>
                  </a:lnTo>
                  <a:lnTo>
                    <a:pt x="154806" y="167976"/>
                  </a:lnTo>
                  <a:lnTo>
                    <a:pt x="188283" y="123804"/>
                  </a:lnTo>
                  <a:lnTo>
                    <a:pt x="220797" y="79370"/>
                  </a:lnTo>
                  <a:lnTo>
                    <a:pt x="244772" y="38932"/>
                  </a:lnTo>
                  <a:lnTo>
                    <a:pt x="247430" y="32117"/>
                  </a:lnTo>
                  <a:lnTo>
                    <a:pt x="253817" y="22331"/>
                  </a:lnTo>
                  <a:lnTo>
                    <a:pt x="256180" y="12729"/>
                  </a:lnTo>
                  <a:lnTo>
                    <a:pt x="257175" y="0"/>
                  </a:lnTo>
                  <a:lnTo>
                    <a:pt x="257175" y="28650"/>
                  </a:lnTo>
                  <a:lnTo>
                    <a:pt x="254353" y="36720"/>
                  </a:lnTo>
                  <a:lnTo>
                    <a:pt x="250629" y="43835"/>
                  </a:lnTo>
                  <a:lnTo>
                    <a:pt x="247474" y="53790"/>
                  </a:lnTo>
                  <a:lnTo>
                    <a:pt x="241365" y="64501"/>
                  </a:lnTo>
                  <a:lnTo>
                    <a:pt x="238027" y="79551"/>
                  </a:lnTo>
                  <a:lnTo>
                    <a:pt x="231863" y="92242"/>
                  </a:lnTo>
                  <a:lnTo>
                    <a:pt x="228508" y="107879"/>
                  </a:lnTo>
                  <a:lnTo>
                    <a:pt x="212182" y="140695"/>
                  </a:lnTo>
                  <a:lnTo>
                    <a:pt x="199259" y="187034"/>
                  </a:lnTo>
                  <a:lnTo>
                    <a:pt x="192543" y="199964"/>
                  </a:lnTo>
                  <a:lnTo>
                    <a:pt x="190501" y="219032"/>
                  </a:lnTo>
                  <a:lnTo>
                    <a:pt x="190500" y="210867"/>
                  </a:lnTo>
                  <a:lnTo>
                    <a:pt x="198701" y="201461"/>
                  </a:lnTo>
                  <a:lnTo>
                    <a:pt x="199634" y="195391"/>
                  </a:lnTo>
                  <a:lnTo>
                    <a:pt x="199910" y="186890"/>
                  </a:lnTo>
                  <a:lnTo>
                    <a:pt x="190318" y="156429"/>
                  </a:lnTo>
                  <a:lnTo>
                    <a:pt x="178792" y="140935"/>
                  </a:lnTo>
                  <a:lnTo>
                    <a:pt x="164812" y="127799"/>
                  </a:lnTo>
                  <a:lnTo>
                    <a:pt x="152343" y="121785"/>
                  </a:lnTo>
                  <a:lnTo>
                    <a:pt x="146024" y="117624"/>
                  </a:lnTo>
                  <a:lnTo>
                    <a:pt x="136518" y="115282"/>
                  </a:lnTo>
                  <a:lnTo>
                    <a:pt x="120649" y="114426"/>
                  </a:lnTo>
                  <a:lnTo>
                    <a:pt x="114300" y="117176"/>
                  </a:lnTo>
                  <a:lnTo>
                    <a:pt x="107950" y="120868"/>
                  </a:lnTo>
                  <a:lnTo>
                    <a:pt x="98425" y="124004"/>
                  </a:lnTo>
                  <a:lnTo>
                    <a:pt x="87607" y="131907"/>
                  </a:lnTo>
                  <a:lnTo>
                    <a:pt x="81226" y="132919"/>
                  </a:lnTo>
                  <a:lnTo>
                    <a:pt x="79552" y="134120"/>
                  </a:lnTo>
                  <a:lnTo>
                    <a:pt x="78435" y="135979"/>
                  </a:lnTo>
                  <a:lnTo>
                    <a:pt x="76495" y="143022"/>
                  </a:lnTo>
                  <a:lnTo>
                    <a:pt x="76331" y="147524"/>
                  </a:lnTo>
                  <a:lnTo>
                    <a:pt x="77346" y="149148"/>
                  </a:lnTo>
                  <a:lnTo>
                    <a:pt x="79080" y="150231"/>
                  </a:lnTo>
                  <a:lnTo>
                    <a:pt x="81295" y="150952"/>
                  </a:lnTo>
                  <a:lnTo>
                    <a:pt x="95503" y="159745"/>
                  </a:lnTo>
                  <a:lnTo>
                    <a:pt x="111158" y="162693"/>
                  </a:lnTo>
                  <a:lnTo>
                    <a:pt x="117490" y="166850"/>
                  </a:lnTo>
                  <a:lnTo>
                    <a:pt x="121717" y="167324"/>
                  </a:lnTo>
                  <a:lnTo>
                    <a:pt x="169248" y="161045"/>
                  </a:lnTo>
                  <a:lnTo>
                    <a:pt x="212113" y="146749"/>
                  </a:lnTo>
                  <a:lnTo>
                    <a:pt x="250772" y="135607"/>
                  </a:lnTo>
                  <a:lnTo>
                    <a:pt x="294408" y="117391"/>
                  </a:lnTo>
                  <a:lnTo>
                    <a:pt x="310069" y="108981"/>
                  </a:lnTo>
                  <a:lnTo>
                    <a:pt x="330967" y="102780"/>
                  </a:lnTo>
                  <a:lnTo>
                    <a:pt x="352214" y="88368"/>
                  </a:lnTo>
                  <a:lnTo>
                    <a:pt x="368272" y="85011"/>
                  </a:lnTo>
                  <a:lnTo>
                    <a:pt x="380995" y="78251"/>
                  </a:lnTo>
                  <a:lnTo>
                    <a:pt x="398561" y="76232"/>
                  </a:lnTo>
                  <a:lnTo>
                    <a:pt x="399057" y="77278"/>
                  </a:lnTo>
                  <a:lnTo>
                    <a:pt x="400012" y="85330"/>
                  </a:lnTo>
                  <a:lnTo>
                    <a:pt x="406588" y="93248"/>
                  </a:lnTo>
                  <a:lnTo>
                    <a:pt x="408689" y="101945"/>
                  </a:lnTo>
                  <a:lnTo>
                    <a:pt x="409568" y="148341"/>
                  </a:lnTo>
                  <a:lnTo>
                    <a:pt x="409575" y="193668"/>
                  </a:lnTo>
                  <a:lnTo>
                    <a:pt x="410633" y="195786"/>
                  </a:lnTo>
                  <a:lnTo>
                    <a:pt x="412397" y="197197"/>
                  </a:lnTo>
                  <a:lnTo>
                    <a:pt x="417776" y="199463"/>
                  </a:lnTo>
                  <a:lnTo>
                    <a:pt x="423766" y="199856"/>
                  </a:lnTo>
                  <a:lnTo>
                    <a:pt x="429288" y="197125"/>
                  </a:lnTo>
                  <a:lnTo>
                    <a:pt x="435269" y="193442"/>
                  </a:lnTo>
                  <a:lnTo>
                    <a:pt x="441456" y="191805"/>
                  </a:lnTo>
                  <a:lnTo>
                    <a:pt x="443529" y="190311"/>
                  </a:lnTo>
                  <a:lnTo>
                    <a:pt x="444912" y="188256"/>
                  </a:lnTo>
                  <a:lnTo>
                    <a:pt x="447505" y="183151"/>
                  </a:lnTo>
                  <a:lnTo>
                    <a:pt x="495300" y="1333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980"/>
            <p:cNvSpPr/>
            <p:nvPr>
              <p:custDataLst>
                <p:tags r:id="rId340"/>
              </p:custDataLst>
            </p:nvPr>
          </p:nvSpPr>
          <p:spPr>
            <a:xfrm>
              <a:off x="9220331" y="2114942"/>
              <a:ext cx="133220" cy="123434"/>
            </a:xfrm>
            <a:custGeom>
              <a:avLst/>
              <a:gdLst/>
              <a:ahLst/>
              <a:cxnLst/>
              <a:rect l="0" t="0" r="0" b="0"/>
              <a:pathLst>
                <a:path w="133220" h="123434">
                  <a:moveTo>
                    <a:pt x="133219" y="9133"/>
                  </a:moveTo>
                  <a:lnTo>
                    <a:pt x="133219" y="9133"/>
                  </a:lnTo>
                  <a:lnTo>
                    <a:pt x="128162" y="9133"/>
                  </a:lnTo>
                  <a:lnTo>
                    <a:pt x="122858" y="6311"/>
                  </a:lnTo>
                  <a:lnTo>
                    <a:pt x="116973" y="2587"/>
                  </a:lnTo>
                  <a:lnTo>
                    <a:pt x="104570" y="197"/>
                  </a:lnTo>
                  <a:lnTo>
                    <a:pt x="101420" y="0"/>
                  </a:lnTo>
                  <a:lnTo>
                    <a:pt x="54371" y="11785"/>
                  </a:lnTo>
                  <a:lnTo>
                    <a:pt x="40007" y="19444"/>
                  </a:lnTo>
                  <a:lnTo>
                    <a:pt x="15864" y="40929"/>
                  </a:lnTo>
                  <a:lnTo>
                    <a:pt x="12269" y="47254"/>
                  </a:lnTo>
                  <a:lnTo>
                    <a:pt x="9614" y="53592"/>
                  </a:lnTo>
                  <a:lnTo>
                    <a:pt x="4907" y="59937"/>
                  </a:lnTo>
                  <a:lnTo>
                    <a:pt x="2108" y="69107"/>
                  </a:lnTo>
                  <a:lnTo>
                    <a:pt x="0" y="97641"/>
                  </a:lnTo>
                  <a:lnTo>
                    <a:pt x="2749" y="104209"/>
                  </a:lnTo>
                  <a:lnTo>
                    <a:pt x="18919" y="123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981"/>
            <p:cNvSpPr/>
            <p:nvPr>
              <p:custDataLst>
                <p:tags r:id="rId341"/>
              </p:custDataLst>
            </p:nvPr>
          </p:nvSpPr>
          <p:spPr>
            <a:xfrm>
              <a:off x="9429750" y="2114550"/>
              <a:ext cx="38098" cy="190501"/>
            </a:xfrm>
            <a:custGeom>
              <a:avLst/>
              <a:gdLst/>
              <a:ahLst/>
              <a:cxnLst/>
              <a:rect l="0" t="0" r="0" b="0"/>
              <a:pathLst>
                <a:path w="38098" h="190501">
                  <a:moveTo>
                    <a:pt x="28575" y="0"/>
                  </a:moveTo>
                  <a:lnTo>
                    <a:pt x="28575" y="0"/>
                  </a:lnTo>
                  <a:lnTo>
                    <a:pt x="37985" y="0"/>
                  </a:lnTo>
                  <a:lnTo>
                    <a:pt x="38097" y="19246"/>
                  </a:lnTo>
                  <a:lnTo>
                    <a:pt x="37040" y="22355"/>
                  </a:lnTo>
                  <a:lnTo>
                    <a:pt x="35276" y="24429"/>
                  </a:lnTo>
                  <a:lnTo>
                    <a:pt x="33043" y="25811"/>
                  </a:lnTo>
                  <a:lnTo>
                    <a:pt x="30560" y="32991"/>
                  </a:lnTo>
                  <a:lnTo>
                    <a:pt x="27539" y="79512"/>
                  </a:lnTo>
                  <a:lnTo>
                    <a:pt x="21041" y="97472"/>
                  </a:lnTo>
                  <a:lnTo>
                    <a:pt x="16403" y="126006"/>
                  </a:lnTo>
                  <a:lnTo>
                    <a:pt x="10884" y="144600"/>
                  </a:lnTo>
                  <a:lnTo>
                    <a:pt x="8545" y="168190"/>
                  </a:lnTo>
                  <a:lnTo>
                    <a:pt x="2002" y="180958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982"/>
            <p:cNvSpPr/>
            <p:nvPr>
              <p:custDataLst>
                <p:tags r:id="rId342"/>
              </p:custDataLst>
            </p:nvPr>
          </p:nvSpPr>
          <p:spPr>
            <a:xfrm>
              <a:off x="9458325" y="2105036"/>
              <a:ext cx="123430" cy="209420"/>
            </a:xfrm>
            <a:custGeom>
              <a:avLst/>
              <a:gdLst/>
              <a:ahLst/>
              <a:cxnLst/>
              <a:rect l="0" t="0" r="0" b="0"/>
              <a:pathLst>
                <a:path w="123430" h="209420">
                  <a:moveTo>
                    <a:pt x="0" y="28564"/>
                  </a:moveTo>
                  <a:lnTo>
                    <a:pt x="0" y="28564"/>
                  </a:lnTo>
                  <a:lnTo>
                    <a:pt x="0" y="23508"/>
                  </a:lnTo>
                  <a:lnTo>
                    <a:pt x="2822" y="18203"/>
                  </a:lnTo>
                  <a:lnTo>
                    <a:pt x="8201" y="11230"/>
                  </a:lnTo>
                  <a:lnTo>
                    <a:pt x="9134" y="4966"/>
                  </a:lnTo>
                  <a:lnTo>
                    <a:pt x="10323" y="3307"/>
                  </a:lnTo>
                  <a:lnTo>
                    <a:pt x="12173" y="2201"/>
                  </a:lnTo>
                  <a:lnTo>
                    <a:pt x="18648" y="118"/>
                  </a:lnTo>
                  <a:lnTo>
                    <a:pt x="27216" y="0"/>
                  </a:lnTo>
                  <a:lnTo>
                    <a:pt x="35911" y="6537"/>
                  </a:lnTo>
                  <a:lnTo>
                    <a:pt x="41713" y="8191"/>
                  </a:lnTo>
                  <a:lnTo>
                    <a:pt x="43684" y="9691"/>
                  </a:lnTo>
                  <a:lnTo>
                    <a:pt x="55672" y="26813"/>
                  </a:lnTo>
                  <a:lnTo>
                    <a:pt x="56712" y="33102"/>
                  </a:lnTo>
                  <a:lnTo>
                    <a:pt x="57147" y="69850"/>
                  </a:lnTo>
                  <a:lnTo>
                    <a:pt x="56090" y="71962"/>
                  </a:lnTo>
                  <a:lnTo>
                    <a:pt x="54326" y="73371"/>
                  </a:lnTo>
                  <a:lnTo>
                    <a:pt x="49545" y="75995"/>
                  </a:lnTo>
                  <a:lnTo>
                    <a:pt x="20535" y="103285"/>
                  </a:lnTo>
                  <a:lnTo>
                    <a:pt x="9537" y="104763"/>
                  </a:lnTo>
                  <a:lnTo>
                    <a:pt x="17727" y="104764"/>
                  </a:lnTo>
                  <a:lnTo>
                    <a:pt x="23716" y="99708"/>
                  </a:lnTo>
                  <a:lnTo>
                    <a:pt x="32059" y="97225"/>
                  </a:lnTo>
                  <a:lnTo>
                    <a:pt x="79481" y="95242"/>
                  </a:lnTo>
                  <a:lnTo>
                    <a:pt x="85772" y="98063"/>
                  </a:lnTo>
                  <a:lnTo>
                    <a:pt x="112536" y="122063"/>
                  </a:lnTo>
                  <a:lnTo>
                    <a:pt x="113516" y="125858"/>
                  </a:lnTo>
                  <a:lnTo>
                    <a:pt x="114145" y="136918"/>
                  </a:lnTo>
                  <a:lnTo>
                    <a:pt x="117053" y="143044"/>
                  </a:lnTo>
                  <a:lnTo>
                    <a:pt x="122488" y="150543"/>
                  </a:lnTo>
                  <a:lnTo>
                    <a:pt x="123429" y="156899"/>
                  </a:lnTo>
                  <a:lnTo>
                    <a:pt x="120827" y="162507"/>
                  </a:lnTo>
                  <a:lnTo>
                    <a:pt x="115589" y="169675"/>
                  </a:lnTo>
                  <a:lnTo>
                    <a:pt x="114682" y="175973"/>
                  </a:lnTo>
                  <a:lnTo>
                    <a:pt x="113497" y="177636"/>
                  </a:lnTo>
                  <a:lnTo>
                    <a:pt x="111648" y="178746"/>
                  </a:lnTo>
                  <a:lnTo>
                    <a:pt x="109357" y="179485"/>
                  </a:lnTo>
                  <a:lnTo>
                    <a:pt x="95017" y="188308"/>
                  </a:lnTo>
                  <a:lnTo>
                    <a:pt x="91920" y="189035"/>
                  </a:lnTo>
                  <a:lnTo>
                    <a:pt x="76179" y="197837"/>
                  </a:lnTo>
                  <a:lnTo>
                    <a:pt x="60323" y="200786"/>
                  </a:lnTo>
                  <a:lnTo>
                    <a:pt x="47624" y="207496"/>
                  </a:lnTo>
                  <a:lnTo>
                    <a:pt x="25400" y="209419"/>
                  </a:lnTo>
                  <a:lnTo>
                    <a:pt x="19050" y="206664"/>
                  </a:lnTo>
                  <a:lnTo>
                    <a:pt x="11407" y="201327"/>
                  </a:lnTo>
                  <a:lnTo>
                    <a:pt x="1489" y="200129"/>
                  </a:lnTo>
                  <a:lnTo>
                    <a:pt x="993" y="199033"/>
                  </a:lnTo>
                  <a:lnTo>
                    <a:pt x="0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983"/>
            <p:cNvSpPr/>
            <p:nvPr>
              <p:custDataLst>
                <p:tags r:id="rId343"/>
              </p:custDataLst>
            </p:nvPr>
          </p:nvSpPr>
          <p:spPr>
            <a:xfrm>
              <a:off x="9744075" y="2238375"/>
              <a:ext cx="161926" cy="43589"/>
            </a:xfrm>
            <a:custGeom>
              <a:avLst/>
              <a:gdLst/>
              <a:ahLst/>
              <a:cxnLst/>
              <a:rect l="0" t="0" r="0" b="0"/>
              <a:pathLst>
                <a:path w="161926" h="43589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14191" y="43156"/>
                  </a:lnTo>
                  <a:lnTo>
                    <a:pt x="15810" y="43588"/>
                  </a:lnTo>
                  <a:lnTo>
                    <a:pt x="16890" y="42817"/>
                  </a:lnTo>
                  <a:lnTo>
                    <a:pt x="17609" y="41245"/>
                  </a:lnTo>
                  <a:lnTo>
                    <a:pt x="19149" y="40197"/>
                  </a:lnTo>
                  <a:lnTo>
                    <a:pt x="26370" y="38721"/>
                  </a:lnTo>
                  <a:lnTo>
                    <a:pt x="60545" y="37058"/>
                  </a:lnTo>
                  <a:lnTo>
                    <a:pt x="78439" y="30564"/>
                  </a:lnTo>
                  <a:lnTo>
                    <a:pt x="95914" y="26342"/>
                  </a:lnTo>
                  <a:lnTo>
                    <a:pt x="111675" y="18389"/>
                  </a:lnTo>
                  <a:lnTo>
                    <a:pt x="115724" y="15434"/>
                  </a:lnTo>
                  <a:lnTo>
                    <a:pt x="125869" y="12151"/>
                  </a:lnTo>
                  <a:lnTo>
                    <a:pt x="143480" y="748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" name="SMARTInkShape-Group252"/>
          <p:cNvGrpSpPr/>
          <p:nvPr/>
        </p:nvGrpSpPr>
        <p:grpSpPr>
          <a:xfrm>
            <a:off x="9810750" y="2028828"/>
            <a:ext cx="857248" cy="285709"/>
            <a:chOff x="9810750" y="2028828"/>
            <a:chExt cx="857248" cy="285709"/>
          </a:xfrm>
        </p:grpSpPr>
        <p:sp>
          <p:nvSpPr>
            <p:cNvPr id="132" name="SMARTInkShape-984"/>
            <p:cNvSpPr/>
            <p:nvPr>
              <p:custDataLst>
                <p:tags r:id="rId333"/>
              </p:custDataLst>
            </p:nvPr>
          </p:nvSpPr>
          <p:spPr>
            <a:xfrm>
              <a:off x="9810750" y="2181228"/>
              <a:ext cx="142876" cy="15011"/>
            </a:xfrm>
            <a:custGeom>
              <a:avLst/>
              <a:gdLst/>
              <a:ahLst/>
              <a:cxnLst/>
              <a:rect l="0" t="0" r="0" b="0"/>
              <a:pathLst>
                <a:path w="142876" h="15011">
                  <a:moveTo>
                    <a:pt x="0" y="9522"/>
                  </a:moveTo>
                  <a:lnTo>
                    <a:pt x="0" y="9522"/>
                  </a:lnTo>
                  <a:lnTo>
                    <a:pt x="0" y="14578"/>
                  </a:lnTo>
                  <a:lnTo>
                    <a:pt x="1058" y="15010"/>
                  </a:lnTo>
                  <a:lnTo>
                    <a:pt x="10361" y="10920"/>
                  </a:lnTo>
                  <a:lnTo>
                    <a:pt x="57152" y="9525"/>
                  </a:lnTo>
                  <a:lnTo>
                    <a:pt x="87576" y="9522"/>
                  </a:lnTo>
                  <a:lnTo>
                    <a:pt x="94662" y="6700"/>
                  </a:lnTo>
                  <a:lnTo>
                    <a:pt x="101340" y="2976"/>
                  </a:lnTo>
                  <a:lnTo>
                    <a:pt x="114248" y="585"/>
                  </a:lnTo>
                  <a:lnTo>
                    <a:pt x="141386" y="0"/>
                  </a:lnTo>
                  <a:lnTo>
                    <a:pt x="141882" y="1057"/>
                  </a:lnTo>
                  <a:lnTo>
                    <a:pt x="14287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985"/>
            <p:cNvSpPr/>
            <p:nvPr>
              <p:custDataLst>
                <p:tags r:id="rId334"/>
              </p:custDataLst>
            </p:nvPr>
          </p:nvSpPr>
          <p:spPr>
            <a:xfrm>
              <a:off x="10172712" y="2048003"/>
              <a:ext cx="180964" cy="266534"/>
            </a:xfrm>
            <a:custGeom>
              <a:avLst/>
              <a:gdLst/>
              <a:ahLst/>
              <a:cxnLst/>
              <a:rect l="0" t="0" r="0" b="0"/>
              <a:pathLst>
                <a:path w="180964" h="266534">
                  <a:moveTo>
                    <a:pt x="161913" y="104647"/>
                  </a:moveTo>
                  <a:lnTo>
                    <a:pt x="161913" y="104647"/>
                  </a:lnTo>
                  <a:lnTo>
                    <a:pt x="161913" y="95514"/>
                  </a:lnTo>
                  <a:lnTo>
                    <a:pt x="170115" y="95156"/>
                  </a:lnTo>
                  <a:lnTo>
                    <a:pt x="170555" y="94087"/>
                  </a:lnTo>
                  <a:lnTo>
                    <a:pt x="171429" y="77512"/>
                  </a:lnTo>
                  <a:lnTo>
                    <a:pt x="179639" y="67997"/>
                  </a:lnTo>
                  <a:lnTo>
                    <a:pt x="180572" y="61920"/>
                  </a:lnTo>
                  <a:lnTo>
                    <a:pt x="180848" y="53417"/>
                  </a:lnTo>
                  <a:lnTo>
                    <a:pt x="178090" y="47306"/>
                  </a:lnTo>
                  <a:lnTo>
                    <a:pt x="174395" y="41062"/>
                  </a:lnTo>
                  <a:lnTo>
                    <a:pt x="172022" y="28430"/>
                  </a:lnTo>
                  <a:lnTo>
                    <a:pt x="171828" y="25261"/>
                  </a:lnTo>
                  <a:lnTo>
                    <a:pt x="170639" y="23148"/>
                  </a:lnTo>
                  <a:lnTo>
                    <a:pt x="168788" y="21739"/>
                  </a:lnTo>
                  <a:lnTo>
                    <a:pt x="166496" y="20800"/>
                  </a:lnTo>
                  <a:lnTo>
                    <a:pt x="164968" y="19116"/>
                  </a:lnTo>
                  <a:lnTo>
                    <a:pt x="163271" y="14422"/>
                  </a:lnTo>
                  <a:lnTo>
                    <a:pt x="161761" y="12747"/>
                  </a:lnTo>
                  <a:lnTo>
                    <a:pt x="144614" y="1327"/>
                  </a:lnTo>
                  <a:lnTo>
                    <a:pt x="121559" y="0"/>
                  </a:lnTo>
                  <a:lnTo>
                    <a:pt x="119135" y="1016"/>
                  </a:lnTo>
                  <a:lnTo>
                    <a:pt x="117521" y="2751"/>
                  </a:lnTo>
                  <a:lnTo>
                    <a:pt x="116443" y="4966"/>
                  </a:lnTo>
                  <a:lnTo>
                    <a:pt x="114667" y="6443"/>
                  </a:lnTo>
                  <a:lnTo>
                    <a:pt x="104209" y="11636"/>
                  </a:lnTo>
                  <a:lnTo>
                    <a:pt x="82505" y="31753"/>
                  </a:lnTo>
                  <a:lnTo>
                    <a:pt x="50788" y="79184"/>
                  </a:lnTo>
                  <a:lnTo>
                    <a:pt x="32796" y="101188"/>
                  </a:lnTo>
                  <a:lnTo>
                    <a:pt x="29818" y="110913"/>
                  </a:lnTo>
                  <a:lnTo>
                    <a:pt x="29120" y="117309"/>
                  </a:lnTo>
                  <a:lnTo>
                    <a:pt x="25989" y="123680"/>
                  </a:lnTo>
                  <a:lnTo>
                    <a:pt x="20411" y="131337"/>
                  </a:lnTo>
                  <a:lnTo>
                    <a:pt x="21011" y="133024"/>
                  </a:lnTo>
                  <a:lnTo>
                    <a:pt x="27360" y="141258"/>
                  </a:lnTo>
                  <a:lnTo>
                    <a:pt x="30850" y="142085"/>
                  </a:lnTo>
                  <a:lnTo>
                    <a:pt x="64793" y="142743"/>
                  </a:lnTo>
                  <a:lnTo>
                    <a:pt x="89347" y="127559"/>
                  </a:lnTo>
                  <a:lnTo>
                    <a:pt x="100783" y="123783"/>
                  </a:lnTo>
                  <a:lnTo>
                    <a:pt x="133323" y="95068"/>
                  </a:lnTo>
                  <a:lnTo>
                    <a:pt x="149211" y="80298"/>
                  </a:lnTo>
                  <a:lnTo>
                    <a:pt x="155562" y="77950"/>
                  </a:lnTo>
                  <a:lnTo>
                    <a:pt x="157680" y="76266"/>
                  </a:lnTo>
                  <a:lnTo>
                    <a:pt x="161717" y="69897"/>
                  </a:lnTo>
                  <a:lnTo>
                    <a:pt x="166412" y="68036"/>
                  </a:lnTo>
                  <a:lnTo>
                    <a:pt x="168087" y="66481"/>
                  </a:lnTo>
                  <a:lnTo>
                    <a:pt x="169949" y="61932"/>
                  </a:lnTo>
                  <a:lnTo>
                    <a:pt x="171503" y="60295"/>
                  </a:lnTo>
                  <a:lnTo>
                    <a:pt x="180951" y="57025"/>
                  </a:lnTo>
                  <a:lnTo>
                    <a:pt x="180963" y="71211"/>
                  </a:lnTo>
                  <a:lnTo>
                    <a:pt x="179905" y="72832"/>
                  </a:lnTo>
                  <a:lnTo>
                    <a:pt x="178139" y="73912"/>
                  </a:lnTo>
                  <a:lnTo>
                    <a:pt x="175906" y="74632"/>
                  </a:lnTo>
                  <a:lnTo>
                    <a:pt x="174417" y="76170"/>
                  </a:lnTo>
                  <a:lnTo>
                    <a:pt x="169203" y="86244"/>
                  </a:lnTo>
                  <a:lnTo>
                    <a:pt x="165153" y="92234"/>
                  </a:lnTo>
                  <a:lnTo>
                    <a:pt x="162873" y="101557"/>
                  </a:lnTo>
                  <a:lnTo>
                    <a:pt x="162340" y="107860"/>
                  </a:lnTo>
                  <a:lnTo>
                    <a:pt x="159281" y="114189"/>
                  </a:lnTo>
                  <a:lnTo>
                    <a:pt x="156983" y="117358"/>
                  </a:lnTo>
                  <a:lnTo>
                    <a:pt x="152237" y="135537"/>
                  </a:lnTo>
                  <a:lnTo>
                    <a:pt x="150171" y="137940"/>
                  </a:lnTo>
                  <a:lnTo>
                    <a:pt x="147735" y="139543"/>
                  </a:lnTo>
                  <a:lnTo>
                    <a:pt x="139251" y="151910"/>
                  </a:lnTo>
                  <a:lnTo>
                    <a:pt x="128801" y="174186"/>
                  </a:lnTo>
                  <a:lnTo>
                    <a:pt x="118253" y="187136"/>
                  </a:lnTo>
                  <a:lnTo>
                    <a:pt x="109755" y="208120"/>
                  </a:lnTo>
                  <a:lnTo>
                    <a:pt x="107033" y="211729"/>
                  </a:lnTo>
                  <a:lnTo>
                    <a:pt x="98144" y="218925"/>
                  </a:lnTo>
                  <a:lnTo>
                    <a:pt x="88810" y="231405"/>
                  </a:lnTo>
                  <a:lnTo>
                    <a:pt x="57137" y="254358"/>
                  </a:lnTo>
                  <a:lnTo>
                    <a:pt x="50788" y="256910"/>
                  </a:lnTo>
                  <a:lnTo>
                    <a:pt x="41263" y="263239"/>
                  </a:lnTo>
                  <a:lnTo>
                    <a:pt x="30444" y="266133"/>
                  </a:lnTo>
                  <a:lnTo>
                    <a:pt x="20527" y="266533"/>
                  </a:lnTo>
                  <a:lnTo>
                    <a:pt x="1440" y="248962"/>
                  </a:lnTo>
                  <a:lnTo>
                    <a:pt x="418" y="242892"/>
                  </a:lnTo>
                  <a:lnTo>
                    <a:pt x="0" y="223935"/>
                  </a:lnTo>
                  <a:lnTo>
                    <a:pt x="1055" y="222272"/>
                  </a:lnTo>
                  <a:lnTo>
                    <a:pt x="2815" y="221164"/>
                  </a:lnTo>
                  <a:lnTo>
                    <a:pt x="5047" y="220425"/>
                  </a:lnTo>
                  <a:lnTo>
                    <a:pt x="6536" y="218874"/>
                  </a:lnTo>
                  <a:lnTo>
                    <a:pt x="9513" y="2094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986"/>
            <p:cNvSpPr/>
            <p:nvPr>
              <p:custDataLst>
                <p:tags r:id="rId335"/>
              </p:custDataLst>
            </p:nvPr>
          </p:nvSpPr>
          <p:spPr>
            <a:xfrm>
              <a:off x="10382250" y="2114691"/>
              <a:ext cx="104369" cy="171272"/>
            </a:xfrm>
            <a:custGeom>
              <a:avLst/>
              <a:gdLst/>
              <a:ahLst/>
              <a:cxnLst/>
              <a:rect l="0" t="0" r="0" b="0"/>
              <a:pathLst>
                <a:path w="104369" h="171272">
                  <a:moveTo>
                    <a:pt x="0" y="66534"/>
                  </a:moveTo>
                  <a:lnTo>
                    <a:pt x="0" y="66534"/>
                  </a:lnTo>
                  <a:lnTo>
                    <a:pt x="18930" y="66534"/>
                  </a:lnTo>
                  <a:lnTo>
                    <a:pt x="10837" y="74735"/>
                  </a:lnTo>
                  <a:lnTo>
                    <a:pt x="9913" y="80723"/>
                  </a:lnTo>
                  <a:lnTo>
                    <a:pt x="9560" y="98415"/>
                  </a:lnTo>
                  <a:lnTo>
                    <a:pt x="8490" y="100488"/>
                  </a:lnTo>
                  <a:lnTo>
                    <a:pt x="6718" y="101870"/>
                  </a:lnTo>
                  <a:lnTo>
                    <a:pt x="4480" y="102791"/>
                  </a:lnTo>
                  <a:lnTo>
                    <a:pt x="2986" y="105522"/>
                  </a:lnTo>
                  <a:lnTo>
                    <a:pt x="174" y="132797"/>
                  </a:lnTo>
                  <a:lnTo>
                    <a:pt x="0" y="170871"/>
                  </a:lnTo>
                  <a:lnTo>
                    <a:pt x="13257" y="171271"/>
                  </a:lnTo>
                  <a:lnTo>
                    <a:pt x="19296" y="168470"/>
                  </a:lnTo>
                  <a:lnTo>
                    <a:pt x="66675" y="123678"/>
                  </a:lnTo>
                  <a:lnTo>
                    <a:pt x="76200" y="111335"/>
                  </a:lnTo>
                  <a:lnTo>
                    <a:pt x="91017" y="88583"/>
                  </a:lnTo>
                  <a:lnTo>
                    <a:pt x="95938" y="61144"/>
                  </a:lnTo>
                  <a:lnTo>
                    <a:pt x="102716" y="47674"/>
                  </a:lnTo>
                  <a:lnTo>
                    <a:pt x="104368" y="34822"/>
                  </a:lnTo>
                  <a:lnTo>
                    <a:pt x="96538" y="12593"/>
                  </a:lnTo>
                  <a:lnTo>
                    <a:pt x="87161" y="1465"/>
                  </a:lnTo>
                  <a:lnTo>
                    <a:pt x="83542" y="573"/>
                  </a:lnTo>
                  <a:lnTo>
                    <a:pt x="72593" y="0"/>
                  </a:lnTo>
                  <a:lnTo>
                    <a:pt x="66485" y="2744"/>
                  </a:lnTo>
                  <a:lnTo>
                    <a:pt x="60241" y="6433"/>
                  </a:lnTo>
                  <a:lnTo>
                    <a:pt x="50775" y="9568"/>
                  </a:lnTo>
                  <a:lnTo>
                    <a:pt x="44438" y="14052"/>
                  </a:lnTo>
                  <a:lnTo>
                    <a:pt x="40918" y="22395"/>
                  </a:lnTo>
                  <a:lnTo>
                    <a:pt x="38295" y="32100"/>
                  </a:lnTo>
                  <a:lnTo>
                    <a:pt x="19050" y="665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987"/>
            <p:cNvSpPr/>
            <p:nvPr>
              <p:custDataLst>
                <p:tags r:id="rId336"/>
              </p:custDataLst>
            </p:nvPr>
          </p:nvSpPr>
          <p:spPr>
            <a:xfrm>
              <a:off x="10620375" y="2028828"/>
              <a:ext cx="47623" cy="38098"/>
            </a:xfrm>
            <a:custGeom>
              <a:avLst/>
              <a:gdLst/>
              <a:ahLst/>
              <a:cxnLst/>
              <a:rect l="0" t="0" r="0" b="0"/>
              <a:pathLst>
                <a:path w="47623" h="38098">
                  <a:moveTo>
                    <a:pt x="38100" y="38097"/>
                  </a:moveTo>
                  <a:lnTo>
                    <a:pt x="38100" y="38097"/>
                  </a:lnTo>
                  <a:lnTo>
                    <a:pt x="43157" y="33041"/>
                  </a:lnTo>
                  <a:lnTo>
                    <a:pt x="45638" y="27736"/>
                  </a:lnTo>
                  <a:lnTo>
                    <a:pt x="47622" y="437"/>
                  </a:lnTo>
                  <a:lnTo>
                    <a:pt x="24959" y="0"/>
                  </a:lnTo>
                  <a:lnTo>
                    <a:pt x="18854" y="2821"/>
                  </a:lnTo>
                  <a:lnTo>
                    <a:pt x="5014" y="14186"/>
                  </a:lnTo>
                  <a:lnTo>
                    <a:pt x="2229" y="19709"/>
                  </a:lnTo>
                  <a:lnTo>
                    <a:pt x="0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SMARTInkShape-Group253"/>
          <p:cNvGrpSpPr/>
          <p:nvPr/>
        </p:nvGrpSpPr>
        <p:grpSpPr>
          <a:xfrm>
            <a:off x="1085850" y="2438400"/>
            <a:ext cx="104766" cy="161926"/>
            <a:chOff x="1085850" y="2438400"/>
            <a:chExt cx="104766" cy="161926"/>
          </a:xfrm>
        </p:grpSpPr>
        <p:sp>
          <p:nvSpPr>
            <p:cNvPr id="137" name="SMARTInkShape-988"/>
            <p:cNvSpPr/>
            <p:nvPr>
              <p:custDataLst>
                <p:tags r:id="rId331"/>
              </p:custDataLst>
            </p:nvPr>
          </p:nvSpPr>
          <p:spPr>
            <a:xfrm>
              <a:off x="1123950" y="2438400"/>
              <a:ext cx="66666" cy="57151"/>
            </a:xfrm>
            <a:custGeom>
              <a:avLst/>
              <a:gdLst/>
              <a:ahLst/>
              <a:cxnLst/>
              <a:rect l="0" t="0" r="0" b="0"/>
              <a:pathLst>
                <a:path w="66666" h="57151">
                  <a:moveTo>
                    <a:pt x="19050" y="19050"/>
                  </a:moveTo>
                  <a:lnTo>
                    <a:pt x="19050" y="19050"/>
                  </a:lnTo>
                  <a:lnTo>
                    <a:pt x="28183" y="9917"/>
                  </a:lnTo>
                  <a:lnTo>
                    <a:pt x="33515" y="9641"/>
                  </a:lnTo>
                  <a:lnTo>
                    <a:pt x="35044" y="8544"/>
                  </a:lnTo>
                  <a:lnTo>
                    <a:pt x="36062" y="6754"/>
                  </a:lnTo>
                  <a:lnTo>
                    <a:pt x="37698" y="1334"/>
                  </a:lnTo>
                  <a:lnTo>
                    <a:pt x="40743" y="593"/>
                  </a:lnTo>
                  <a:lnTo>
                    <a:pt x="66665" y="0"/>
                  </a:lnTo>
                  <a:lnTo>
                    <a:pt x="61615" y="0"/>
                  </a:lnTo>
                  <a:lnTo>
                    <a:pt x="60127" y="1058"/>
                  </a:lnTo>
                  <a:lnTo>
                    <a:pt x="59135" y="2822"/>
                  </a:lnTo>
                  <a:lnTo>
                    <a:pt x="57542" y="8201"/>
                  </a:lnTo>
                  <a:lnTo>
                    <a:pt x="48983" y="17610"/>
                  </a:lnTo>
                  <a:lnTo>
                    <a:pt x="42971" y="18623"/>
                  </a:lnTo>
                  <a:lnTo>
                    <a:pt x="41347" y="19824"/>
                  </a:lnTo>
                  <a:lnTo>
                    <a:pt x="39543" y="23980"/>
                  </a:lnTo>
                  <a:lnTo>
                    <a:pt x="38004" y="25512"/>
                  </a:lnTo>
                  <a:lnTo>
                    <a:pt x="28484" y="29365"/>
                  </a:lnTo>
                  <a:lnTo>
                    <a:pt x="20501" y="36740"/>
                  </a:lnTo>
                  <a:lnTo>
                    <a:pt x="19177" y="46182"/>
                  </a:lnTo>
                  <a:lnTo>
                    <a:pt x="18077" y="46662"/>
                  </a:lnTo>
                  <a:lnTo>
                    <a:pt x="14031" y="47197"/>
                  </a:lnTo>
                  <a:lnTo>
                    <a:pt x="12529" y="48398"/>
                  </a:lnTo>
                  <a:lnTo>
                    <a:pt x="9921" y="55788"/>
                  </a:lnTo>
                  <a:lnTo>
                    <a:pt x="6879" y="56545"/>
                  </a:lnTo>
                  <a:lnTo>
                    <a:pt x="0" y="57150"/>
                  </a:lnTo>
                  <a:lnTo>
                    <a:pt x="23704" y="33446"/>
                  </a:lnTo>
                  <a:lnTo>
                    <a:pt x="26410" y="27918"/>
                  </a:lnTo>
                  <a:lnTo>
                    <a:pt x="27132" y="24962"/>
                  </a:lnTo>
                  <a:lnTo>
                    <a:pt x="28671" y="22991"/>
                  </a:lnTo>
                  <a:lnTo>
                    <a:pt x="41706" y="14512"/>
                  </a:lnTo>
                  <a:lnTo>
                    <a:pt x="44994" y="8919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989"/>
            <p:cNvSpPr/>
            <p:nvPr>
              <p:custDataLst>
                <p:tags r:id="rId332"/>
              </p:custDataLst>
            </p:nvPr>
          </p:nvSpPr>
          <p:spPr>
            <a:xfrm>
              <a:off x="1085850" y="2457450"/>
              <a:ext cx="85726" cy="142876"/>
            </a:xfrm>
            <a:custGeom>
              <a:avLst/>
              <a:gdLst/>
              <a:ahLst/>
              <a:cxnLst/>
              <a:rect l="0" t="0" r="0" b="0"/>
              <a:pathLst>
                <a:path w="85726" h="142876">
                  <a:moveTo>
                    <a:pt x="19050" y="0"/>
                  </a:moveTo>
                  <a:lnTo>
                    <a:pt x="19050" y="0"/>
                  </a:lnTo>
                  <a:lnTo>
                    <a:pt x="9641" y="0"/>
                  </a:lnTo>
                  <a:lnTo>
                    <a:pt x="9525" y="9515"/>
                  </a:ln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5056" y="18658"/>
                  </a:lnTo>
                  <a:lnTo>
                    <a:pt x="6546" y="19847"/>
                  </a:lnTo>
                  <a:lnTo>
                    <a:pt x="9491" y="28456"/>
                  </a:lnTo>
                  <a:lnTo>
                    <a:pt x="9525" y="46184"/>
                  </a:lnTo>
                  <a:lnTo>
                    <a:pt x="10583" y="46664"/>
                  </a:lnTo>
                  <a:lnTo>
                    <a:pt x="14581" y="47198"/>
                  </a:lnTo>
                  <a:lnTo>
                    <a:pt x="16071" y="48399"/>
                  </a:lnTo>
                  <a:lnTo>
                    <a:pt x="18658" y="55788"/>
                  </a:lnTo>
                  <a:lnTo>
                    <a:pt x="18934" y="61803"/>
                  </a:lnTo>
                  <a:lnTo>
                    <a:pt x="20031" y="63427"/>
                  </a:lnTo>
                  <a:lnTo>
                    <a:pt x="21820" y="64510"/>
                  </a:lnTo>
                  <a:lnTo>
                    <a:pt x="27241" y="66247"/>
                  </a:lnTo>
                  <a:lnTo>
                    <a:pt x="27982" y="69307"/>
                  </a:lnTo>
                  <a:lnTo>
                    <a:pt x="28180" y="71605"/>
                  </a:lnTo>
                  <a:lnTo>
                    <a:pt x="29370" y="73137"/>
                  </a:lnTo>
                  <a:lnTo>
                    <a:pt x="36741" y="75796"/>
                  </a:lnTo>
                  <a:lnTo>
                    <a:pt x="37496" y="78843"/>
                  </a:lnTo>
                  <a:lnTo>
                    <a:pt x="37697" y="81137"/>
                  </a:lnTo>
                  <a:lnTo>
                    <a:pt x="38890" y="82666"/>
                  </a:lnTo>
                  <a:lnTo>
                    <a:pt x="47222" y="85606"/>
                  </a:lnTo>
                  <a:lnTo>
                    <a:pt x="56747" y="94854"/>
                  </a:lnTo>
                  <a:lnTo>
                    <a:pt x="57150" y="114173"/>
                  </a:lnTo>
                  <a:lnTo>
                    <a:pt x="65351" y="114289"/>
                  </a:lnTo>
                  <a:lnTo>
                    <a:pt x="65792" y="115351"/>
                  </a:lnTo>
                  <a:lnTo>
                    <a:pt x="66674" y="123815"/>
                  </a:lnTo>
                  <a:lnTo>
                    <a:pt x="76190" y="133340"/>
                  </a:lnTo>
                  <a:lnTo>
                    <a:pt x="85332" y="133350"/>
                  </a:lnTo>
                  <a:lnTo>
                    <a:pt x="857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5" name="SMARTInkShape-Group254"/>
          <p:cNvGrpSpPr/>
          <p:nvPr/>
        </p:nvGrpSpPr>
        <p:grpSpPr>
          <a:xfrm>
            <a:off x="3409950" y="2925499"/>
            <a:ext cx="571501" cy="132016"/>
            <a:chOff x="3409950" y="2925499"/>
            <a:chExt cx="571501" cy="132016"/>
          </a:xfrm>
        </p:grpSpPr>
        <p:sp>
          <p:nvSpPr>
            <p:cNvPr id="140" name="SMARTInkShape-990"/>
            <p:cNvSpPr/>
            <p:nvPr>
              <p:custDataLst>
                <p:tags r:id="rId326"/>
              </p:custDataLst>
            </p:nvPr>
          </p:nvSpPr>
          <p:spPr>
            <a:xfrm>
              <a:off x="3714750" y="30289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991"/>
            <p:cNvSpPr/>
            <p:nvPr>
              <p:custDataLst>
                <p:tags r:id="rId327"/>
              </p:custDataLst>
            </p:nvPr>
          </p:nvSpPr>
          <p:spPr>
            <a:xfrm>
              <a:off x="3409950" y="2933736"/>
              <a:ext cx="238126" cy="123779"/>
            </a:xfrm>
            <a:custGeom>
              <a:avLst/>
              <a:gdLst/>
              <a:ahLst/>
              <a:cxnLst/>
              <a:rect l="0" t="0" r="0" b="0"/>
              <a:pathLst>
                <a:path w="238126" h="123779">
                  <a:moveTo>
                    <a:pt x="28575" y="9489"/>
                  </a:moveTo>
                  <a:lnTo>
                    <a:pt x="28575" y="9489"/>
                  </a:lnTo>
                  <a:lnTo>
                    <a:pt x="28575" y="31879"/>
                  </a:lnTo>
                  <a:lnTo>
                    <a:pt x="25753" y="38137"/>
                  </a:lnTo>
                  <a:lnTo>
                    <a:pt x="22029" y="44447"/>
                  </a:lnTo>
                  <a:lnTo>
                    <a:pt x="19639" y="57120"/>
                  </a:lnTo>
                  <a:lnTo>
                    <a:pt x="19050" y="98505"/>
                  </a:lnTo>
                  <a:lnTo>
                    <a:pt x="17992" y="100583"/>
                  </a:lnTo>
                  <a:lnTo>
                    <a:pt x="16228" y="101969"/>
                  </a:lnTo>
                  <a:lnTo>
                    <a:pt x="13994" y="102892"/>
                  </a:lnTo>
                  <a:lnTo>
                    <a:pt x="12504" y="104566"/>
                  </a:lnTo>
                  <a:lnTo>
                    <a:pt x="9918" y="112778"/>
                  </a:lnTo>
                  <a:lnTo>
                    <a:pt x="9559" y="122334"/>
                  </a:lnTo>
                  <a:lnTo>
                    <a:pt x="8490" y="122819"/>
                  </a:lnTo>
                  <a:lnTo>
                    <a:pt x="117" y="123778"/>
                  </a:lnTo>
                  <a:lnTo>
                    <a:pt x="0" y="91607"/>
                  </a:lnTo>
                  <a:lnTo>
                    <a:pt x="2822" y="85497"/>
                  </a:lnTo>
                  <a:lnTo>
                    <a:pt x="6546" y="79254"/>
                  </a:lnTo>
                  <a:lnTo>
                    <a:pt x="9701" y="69789"/>
                  </a:lnTo>
                  <a:lnTo>
                    <a:pt x="50920" y="25248"/>
                  </a:lnTo>
                  <a:lnTo>
                    <a:pt x="63524" y="13700"/>
                  </a:lnTo>
                  <a:lnTo>
                    <a:pt x="73032" y="10736"/>
                  </a:lnTo>
                  <a:lnTo>
                    <a:pt x="79378" y="10043"/>
                  </a:lnTo>
                  <a:lnTo>
                    <a:pt x="85727" y="6913"/>
                  </a:lnTo>
                  <a:lnTo>
                    <a:pt x="93369" y="1337"/>
                  </a:lnTo>
                  <a:lnTo>
                    <a:pt x="102483" y="235"/>
                  </a:lnTo>
                  <a:lnTo>
                    <a:pt x="112535" y="0"/>
                  </a:lnTo>
                  <a:lnTo>
                    <a:pt x="113123" y="1046"/>
                  </a:lnTo>
                  <a:lnTo>
                    <a:pt x="113777" y="5031"/>
                  </a:lnTo>
                  <a:lnTo>
                    <a:pt x="115010" y="6517"/>
                  </a:lnTo>
                  <a:lnTo>
                    <a:pt x="119202" y="8168"/>
                  </a:lnTo>
                  <a:lnTo>
                    <a:pt x="120743" y="9667"/>
                  </a:lnTo>
                  <a:lnTo>
                    <a:pt x="123419" y="17574"/>
                  </a:lnTo>
                  <a:lnTo>
                    <a:pt x="123814" y="36310"/>
                  </a:lnTo>
                  <a:lnTo>
                    <a:pt x="130369" y="45322"/>
                  </a:lnTo>
                  <a:lnTo>
                    <a:pt x="132467" y="54208"/>
                  </a:lnTo>
                  <a:lnTo>
                    <a:pt x="133350" y="85678"/>
                  </a:lnTo>
                  <a:lnTo>
                    <a:pt x="133350" y="80629"/>
                  </a:lnTo>
                  <a:lnTo>
                    <a:pt x="134408" y="79141"/>
                  </a:lnTo>
                  <a:lnTo>
                    <a:pt x="136172" y="78148"/>
                  </a:lnTo>
                  <a:lnTo>
                    <a:pt x="138407" y="77487"/>
                  </a:lnTo>
                  <a:lnTo>
                    <a:pt x="139896" y="75987"/>
                  </a:lnTo>
                  <a:lnTo>
                    <a:pt x="141551" y="71499"/>
                  </a:lnTo>
                  <a:lnTo>
                    <a:pt x="143672" y="59995"/>
                  </a:lnTo>
                  <a:lnTo>
                    <a:pt x="159099" y="41213"/>
                  </a:lnTo>
                  <a:lnTo>
                    <a:pt x="188736" y="11254"/>
                  </a:lnTo>
                  <a:lnTo>
                    <a:pt x="192538" y="10273"/>
                  </a:lnTo>
                  <a:lnTo>
                    <a:pt x="195034" y="10012"/>
                  </a:lnTo>
                  <a:lnTo>
                    <a:pt x="200629" y="6899"/>
                  </a:lnTo>
                  <a:lnTo>
                    <a:pt x="207788" y="1334"/>
                  </a:lnTo>
                  <a:lnTo>
                    <a:pt x="208375" y="1935"/>
                  </a:lnTo>
                  <a:lnTo>
                    <a:pt x="209505" y="9132"/>
                  </a:lnTo>
                  <a:lnTo>
                    <a:pt x="216087" y="17023"/>
                  </a:lnTo>
                  <a:lnTo>
                    <a:pt x="218682" y="26814"/>
                  </a:lnTo>
                  <a:lnTo>
                    <a:pt x="219075" y="69825"/>
                  </a:lnTo>
                  <a:lnTo>
                    <a:pt x="220133" y="71938"/>
                  </a:lnTo>
                  <a:lnTo>
                    <a:pt x="221897" y="73347"/>
                  </a:lnTo>
                  <a:lnTo>
                    <a:pt x="224131" y="74286"/>
                  </a:lnTo>
                  <a:lnTo>
                    <a:pt x="225621" y="75970"/>
                  </a:lnTo>
                  <a:lnTo>
                    <a:pt x="228207" y="84200"/>
                  </a:lnTo>
                  <a:lnTo>
                    <a:pt x="228590" y="94782"/>
                  </a:lnTo>
                  <a:lnTo>
                    <a:pt x="238125" y="1047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992"/>
            <p:cNvSpPr/>
            <p:nvPr>
              <p:custDataLst>
                <p:tags r:id="rId328"/>
              </p:custDataLst>
            </p:nvPr>
          </p:nvSpPr>
          <p:spPr>
            <a:xfrm>
              <a:off x="3810000" y="2925499"/>
              <a:ext cx="133351" cy="103448"/>
            </a:xfrm>
            <a:custGeom>
              <a:avLst/>
              <a:gdLst/>
              <a:ahLst/>
              <a:cxnLst/>
              <a:rect l="0" t="0" r="0" b="0"/>
              <a:pathLst>
                <a:path w="133351" h="103448">
                  <a:moveTo>
                    <a:pt x="0" y="8201"/>
                  </a:moveTo>
                  <a:lnTo>
                    <a:pt x="0" y="8201"/>
                  </a:lnTo>
                  <a:lnTo>
                    <a:pt x="8201" y="0"/>
                  </a:lnTo>
                  <a:lnTo>
                    <a:pt x="8642" y="617"/>
                  </a:lnTo>
                  <a:lnTo>
                    <a:pt x="10583" y="25063"/>
                  </a:lnTo>
                  <a:lnTo>
                    <a:pt x="16071" y="33893"/>
                  </a:lnTo>
                  <a:lnTo>
                    <a:pt x="18461" y="46359"/>
                  </a:lnTo>
                  <a:lnTo>
                    <a:pt x="19050" y="92437"/>
                  </a:lnTo>
                  <a:lnTo>
                    <a:pt x="9559" y="103413"/>
                  </a:lnTo>
                  <a:lnTo>
                    <a:pt x="17729" y="103447"/>
                  </a:lnTo>
                  <a:lnTo>
                    <a:pt x="18169" y="102390"/>
                  </a:lnTo>
                  <a:lnTo>
                    <a:pt x="18934" y="95249"/>
                  </a:lnTo>
                  <a:lnTo>
                    <a:pt x="34231" y="77757"/>
                  </a:lnTo>
                  <a:lnTo>
                    <a:pt x="40158" y="65293"/>
                  </a:lnTo>
                  <a:lnTo>
                    <a:pt x="53188" y="49468"/>
                  </a:lnTo>
                  <a:lnTo>
                    <a:pt x="59189" y="36774"/>
                  </a:lnTo>
                  <a:lnTo>
                    <a:pt x="61684" y="33600"/>
                  </a:lnTo>
                  <a:lnTo>
                    <a:pt x="67279" y="30073"/>
                  </a:lnTo>
                  <a:lnTo>
                    <a:pt x="73293" y="27447"/>
                  </a:lnTo>
                  <a:lnTo>
                    <a:pt x="82629" y="21076"/>
                  </a:lnTo>
                  <a:lnTo>
                    <a:pt x="88935" y="19215"/>
                  </a:lnTo>
                  <a:lnTo>
                    <a:pt x="91040" y="17660"/>
                  </a:lnTo>
                  <a:lnTo>
                    <a:pt x="92444" y="15566"/>
                  </a:lnTo>
                  <a:lnTo>
                    <a:pt x="93379" y="13111"/>
                  </a:lnTo>
                  <a:lnTo>
                    <a:pt x="95061" y="11474"/>
                  </a:lnTo>
                  <a:lnTo>
                    <a:pt x="99752" y="9656"/>
                  </a:lnTo>
                  <a:lnTo>
                    <a:pt x="1333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993"/>
            <p:cNvSpPr/>
            <p:nvPr>
              <p:custDataLst>
                <p:tags r:id="rId329"/>
              </p:custDataLst>
            </p:nvPr>
          </p:nvSpPr>
          <p:spPr>
            <a:xfrm>
              <a:off x="3848100" y="3019425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0"/>
                  </a:moveTo>
                  <a:lnTo>
                    <a:pt x="0" y="0"/>
                  </a:lnTo>
                  <a:lnTo>
                    <a:pt x="0" y="8201"/>
                  </a:lnTo>
                  <a:lnTo>
                    <a:pt x="17716" y="27240"/>
                  </a:lnTo>
                  <a:lnTo>
                    <a:pt x="23711" y="28179"/>
                  </a:lnTo>
                  <a:lnTo>
                    <a:pt x="381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994"/>
            <p:cNvSpPr/>
            <p:nvPr>
              <p:custDataLst>
                <p:tags r:id="rId330"/>
              </p:custDataLst>
            </p:nvPr>
          </p:nvSpPr>
          <p:spPr>
            <a:xfrm>
              <a:off x="3971925" y="30384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9" name="SMARTInkShape-Group255"/>
          <p:cNvGrpSpPr/>
          <p:nvPr/>
        </p:nvGrpSpPr>
        <p:grpSpPr>
          <a:xfrm>
            <a:off x="4219578" y="2781339"/>
            <a:ext cx="695323" cy="257102"/>
            <a:chOff x="4219578" y="2781339"/>
            <a:chExt cx="695323" cy="257102"/>
          </a:xfrm>
        </p:grpSpPr>
        <p:sp>
          <p:nvSpPr>
            <p:cNvPr id="146" name="SMARTInkShape-995"/>
            <p:cNvSpPr/>
            <p:nvPr>
              <p:custDataLst>
                <p:tags r:id="rId323"/>
              </p:custDataLst>
            </p:nvPr>
          </p:nvSpPr>
          <p:spPr>
            <a:xfrm>
              <a:off x="4219578" y="2781339"/>
              <a:ext cx="504823" cy="257102"/>
            </a:xfrm>
            <a:custGeom>
              <a:avLst/>
              <a:gdLst/>
              <a:ahLst/>
              <a:cxnLst/>
              <a:rect l="0" t="0" r="0" b="0"/>
              <a:pathLst>
                <a:path w="504823" h="257102">
                  <a:moveTo>
                    <a:pt x="9522" y="238086"/>
                  </a:moveTo>
                  <a:lnTo>
                    <a:pt x="9522" y="238086"/>
                  </a:lnTo>
                  <a:lnTo>
                    <a:pt x="0" y="238086"/>
                  </a:lnTo>
                  <a:lnTo>
                    <a:pt x="14545" y="238086"/>
                  </a:lnTo>
                  <a:lnTo>
                    <a:pt x="16045" y="239144"/>
                  </a:lnTo>
                  <a:lnTo>
                    <a:pt x="17046" y="240908"/>
                  </a:lnTo>
                  <a:lnTo>
                    <a:pt x="18651" y="246287"/>
                  </a:lnTo>
                  <a:lnTo>
                    <a:pt x="21693" y="247022"/>
                  </a:lnTo>
                  <a:lnTo>
                    <a:pt x="23986" y="247219"/>
                  </a:lnTo>
                  <a:lnTo>
                    <a:pt x="25514" y="248408"/>
                  </a:lnTo>
                  <a:lnTo>
                    <a:pt x="27214" y="252551"/>
                  </a:lnTo>
                  <a:lnTo>
                    <a:pt x="28725" y="254080"/>
                  </a:lnTo>
                  <a:lnTo>
                    <a:pt x="33226" y="255778"/>
                  </a:lnTo>
                  <a:lnTo>
                    <a:pt x="52159" y="257101"/>
                  </a:lnTo>
                  <a:lnTo>
                    <a:pt x="57753" y="254298"/>
                  </a:lnTo>
                  <a:lnTo>
                    <a:pt x="63766" y="250583"/>
                  </a:lnTo>
                  <a:lnTo>
                    <a:pt x="73102" y="247433"/>
                  </a:lnTo>
                  <a:lnTo>
                    <a:pt x="98425" y="225255"/>
                  </a:lnTo>
                  <a:lnTo>
                    <a:pt x="117120" y="201955"/>
                  </a:lnTo>
                  <a:lnTo>
                    <a:pt x="127193" y="193452"/>
                  </a:lnTo>
                  <a:lnTo>
                    <a:pt x="155456" y="154081"/>
                  </a:lnTo>
                  <a:lnTo>
                    <a:pt x="166715" y="123594"/>
                  </a:lnTo>
                  <a:lnTo>
                    <a:pt x="174636" y="111001"/>
                  </a:lnTo>
                  <a:lnTo>
                    <a:pt x="182542" y="88491"/>
                  </a:lnTo>
                  <a:lnTo>
                    <a:pt x="215916" y="42151"/>
                  </a:lnTo>
                  <a:lnTo>
                    <a:pt x="224369" y="31982"/>
                  </a:lnTo>
                  <a:lnTo>
                    <a:pt x="230584" y="19064"/>
                  </a:lnTo>
                  <a:lnTo>
                    <a:pt x="247609" y="0"/>
                  </a:lnTo>
                  <a:lnTo>
                    <a:pt x="247647" y="22628"/>
                  </a:lnTo>
                  <a:lnTo>
                    <a:pt x="244825" y="28732"/>
                  </a:lnTo>
                  <a:lnTo>
                    <a:pt x="241101" y="34973"/>
                  </a:lnTo>
                  <a:lnTo>
                    <a:pt x="238711" y="47603"/>
                  </a:lnTo>
                  <a:lnTo>
                    <a:pt x="237326" y="55002"/>
                  </a:lnTo>
                  <a:lnTo>
                    <a:pt x="222319" y="99379"/>
                  </a:lnTo>
                  <a:lnTo>
                    <a:pt x="210998" y="144168"/>
                  </a:lnTo>
                  <a:lnTo>
                    <a:pt x="208514" y="186992"/>
                  </a:lnTo>
                  <a:lnTo>
                    <a:pt x="202013" y="199928"/>
                  </a:lnTo>
                  <a:lnTo>
                    <a:pt x="200139" y="217151"/>
                  </a:lnTo>
                  <a:lnTo>
                    <a:pt x="209432" y="228430"/>
                  </a:lnTo>
                  <a:lnTo>
                    <a:pt x="209547" y="182191"/>
                  </a:lnTo>
                  <a:lnTo>
                    <a:pt x="208489" y="178597"/>
                  </a:lnTo>
                  <a:lnTo>
                    <a:pt x="206725" y="176202"/>
                  </a:lnTo>
                  <a:lnTo>
                    <a:pt x="196290" y="167301"/>
                  </a:lnTo>
                  <a:lnTo>
                    <a:pt x="193072" y="158648"/>
                  </a:lnTo>
                  <a:lnTo>
                    <a:pt x="192214" y="153377"/>
                  </a:lnTo>
                  <a:lnTo>
                    <a:pt x="190583" y="149863"/>
                  </a:lnTo>
                  <a:lnTo>
                    <a:pt x="188438" y="147521"/>
                  </a:lnTo>
                  <a:lnTo>
                    <a:pt x="161868" y="126483"/>
                  </a:lnTo>
                  <a:lnTo>
                    <a:pt x="149559" y="124585"/>
                  </a:lnTo>
                  <a:lnTo>
                    <a:pt x="104824" y="123792"/>
                  </a:lnTo>
                  <a:lnTo>
                    <a:pt x="101631" y="123790"/>
                  </a:lnTo>
                  <a:lnTo>
                    <a:pt x="95262" y="126610"/>
                  </a:lnTo>
                  <a:lnTo>
                    <a:pt x="88904" y="130333"/>
                  </a:lnTo>
                  <a:lnTo>
                    <a:pt x="79374" y="133487"/>
                  </a:lnTo>
                  <a:lnTo>
                    <a:pt x="68554" y="141396"/>
                  </a:lnTo>
                  <a:lnTo>
                    <a:pt x="67508" y="145018"/>
                  </a:lnTo>
                  <a:lnTo>
                    <a:pt x="66686" y="166423"/>
                  </a:lnTo>
                  <a:lnTo>
                    <a:pt x="67740" y="168086"/>
                  </a:lnTo>
                  <a:lnTo>
                    <a:pt x="69501" y="169193"/>
                  </a:lnTo>
                  <a:lnTo>
                    <a:pt x="71733" y="169933"/>
                  </a:lnTo>
                  <a:lnTo>
                    <a:pt x="83978" y="177665"/>
                  </a:lnTo>
                  <a:lnTo>
                    <a:pt x="106672" y="180506"/>
                  </a:lnTo>
                  <a:lnTo>
                    <a:pt x="152595" y="169161"/>
                  </a:lnTo>
                  <a:lnTo>
                    <a:pt x="196859" y="149054"/>
                  </a:lnTo>
                  <a:lnTo>
                    <a:pt x="236138" y="130472"/>
                  </a:lnTo>
                  <a:lnTo>
                    <a:pt x="282456" y="96896"/>
                  </a:lnTo>
                  <a:lnTo>
                    <a:pt x="307405" y="73413"/>
                  </a:lnTo>
                  <a:lnTo>
                    <a:pt x="316892" y="69648"/>
                  </a:lnTo>
                  <a:lnTo>
                    <a:pt x="327106" y="66916"/>
                  </a:lnTo>
                  <a:lnTo>
                    <a:pt x="342286" y="56539"/>
                  </a:lnTo>
                  <a:lnTo>
                    <a:pt x="360447" y="39540"/>
                  </a:lnTo>
                  <a:lnTo>
                    <a:pt x="371041" y="38099"/>
                  </a:lnTo>
                  <a:lnTo>
                    <a:pt x="371461" y="52251"/>
                  </a:lnTo>
                  <a:lnTo>
                    <a:pt x="372523" y="53871"/>
                  </a:lnTo>
                  <a:lnTo>
                    <a:pt x="374289" y="54951"/>
                  </a:lnTo>
                  <a:lnTo>
                    <a:pt x="376525" y="55671"/>
                  </a:lnTo>
                  <a:lnTo>
                    <a:pt x="378016" y="57209"/>
                  </a:lnTo>
                  <a:lnTo>
                    <a:pt x="379672" y="61741"/>
                  </a:lnTo>
                  <a:lnTo>
                    <a:pt x="380604" y="70242"/>
                  </a:lnTo>
                  <a:lnTo>
                    <a:pt x="378000" y="76353"/>
                  </a:lnTo>
                  <a:lnTo>
                    <a:pt x="374373" y="82596"/>
                  </a:lnTo>
                  <a:lnTo>
                    <a:pt x="372045" y="95228"/>
                  </a:lnTo>
                  <a:lnTo>
                    <a:pt x="370489" y="117634"/>
                  </a:lnTo>
                  <a:lnTo>
                    <a:pt x="363948" y="135545"/>
                  </a:lnTo>
                  <a:lnTo>
                    <a:pt x="361152" y="157751"/>
                  </a:lnTo>
                  <a:lnTo>
                    <a:pt x="355479" y="169010"/>
                  </a:lnTo>
                  <a:lnTo>
                    <a:pt x="351443" y="197425"/>
                  </a:lnTo>
                  <a:lnTo>
                    <a:pt x="342932" y="209464"/>
                  </a:lnTo>
                  <a:lnTo>
                    <a:pt x="342897" y="195321"/>
                  </a:lnTo>
                  <a:lnTo>
                    <a:pt x="345720" y="189798"/>
                  </a:lnTo>
                  <a:lnTo>
                    <a:pt x="349443" y="183817"/>
                  </a:lnTo>
                  <a:lnTo>
                    <a:pt x="351539" y="173441"/>
                  </a:lnTo>
                  <a:lnTo>
                    <a:pt x="353218" y="158489"/>
                  </a:lnTo>
                  <a:lnTo>
                    <a:pt x="358890" y="145827"/>
                  </a:lnTo>
                  <a:lnTo>
                    <a:pt x="369283" y="110791"/>
                  </a:lnTo>
                  <a:lnTo>
                    <a:pt x="384302" y="84354"/>
                  </a:lnTo>
                  <a:lnTo>
                    <a:pt x="415924" y="43209"/>
                  </a:lnTo>
                  <a:lnTo>
                    <a:pt x="434972" y="30909"/>
                  </a:lnTo>
                  <a:lnTo>
                    <a:pt x="444497" y="23006"/>
                  </a:lnTo>
                  <a:lnTo>
                    <a:pt x="454022" y="20195"/>
                  </a:lnTo>
                  <a:lnTo>
                    <a:pt x="474366" y="19057"/>
                  </a:lnTo>
                  <a:lnTo>
                    <a:pt x="486361" y="26556"/>
                  </a:lnTo>
                  <a:lnTo>
                    <a:pt x="493532" y="28145"/>
                  </a:lnTo>
                  <a:lnTo>
                    <a:pt x="494120" y="29333"/>
                  </a:lnTo>
                  <a:lnTo>
                    <a:pt x="494774" y="33476"/>
                  </a:lnTo>
                  <a:lnTo>
                    <a:pt x="496007" y="35005"/>
                  </a:lnTo>
                  <a:lnTo>
                    <a:pt x="500199" y="36703"/>
                  </a:lnTo>
                  <a:lnTo>
                    <a:pt x="501740" y="38214"/>
                  </a:lnTo>
                  <a:lnTo>
                    <a:pt x="504786" y="47459"/>
                  </a:lnTo>
                  <a:lnTo>
                    <a:pt x="504822" y="571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996"/>
            <p:cNvSpPr/>
            <p:nvPr>
              <p:custDataLst>
                <p:tags r:id="rId324"/>
              </p:custDataLst>
            </p:nvPr>
          </p:nvSpPr>
          <p:spPr>
            <a:xfrm>
              <a:off x="4600575" y="296227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0"/>
                  </a:moveTo>
                  <a:lnTo>
                    <a:pt x="0" y="0"/>
                  </a:lnTo>
                  <a:lnTo>
                    <a:pt x="5057" y="0"/>
                  </a:lnTo>
                  <a:lnTo>
                    <a:pt x="10361" y="2822"/>
                  </a:lnTo>
                  <a:lnTo>
                    <a:pt x="17333" y="8201"/>
                  </a:lnTo>
                  <a:lnTo>
                    <a:pt x="26315" y="9264"/>
                  </a:lnTo>
                  <a:lnTo>
                    <a:pt x="73379" y="9525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997"/>
            <p:cNvSpPr/>
            <p:nvPr>
              <p:custDataLst>
                <p:tags r:id="rId325"/>
              </p:custDataLst>
            </p:nvPr>
          </p:nvSpPr>
          <p:spPr>
            <a:xfrm>
              <a:off x="4810125" y="29051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9133" y="0"/>
                  </a:lnTo>
                  <a:lnTo>
                    <a:pt x="17692" y="8201"/>
                  </a:lnTo>
                  <a:lnTo>
                    <a:pt x="23704" y="9133"/>
                  </a:lnTo>
                  <a:lnTo>
                    <a:pt x="68921" y="9524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4" name="SMARTInkShape-Group256"/>
          <p:cNvGrpSpPr/>
          <p:nvPr/>
        </p:nvGrpSpPr>
        <p:grpSpPr>
          <a:xfrm>
            <a:off x="5181635" y="2676525"/>
            <a:ext cx="1866817" cy="457201"/>
            <a:chOff x="5181635" y="2676525"/>
            <a:chExt cx="1866817" cy="457201"/>
          </a:xfrm>
        </p:grpSpPr>
        <p:sp>
          <p:nvSpPr>
            <p:cNvPr id="150" name="SMARTInkShape-998"/>
            <p:cNvSpPr/>
            <p:nvPr>
              <p:custDataLst>
                <p:tags r:id="rId319"/>
              </p:custDataLst>
            </p:nvPr>
          </p:nvSpPr>
          <p:spPr>
            <a:xfrm>
              <a:off x="5181635" y="2676525"/>
              <a:ext cx="152366" cy="290944"/>
            </a:xfrm>
            <a:custGeom>
              <a:avLst/>
              <a:gdLst/>
              <a:ahLst/>
              <a:cxnLst/>
              <a:rect l="0" t="0" r="0" b="0"/>
              <a:pathLst>
                <a:path w="152366" h="290944">
                  <a:moveTo>
                    <a:pt x="85690" y="152400"/>
                  </a:moveTo>
                  <a:lnTo>
                    <a:pt x="85690" y="152400"/>
                  </a:lnTo>
                  <a:lnTo>
                    <a:pt x="68081" y="152400"/>
                  </a:lnTo>
                  <a:lnTo>
                    <a:pt x="67600" y="153458"/>
                  </a:lnTo>
                  <a:lnTo>
                    <a:pt x="67067" y="157456"/>
                  </a:lnTo>
                  <a:lnTo>
                    <a:pt x="65866" y="158946"/>
                  </a:lnTo>
                  <a:lnTo>
                    <a:pt x="61710" y="160601"/>
                  </a:lnTo>
                  <a:lnTo>
                    <a:pt x="60178" y="162101"/>
                  </a:lnTo>
                  <a:lnTo>
                    <a:pt x="58476" y="166589"/>
                  </a:lnTo>
                  <a:lnTo>
                    <a:pt x="56965" y="168209"/>
                  </a:lnTo>
                  <a:lnTo>
                    <a:pt x="52462" y="170010"/>
                  </a:lnTo>
                  <a:lnTo>
                    <a:pt x="50838" y="171548"/>
                  </a:lnTo>
                  <a:lnTo>
                    <a:pt x="49034" y="176080"/>
                  </a:lnTo>
                  <a:lnTo>
                    <a:pt x="47495" y="177712"/>
                  </a:lnTo>
                  <a:lnTo>
                    <a:pt x="34459" y="185602"/>
                  </a:lnTo>
                  <a:lnTo>
                    <a:pt x="31171" y="191146"/>
                  </a:lnTo>
                  <a:lnTo>
                    <a:pt x="28651" y="197137"/>
                  </a:lnTo>
                  <a:lnTo>
                    <a:pt x="12133" y="219092"/>
                  </a:lnTo>
                  <a:lnTo>
                    <a:pt x="9838" y="234952"/>
                  </a:lnTo>
                  <a:lnTo>
                    <a:pt x="9645" y="241301"/>
                  </a:lnTo>
                  <a:lnTo>
                    <a:pt x="6736" y="247651"/>
                  </a:lnTo>
                  <a:lnTo>
                    <a:pt x="2975" y="254000"/>
                  </a:lnTo>
                  <a:lnTo>
                    <a:pt x="560" y="266700"/>
                  </a:lnTo>
                  <a:lnTo>
                    <a:pt x="0" y="280724"/>
                  </a:lnTo>
                  <a:lnTo>
                    <a:pt x="1046" y="282399"/>
                  </a:lnTo>
                  <a:lnTo>
                    <a:pt x="2802" y="283517"/>
                  </a:lnTo>
                  <a:lnTo>
                    <a:pt x="5031" y="284261"/>
                  </a:lnTo>
                  <a:lnTo>
                    <a:pt x="6518" y="285816"/>
                  </a:lnTo>
                  <a:lnTo>
                    <a:pt x="8609" y="290943"/>
                  </a:lnTo>
                  <a:lnTo>
                    <a:pt x="8904" y="290271"/>
                  </a:lnTo>
                  <a:lnTo>
                    <a:pt x="9099" y="288764"/>
                  </a:lnTo>
                  <a:lnTo>
                    <a:pt x="10288" y="287759"/>
                  </a:lnTo>
                  <a:lnTo>
                    <a:pt x="17017" y="285287"/>
                  </a:lnTo>
                  <a:lnTo>
                    <a:pt x="41646" y="263091"/>
                  </a:lnTo>
                  <a:lnTo>
                    <a:pt x="52962" y="244194"/>
                  </a:lnTo>
                  <a:lnTo>
                    <a:pt x="56295" y="229171"/>
                  </a:lnTo>
                  <a:lnTo>
                    <a:pt x="57808" y="221446"/>
                  </a:lnTo>
                  <a:lnTo>
                    <a:pt x="65268" y="198207"/>
                  </a:lnTo>
                  <a:lnTo>
                    <a:pt x="64667" y="194580"/>
                  </a:lnTo>
                  <a:lnTo>
                    <a:pt x="58921" y="178332"/>
                  </a:lnTo>
                  <a:lnTo>
                    <a:pt x="56295" y="156481"/>
                  </a:lnTo>
                  <a:lnTo>
                    <a:pt x="46801" y="143054"/>
                  </a:lnTo>
                  <a:lnTo>
                    <a:pt x="41947" y="136605"/>
                  </a:lnTo>
                  <a:lnTo>
                    <a:pt x="36010" y="123841"/>
                  </a:lnTo>
                  <a:lnTo>
                    <a:pt x="33520" y="120660"/>
                  </a:lnTo>
                  <a:lnTo>
                    <a:pt x="27931" y="117127"/>
                  </a:lnTo>
                  <a:lnTo>
                    <a:pt x="21919" y="114498"/>
                  </a:lnTo>
                  <a:lnTo>
                    <a:pt x="15720" y="109802"/>
                  </a:lnTo>
                  <a:lnTo>
                    <a:pt x="12259" y="104187"/>
                  </a:lnTo>
                  <a:lnTo>
                    <a:pt x="10037" y="97015"/>
                  </a:lnTo>
                  <a:lnTo>
                    <a:pt x="8797" y="96427"/>
                  </a:lnTo>
                  <a:lnTo>
                    <a:pt x="4596" y="95773"/>
                  </a:lnTo>
                  <a:lnTo>
                    <a:pt x="3052" y="94541"/>
                  </a:lnTo>
                  <a:lnTo>
                    <a:pt x="371" y="87095"/>
                  </a:lnTo>
                  <a:lnTo>
                    <a:pt x="7557" y="75544"/>
                  </a:lnTo>
                  <a:lnTo>
                    <a:pt x="8202" y="72588"/>
                  </a:lnTo>
                  <a:lnTo>
                    <a:pt x="9690" y="70617"/>
                  </a:lnTo>
                  <a:lnTo>
                    <a:pt x="55005" y="31726"/>
                  </a:lnTo>
                  <a:lnTo>
                    <a:pt x="70013" y="23276"/>
                  </a:lnTo>
                  <a:lnTo>
                    <a:pt x="113625" y="7365"/>
                  </a:lnTo>
                  <a:lnTo>
                    <a:pt x="120330" y="3273"/>
                  </a:lnTo>
                  <a:lnTo>
                    <a:pt x="133259" y="647"/>
                  </a:lnTo>
                  <a:lnTo>
                    <a:pt x="1523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999"/>
            <p:cNvSpPr/>
            <p:nvPr>
              <p:custDataLst>
                <p:tags r:id="rId320"/>
              </p:custDataLst>
            </p:nvPr>
          </p:nvSpPr>
          <p:spPr>
            <a:xfrm>
              <a:off x="5334000" y="2762265"/>
              <a:ext cx="971551" cy="171421"/>
            </a:xfrm>
            <a:custGeom>
              <a:avLst/>
              <a:gdLst/>
              <a:ahLst/>
              <a:cxnLst/>
              <a:rect l="0" t="0" r="0" b="0"/>
              <a:pathLst>
                <a:path w="971551" h="171421">
                  <a:moveTo>
                    <a:pt x="9525" y="57135"/>
                  </a:moveTo>
                  <a:lnTo>
                    <a:pt x="9525" y="57135"/>
                  </a:lnTo>
                  <a:lnTo>
                    <a:pt x="1324" y="65336"/>
                  </a:lnTo>
                  <a:lnTo>
                    <a:pt x="392" y="71324"/>
                  </a:lnTo>
                  <a:lnTo>
                    <a:pt x="2" y="117664"/>
                  </a:lnTo>
                  <a:lnTo>
                    <a:pt x="0" y="165075"/>
                  </a:lnTo>
                  <a:lnTo>
                    <a:pt x="0" y="171270"/>
                  </a:lnTo>
                  <a:lnTo>
                    <a:pt x="8201" y="171420"/>
                  </a:lnTo>
                  <a:lnTo>
                    <a:pt x="16868" y="164886"/>
                  </a:lnTo>
                  <a:lnTo>
                    <a:pt x="22666" y="163233"/>
                  </a:lnTo>
                  <a:lnTo>
                    <a:pt x="24636" y="161733"/>
                  </a:lnTo>
                  <a:lnTo>
                    <a:pt x="50919" y="115932"/>
                  </a:lnTo>
                  <a:lnTo>
                    <a:pt x="73383" y="85898"/>
                  </a:lnTo>
                  <a:lnTo>
                    <a:pt x="80700" y="67991"/>
                  </a:lnTo>
                  <a:lnTo>
                    <a:pt x="83433" y="64372"/>
                  </a:lnTo>
                  <a:lnTo>
                    <a:pt x="91279" y="58221"/>
                  </a:lnTo>
                  <a:lnTo>
                    <a:pt x="93485" y="53031"/>
                  </a:lnTo>
                  <a:lnTo>
                    <a:pt x="95246" y="38132"/>
                  </a:lnTo>
                  <a:lnTo>
                    <a:pt x="95250" y="60752"/>
                  </a:lnTo>
                  <a:lnTo>
                    <a:pt x="94192" y="62721"/>
                  </a:lnTo>
                  <a:lnTo>
                    <a:pt x="92428" y="64034"/>
                  </a:lnTo>
                  <a:lnTo>
                    <a:pt x="90194" y="64909"/>
                  </a:lnTo>
                  <a:lnTo>
                    <a:pt x="88705" y="66551"/>
                  </a:lnTo>
                  <a:lnTo>
                    <a:pt x="87049" y="71198"/>
                  </a:lnTo>
                  <a:lnTo>
                    <a:pt x="84929" y="82804"/>
                  </a:lnTo>
                  <a:lnTo>
                    <a:pt x="79256" y="92140"/>
                  </a:lnTo>
                  <a:lnTo>
                    <a:pt x="76804" y="104776"/>
                  </a:lnTo>
                  <a:lnTo>
                    <a:pt x="76235" y="121929"/>
                  </a:lnTo>
                  <a:lnTo>
                    <a:pt x="82753" y="131043"/>
                  </a:lnTo>
                  <a:lnTo>
                    <a:pt x="85334" y="141095"/>
                  </a:lnTo>
                  <a:lnTo>
                    <a:pt x="86523" y="141683"/>
                  </a:lnTo>
                  <a:lnTo>
                    <a:pt x="90665" y="142337"/>
                  </a:lnTo>
                  <a:lnTo>
                    <a:pt x="92194" y="143569"/>
                  </a:lnTo>
                  <a:lnTo>
                    <a:pt x="94847" y="151015"/>
                  </a:lnTo>
                  <a:lnTo>
                    <a:pt x="97893" y="148954"/>
                  </a:lnTo>
                  <a:lnTo>
                    <a:pt x="100187" y="146923"/>
                  </a:lnTo>
                  <a:lnTo>
                    <a:pt x="105558" y="144666"/>
                  </a:lnTo>
                  <a:lnTo>
                    <a:pt x="108472" y="144064"/>
                  </a:lnTo>
                  <a:lnTo>
                    <a:pt x="110415" y="142604"/>
                  </a:lnTo>
                  <a:lnTo>
                    <a:pt x="118844" y="129708"/>
                  </a:lnTo>
                  <a:lnTo>
                    <a:pt x="164994" y="92056"/>
                  </a:lnTo>
                  <a:lnTo>
                    <a:pt x="202254" y="57723"/>
                  </a:lnTo>
                  <a:lnTo>
                    <a:pt x="227959" y="40959"/>
                  </a:lnTo>
                  <a:lnTo>
                    <a:pt x="234665" y="38304"/>
                  </a:lnTo>
                  <a:lnTo>
                    <a:pt x="244390" y="31917"/>
                  </a:lnTo>
                  <a:lnTo>
                    <a:pt x="253975" y="29555"/>
                  </a:lnTo>
                  <a:lnTo>
                    <a:pt x="283869" y="28571"/>
                  </a:lnTo>
                  <a:lnTo>
                    <a:pt x="284496" y="29626"/>
                  </a:lnTo>
                  <a:lnTo>
                    <a:pt x="285192" y="33620"/>
                  </a:lnTo>
                  <a:lnTo>
                    <a:pt x="286437" y="35108"/>
                  </a:lnTo>
                  <a:lnTo>
                    <a:pt x="293903" y="37693"/>
                  </a:lnTo>
                  <a:lnTo>
                    <a:pt x="294665" y="40733"/>
                  </a:lnTo>
                  <a:lnTo>
                    <a:pt x="295275" y="47610"/>
                  </a:lnTo>
                  <a:lnTo>
                    <a:pt x="277559" y="29894"/>
                  </a:lnTo>
                  <a:lnTo>
                    <a:pt x="268141" y="28677"/>
                  </a:lnTo>
                  <a:lnTo>
                    <a:pt x="262071" y="28595"/>
                  </a:lnTo>
                  <a:lnTo>
                    <a:pt x="260439" y="29641"/>
                  </a:lnTo>
                  <a:lnTo>
                    <a:pt x="259350" y="31398"/>
                  </a:lnTo>
                  <a:lnTo>
                    <a:pt x="258626" y="33627"/>
                  </a:lnTo>
                  <a:lnTo>
                    <a:pt x="257084" y="35113"/>
                  </a:lnTo>
                  <a:lnTo>
                    <a:pt x="252548" y="36764"/>
                  </a:lnTo>
                  <a:lnTo>
                    <a:pt x="250915" y="38263"/>
                  </a:lnTo>
                  <a:lnTo>
                    <a:pt x="240302" y="57331"/>
                  </a:lnTo>
                  <a:lnTo>
                    <a:pt x="228869" y="102460"/>
                  </a:lnTo>
                  <a:lnTo>
                    <a:pt x="228636" y="125637"/>
                  </a:lnTo>
                  <a:lnTo>
                    <a:pt x="231438" y="132736"/>
                  </a:lnTo>
                  <a:lnTo>
                    <a:pt x="242790" y="147324"/>
                  </a:lnTo>
                  <a:lnTo>
                    <a:pt x="248312" y="150136"/>
                  </a:lnTo>
                  <a:lnTo>
                    <a:pt x="260481" y="151941"/>
                  </a:lnTo>
                  <a:lnTo>
                    <a:pt x="266758" y="149366"/>
                  </a:lnTo>
                  <a:lnTo>
                    <a:pt x="273076" y="145751"/>
                  </a:lnTo>
                  <a:lnTo>
                    <a:pt x="282582" y="142658"/>
                  </a:lnTo>
                  <a:lnTo>
                    <a:pt x="308172" y="125631"/>
                  </a:lnTo>
                  <a:lnTo>
                    <a:pt x="330997" y="99267"/>
                  </a:lnTo>
                  <a:lnTo>
                    <a:pt x="346193" y="88080"/>
                  </a:lnTo>
                  <a:lnTo>
                    <a:pt x="364168" y="68696"/>
                  </a:lnTo>
                  <a:lnTo>
                    <a:pt x="408155" y="34945"/>
                  </a:lnTo>
                  <a:lnTo>
                    <a:pt x="420914" y="30452"/>
                  </a:lnTo>
                  <a:lnTo>
                    <a:pt x="455307" y="28575"/>
                  </a:lnTo>
                  <a:lnTo>
                    <a:pt x="464431" y="35109"/>
                  </a:lnTo>
                  <a:lnTo>
                    <a:pt x="470292" y="36762"/>
                  </a:lnTo>
                  <a:lnTo>
                    <a:pt x="472278" y="38262"/>
                  </a:lnTo>
                  <a:lnTo>
                    <a:pt x="474485" y="42750"/>
                  </a:lnTo>
                  <a:lnTo>
                    <a:pt x="475727" y="51226"/>
                  </a:lnTo>
                  <a:lnTo>
                    <a:pt x="476960" y="53196"/>
                  </a:lnTo>
                  <a:lnTo>
                    <a:pt x="478839" y="54509"/>
                  </a:lnTo>
                  <a:lnTo>
                    <a:pt x="484406" y="56616"/>
                  </a:lnTo>
                  <a:lnTo>
                    <a:pt x="485166" y="59727"/>
                  </a:lnTo>
                  <a:lnTo>
                    <a:pt x="485655" y="65291"/>
                  </a:lnTo>
                  <a:lnTo>
                    <a:pt x="486753" y="65747"/>
                  </a:lnTo>
                  <a:lnTo>
                    <a:pt x="494905" y="66625"/>
                  </a:lnTo>
                  <a:lnTo>
                    <a:pt x="495183" y="61593"/>
                  </a:lnTo>
                  <a:lnTo>
                    <a:pt x="494164" y="60107"/>
                  </a:lnTo>
                  <a:lnTo>
                    <a:pt x="492426" y="59116"/>
                  </a:lnTo>
                  <a:lnTo>
                    <a:pt x="487088" y="57526"/>
                  </a:lnTo>
                  <a:lnTo>
                    <a:pt x="486359" y="54487"/>
                  </a:lnTo>
                  <a:lnTo>
                    <a:pt x="486165" y="52195"/>
                  </a:lnTo>
                  <a:lnTo>
                    <a:pt x="484977" y="50666"/>
                  </a:lnTo>
                  <a:lnTo>
                    <a:pt x="480834" y="48968"/>
                  </a:lnTo>
                  <a:lnTo>
                    <a:pt x="479306" y="47457"/>
                  </a:lnTo>
                  <a:lnTo>
                    <a:pt x="477608" y="42956"/>
                  </a:lnTo>
                  <a:lnTo>
                    <a:pt x="476097" y="41332"/>
                  </a:lnTo>
                  <a:lnTo>
                    <a:pt x="471596" y="39528"/>
                  </a:lnTo>
                  <a:lnTo>
                    <a:pt x="469972" y="37989"/>
                  </a:lnTo>
                  <a:lnTo>
                    <a:pt x="468168" y="33456"/>
                  </a:lnTo>
                  <a:lnTo>
                    <a:pt x="466629" y="31824"/>
                  </a:lnTo>
                  <a:lnTo>
                    <a:pt x="462096" y="30011"/>
                  </a:lnTo>
                  <a:lnTo>
                    <a:pt x="434572" y="28571"/>
                  </a:lnTo>
                  <a:lnTo>
                    <a:pt x="432589" y="29626"/>
                  </a:lnTo>
                  <a:lnTo>
                    <a:pt x="431268" y="31387"/>
                  </a:lnTo>
                  <a:lnTo>
                    <a:pt x="429147" y="36762"/>
                  </a:lnTo>
                  <a:lnTo>
                    <a:pt x="423723" y="42750"/>
                  </a:lnTo>
                  <a:lnTo>
                    <a:pt x="418333" y="45450"/>
                  </a:lnTo>
                  <a:lnTo>
                    <a:pt x="415413" y="46170"/>
                  </a:lnTo>
                  <a:lnTo>
                    <a:pt x="413468" y="47708"/>
                  </a:lnTo>
                  <a:lnTo>
                    <a:pt x="402264" y="66852"/>
                  </a:lnTo>
                  <a:lnTo>
                    <a:pt x="401526" y="69963"/>
                  </a:lnTo>
                  <a:lnTo>
                    <a:pt x="393796" y="83619"/>
                  </a:lnTo>
                  <a:lnTo>
                    <a:pt x="390563" y="126869"/>
                  </a:lnTo>
                  <a:lnTo>
                    <a:pt x="393364" y="133284"/>
                  </a:lnTo>
                  <a:lnTo>
                    <a:pt x="404715" y="147356"/>
                  </a:lnTo>
                  <a:lnTo>
                    <a:pt x="410237" y="150150"/>
                  </a:lnTo>
                  <a:lnTo>
                    <a:pt x="413192" y="150895"/>
                  </a:lnTo>
                  <a:lnTo>
                    <a:pt x="426596" y="158637"/>
                  </a:lnTo>
                  <a:lnTo>
                    <a:pt x="449538" y="161478"/>
                  </a:lnTo>
                  <a:lnTo>
                    <a:pt x="493580" y="147710"/>
                  </a:lnTo>
                  <a:lnTo>
                    <a:pt x="536660" y="126897"/>
                  </a:lnTo>
                  <a:lnTo>
                    <a:pt x="584026" y="98408"/>
                  </a:lnTo>
                  <a:lnTo>
                    <a:pt x="631394" y="63485"/>
                  </a:lnTo>
                  <a:lnTo>
                    <a:pt x="655332" y="39966"/>
                  </a:lnTo>
                  <a:lnTo>
                    <a:pt x="656384" y="36099"/>
                  </a:lnTo>
                  <a:lnTo>
                    <a:pt x="657210" y="20490"/>
                  </a:lnTo>
                  <a:lnTo>
                    <a:pt x="656156" y="20005"/>
                  </a:lnTo>
                  <a:lnTo>
                    <a:pt x="625044" y="19036"/>
                  </a:lnTo>
                  <a:lnTo>
                    <a:pt x="623070" y="20094"/>
                  </a:lnTo>
                  <a:lnTo>
                    <a:pt x="621755" y="21858"/>
                  </a:lnTo>
                  <a:lnTo>
                    <a:pt x="620878" y="24092"/>
                  </a:lnTo>
                  <a:lnTo>
                    <a:pt x="619235" y="25581"/>
                  </a:lnTo>
                  <a:lnTo>
                    <a:pt x="614588" y="27236"/>
                  </a:lnTo>
                  <a:lnTo>
                    <a:pt x="612925" y="28736"/>
                  </a:lnTo>
                  <a:lnTo>
                    <a:pt x="602255" y="47806"/>
                  </a:lnTo>
                  <a:lnTo>
                    <a:pt x="601529" y="50916"/>
                  </a:lnTo>
                  <a:lnTo>
                    <a:pt x="592727" y="66677"/>
                  </a:lnTo>
                  <a:lnTo>
                    <a:pt x="590587" y="93354"/>
                  </a:lnTo>
                  <a:lnTo>
                    <a:pt x="597103" y="102468"/>
                  </a:lnTo>
                  <a:lnTo>
                    <a:pt x="598754" y="108327"/>
                  </a:lnTo>
                  <a:lnTo>
                    <a:pt x="600253" y="110313"/>
                  </a:lnTo>
                  <a:lnTo>
                    <a:pt x="617374" y="122331"/>
                  </a:lnTo>
                  <a:lnTo>
                    <a:pt x="650602" y="123772"/>
                  </a:lnTo>
                  <a:lnTo>
                    <a:pt x="657104" y="120971"/>
                  </a:lnTo>
                  <a:lnTo>
                    <a:pt x="704261" y="85688"/>
                  </a:lnTo>
                  <a:lnTo>
                    <a:pt x="749032" y="41521"/>
                  </a:lnTo>
                  <a:lnTo>
                    <a:pt x="757687" y="31813"/>
                  </a:lnTo>
                  <a:lnTo>
                    <a:pt x="763970" y="19050"/>
                  </a:lnTo>
                  <a:lnTo>
                    <a:pt x="768167" y="12692"/>
                  </a:lnTo>
                  <a:lnTo>
                    <a:pt x="770032" y="6338"/>
                  </a:lnTo>
                  <a:lnTo>
                    <a:pt x="771589" y="4220"/>
                  </a:lnTo>
                  <a:lnTo>
                    <a:pt x="773684" y="2808"/>
                  </a:lnTo>
                  <a:lnTo>
                    <a:pt x="781012" y="0"/>
                  </a:lnTo>
                  <a:lnTo>
                    <a:pt x="781050" y="22375"/>
                  </a:lnTo>
                  <a:lnTo>
                    <a:pt x="778228" y="28633"/>
                  </a:lnTo>
                  <a:lnTo>
                    <a:pt x="774505" y="34943"/>
                  </a:lnTo>
                  <a:lnTo>
                    <a:pt x="772113" y="47616"/>
                  </a:lnTo>
                  <a:lnTo>
                    <a:pt x="771918" y="50789"/>
                  </a:lnTo>
                  <a:lnTo>
                    <a:pt x="768877" y="57137"/>
                  </a:lnTo>
                  <a:lnTo>
                    <a:pt x="766585" y="60311"/>
                  </a:lnTo>
                  <a:lnTo>
                    <a:pt x="763358" y="74892"/>
                  </a:lnTo>
                  <a:lnTo>
                    <a:pt x="762119" y="98018"/>
                  </a:lnTo>
                  <a:lnTo>
                    <a:pt x="761021" y="100265"/>
                  </a:lnTo>
                  <a:lnTo>
                    <a:pt x="759230" y="101763"/>
                  </a:lnTo>
                  <a:lnTo>
                    <a:pt x="756978" y="102762"/>
                  </a:lnTo>
                  <a:lnTo>
                    <a:pt x="755478" y="104486"/>
                  </a:lnTo>
                  <a:lnTo>
                    <a:pt x="753809" y="109225"/>
                  </a:lnTo>
                  <a:lnTo>
                    <a:pt x="752478" y="131965"/>
                  </a:lnTo>
                  <a:lnTo>
                    <a:pt x="752475" y="125014"/>
                  </a:lnTo>
                  <a:lnTo>
                    <a:pt x="759020" y="116444"/>
                  </a:lnTo>
                  <a:lnTo>
                    <a:pt x="761117" y="107634"/>
                  </a:lnTo>
                  <a:lnTo>
                    <a:pt x="761607" y="101451"/>
                  </a:lnTo>
                  <a:lnTo>
                    <a:pt x="764648" y="95176"/>
                  </a:lnTo>
                  <a:lnTo>
                    <a:pt x="806809" y="47610"/>
                  </a:lnTo>
                  <a:lnTo>
                    <a:pt x="809432" y="41260"/>
                  </a:lnTo>
                  <a:lnTo>
                    <a:pt x="814126" y="34910"/>
                  </a:lnTo>
                  <a:lnTo>
                    <a:pt x="819739" y="31382"/>
                  </a:lnTo>
                  <a:lnTo>
                    <a:pt x="825762" y="28756"/>
                  </a:lnTo>
                  <a:lnTo>
                    <a:pt x="835103" y="22386"/>
                  </a:lnTo>
                  <a:lnTo>
                    <a:pt x="844573" y="20028"/>
                  </a:lnTo>
                  <a:lnTo>
                    <a:pt x="885421" y="19035"/>
                  </a:lnTo>
                  <a:lnTo>
                    <a:pt x="868212" y="19035"/>
                  </a:lnTo>
                  <a:lnTo>
                    <a:pt x="859455" y="25581"/>
                  </a:lnTo>
                  <a:lnTo>
                    <a:pt x="849478" y="28168"/>
                  </a:lnTo>
                  <a:lnTo>
                    <a:pt x="840467" y="35029"/>
                  </a:lnTo>
                  <a:lnTo>
                    <a:pt x="834621" y="36727"/>
                  </a:lnTo>
                  <a:lnTo>
                    <a:pt x="832639" y="38238"/>
                  </a:lnTo>
                  <a:lnTo>
                    <a:pt x="828791" y="44363"/>
                  </a:lnTo>
                  <a:lnTo>
                    <a:pt x="815572" y="52239"/>
                  </a:lnTo>
                  <a:lnTo>
                    <a:pt x="812268" y="57781"/>
                  </a:lnTo>
                  <a:lnTo>
                    <a:pt x="810147" y="64906"/>
                  </a:lnTo>
                  <a:lnTo>
                    <a:pt x="803182" y="73918"/>
                  </a:lnTo>
                  <a:lnTo>
                    <a:pt x="800506" y="83948"/>
                  </a:lnTo>
                  <a:lnTo>
                    <a:pt x="800100" y="103397"/>
                  </a:lnTo>
                  <a:lnTo>
                    <a:pt x="801159" y="103852"/>
                  </a:lnTo>
                  <a:lnTo>
                    <a:pt x="822766" y="104749"/>
                  </a:lnTo>
                  <a:lnTo>
                    <a:pt x="828871" y="101933"/>
                  </a:lnTo>
                  <a:lnTo>
                    <a:pt x="835112" y="98212"/>
                  </a:lnTo>
                  <a:lnTo>
                    <a:pt x="844576" y="95058"/>
                  </a:lnTo>
                  <a:lnTo>
                    <a:pt x="854082" y="88950"/>
                  </a:lnTo>
                  <a:lnTo>
                    <a:pt x="879672" y="78390"/>
                  </a:lnTo>
                  <a:lnTo>
                    <a:pt x="891293" y="70606"/>
                  </a:lnTo>
                  <a:lnTo>
                    <a:pt x="904700" y="64617"/>
                  </a:lnTo>
                  <a:lnTo>
                    <a:pt x="930268" y="42238"/>
                  </a:lnTo>
                  <a:lnTo>
                    <a:pt x="942974" y="36083"/>
                  </a:lnTo>
                  <a:lnTo>
                    <a:pt x="951942" y="29000"/>
                  </a:lnTo>
                  <a:lnTo>
                    <a:pt x="971147" y="28560"/>
                  </a:lnTo>
                  <a:lnTo>
                    <a:pt x="971550" y="73090"/>
                  </a:lnTo>
                  <a:lnTo>
                    <a:pt x="971550" y="79396"/>
                  </a:lnTo>
                  <a:lnTo>
                    <a:pt x="968728" y="85726"/>
                  </a:lnTo>
                  <a:lnTo>
                    <a:pt x="965005" y="92067"/>
                  </a:lnTo>
                  <a:lnTo>
                    <a:pt x="952927" y="131061"/>
                  </a:lnTo>
                  <a:lnTo>
                    <a:pt x="946038" y="140490"/>
                  </a:lnTo>
                  <a:lnTo>
                    <a:pt x="943011" y="152229"/>
                  </a:lnTo>
                  <a:lnTo>
                    <a:pt x="942986" y="147282"/>
                  </a:lnTo>
                  <a:lnTo>
                    <a:pt x="944040" y="145808"/>
                  </a:lnTo>
                  <a:lnTo>
                    <a:pt x="948035" y="144171"/>
                  </a:lnTo>
                  <a:lnTo>
                    <a:pt x="949523" y="142676"/>
                  </a:lnTo>
                  <a:lnTo>
                    <a:pt x="951177" y="138192"/>
                  </a:lnTo>
                  <a:lnTo>
                    <a:pt x="953481" y="117373"/>
                  </a:lnTo>
                  <a:lnTo>
                    <a:pt x="960024" y="104743"/>
                  </a:lnTo>
                  <a:lnTo>
                    <a:pt x="962820" y="88883"/>
                  </a:lnTo>
                  <a:lnTo>
                    <a:pt x="969512" y="76184"/>
                  </a:lnTo>
                  <a:lnTo>
                    <a:pt x="971550" y="476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000"/>
            <p:cNvSpPr/>
            <p:nvPr>
              <p:custDataLst>
                <p:tags r:id="rId321"/>
              </p:custDataLst>
            </p:nvPr>
          </p:nvSpPr>
          <p:spPr>
            <a:xfrm>
              <a:off x="6324600" y="2695695"/>
              <a:ext cx="85726" cy="438031"/>
            </a:xfrm>
            <a:custGeom>
              <a:avLst/>
              <a:gdLst/>
              <a:ahLst/>
              <a:cxnLst/>
              <a:rect l="0" t="0" r="0" b="0"/>
              <a:pathLst>
                <a:path w="85726" h="438031">
                  <a:moveTo>
                    <a:pt x="0" y="37980"/>
                  </a:moveTo>
                  <a:lnTo>
                    <a:pt x="0" y="37980"/>
                  </a:lnTo>
                  <a:lnTo>
                    <a:pt x="5056" y="32924"/>
                  </a:lnTo>
                  <a:lnTo>
                    <a:pt x="10361" y="30441"/>
                  </a:lnTo>
                  <a:lnTo>
                    <a:pt x="13257" y="29779"/>
                  </a:lnTo>
                  <a:lnTo>
                    <a:pt x="28648" y="21090"/>
                  </a:lnTo>
                  <a:lnTo>
                    <a:pt x="31798" y="20370"/>
                  </a:lnTo>
                  <a:lnTo>
                    <a:pt x="47632" y="11581"/>
                  </a:lnTo>
                  <a:lnTo>
                    <a:pt x="55270" y="9835"/>
                  </a:lnTo>
                  <a:lnTo>
                    <a:pt x="65186" y="1242"/>
                  </a:lnTo>
                  <a:lnTo>
                    <a:pt x="74745" y="0"/>
                  </a:lnTo>
                  <a:lnTo>
                    <a:pt x="75230" y="1018"/>
                  </a:lnTo>
                  <a:lnTo>
                    <a:pt x="76189" y="17491"/>
                  </a:lnTo>
                  <a:lnTo>
                    <a:pt x="82744" y="26250"/>
                  </a:lnTo>
                  <a:lnTo>
                    <a:pt x="84842" y="35093"/>
                  </a:lnTo>
                  <a:lnTo>
                    <a:pt x="85709" y="78319"/>
                  </a:lnTo>
                  <a:lnTo>
                    <a:pt x="85725" y="120661"/>
                  </a:lnTo>
                  <a:lnTo>
                    <a:pt x="77083" y="164988"/>
                  </a:lnTo>
                  <a:lnTo>
                    <a:pt x="75219" y="203081"/>
                  </a:lnTo>
                  <a:lnTo>
                    <a:pt x="67564" y="242238"/>
                  </a:lnTo>
                  <a:lnTo>
                    <a:pt x="63905" y="289850"/>
                  </a:lnTo>
                  <a:lnTo>
                    <a:pt x="58039" y="326206"/>
                  </a:lnTo>
                  <a:lnTo>
                    <a:pt x="56355" y="345748"/>
                  </a:lnTo>
                  <a:lnTo>
                    <a:pt x="42971" y="388546"/>
                  </a:lnTo>
                  <a:lnTo>
                    <a:pt x="39062" y="406344"/>
                  </a:lnTo>
                  <a:lnTo>
                    <a:pt x="37327" y="422056"/>
                  </a:lnTo>
                  <a:lnTo>
                    <a:pt x="28575" y="4380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001"/>
            <p:cNvSpPr/>
            <p:nvPr>
              <p:custDataLst>
                <p:tags r:id="rId322"/>
              </p:custDataLst>
            </p:nvPr>
          </p:nvSpPr>
          <p:spPr>
            <a:xfrm>
              <a:off x="6335449" y="2715056"/>
              <a:ext cx="713003" cy="171020"/>
            </a:xfrm>
            <a:custGeom>
              <a:avLst/>
              <a:gdLst/>
              <a:ahLst/>
              <a:cxnLst/>
              <a:rect l="0" t="0" r="0" b="0"/>
              <a:pathLst>
                <a:path w="713003" h="171020">
                  <a:moveTo>
                    <a:pt x="8201" y="171019"/>
                  </a:moveTo>
                  <a:lnTo>
                    <a:pt x="8201" y="171019"/>
                  </a:lnTo>
                  <a:lnTo>
                    <a:pt x="8201" y="139220"/>
                  </a:lnTo>
                  <a:lnTo>
                    <a:pt x="5379" y="132897"/>
                  </a:lnTo>
                  <a:lnTo>
                    <a:pt x="1656" y="126559"/>
                  </a:lnTo>
                  <a:lnTo>
                    <a:pt x="0" y="120215"/>
                  </a:lnTo>
                  <a:lnTo>
                    <a:pt x="617" y="118100"/>
                  </a:lnTo>
                  <a:lnTo>
                    <a:pt x="2087" y="116690"/>
                  </a:lnTo>
                  <a:lnTo>
                    <a:pt x="4125" y="115750"/>
                  </a:lnTo>
                  <a:lnTo>
                    <a:pt x="5484" y="114064"/>
                  </a:lnTo>
                  <a:lnTo>
                    <a:pt x="10487" y="103755"/>
                  </a:lnTo>
                  <a:lnTo>
                    <a:pt x="23319" y="88391"/>
                  </a:lnTo>
                  <a:lnTo>
                    <a:pt x="25503" y="82085"/>
                  </a:lnTo>
                  <a:lnTo>
                    <a:pt x="32119" y="75754"/>
                  </a:lnTo>
                  <a:lnTo>
                    <a:pt x="39998" y="69412"/>
                  </a:lnTo>
                  <a:lnTo>
                    <a:pt x="43500" y="63066"/>
                  </a:lnTo>
                  <a:lnTo>
                    <a:pt x="46550" y="60950"/>
                  </a:lnTo>
                  <a:lnTo>
                    <a:pt x="63833" y="54733"/>
                  </a:lnTo>
                  <a:lnTo>
                    <a:pt x="71025" y="50544"/>
                  </a:lnTo>
                  <a:lnTo>
                    <a:pt x="84268" y="47855"/>
                  </a:lnTo>
                  <a:lnTo>
                    <a:pt x="131851" y="47199"/>
                  </a:lnTo>
                  <a:lnTo>
                    <a:pt x="135084" y="47197"/>
                  </a:lnTo>
                  <a:lnTo>
                    <a:pt x="141499" y="50018"/>
                  </a:lnTo>
                  <a:lnTo>
                    <a:pt x="164168" y="69860"/>
                  </a:lnTo>
                  <a:lnTo>
                    <a:pt x="167477" y="75965"/>
                  </a:lnTo>
                  <a:lnTo>
                    <a:pt x="169603" y="88508"/>
                  </a:lnTo>
                  <a:lnTo>
                    <a:pt x="170836" y="90612"/>
                  </a:lnTo>
                  <a:lnTo>
                    <a:pt x="172716" y="92014"/>
                  </a:lnTo>
                  <a:lnTo>
                    <a:pt x="175027" y="92949"/>
                  </a:lnTo>
                  <a:lnTo>
                    <a:pt x="176568" y="94631"/>
                  </a:lnTo>
                  <a:lnTo>
                    <a:pt x="178281" y="99321"/>
                  </a:lnTo>
                  <a:lnTo>
                    <a:pt x="179246" y="107912"/>
                  </a:lnTo>
                  <a:lnTo>
                    <a:pt x="176649" y="114044"/>
                  </a:lnTo>
                  <a:lnTo>
                    <a:pt x="173024" y="120297"/>
                  </a:lnTo>
                  <a:lnTo>
                    <a:pt x="170508" y="131048"/>
                  </a:lnTo>
                  <a:lnTo>
                    <a:pt x="165183" y="137421"/>
                  </a:lnTo>
                  <a:lnTo>
                    <a:pt x="159815" y="140212"/>
                  </a:lnTo>
                  <a:lnTo>
                    <a:pt x="152803" y="142003"/>
                  </a:lnTo>
                  <a:lnTo>
                    <a:pt x="143027" y="150606"/>
                  </a:lnTo>
                  <a:lnTo>
                    <a:pt x="141477" y="150002"/>
                  </a:lnTo>
                  <a:lnTo>
                    <a:pt x="133480" y="143648"/>
                  </a:lnTo>
                  <a:lnTo>
                    <a:pt x="127400" y="142801"/>
                  </a:lnTo>
                  <a:lnTo>
                    <a:pt x="125767" y="141624"/>
                  </a:lnTo>
                  <a:lnTo>
                    <a:pt x="124678" y="139780"/>
                  </a:lnTo>
                  <a:lnTo>
                    <a:pt x="122788" y="132764"/>
                  </a:lnTo>
                  <a:lnTo>
                    <a:pt x="122538" y="119780"/>
                  </a:lnTo>
                  <a:lnTo>
                    <a:pt x="125340" y="113674"/>
                  </a:lnTo>
                  <a:lnTo>
                    <a:pt x="137691" y="96910"/>
                  </a:lnTo>
                  <a:lnTo>
                    <a:pt x="143611" y="77750"/>
                  </a:lnTo>
                  <a:lnTo>
                    <a:pt x="154658" y="63460"/>
                  </a:lnTo>
                  <a:lnTo>
                    <a:pt x="185142" y="41925"/>
                  </a:lnTo>
                  <a:lnTo>
                    <a:pt x="219569" y="29634"/>
                  </a:lnTo>
                  <a:lnTo>
                    <a:pt x="265371" y="28149"/>
                  </a:lnTo>
                  <a:lnTo>
                    <a:pt x="273018" y="28145"/>
                  </a:lnTo>
                  <a:lnTo>
                    <a:pt x="273646" y="29203"/>
                  </a:lnTo>
                  <a:lnTo>
                    <a:pt x="274343" y="33201"/>
                  </a:lnTo>
                  <a:lnTo>
                    <a:pt x="275587" y="34690"/>
                  </a:lnTo>
                  <a:lnTo>
                    <a:pt x="279791" y="36345"/>
                  </a:lnTo>
                  <a:lnTo>
                    <a:pt x="281337" y="37845"/>
                  </a:lnTo>
                  <a:lnTo>
                    <a:pt x="283053" y="42333"/>
                  </a:lnTo>
                  <a:lnTo>
                    <a:pt x="284020" y="50810"/>
                  </a:lnTo>
                  <a:lnTo>
                    <a:pt x="281423" y="56915"/>
                  </a:lnTo>
                  <a:lnTo>
                    <a:pt x="277799" y="63156"/>
                  </a:lnTo>
                  <a:lnTo>
                    <a:pt x="275283" y="73899"/>
                  </a:lnTo>
                  <a:lnTo>
                    <a:pt x="268431" y="83004"/>
                  </a:lnTo>
                  <a:lnTo>
                    <a:pt x="266281" y="91907"/>
                  </a:lnTo>
                  <a:lnTo>
                    <a:pt x="265411" y="111998"/>
                  </a:lnTo>
                  <a:lnTo>
                    <a:pt x="260330" y="118371"/>
                  </a:lnTo>
                  <a:lnTo>
                    <a:pt x="259895" y="120045"/>
                  </a:lnTo>
                  <a:lnTo>
                    <a:pt x="260664" y="121162"/>
                  </a:lnTo>
                  <a:lnTo>
                    <a:pt x="262234" y="121906"/>
                  </a:lnTo>
                  <a:lnTo>
                    <a:pt x="263282" y="123460"/>
                  </a:lnTo>
                  <a:lnTo>
                    <a:pt x="265295" y="132488"/>
                  </a:lnTo>
                  <a:lnTo>
                    <a:pt x="278626" y="132881"/>
                  </a:lnTo>
                  <a:lnTo>
                    <a:pt x="280560" y="131835"/>
                  </a:lnTo>
                  <a:lnTo>
                    <a:pt x="281849" y="130080"/>
                  </a:lnTo>
                  <a:lnTo>
                    <a:pt x="282708" y="127851"/>
                  </a:lnTo>
                  <a:lnTo>
                    <a:pt x="284338" y="126366"/>
                  </a:lnTo>
                  <a:lnTo>
                    <a:pt x="294561" y="121159"/>
                  </a:lnTo>
                  <a:lnTo>
                    <a:pt x="341577" y="75764"/>
                  </a:lnTo>
                  <a:lnTo>
                    <a:pt x="356393" y="59893"/>
                  </a:lnTo>
                  <a:lnTo>
                    <a:pt x="362613" y="47194"/>
                  </a:lnTo>
                  <a:lnTo>
                    <a:pt x="368662" y="39550"/>
                  </a:lnTo>
                  <a:lnTo>
                    <a:pt x="370148" y="28183"/>
                  </a:lnTo>
                  <a:lnTo>
                    <a:pt x="355961" y="42334"/>
                  </a:lnTo>
                  <a:lnTo>
                    <a:pt x="353261" y="47857"/>
                  </a:lnTo>
                  <a:lnTo>
                    <a:pt x="352541" y="50811"/>
                  </a:lnTo>
                  <a:lnTo>
                    <a:pt x="343752" y="66302"/>
                  </a:lnTo>
                  <a:lnTo>
                    <a:pt x="343026" y="69458"/>
                  </a:lnTo>
                  <a:lnTo>
                    <a:pt x="334228" y="85299"/>
                  </a:lnTo>
                  <a:lnTo>
                    <a:pt x="332056" y="123983"/>
                  </a:lnTo>
                  <a:lnTo>
                    <a:pt x="332051" y="132396"/>
                  </a:lnTo>
                  <a:lnTo>
                    <a:pt x="346240" y="132905"/>
                  </a:lnTo>
                  <a:lnTo>
                    <a:pt x="351762" y="130091"/>
                  </a:lnTo>
                  <a:lnTo>
                    <a:pt x="357745" y="126370"/>
                  </a:lnTo>
                  <a:lnTo>
                    <a:pt x="367064" y="123217"/>
                  </a:lnTo>
                  <a:lnTo>
                    <a:pt x="411623" y="88443"/>
                  </a:lnTo>
                  <a:lnTo>
                    <a:pt x="452678" y="51427"/>
                  </a:lnTo>
                  <a:lnTo>
                    <a:pt x="465396" y="45208"/>
                  </a:lnTo>
                  <a:lnTo>
                    <a:pt x="468574" y="42695"/>
                  </a:lnTo>
                  <a:lnTo>
                    <a:pt x="472102" y="37080"/>
                  </a:lnTo>
                  <a:lnTo>
                    <a:pt x="474368" y="29909"/>
                  </a:lnTo>
                  <a:lnTo>
                    <a:pt x="475612" y="29321"/>
                  </a:lnTo>
                  <a:lnTo>
                    <a:pt x="483078" y="28299"/>
                  </a:lnTo>
                  <a:lnTo>
                    <a:pt x="483536" y="29306"/>
                  </a:lnTo>
                  <a:lnTo>
                    <a:pt x="484451" y="56718"/>
                  </a:lnTo>
                  <a:lnTo>
                    <a:pt x="484451" y="39027"/>
                  </a:lnTo>
                  <a:lnTo>
                    <a:pt x="475042" y="28271"/>
                  </a:lnTo>
                  <a:lnTo>
                    <a:pt x="460740" y="28147"/>
                  </a:lnTo>
                  <a:lnTo>
                    <a:pt x="459118" y="29205"/>
                  </a:lnTo>
                  <a:lnTo>
                    <a:pt x="458038" y="30968"/>
                  </a:lnTo>
                  <a:lnTo>
                    <a:pt x="457317" y="33202"/>
                  </a:lnTo>
                  <a:lnTo>
                    <a:pt x="451247" y="41402"/>
                  </a:lnTo>
                  <a:lnTo>
                    <a:pt x="445704" y="44620"/>
                  </a:lnTo>
                  <a:lnTo>
                    <a:pt x="442745" y="45478"/>
                  </a:lnTo>
                  <a:lnTo>
                    <a:pt x="440771" y="47108"/>
                  </a:lnTo>
                  <a:lnTo>
                    <a:pt x="429518" y="66425"/>
                  </a:lnTo>
                  <a:lnTo>
                    <a:pt x="427358" y="94824"/>
                  </a:lnTo>
                  <a:lnTo>
                    <a:pt x="427302" y="112380"/>
                  </a:lnTo>
                  <a:lnTo>
                    <a:pt x="428360" y="112876"/>
                  </a:lnTo>
                  <a:lnTo>
                    <a:pt x="468591" y="113866"/>
                  </a:lnTo>
                  <a:lnTo>
                    <a:pt x="483162" y="108811"/>
                  </a:lnTo>
                  <a:lnTo>
                    <a:pt x="528999" y="78911"/>
                  </a:lnTo>
                  <a:lnTo>
                    <a:pt x="575357" y="50368"/>
                  </a:lnTo>
                  <a:lnTo>
                    <a:pt x="595473" y="32377"/>
                  </a:lnTo>
                  <a:lnTo>
                    <a:pt x="608071" y="27457"/>
                  </a:lnTo>
                  <a:lnTo>
                    <a:pt x="616310" y="19992"/>
                  </a:lnTo>
                  <a:lnTo>
                    <a:pt x="616807" y="20593"/>
                  </a:lnTo>
                  <a:lnTo>
                    <a:pt x="617359" y="24082"/>
                  </a:lnTo>
                  <a:lnTo>
                    <a:pt x="616448" y="25436"/>
                  </a:lnTo>
                  <a:lnTo>
                    <a:pt x="614783" y="26339"/>
                  </a:lnTo>
                  <a:lnTo>
                    <a:pt x="612614" y="26940"/>
                  </a:lnTo>
                  <a:lnTo>
                    <a:pt x="611168" y="28400"/>
                  </a:lnTo>
                  <a:lnTo>
                    <a:pt x="609562" y="32844"/>
                  </a:lnTo>
                  <a:lnTo>
                    <a:pt x="608388" y="45446"/>
                  </a:lnTo>
                  <a:lnTo>
                    <a:pt x="601752" y="54453"/>
                  </a:lnTo>
                  <a:lnTo>
                    <a:pt x="599640" y="63338"/>
                  </a:lnTo>
                  <a:lnTo>
                    <a:pt x="598785" y="88480"/>
                  </a:lnTo>
                  <a:lnTo>
                    <a:pt x="599832" y="90593"/>
                  </a:lnTo>
                  <a:lnTo>
                    <a:pt x="601589" y="92002"/>
                  </a:lnTo>
                  <a:lnTo>
                    <a:pt x="606362" y="94625"/>
                  </a:lnTo>
                  <a:lnTo>
                    <a:pt x="616086" y="102855"/>
                  </a:lnTo>
                  <a:lnTo>
                    <a:pt x="622349" y="103903"/>
                  </a:lnTo>
                  <a:lnTo>
                    <a:pt x="630908" y="104213"/>
                  </a:lnTo>
                  <a:lnTo>
                    <a:pt x="637032" y="101464"/>
                  </a:lnTo>
                  <a:lnTo>
                    <a:pt x="643282" y="97772"/>
                  </a:lnTo>
                  <a:lnTo>
                    <a:pt x="652750" y="94635"/>
                  </a:lnTo>
                  <a:lnTo>
                    <a:pt x="694001" y="59524"/>
                  </a:lnTo>
                  <a:lnTo>
                    <a:pt x="700351" y="56907"/>
                  </a:lnTo>
                  <a:lnTo>
                    <a:pt x="706701" y="52217"/>
                  </a:lnTo>
                  <a:lnTo>
                    <a:pt x="710229" y="46604"/>
                  </a:lnTo>
                  <a:lnTo>
                    <a:pt x="712494" y="34377"/>
                  </a:lnTo>
                  <a:lnTo>
                    <a:pt x="713002" y="20490"/>
                  </a:lnTo>
                  <a:lnTo>
                    <a:pt x="701290" y="6933"/>
                  </a:lnTo>
                  <a:lnTo>
                    <a:pt x="698860" y="4478"/>
                  </a:lnTo>
                  <a:lnTo>
                    <a:pt x="693338" y="1751"/>
                  </a:lnTo>
                  <a:lnTo>
                    <a:pt x="681170" y="0"/>
                  </a:lnTo>
                  <a:lnTo>
                    <a:pt x="674893" y="2583"/>
                  </a:lnTo>
                  <a:lnTo>
                    <a:pt x="668575" y="6200"/>
                  </a:lnTo>
                  <a:lnTo>
                    <a:pt x="659069" y="9295"/>
                  </a:lnTo>
                  <a:lnTo>
                    <a:pt x="629091" y="35915"/>
                  </a:lnTo>
                  <a:lnTo>
                    <a:pt x="628110" y="39712"/>
                  </a:lnTo>
                  <a:lnTo>
                    <a:pt x="627372" y="46756"/>
                  </a:lnTo>
                  <a:lnTo>
                    <a:pt x="635531" y="55356"/>
                  </a:lnTo>
                  <a:lnTo>
                    <a:pt x="641517" y="56315"/>
                  </a:lnTo>
                  <a:lnTo>
                    <a:pt x="673497" y="56719"/>
                  </a:lnTo>
                  <a:lnTo>
                    <a:pt x="679577" y="61775"/>
                  </a:lnTo>
                  <a:lnTo>
                    <a:pt x="682299" y="67080"/>
                  </a:lnTo>
                  <a:lnTo>
                    <a:pt x="685449" y="83034"/>
                  </a:lnTo>
                  <a:lnTo>
                    <a:pt x="690997" y="91915"/>
                  </a:lnTo>
                  <a:lnTo>
                    <a:pt x="693408" y="104397"/>
                  </a:lnTo>
                  <a:lnTo>
                    <a:pt x="694001" y="150490"/>
                  </a:lnTo>
                  <a:lnTo>
                    <a:pt x="685801" y="160040"/>
                  </a:lnTo>
                  <a:lnTo>
                    <a:pt x="684510" y="170589"/>
                  </a:lnTo>
                  <a:lnTo>
                    <a:pt x="674951" y="171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7" name="SMARTInkShape-Group257"/>
          <p:cNvGrpSpPr/>
          <p:nvPr/>
        </p:nvGrpSpPr>
        <p:grpSpPr>
          <a:xfrm>
            <a:off x="7315211" y="2647950"/>
            <a:ext cx="638034" cy="332923"/>
            <a:chOff x="7315211" y="2647950"/>
            <a:chExt cx="638034" cy="332923"/>
          </a:xfrm>
        </p:grpSpPr>
        <p:sp>
          <p:nvSpPr>
            <p:cNvPr id="155" name="SMARTInkShape-1002"/>
            <p:cNvSpPr/>
            <p:nvPr>
              <p:custDataLst>
                <p:tags r:id="rId317"/>
              </p:custDataLst>
            </p:nvPr>
          </p:nvSpPr>
          <p:spPr>
            <a:xfrm>
              <a:off x="7315211" y="2647950"/>
              <a:ext cx="523854" cy="332923"/>
            </a:xfrm>
            <a:custGeom>
              <a:avLst/>
              <a:gdLst/>
              <a:ahLst/>
              <a:cxnLst/>
              <a:rect l="0" t="0" r="0" b="0"/>
              <a:pathLst>
                <a:path w="523854" h="332923">
                  <a:moveTo>
                    <a:pt x="66664" y="19050"/>
                  </a:moveTo>
                  <a:lnTo>
                    <a:pt x="66664" y="19050"/>
                  </a:lnTo>
                  <a:lnTo>
                    <a:pt x="66664" y="0"/>
                  </a:lnTo>
                  <a:lnTo>
                    <a:pt x="66664" y="45831"/>
                  </a:lnTo>
                  <a:lnTo>
                    <a:pt x="66664" y="49604"/>
                  </a:lnTo>
                  <a:lnTo>
                    <a:pt x="63842" y="56619"/>
                  </a:lnTo>
                  <a:lnTo>
                    <a:pt x="51476" y="79501"/>
                  </a:lnTo>
                  <a:lnTo>
                    <a:pt x="40349" y="107878"/>
                  </a:lnTo>
                  <a:lnTo>
                    <a:pt x="21807" y="133160"/>
                  </a:lnTo>
                  <a:lnTo>
                    <a:pt x="19211" y="139616"/>
                  </a:lnTo>
                  <a:lnTo>
                    <a:pt x="421" y="161483"/>
                  </a:lnTo>
                  <a:lnTo>
                    <a:pt x="0" y="147724"/>
                  </a:lnTo>
                  <a:lnTo>
                    <a:pt x="5049" y="134199"/>
                  </a:lnTo>
                  <a:lnTo>
                    <a:pt x="15178" y="117211"/>
                  </a:lnTo>
                  <a:lnTo>
                    <a:pt x="17324" y="106422"/>
                  </a:lnTo>
                  <a:lnTo>
                    <a:pt x="20012" y="101640"/>
                  </a:lnTo>
                  <a:lnTo>
                    <a:pt x="57019" y="54972"/>
                  </a:lnTo>
                  <a:lnTo>
                    <a:pt x="64494" y="44541"/>
                  </a:lnTo>
                  <a:lnTo>
                    <a:pt x="91176" y="23570"/>
                  </a:lnTo>
                  <a:lnTo>
                    <a:pt x="104589" y="17121"/>
                  </a:lnTo>
                  <a:lnTo>
                    <a:pt x="112373" y="11025"/>
                  </a:lnTo>
                  <a:lnTo>
                    <a:pt x="122322" y="9657"/>
                  </a:lnTo>
                  <a:lnTo>
                    <a:pt x="122819" y="10671"/>
                  </a:lnTo>
                  <a:lnTo>
                    <a:pt x="123371" y="14620"/>
                  </a:lnTo>
                  <a:lnTo>
                    <a:pt x="126439" y="19903"/>
                  </a:lnTo>
                  <a:lnTo>
                    <a:pt x="131976" y="26862"/>
                  </a:lnTo>
                  <a:lnTo>
                    <a:pt x="133070" y="35841"/>
                  </a:lnTo>
                  <a:lnTo>
                    <a:pt x="133219" y="41682"/>
                  </a:lnTo>
                  <a:lnTo>
                    <a:pt x="123987" y="84158"/>
                  </a:lnTo>
                  <a:lnTo>
                    <a:pt x="123929" y="87855"/>
                  </a:lnTo>
                  <a:lnTo>
                    <a:pt x="121043" y="94786"/>
                  </a:lnTo>
                  <a:lnTo>
                    <a:pt x="117290" y="101394"/>
                  </a:lnTo>
                  <a:lnTo>
                    <a:pt x="114882" y="114259"/>
                  </a:lnTo>
                  <a:lnTo>
                    <a:pt x="114406" y="121935"/>
                  </a:lnTo>
                  <a:lnTo>
                    <a:pt x="115425" y="122565"/>
                  </a:lnTo>
                  <a:lnTo>
                    <a:pt x="126052" y="123752"/>
                  </a:lnTo>
                  <a:lnTo>
                    <a:pt x="146170" y="123821"/>
                  </a:lnTo>
                  <a:lnTo>
                    <a:pt x="152447" y="121001"/>
                  </a:lnTo>
                  <a:lnTo>
                    <a:pt x="197397" y="92026"/>
                  </a:lnTo>
                  <a:lnTo>
                    <a:pt x="243481" y="61382"/>
                  </a:lnTo>
                  <a:lnTo>
                    <a:pt x="256969" y="55164"/>
                  </a:lnTo>
                  <a:lnTo>
                    <a:pt x="263428" y="50975"/>
                  </a:lnTo>
                  <a:lnTo>
                    <a:pt x="275653" y="47756"/>
                  </a:lnTo>
                  <a:lnTo>
                    <a:pt x="276214" y="95267"/>
                  </a:lnTo>
                  <a:lnTo>
                    <a:pt x="276214" y="107953"/>
                  </a:lnTo>
                  <a:lnTo>
                    <a:pt x="279036" y="114302"/>
                  </a:lnTo>
                  <a:lnTo>
                    <a:pt x="284414" y="121944"/>
                  </a:lnTo>
                  <a:lnTo>
                    <a:pt x="287972" y="122989"/>
                  </a:lnTo>
                  <a:lnTo>
                    <a:pt x="317919" y="123824"/>
                  </a:lnTo>
                  <a:lnTo>
                    <a:pt x="324030" y="121002"/>
                  </a:lnTo>
                  <a:lnTo>
                    <a:pt x="327142" y="118768"/>
                  </a:lnTo>
                  <a:lnTo>
                    <a:pt x="330598" y="113464"/>
                  </a:lnTo>
                  <a:lnTo>
                    <a:pt x="331520" y="110567"/>
                  </a:lnTo>
                  <a:lnTo>
                    <a:pt x="333193" y="108637"/>
                  </a:lnTo>
                  <a:lnTo>
                    <a:pt x="346460" y="100227"/>
                  </a:lnTo>
                  <a:lnTo>
                    <a:pt x="349768" y="94640"/>
                  </a:lnTo>
                  <a:lnTo>
                    <a:pt x="352297" y="88629"/>
                  </a:lnTo>
                  <a:lnTo>
                    <a:pt x="368821" y="66659"/>
                  </a:lnTo>
                  <a:lnTo>
                    <a:pt x="372175" y="50798"/>
                  </a:lnTo>
                  <a:lnTo>
                    <a:pt x="376365" y="44449"/>
                  </a:lnTo>
                  <a:lnTo>
                    <a:pt x="376849" y="41274"/>
                  </a:lnTo>
                  <a:lnTo>
                    <a:pt x="376112" y="38099"/>
                  </a:lnTo>
                  <a:lnTo>
                    <a:pt x="373530" y="31750"/>
                  </a:lnTo>
                  <a:lnTo>
                    <a:pt x="371735" y="20931"/>
                  </a:lnTo>
                  <a:lnTo>
                    <a:pt x="364971" y="11817"/>
                  </a:lnTo>
                  <a:lnTo>
                    <a:pt x="363287" y="5958"/>
                  </a:lnTo>
                  <a:lnTo>
                    <a:pt x="361779" y="3972"/>
                  </a:lnTo>
                  <a:lnTo>
                    <a:pt x="353857" y="523"/>
                  </a:lnTo>
                  <a:lnTo>
                    <a:pt x="347785" y="155"/>
                  </a:lnTo>
                  <a:lnTo>
                    <a:pt x="342242" y="2891"/>
                  </a:lnTo>
                  <a:lnTo>
                    <a:pt x="336251" y="6576"/>
                  </a:lnTo>
                  <a:lnTo>
                    <a:pt x="326928" y="9709"/>
                  </a:lnTo>
                  <a:lnTo>
                    <a:pt x="301612" y="31881"/>
                  </a:lnTo>
                  <a:lnTo>
                    <a:pt x="298085" y="38158"/>
                  </a:lnTo>
                  <a:lnTo>
                    <a:pt x="295460" y="44476"/>
                  </a:lnTo>
                  <a:lnTo>
                    <a:pt x="289089" y="53983"/>
                  </a:lnTo>
                  <a:lnTo>
                    <a:pt x="285673" y="63502"/>
                  </a:lnTo>
                  <a:lnTo>
                    <a:pt x="279487" y="73026"/>
                  </a:lnTo>
                  <a:lnTo>
                    <a:pt x="277669" y="79376"/>
                  </a:lnTo>
                  <a:lnTo>
                    <a:pt x="278243" y="81492"/>
                  </a:lnTo>
                  <a:lnTo>
                    <a:pt x="279683" y="82903"/>
                  </a:lnTo>
                  <a:lnTo>
                    <a:pt x="281701" y="83844"/>
                  </a:lnTo>
                  <a:lnTo>
                    <a:pt x="283047" y="85529"/>
                  </a:lnTo>
                  <a:lnTo>
                    <a:pt x="284543" y="90224"/>
                  </a:lnTo>
                  <a:lnTo>
                    <a:pt x="286000" y="91899"/>
                  </a:lnTo>
                  <a:lnTo>
                    <a:pt x="290441" y="93761"/>
                  </a:lnTo>
                  <a:lnTo>
                    <a:pt x="309328" y="95211"/>
                  </a:lnTo>
                  <a:lnTo>
                    <a:pt x="314920" y="92411"/>
                  </a:lnTo>
                  <a:lnTo>
                    <a:pt x="320933" y="88697"/>
                  </a:lnTo>
                  <a:lnTo>
                    <a:pt x="330269" y="85547"/>
                  </a:lnTo>
                  <a:lnTo>
                    <a:pt x="350536" y="68426"/>
                  </a:lnTo>
                  <a:lnTo>
                    <a:pt x="351579" y="64631"/>
                  </a:lnTo>
                  <a:lnTo>
                    <a:pt x="351857" y="62137"/>
                  </a:lnTo>
                  <a:lnTo>
                    <a:pt x="353102" y="60475"/>
                  </a:lnTo>
                  <a:lnTo>
                    <a:pt x="361859" y="57176"/>
                  </a:lnTo>
                  <a:lnTo>
                    <a:pt x="361936" y="57151"/>
                  </a:lnTo>
                  <a:lnTo>
                    <a:pt x="361938" y="62207"/>
                  </a:lnTo>
                  <a:lnTo>
                    <a:pt x="359117" y="67511"/>
                  </a:lnTo>
                  <a:lnTo>
                    <a:pt x="355394" y="73396"/>
                  </a:lnTo>
                  <a:lnTo>
                    <a:pt x="352807" y="83893"/>
                  </a:lnTo>
                  <a:lnTo>
                    <a:pt x="352417" y="117510"/>
                  </a:lnTo>
                  <a:lnTo>
                    <a:pt x="353474" y="119615"/>
                  </a:lnTo>
                  <a:lnTo>
                    <a:pt x="355238" y="121018"/>
                  </a:lnTo>
                  <a:lnTo>
                    <a:pt x="360615" y="123271"/>
                  </a:lnTo>
                  <a:lnTo>
                    <a:pt x="384295" y="123811"/>
                  </a:lnTo>
                  <a:lnTo>
                    <a:pt x="390572" y="120996"/>
                  </a:lnTo>
                  <a:lnTo>
                    <a:pt x="393728" y="118764"/>
                  </a:lnTo>
                  <a:lnTo>
                    <a:pt x="431105" y="106957"/>
                  </a:lnTo>
                  <a:lnTo>
                    <a:pt x="478046" y="73014"/>
                  </a:lnTo>
                  <a:lnTo>
                    <a:pt x="513896" y="38541"/>
                  </a:lnTo>
                  <a:lnTo>
                    <a:pt x="519264" y="38231"/>
                  </a:lnTo>
                  <a:lnTo>
                    <a:pt x="520798" y="39246"/>
                  </a:lnTo>
                  <a:lnTo>
                    <a:pt x="521820" y="40980"/>
                  </a:lnTo>
                  <a:lnTo>
                    <a:pt x="523259" y="48478"/>
                  </a:lnTo>
                  <a:lnTo>
                    <a:pt x="523853" y="79390"/>
                  </a:lnTo>
                  <a:lnTo>
                    <a:pt x="512104" y="124073"/>
                  </a:lnTo>
                  <a:lnTo>
                    <a:pt x="508055" y="137694"/>
                  </a:lnTo>
                  <a:lnTo>
                    <a:pt x="498552" y="183277"/>
                  </a:lnTo>
                  <a:lnTo>
                    <a:pt x="490661" y="215785"/>
                  </a:lnTo>
                  <a:lnTo>
                    <a:pt x="470863" y="260343"/>
                  </a:lnTo>
                  <a:lnTo>
                    <a:pt x="466885" y="278340"/>
                  </a:lnTo>
                  <a:lnTo>
                    <a:pt x="460532" y="291903"/>
                  </a:lnTo>
                  <a:lnTo>
                    <a:pt x="457121" y="307799"/>
                  </a:lnTo>
                  <a:lnTo>
                    <a:pt x="448634" y="323360"/>
                  </a:lnTo>
                  <a:lnTo>
                    <a:pt x="447702" y="332922"/>
                  </a:lnTo>
                  <a:lnTo>
                    <a:pt x="447664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003"/>
            <p:cNvSpPr/>
            <p:nvPr>
              <p:custDataLst>
                <p:tags r:id="rId318"/>
              </p:custDataLst>
            </p:nvPr>
          </p:nvSpPr>
          <p:spPr>
            <a:xfrm>
              <a:off x="7791450" y="2657514"/>
              <a:ext cx="161795" cy="119639"/>
            </a:xfrm>
            <a:custGeom>
              <a:avLst/>
              <a:gdLst/>
              <a:ahLst/>
              <a:cxnLst/>
              <a:rect l="0" t="0" r="0" b="0"/>
              <a:pathLst>
                <a:path w="161795" h="119639">
                  <a:moveTo>
                    <a:pt x="0" y="104736"/>
                  </a:moveTo>
                  <a:lnTo>
                    <a:pt x="0" y="104736"/>
                  </a:lnTo>
                  <a:lnTo>
                    <a:pt x="1058" y="89528"/>
                  </a:lnTo>
                  <a:lnTo>
                    <a:pt x="11758" y="50261"/>
                  </a:lnTo>
                  <a:lnTo>
                    <a:pt x="15809" y="42425"/>
                  </a:lnTo>
                  <a:lnTo>
                    <a:pt x="19148" y="32063"/>
                  </a:lnTo>
                  <a:lnTo>
                    <a:pt x="32181" y="15883"/>
                  </a:lnTo>
                  <a:lnTo>
                    <a:pt x="38291" y="12329"/>
                  </a:lnTo>
                  <a:lnTo>
                    <a:pt x="44536" y="9691"/>
                  </a:lnTo>
                  <a:lnTo>
                    <a:pt x="54001" y="3314"/>
                  </a:lnTo>
                  <a:lnTo>
                    <a:pt x="64566" y="955"/>
                  </a:lnTo>
                  <a:lnTo>
                    <a:pt x="98033" y="0"/>
                  </a:lnTo>
                  <a:lnTo>
                    <a:pt x="104601" y="2800"/>
                  </a:lnTo>
                  <a:lnTo>
                    <a:pt x="111048" y="6514"/>
                  </a:lnTo>
                  <a:lnTo>
                    <a:pt x="120627" y="9664"/>
                  </a:lnTo>
                  <a:lnTo>
                    <a:pt x="146049" y="31842"/>
                  </a:lnTo>
                  <a:lnTo>
                    <a:pt x="149578" y="38119"/>
                  </a:lnTo>
                  <a:lnTo>
                    <a:pt x="152204" y="44437"/>
                  </a:lnTo>
                  <a:lnTo>
                    <a:pt x="158575" y="53944"/>
                  </a:lnTo>
                  <a:lnTo>
                    <a:pt x="160933" y="63463"/>
                  </a:lnTo>
                  <a:lnTo>
                    <a:pt x="161794" y="79337"/>
                  </a:lnTo>
                  <a:lnTo>
                    <a:pt x="159045" y="85686"/>
                  </a:lnTo>
                  <a:lnTo>
                    <a:pt x="155353" y="92036"/>
                  </a:lnTo>
                  <a:lnTo>
                    <a:pt x="152983" y="104736"/>
                  </a:lnTo>
                  <a:lnTo>
                    <a:pt x="152788" y="107911"/>
                  </a:lnTo>
                  <a:lnTo>
                    <a:pt x="151601" y="110028"/>
                  </a:lnTo>
                  <a:lnTo>
                    <a:pt x="149751" y="111439"/>
                  </a:lnTo>
                  <a:lnTo>
                    <a:pt x="144233" y="113703"/>
                  </a:lnTo>
                  <a:lnTo>
                    <a:pt x="138221" y="119152"/>
                  </a:lnTo>
                  <a:lnTo>
                    <a:pt x="136597" y="119638"/>
                  </a:lnTo>
                  <a:lnTo>
                    <a:pt x="135515" y="118904"/>
                  </a:lnTo>
                  <a:lnTo>
                    <a:pt x="134793" y="117356"/>
                  </a:lnTo>
                  <a:lnTo>
                    <a:pt x="133255" y="116325"/>
                  </a:lnTo>
                  <a:lnTo>
                    <a:pt x="125276" y="114533"/>
                  </a:lnTo>
                  <a:lnTo>
                    <a:pt x="124470" y="111559"/>
                  </a:lnTo>
                  <a:lnTo>
                    <a:pt x="123825" y="1047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5" name="SMARTInkShape-Group258"/>
          <p:cNvGrpSpPr/>
          <p:nvPr/>
        </p:nvGrpSpPr>
        <p:grpSpPr>
          <a:xfrm>
            <a:off x="7972553" y="2562225"/>
            <a:ext cx="2257298" cy="351857"/>
            <a:chOff x="7972553" y="2562225"/>
            <a:chExt cx="2257298" cy="351857"/>
          </a:xfrm>
        </p:grpSpPr>
        <p:sp>
          <p:nvSpPr>
            <p:cNvPr id="158" name="SMARTInkShape-1004"/>
            <p:cNvSpPr/>
            <p:nvPr>
              <p:custDataLst>
                <p:tags r:id="rId310"/>
              </p:custDataLst>
            </p:nvPr>
          </p:nvSpPr>
          <p:spPr>
            <a:xfrm>
              <a:off x="7972553" y="2562225"/>
              <a:ext cx="980948" cy="209412"/>
            </a:xfrm>
            <a:custGeom>
              <a:avLst/>
              <a:gdLst/>
              <a:ahLst/>
              <a:cxnLst/>
              <a:rect l="0" t="0" r="0" b="0"/>
              <a:pathLst>
                <a:path w="980948" h="209412">
                  <a:moveTo>
                    <a:pt x="133222" y="114300"/>
                  </a:moveTo>
                  <a:lnTo>
                    <a:pt x="133222" y="114300"/>
                  </a:lnTo>
                  <a:lnTo>
                    <a:pt x="133222" y="105167"/>
                  </a:lnTo>
                  <a:lnTo>
                    <a:pt x="125022" y="96608"/>
                  </a:lnTo>
                  <a:lnTo>
                    <a:pt x="123813" y="87168"/>
                  </a:lnTo>
                  <a:lnTo>
                    <a:pt x="118675" y="81096"/>
                  </a:lnTo>
                  <a:lnTo>
                    <a:pt x="113351" y="78376"/>
                  </a:lnTo>
                  <a:lnTo>
                    <a:pt x="100100" y="76328"/>
                  </a:lnTo>
                  <a:lnTo>
                    <a:pt x="77918" y="76203"/>
                  </a:lnTo>
                  <a:lnTo>
                    <a:pt x="34787" y="117490"/>
                  </a:lnTo>
                  <a:lnTo>
                    <a:pt x="23154" y="136724"/>
                  </a:lnTo>
                  <a:lnTo>
                    <a:pt x="19118" y="148343"/>
                  </a:lnTo>
                  <a:lnTo>
                    <a:pt x="12747" y="159547"/>
                  </a:lnTo>
                  <a:lnTo>
                    <a:pt x="9331" y="173685"/>
                  </a:lnTo>
                  <a:lnTo>
                    <a:pt x="7237" y="176115"/>
                  </a:lnTo>
                  <a:lnTo>
                    <a:pt x="4783" y="177735"/>
                  </a:lnTo>
                  <a:lnTo>
                    <a:pt x="2054" y="185180"/>
                  </a:lnTo>
                  <a:lnTo>
                    <a:pt x="0" y="204213"/>
                  </a:lnTo>
                  <a:lnTo>
                    <a:pt x="1015" y="205992"/>
                  </a:lnTo>
                  <a:lnTo>
                    <a:pt x="2752" y="207178"/>
                  </a:lnTo>
                  <a:lnTo>
                    <a:pt x="8085" y="209081"/>
                  </a:lnTo>
                  <a:lnTo>
                    <a:pt x="14064" y="209411"/>
                  </a:lnTo>
                  <a:lnTo>
                    <a:pt x="19586" y="206666"/>
                  </a:lnTo>
                  <a:lnTo>
                    <a:pt x="25567" y="202977"/>
                  </a:lnTo>
                  <a:lnTo>
                    <a:pt x="50894" y="192680"/>
                  </a:lnTo>
                  <a:lnTo>
                    <a:pt x="96939" y="150538"/>
                  </a:lnTo>
                  <a:lnTo>
                    <a:pt x="128185" y="119336"/>
                  </a:lnTo>
                  <a:lnTo>
                    <a:pt x="130983" y="113716"/>
                  </a:lnTo>
                  <a:lnTo>
                    <a:pt x="133211" y="104821"/>
                  </a:lnTo>
                  <a:lnTo>
                    <a:pt x="133219" y="109845"/>
                  </a:lnTo>
                  <a:lnTo>
                    <a:pt x="132162" y="111330"/>
                  </a:lnTo>
                  <a:lnTo>
                    <a:pt x="130398" y="112320"/>
                  </a:lnTo>
                  <a:lnTo>
                    <a:pt x="128165" y="112980"/>
                  </a:lnTo>
                  <a:lnTo>
                    <a:pt x="126675" y="114478"/>
                  </a:lnTo>
                  <a:lnTo>
                    <a:pt x="125021" y="118965"/>
                  </a:lnTo>
                  <a:lnTo>
                    <a:pt x="122716" y="139787"/>
                  </a:lnTo>
                  <a:lnTo>
                    <a:pt x="116173" y="152417"/>
                  </a:lnTo>
                  <a:lnTo>
                    <a:pt x="114182" y="185474"/>
                  </a:lnTo>
                  <a:lnTo>
                    <a:pt x="116999" y="191089"/>
                  </a:lnTo>
                  <a:lnTo>
                    <a:pt x="123306" y="199502"/>
                  </a:lnTo>
                  <a:lnTo>
                    <a:pt x="136920" y="199979"/>
                  </a:lnTo>
                  <a:lnTo>
                    <a:pt x="142980" y="197182"/>
                  </a:lnTo>
                  <a:lnTo>
                    <a:pt x="150436" y="191820"/>
                  </a:lnTo>
                  <a:lnTo>
                    <a:pt x="159514" y="189703"/>
                  </a:lnTo>
                  <a:lnTo>
                    <a:pt x="180450" y="171845"/>
                  </a:lnTo>
                  <a:lnTo>
                    <a:pt x="180846" y="189143"/>
                  </a:lnTo>
                  <a:lnTo>
                    <a:pt x="189979" y="199597"/>
                  </a:lnTo>
                  <a:lnTo>
                    <a:pt x="213035" y="200022"/>
                  </a:lnTo>
                  <a:lnTo>
                    <a:pt x="215006" y="198964"/>
                  </a:lnTo>
                  <a:lnTo>
                    <a:pt x="216320" y="197201"/>
                  </a:lnTo>
                  <a:lnTo>
                    <a:pt x="218838" y="192420"/>
                  </a:lnTo>
                  <a:lnTo>
                    <a:pt x="223485" y="186767"/>
                  </a:lnTo>
                  <a:lnTo>
                    <a:pt x="237107" y="177635"/>
                  </a:lnTo>
                  <a:lnTo>
                    <a:pt x="249493" y="173282"/>
                  </a:lnTo>
                  <a:lnTo>
                    <a:pt x="256511" y="166620"/>
                  </a:lnTo>
                  <a:lnTo>
                    <a:pt x="298320" y="120674"/>
                  </a:lnTo>
                  <a:lnTo>
                    <a:pt x="319489" y="98426"/>
                  </a:lnTo>
                  <a:lnTo>
                    <a:pt x="324410" y="85921"/>
                  </a:lnTo>
                  <a:lnTo>
                    <a:pt x="331874" y="77689"/>
                  </a:lnTo>
                  <a:lnTo>
                    <a:pt x="333246" y="66686"/>
                  </a:lnTo>
                  <a:lnTo>
                    <a:pt x="325047" y="74877"/>
                  </a:lnTo>
                  <a:lnTo>
                    <a:pt x="324115" y="80865"/>
                  </a:lnTo>
                  <a:lnTo>
                    <a:pt x="323838" y="89341"/>
                  </a:lnTo>
                  <a:lnTo>
                    <a:pt x="320951" y="95446"/>
                  </a:lnTo>
                  <a:lnTo>
                    <a:pt x="317199" y="101687"/>
                  </a:lnTo>
                  <a:lnTo>
                    <a:pt x="314790" y="114317"/>
                  </a:lnTo>
                  <a:lnTo>
                    <a:pt x="314197" y="161806"/>
                  </a:lnTo>
                  <a:lnTo>
                    <a:pt x="314197" y="169971"/>
                  </a:lnTo>
                  <a:lnTo>
                    <a:pt x="322397" y="179521"/>
                  </a:lnTo>
                  <a:lnTo>
                    <a:pt x="325955" y="180329"/>
                  </a:lnTo>
                  <a:lnTo>
                    <a:pt x="370022" y="180975"/>
                  </a:lnTo>
                  <a:lnTo>
                    <a:pt x="370464" y="182033"/>
                  </a:lnTo>
                  <a:lnTo>
                    <a:pt x="371337" y="190384"/>
                  </a:lnTo>
                  <a:lnTo>
                    <a:pt x="379547" y="190490"/>
                  </a:lnTo>
                  <a:lnTo>
                    <a:pt x="379988" y="189435"/>
                  </a:lnTo>
                  <a:lnTo>
                    <a:pt x="380479" y="185440"/>
                  </a:lnTo>
                  <a:lnTo>
                    <a:pt x="381668" y="183952"/>
                  </a:lnTo>
                  <a:lnTo>
                    <a:pt x="390550" y="180178"/>
                  </a:lnTo>
                  <a:lnTo>
                    <a:pt x="403535" y="167752"/>
                  </a:lnTo>
                  <a:lnTo>
                    <a:pt x="406820" y="161692"/>
                  </a:lnTo>
                  <a:lnTo>
                    <a:pt x="409338" y="155472"/>
                  </a:lnTo>
                  <a:lnTo>
                    <a:pt x="413985" y="149179"/>
                  </a:lnTo>
                  <a:lnTo>
                    <a:pt x="419577" y="145677"/>
                  </a:lnTo>
                  <a:lnTo>
                    <a:pt x="422551" y="144743"/>
                  </a:lnTo>
                  <a:lnTo>
                    <a:pt x="424533" y="143062"/>
                  </a:lnTo>
                  <a:lnTo>
                    <a:pt x="444904" y="105311"/>
                  </a:lnTo>
                  <a:lnTo>
                    <a:pt x="447430" y="98664"/>
                  </a:lnTo>
                  <a:lnTo>
                    <a:pt x="453744" y="88971"/>
                  </a:lnTo>
                  <a:lnTo>
                    <a:pt x="457145" y="79396"/>
                  </a:lnTo>
                  <a:lnTo>
                    <a:pt x="465143" y="68559"/>
                  </a:lnTo>
                  <a:lnTo>
                    <a:pt x="467368" y="59443"/>
                  </a:lnTo>
                  <a:lnTo>
                    <a:pt x="484203" y="39579"/>
                  </a:lnTo>
                  <a:lnTo>
                    <a:pt x="485644" y="28613"/>
                  </a:lnTo>
                  <a:lnTo>
                    <a:pt x="485647" y="76029"/>
                  </a:lnTo>
                  <a:lnTo>
                    <a:pt x="485647" y="98542"/>
                  </a:lnTo>
                  <a:lnTo>
                    <a:pt x="482825" y="104827"/>
                  </a:lnTo>
                  <a:lnTo>
                    <a:pt x="477447" y="112429"/>
                  </a:lnTo>
                  <a:lnTo>
                    <a:pt x="476383" y="121535"/>
                  </a:lnTo>
                  <a:lnTo>
                    <a:pt x="476123" y="155694"/>
                  </a:lnTo>
                  <a:lnTo>
                    <a:pt x="477180" y="157771"/>
                  </a:lnTo>
                  <a:lnTo>
                    <a:pt x="478944" y="159156"/>
                  </a:lnTo>
                  <a:lnTo>
                    <a:pt x="481178" y="160079"/>
                  </a:lnTo>
                  <a:lnTo>
                    <a:pt x="482667" y="161753"/>
                  </a:lnTo>
                  <a:lnTo>
                    <a:pt x="484322" y="166434"/>
                  </a:lnTo>
                  <a:lnTo>
                    <a:pt x="485254" y="175020"/>
                  </a:lnTo>
                  <a:lnTo>
                    <a:pt x="486443" y="177005"/>
                  </a:lnTo>
                  <a:lnTo>
                    <a:pt x="488295" y="178329"/>
                  </a:lnTo>
                  <a:lnTo>
                    <a:pt x="490587" y="179211"/>
                  </a:lnTo>
                  <a:lnTo>
                    <a:pt x="492116" y="180857"/>
                  </a:lnTo>
                  <a:lnTo>
                    <a:pt x="493813" y="185509"/>
                  </a:lnTo>
                  <a:lnTo>
                    <a:pt x="495325" y="187172"/>
                  </a:lnTo>
                  <a:lnTo>
                    <a:pt x="503254" y="190062"/>
                  </a:lnTo>
                  <a:lnTo>
                    <a:pt x="517827" y="190462"/>
                  </a:lnTo>
                  <a:lnTo>
                    <a:pt x="523938" y="187661"/>
                  </a:lnTo>
                  <a:lnTo>
                    <a:pt x="530181" y="183947"/>
                  </a:lnTo>
                  <a:lnTo>
                    <a:pt x="539647" y="180797"/>
                  </a:lnTo>
                  <a:lnTo>
                    <a:pt x="549154" y="174690"/>
                  </a:lnTo>
                  <a:lnTo>
                    <a:pt x="574744" y="164130"/>
                  </a:lnTo>
                  <a:lnTo>
                    <a:pt x="603007" y="139662"/>
                  </a:lnTo>
                  <a:lnTo>
                    <a:pt x="621804" y="116281"/>
                  </a:lnTo>
                  <a:lnTo>
                    <a:pt x="639895" y="101991"/>
                  </a:lnTo>
                  <a:lnTo>
                    <a:pt x="644160" y="95424"/>
                  </a:lnTo>
                  <a:lnTo>
                    <a:pt x="647113" y="88977"/>
                  </a:lnTo>
                  <a:lnTo>
                    <a:pt x="663342" y="68969"/>
                  </a:lnTo>
                  <a:lnTo>
                    <a:pt x="666190" y="58915"/>
                  </a:lnTo>
                  <a:lnTo>
                    <a:pt x="675743" y="48063"/>
                  </a:lnTo>
                  <a:lnTo>
                    <a:pt x="676111" y="39463"/>
                  </a:lnTo>
                  <a:lnTo>
                    <a:pt x="666632" y="28586"/>
                  </a:lnTo>
                  <a:lnTo>
                    <a:pt x="661569" y="28578"/>
                  </a:lnTo>
                  <a:lnTo>
                    <a:pt x="660078" y="29636"/>
                  </a:lnTo>
                  <a:lnTo>
                    <a:pt x="659084" y="31399"/>
                  </a:lnTo>
                  <a:lnTo>
                    <a:pt x="657490" y="36776"/>
                  </a:lnTo>
                  <a:lnTo>
                    <a:pt x="648931" y="46185"/>
                  </a:lnTo>
                  <a:lnTo>
                    <a:pt x="646782" y="54945"/>
                  </a:lnTo>
                  <a:lnTo>
                    <a:pt x="641106" y="63788"/>
                  </a:lnTo>
                  <a:lnTo>
                    <a:pt x="637894" y="73110"/>
                  </a:lnTo>
                  <a:lnTo>
                    <a:pt x="631769" y="82575"/>
                  </a:lnTo>
                  <a:lnTo>
                    <a:pt x="628427" y="92083"/>
                  </a:lnTo>
                  <a:lnTo>
                    <a:pt x="622261" y="101602"/>
                  </a:lnTo>
                  <a:lnTo>
                    <a:pt x="618906" y="111126"/>
                  </a:lnTo>
                  <a:lnTo>
                    <a:pt x="612738" y="120650"/>
                  </a:lnTo>
                  <a:lnTo>
                    <a:pt x="610439" y="130175"/>
                  </a:lnTo>
                  <a:lnTo>
                    <a:pt x="609483" y="160044"/>
                  </a:lnTo>
                  <a:lnTo>
                    <a:pt x="623662" y="176065"/>
                  </a:lnTo>
                  <a:lnTo>
                    <a:pt x="629184" y="178793"/>
                  </a:lnTo>
                  <a:lnTo>
                    <a:pt x="642585" y="180847"/>
                  </a:lnTo>
                  <a:lnTo>
                    <a:pt x="660392" y="180964"/>
                  </a:lnTo>
                  <a:lnTo>
                    <a:pt x="666675" y="178148"/>
                  </a:lnTo>
                  <a:lnTo>
                    <a:pt x="672996" y="174427"/>
                  </a:lnTo>
                  <a:lnTo>
                    <a:pt x="682504" y="171273"/>
                  </a:lnTo>
                  <a:lnTo>
                    <a:pt x="730122" y="126992"/>
                  </a:lnTo>
                  <a:lnTo>
                    <a:pt x="738589" y="117473"/>
                  </a:lnTo>
                  <a:lnTo>
                    <a:pt x="740940" y="111124"/>
                  </a:lnTo>
                  <a:lnTo>
                    <a:pt x="742626" y="109007"/>
                  </a:lnTo>
                  <a:lnTo>
                    <a:pt x="755915" y="100276"/>
                  </a:lnTo>
                  <a:lnTo>
                    <a:pt x="759224" y="94661"/>
                  </a:lnTo>
                  <a:lnTo>
                    <a:pt x="761522" y="85844"/>
                  </a:lnTo>
                  <a:lnTo>
                    <a:pt x="761826" y="77679"/>
                  </a:lnTo>
                  <a:lnTo>
                    <a:pt x="762899" y="77186"/>
                  </a:lnTo>
                  <a:lnTo>
                    <a:pt x="770069" y="76330"/>
                  </a:lnTo>
                  <a:lnTo>
                    <a:pt x="763079" y="76211"/>
                  </a:lnTo>
                  <a:lnTo>
                    <a:pt x="762408" y="79027"/>
                  </a:lnTo>
                  <a:lnTo>
                    <a:pt x="761904" y="90390"/>
                  </a:lnTo>
                  <a:lnTo>
                    <a:pt x="759064" y="95912"/>
                  </a:lnTo>
                  <a:lnTo>
                    <a:pt x="755333" y="101894"/>
                  </a:lnTo>
                  <a:lnTo>
                    <a:pt x="752937" y="114358"/>
                  </a:lnTo>
                  <a:lnTo>
                    <a:pt x="752350" y="147375"/>
                  </a:lnTo>
                  <a:lnTo>
                    <a:pt x="753407" y="149050"/>
                  </a:lnTo>
                  <a:lnTo>
                    <a:pt x="755171" y="150167"/>
                  </a:lnTo>
                  <a:lnTo>
                    <a:pt x="757404" y="150911"/>
                  </a:lnTo>
                  <a:lnTo>
                    <a:pt x="758893" y="152466"/>
                  </a:lnTo>
                  <a:lnTo>
                    <a:pt x="760548" y="157015"/>
                  </a:lnTo>
                  <a:lnTo>
                    <a:pt x="762048" y="158652"/>
                  </a:lnTo>
                  <a:lnTo>
                    <a:pt x="766538" y="160470"/>
                  </a:lnTo>
                  <a:lnTo>
                    <a:pt x="784228" y="161797"/>
                  </a:lnTo>
                  <a:lnTo>
                    <a:pt x="786301" y="160781"/>
                  </a:lnTo>
                  <a:lnTo>
                    <a:pt x="787684" y="159046"/>
                  </a:lnTo>
                  <a:lnTo>
                    <a:pt x="788604" y="156831"/>
                  </a:lnTo>
                  <a:lnTo>
                    <a:pt x="790277" y="155354"/>
                  </a:lnTo>
                  <a:lnTo>
                    <a:pt x="800565" y="150161"/>
                  </a:lnTo>
                  <a:lnTo>
                    <a:pt x="806586" y="146114"/>
                  </a:lnTo>
                  <a:lnTo>
                    <a:pt x="815925" y="142776"/>
                  </a:lnTo>
                  <a:lnTo>
                    <a:pt x="847598" y="117065"/>
                  </a:lnTo>
                  <a:lnTo>
                    <a:pt x="853947" y="114471"/>
                  </a:lnTo>
                  <a:lnTo>
                    <a:pt x="876172" y="97896"/>
                  </a:lnTo>
                  <a:lnTo>
                    <a:pt x="879347" y="97014"/>
                  </a:lnTo>
                  <a:lnTo>
                    <a:pt x="881464" y="95368"/>
                  </a:lnTo>
                  <a:lnTo>
                    <a:pt x="885140" y="87204"/>
                  </a:lnTo>
                  <a:lnTo>
                    <a:pt x="885697" y="66678"/>
                  </a:lnTo>
                  <a:lnTo>
                    <a:pt x="885697" y="94822"/>
                  </a:lnTo>
                  <a:lnTo>
                    <a:pt x="908363" y="95247"/>
                  </a:lnTo>
                  <a:lnTo>
                    <a:pt x="914468" y="92426"/>
                  </a:lnTo>
                  <a:lnTo>
                    <a:pt x="920710" y="88703"/>
                  </a:lnTo>
                  <a:lnTo>
                    <a:pt x="927012" y="87049"/>
                  </a:lnTo>
                  <a:lnTo>
                    <a:pt x="929115" y="85549"/>
                  </a:lnTo>
                  <a:lnTo>
                    <a:pt x="930517" y="83491"/>
                  </a:lnTo>
                  <a:lnTo>
                    <a:pt x="933134" y="78382"/>
                  </a:lnTo>
                  <a:lnTo>
                    <a:pt x="955664" y="53936"/>
                  </a:lnTo>
                  <a:lnTo>
                    <a:pt x="961949" y="50430"/>
                  </a:lnTo>
                  <a:lnTo>
                    <a:pt x="965107" y="49495"/>
                  </a:lnTo>
                  <a:lnTo>
                    <a:pt x="967211" y="47813"/>
                  </a:lnTo>
                  <a:lnTo>
                    <a:pt x="969550" y="43123"/>
                  </a:lnTo>
                  <a:lnTo>
                    <a:pt x="972111" y="31487"/>
                  </a:lnTo>
                  <a:lnTo>
                    <a:pt x="977858" y="22147"/>
                  </a:lnTo>
                  <a:lnTo>
                    <a:pt x="980827" y="10079"/>
                  </a:lnTo>
                  <a:lnTo>
                    <a:pt x="980947" y="0"/>
                  </a:lnTo>
                  <a:lnTo>
                    <a:pt x="980947" y="17726"/>
                  </a:lnTo>
                  <a:lnTo>
                    <a:pt x="979889" y="18167"/>
                  </a:lnTo>
                  <a:lnTo>
                    <a:pt x="972746" y="18934"/>
                  </a:lnTo>
                  <a:lnTo>
                    <a:pt x="972010" y="21820"/>
                  </a:lnTo>
                  <a:lnTo>
                    <a:pt x="971537" y="27241"/>
                  </a:lnTo>
                  <a:lnTo>
                    <a:pt x="964899" y="35916"/>
                  </a:lnTo>
                  <a:lnTo>
                    <a:pt x="962292" y="45874"/>
                  </a:lnTo>
                  <a:lnTo>
                    <a:pt x="955429" y="54883"/>
                  </a:lnTo>
                  <a:lnTo>
                    <a:pt x="952220" y="63769"/>
                  </a:lnTo>
                  <a:lnTo>
                    <a:pt x="946094" y="73105"/>
                  </a:lnTo>
                  <a:lnTo>
                    <a:pt x="944291" y="79411"/>
                  </a:lnTo>
                  <a:lnTo>
                    <a:pt x="942752" y="81515"/>
                  </a:lnTo>
                  <a:lnTo>
                    <a:pt x="940667" y="82919"/>
                  </a:lnTo>
                  <a:lnTo>
                    <a:pt x="938218" y="83854"/>
                  </a:lnTo>
                  <a:lnTo>
                    <a:pt x="936586" y="85536"/>
                  </a:lnTo>
                  <a:lnTo>
                    <a:pt x="934772" y="90227"/>
                  </a:lnTo>
                  <a:lnTo>
                    <a:pt x="932551" y="101863"/>
                  </a:lnTo>
                  <a:lnTo>
                    <a:pt x="925158" y="112453"/>
                  </a:lnTo>
                  <a:lnTo>
                    <a:pt x="923007" y="121539"/>
                  </a:lnTo>
                  <a:lnTo>
                    <a:pt x="914674" y="132827"/>
                  </a:lnTo>
                  <a:lnTo>
                    <a:pt x="91427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005"/>
            <p:cNvSpPr/>
            <p:nvPr>
              <p:custDataLst>
                <p:tags r:id="rId311"/>
              </p:custDataLst>
            </p:nvPr>
          </p:nvSpPr>
          <p:spPr>
            <a:xfrm>
              <a:off x="8867775" y="2619375"/>
              <a:ext cx="57151" cy="95251"/>
            </a:xfrm>
            <a:custGeom>
              <a:avLst/>
              <a:gdLst/>
              <a:ahLst/>
              <a:cxnLst/>
              <a:rect l="0" t="0" r="0" b="0"/>
              <a:pathLst>
                <a:path w="57151" h="95251">
                  <a:moveTo>
                    <a:pt x="57150" y="0"/>
                  </a:moveTo>
                  <a:lnTo>
                    <a:pt x="57150" y="0"/>
                  </a:lnTo>
                  <a:lnTo>
                    <a:pt x="52093" y="0"/>
                  </a:lnTo>
                  <a:lnTo>
                    <a:pt x="50604" y="1058"/>
                  </a:lnTo>
                  <a:lnTo>
                    <a:pt x="49610" y="2822"/>
                  </a:lnTo>
                  <a:lnTo>
                    <a:pt x="48016" y="13258"/>
                  </a:lnTo>
                  <a:lnTo>
                    <a:pt x="46827" y="15188"/>
                  </a:lnTo>
                  <a:lnTo>
                    <a:pt x="44977" y="16476"/>
                  </a:lnTo>
                  <a:lnTo>
                    <a:pt x="42685" y="17334"/>
                  </a:lnTo>
                  <a:lnTo>
                    <a:pt x="41156" y="18964"/>
                  </a:lnTo>
                  <a:lnTo>
                    <a:pt x="35882" y="29185"/>
                  </a:lnTo>
                  <a:lnTo>
                    <a:pt x="31822" y="35196"/>
                  </a:lnTo>
                  <a:lnTo>
                    <a:pt x="28480" y="44530"/>
                  </a:lnTo>
                  <a:lnTo>
                    <a:pt x="22314" y="55057"/>
                  </a:lnTo>
                  <a:lnTo>
                    <a:pt x="18958" y="70053"/>
                  </a:lnTo>
                  <a:lnTo>
                    <a:pt x="11702" y="85138"/>
                  </a:lnTo>
                  <a:lnTo>
                    <a:pt x="10976" y="88509"/>
                  </a:lnTo>
                  <a:lnTo>
                    <a:pt x="9434" y="90756"/>
                  </a:lnTo>
                  <a:lnTo>
                    <a:pt x="7348" y="92254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1006"/>
            <p:cNvSpPr/>
            <p:nvPr>
              <p:custDataLst>
                <p:tags r:id="rId312"/>
              </p:custDataLst>
            </p:nvPr>
          </p:nvSpPr>
          <p:spPr>
            <a:xfrm>
              <a:off x="8982194" y="2571797"/>
              <a:ext cx="380751" cy="342285"/>
            </a:xfrm>
            <a:custGeom>
              <a:avLst/>
              <a:gdLst/>
              <a:ahLst/>
              <a:cxnLst/>
              <a:rect l="0" t="0" r="0" b="0"/>
              <a:pathLst>
                <a:path w="380751" h="342285">
                  <a:moveTo>
                    <a:pt x="28456" y="47578"/>
                  </a:moveTo>
                  <a:lnTo>
                    <a:pt x="28456" y="47578"/>
                  </a:lnTo>
                  <a:lnTo>
                    <a:pt x="28456" y="55779"/>
                  </a:lnTo>
                  <a:lnTo>
                    <a:pt x="27398" y="56220"/>
                  </a:lnTo>
                  <a:lnTo>
                    <a:pt x="23399" y="56711"/>
                  </a:lnTo>
                  <a:lnTo>
                    <a:pt x="21910" y="57900"/>
                  </a:lnTo>
                  <a:lnTo>
                    <a:pt x="19322" y="65270"/>
                  </a:lnTo>
                  <a:lnTo>
                    <a:pt x="18941" y="80782"/>
                  </a:lnTo>
                  <a:lnTo>
                    <a:pt x="16113" y="86324"/>
                  </a:lnTo>
                  <a:lnTo>
                    <a:pt x="12386" y="92315"/>
                  </a:lnTo>
                  <a:lnTo>
                    <a:pt x="9799" y="102884"/>
                  </a:lnTo>
                  <a:lnTo>
                    <a:pt x="2937" y="111968"/>
                  </a:lnTo>
                  <a:lnTo>
                    <a:pt x="283" y="122014"/>
                  </a:lnTo>
                  <a:lnTo>
                    <a:pt x="0" y="128312"/>
                  </a:lnTo>
                  <a:lnTo>
                    <a:pt x="1018" y="129975"/>
                  </a:lnTo>
                  <a:lnTo>
                    <a:pt x="2756" y="131085"/>
                  </a:lnTo>
                  <a:lnTo>
                    <a:pt x="8092" y="132865"/>
                  </a:lnTo>
                  <a:lnTo>
                    <a:pt x="23561" y="133292"/>
                  </a:lnTo>
                  <a:lnTo>
                    <a:pt x="29103" y="130476"/>
                  </a:lnTo>
                  <a:lnTo>
                    <a:pt x="35094" y="126755"/>
                  </a:lnTo>
                  <a:lnTo>
                    <a:pt x="44415" y="123601"/>
                  </a:lnTo>
                  <a:lnTo>
                    <a:pt x="79257" y="91989"/>
                  </a:lnTo>
                  <a:lnTo>
                    <a:pt x="82784" y="85661"/>
                  </a:lnTo>
                  <a:lnTo>
                    <a:pt x="85410" y="79320"/>
                  </a:lnTo>
                  <a:lnTo>
                    <a:pt x="91779" y="69801"/>
                  </a:lnTo>
                  <a:lnTo>
                    <a:pt x="94138" y="60277"/>
                  </a:lnTo>
                  <a:lnTo>
                    <a:pt x="95000" y="49459"/>
                  </a:lnTo>
                  <a:lnTo>
                    <a:pt x="90036" y="43079"/>
                  </a:lnTo>
                  <a:lnTo>
                    <a:pt x="84753" y="40286"/>
                  </a:lnTo>
                  <a:lnTo>
                    <a:pt x="74020" y="38249"/>
                  </a:lnTo>
                  <a:lnTo>
                    <a:pt x="53735" y="38064"/>
                  </a:lnTo>
                  <a:lnTo>
                    <a:pt x="51658" y="39119"/>
                  </a:lnTo>
                  <a:lnTo>
                    <a:pt x="50275" y="40880"/>
                  </a:lnTo>
                  <a:lnTo>
                    <a:pt x="47679" y="45660"/>
                  </a:lnTo>
                  <a:lnTo>
                    <a:pt x="42997" y="51312"/>
                  </a:lnTo>
                  <a:lnTo>
                    <a:pt x="37388" y="54529"/>
                  </a:lnTo>
                  <a:lnTo>
                    <a:pt x="34410" y="55387"/>
                  </a:lnTo>
                  <a:lnTo>
                    <a:pt x="32426" y="57018"/>
                  </a:lnTo>
                  <a:lnTo>
                    <a:pt x="28979" y="65153"/>
                  </a:lnTo>
                  <a:lnTo>
                    <a:pt x="36703" y="74699"/>
                  </a:lnTo>
                  <a:lnTo>
                    <a:pt x="40235" y="75507"/>
                  </a:lnTo>
                  <a:lnTo>
                    <a:pt x="65394" y="76115"/>
                  </a:lnTo>
                  <a:lnTo>
                    <a:pt x="74153" y="73314"/>
                  </a:lnTo>
                  <a:lnTo>
                    <a:pt x="82633" y="69600"/>
                  </a:lnTo>
                  <a:lnTo>
                    <a:pt x="98248" y="66450"/>
                  </a:lnTo>
                  <a:lnTo>
                    <a:pt x="145502" y="39896"/>
                  </a:lnTo>
                  <a:lnTo>
                    <a:pt x="155329" y="33542"/>
                  </a:lnTo>
                  <a:lnTo>
                    <a:pt x="168130" y="22973"/>
                  </a:lnTo>
                  <a:lnTo>
                    <a:pt x="178972" y="19526"/>
                  </a:lnTo>
                  <a:lnTo>
                    <a:pt x="190250" y="19007"/>
                  </a:lnTo>
                  <a:lnTo>
                    <a:pt x="190369" y="27204"/>
                  </a:lnTo>
                  <a:lnTo>
                    <a:pt x="183833" y="35871"/>
                  </a:lnTo>
                  <a:lnTo>
                    <a:pt x="182179" y="41669"/>
                  </a:lnTo>
                  <a:lnTo>
                    <a:pt x="180680" y="43639"/>
                  </a:lnTo>
                  <a:lnTo>
                    <a:pt x="176190" y="45827"/>
                  </a:lnTo>
                  <a:lnTo>
                    <a:pt x="174571" y="47469"/>
                  </a:lnTo>
                  <a:lnTo>
                    <a:pt x="163982" y="66808"/>
                  </a:lnTo>
                  <a:lnTo>
                    <a:pt x="161832" y="85745"/>
                  </a:lnTo>
                  <a:lnTo>
                    <a:pt x="161807" y="94772"/>
                  </a:lnTo>
                  <a:lnTo>
                    <a:pt x="184472" y="95200"/>
                  </a:lnTo>
                  <a:lnTo>
                    <a:pt x="190577" y="92379"/>
                  </a:lnTo>
                  <a:lnTo>
                    <a:pt x="207340" y="80014"/>
                  </a:lnTo>
                  <a:lnTo>
                    <a:pt x="226501" y="74094"/>
                  </a:lnTo>
                  <a:lnTo>
                    <a:pt x="247357" y="59745"/>
                  </a:lnTo>
                  <a:lnTo>
                    <a:pt x="253803" y="57219"/>
                  </a:lnTo>
                  <a:lnTo>
                    <a:pt x="276101" y="40696"/>
                  </a:lnTo>
                  <a:lnTo>
                    <a:pt x="283749" y="38575"/>
                  </a:lnTo>
                  <a:lnTo>
                    <a:pt x="294713" y="28934"/>
                  </a:lnTo>
                  <a:lnTo>
                    <a:pt x="295153" y="46141"/>
                  </a:lnTo>
                  <a:lnTo>
                    <a:pt x="275443" y="93100"/>
                  </a:lnTo>
                  <a:lnTo>
                    <a:pt x="253841" y="130563"/>
                  </a:lnTo>
                  <a:lnTo>
                    <a:pt x="234828" y="176467"/>
                  </a:lnTo>
                  <a:lnTo>
                    <a:pt x="213664" y="222128"/>
                  </a:lnTo>
                  <a:lnTo>
                    <a:pt x="199318" y="266649"/>
                  </a:lnTo>
                  <a:lnTo>
                    <a:pt x="183627" y="297214"/>
                  </a:lnTo>
                  <a:lnTo>
                    <a:pt x="181029" y="307752"/>
                  </a:lnTo>
                  <a:lnTo>
                    <a:pt x="170738" y="323141"/>
                  </a:lnTo>
                  <a:lnTo>
                    <a:pt x="165776" y="329859"/>
                  </a:lnTo>
                  <a:lnTo>
                    <a:pt x="161961" y="342284"/>
                  </a:lnTo>
                  <a:lnTo>
                    <a:pt x="161810" y="320448"/>
                  </a:lnTo>
                  <a:lnTo>
                    <a:pt x="164630" y="314198"/>
                  </a:lnTo>
                  <a:lnTo>
                    <a:pt x="166863" y="311050"/>
                  </a:lnTo>
                  <a:lnTo>
                    <a:pt x="181519" y="266403"/>
                  </a:lnTo>
                  <a:lnTo>
                    <a:pt x="199964" y="220992"/>
                  </a:lnTo>
                  <a:lnTo>
                    <a:pt x="218961" y="173561"/>
                  </a:lnTo>
                  <a:lnTo>
                    <a:pt x="238006" y="125954"/>
                  </a:lnTo>
                  <a:lnTo>
                    <a:pt x="254234" y="85869"/>
                  </a:lnTo>
                  <a:lnTo>
                    <a:pt x="259041" y="66685"/>
                  </a:lnTo>
                  <a:lnTo>
                    <a:pt x="267169" y="50417"/>
                  </a:lnTo>
                  <a:lnTo>
                    <a:pt x="282533" y="26589"/>
                  </a:lnTo>
                  <a:lnTo>
                    <a:pt x="298341" y="14945"/>
                  </a:lnTo>
                  <a:lnTo>
                    <a:pt x="301863" y="9086"/>
                  </a:lnTo>
                  <a:lnTo>
                    <a:pt x="302803" y="6042"/>
                  </a:lnTo>
                  <a:lnTo>
                    <a:pt x="304488" y="4012"/>
                  </a:lnTo>
                  <a:lnTo>
                    <a:pt x="309181" y="1757"/>
                  </a:lnTo>
                  <a:lnTo>
                    <a:pt x="336466" y="0"/>
                  </a:lnTo>
                  <a:lnTo>
                    <a:pt x="342797" y="2796"/>
                  </a:lnTo>
                  <a:lnTo>
                    <a:pt x="349138" y="6508"/>
                  </a:lnTo>
                  <a:lnTo>
                    <a:pt x="358658" y="9656"/>
                  </a:lnTo>
                  <a:lnTo>
                    <a:pt x="365007" y="14143"/>
                  </a:lnTo>
                  <a:lnTo>
                    <a:pt x="368534" y="19666"/>
                  </a:lnTo>
                  <a:lnTo>
                    <a:pt x="371160" y="25647"/>
                  </a:lnTo>
                  <a:lnTo>
                    <a:pt x="377529" y="34965"/>
                  </a:lnTo>
                  <a:lnTo>
                    <a:pt x="379888" y="44429"/>
                  </a:lnTo>
                  <a:lnTo>
                    <a:pt x="380750" y="60281"/>
                  </a:lnTo>
                  <a:lnTo>
                    <a:pt x="378001" y="66630"/>
                  </a:lnTo>
                  <a:lnTo>
                    <a:pt x="365069" y="83386"/>
                  </a:lnTo>
                  <a:lnTo>
                    <a:pt x="363270" y="89245"/>
                  </a:lnTo>
                  <a:lnTo>
                    <a:pt x="361732" y="91231"/>
                  </a:lnTo>
                  <a:lnTo>
                    <a:pt x="342135" y="102673"/>
                  </a:lnTo>
                  <a:lnTo>
                    <a:pt x="335010" y="104322"/>
                  </a:lnTo>
                  <a:lnTo>
                    <a:pt x="324169" y="95585"/>
                  </a:lnTo>
                  <a:lnTo>
                    <a:pt x="333256" y="856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1007"/>
            <p:cNvSpPr/>
            <p:nvPr>
              <p:custDataLst>
                <p:tags r:id="rId313"/>
              </p:custDataLst>
            </p:nvPr>
          </p:nvSpPr>
          <p:spPr>
            <a:xfrm>
              <a:off x="9391662" y="2562226"/>
              <a:ext cx="361905" cy="142874"/>
            </a:xfrm>
            <a:custGeom>
              <a:avLst/>
              <a:gdLst/>
              <a:ahLst/>
              <a:cxnLst/>
              <a:rect l="0" t="0" r="0" b="0"/>
              <a:pathLst>
                <a:path w="361905" h="142874">
                  <a:moveTo>
                    <a:pt x="57138" y="57149"/>
                  </a:moveTo>
                  <a:lnTo>
                    <a:pt x="57138" y="57149"/>
                  </a:lnTo>
                  <a:lnTo>
                    <a:pt x="84263" y="57149"/>
                  </a:lnTo>
                  <a:lnTo>
                    <a:pt x="93787" y="48948"/>
                  </a:lnTo>
                  <a:lnTo>
                    <a:pt x="99865" y="48016"/>
                  </a:lnTo>
                  <a:lnTo>
                    <a:pt x="101498" y="46827"/>
                  </a:lnTo>
                  <a:lnTo>
                    <a:pt x="102586" y="44977"/>
                  </a:lnTo>
                  <a:lnTo>
                    <a:pt x="104333" y="39457"/>
                  </a:lnTo>
                  <a:lnTo>
                    <a:pt x="111225" y="30763"/>
                  </a:lnTo>
                  <a:lnTo>
                    <a:pt x="113885" y="20801"/>
                  </a:lnTo>
                  <a:lnTo>
                    <a:pt x="114253" y="11001"/>
                  </a:lnTo>
                  <a:lnTo>
                    <a:pt x="105154" y="430"/>
                  </a:lnTo>
                  <a:lnTo>
                    <a:pt x="87157" y="2"/>
                  </a:lnTo>
                  <a:lnTo>
                    <a:pt x="41256" y="44459"/>
                  </a:lnTo>
                  <a:lnTo>
                    <a:pt x="19038" y="69497"/>
                  </a:lnTo>
                  <a:lnTo>
                    <a:pt x="12335" y="83738"/>
                  </a:lnTo>
                  <a:lnTo>
                    <a:pt x="9709" y="91191"/>
                  </a:lnTo>
                  <a:lnTo>
                    <a:pt x="1477" y="102776"/>
                  </a:lnTo>
                  <a:lnTo>
                    <a:pt x="0" y="114167"/>
                  </a:lnTo>
                  <a:lnTo>
                    <a:pt x="8190" y="114288"/>
                  </a:lnTo>
                  <a:lnTo>
                    <a:pt x="16856" y="107751"/>
                  </a:lnTo>
                  <a:lnTo>
                    <a:pt x="25682" y="104597"/>
                  </a:lnTo>
                  <a:lnTo>
                    <a:pt x="57143" y="78963"/>
                  </a:lnTo>
                  <a:lnTo>
                    <a:pt x="63490" y="76369"/>
                  </a:lnTo>
                  <a:lnTo>
                    <a:pt x="69839" y="71688"/>
                  </a:lnTo>
                  <a:lnTo>
                    <a:pt x="73366" y="66080"/>
                  </a:lnTo>
                  <a:lnTo>
                    <a:pt x="75992" y="60060"/>
                  </a:lnTo>
                  <a:lnTo>
                    <a:pt x="85712" y="47625"/>
                  </a:lnTo>
                  <a:lnTo>
                    <a:pt x="85713" y="88914"/>
                  </a:lnTo>
                  <a:lnTo>
                    <a:pt x="84655" y="91025"/>
                  </a:lnTo>
                  <a:lnTo>
                    <a:pt x="82891" y="92433"/>
                  </a:lnTo>
                  <a:lnTo>
                    <a:pt x="80656" y="93372"/>
                  </a:lnTo>
                  <a:lnTo>
                    <a:pt x="79167" y="95056"/>
                  </a:lnTo>
                  <a:lnTo>
                    <a:pt x="77512" y="99749"/>
                  </a:lnTo>
                  <a:lnTo>
                    <a:pt x="76579" y="108342"/>
                  </a:lnTo>
                  <a:lnTo>
                    <a:pt x="77507" y="110327"/>
                  </a:lnTo>
                  <a:lnTo>
                    <a:pt x="79184" y="111652"/>
                  </a:lnTo>
                  <a:lnTo>
                    <a:pt x="84424" y="113776"/>
                  </a:lnTo>
                  <a:lnTo>
                    <a:pt x="117591" y="114298"/>
                  </a:lnTo>
                  <a:lnTo>
                    <a:pt x="123870" y="111476"/>
                  </a:lnTo>
                  <a:lnTo>
                    <a:pt x="130189" y="107753"/>
                  </a:lnTo>
                  <a:lnTo>
                    <a:pt x="139695" y="104598"/>
                  </a:lnTo>
                  <a:lnTo>
                    <a:pt x="150508" y="96689"/>
                  </a:lnTo>
                  <a:lnTo>
                    <a:pt x="161472" y="95286"/>
                  </a:lnTo>
                  <a:lnTo>
                    <a:pt x="170076" y="95252"/>
                  </a:lnTo>
                  <a:lnTo>
                    <a:pt x="170530" y="96310"/>
                  </a:lnTo>
                  <a:lnTo>
                    <a:pt x="171318" y="103450"/>
                  </a:lnTo>
                  <a:lnTo>
                    <a:pt x="164869" y="112117"/>
                  </a:lnTo>
                  <a:lnTo>
                    <a:pt x="162303" y="122073"/>
                  </a:lnTo>
                  <a:lnTo>
                    <a:pt x="161923" y="137968"/>
                  </a:lnTo>
                  <a:lnTo>
                    <a:pt x="162979" y="139603"/>
                  </a:lnTo>
                  <a:lnTo>
                    <a:pt x="164740" y="140694"/>
                  </a:lnTo>
                  <a:lnTo>
                    <a:pt x="171614" y="142587"/>
                  </a:lnTo>
                  <a:lnTo>
                    <a:pt x="176104" y="142746"/>
                  </a:lnTo>
                  <a:lnTo>
                    <a:pt x="177723" y="141731"/>
                  </a:lnTo>
                  <a:lnTo>
                    <a:pt x="178803" y="139995"/>
                  </a:lnTo>
                  <a:lnTo>
                    <a:pt x="179524" y="137780"/>
                  </a:lnTo>
                  <a:lnTo>
                    <a:pt x="181061" y="136303"/>
                  </a:lnTo>
                  <a:lnTo>
                    <a:pt x="185592" y="134662"/>
                  </a:lnTo>
                  <a:lnTo>
                    <a:pt x="187225" y="133165"/>
                  </a:lnTo>
                  <a:lnTo>
                    <a:pt x="195115" y="120207"/>
                  </a:lnTo>
                  <a:lnTo>
                    <a:pt x="200659" y="116925"/>
                  </a:lnTo>
                  <a:lnTo>
                    <a:pt x="206651" y="114408"/>
                  </a:lnTo>
                  <a:lnTo>
                    <a:pt x="250814" y="73013"/>
                  </a:lnTo>
                  <a:lnTo>
                    <a:pt x="254341" y="66669"/>
                  </a:lnTo>
                  <a:lnTo>
                    <a:pt x="255281" y="63496"/>
                  </a:lnTo>
                  <a:lnTo>
                    <a:pt x="256967" y="61380"/>
                  </a:lnTo>
                  <a:lnTo>
                    <a:pt x="263336" y="57344"/>
                  </a:lnTo>
                  <a:lnTo>
                    <a:pt x="265199" y="52649"/>
                  </a:lnTo>
                  <a:lnTo>
                    <a:pt x="266753" y="50974"/>
                  </a:lnTo>
                  <a:lnTo>
                    <a:pt x="271302" y="49113"/>
                  </a:lnTo>
                  <a:lnTo>
                    <a:pt x="272940" y="47558"/>
                  </a:lnTo>
                  <a:lnTo>
                    <a:pt x="276211" y="38106"/>
                  </a:lnTo>
                  <a:lnTo>
                    <a:pt x="276213" y="38100"/>
                  </a:lnTo>
                  <a:lnTo>
                    <a:pt x="271156" y="38099"/>
                  </a:lnTo>
                  <a:lnTo>
                    <a:pt x="269667" y="39158"/>
                  </a:lnTo>
                  <a:lnTo>
                    <a:pt x="268673" y="40921"/>
                  </a:lnTo>
                  <a:lnTo>
                    <a:pt x="267079" y="46300"/>
                  </a:lnTo>
                  <a:lnTo>
                    <a:pt x="258522" y="55709"/>
                  </a:lnTo>
                  <a:lnTo>
                    <a:pt x="257282" y="65224"/>
                  </a:lnTo>
                  <a:lnTo>
                    <a:pt x="250640" y="73992"/>
                  </a:lnTo>
                  <a:lnTo>
                    <a:pt x="247755" y="85204"/>
                  </a:lnTo>
                  <a:lnTo>
                    <a:pt x="247648" y="93879"/>
                  </a:lnTo>
                  <a:lnTo>
                    <a:pt x="248704" y="94336"/>
                  </a:lnTo>
                  <a:lnTo>
                    <a:pt x="252697" y="94843"/>
                  </a:lnTo>
                  <a:lnTo>
                    <a:pt x="254186" y="96037"/>
                  </a:lnTo>
                  <a:lnTo>
                    <a:pt x="255840" y="100185"/>
                  </a:lnTo>
                  <a:lnTo>
                    <a:pt x="257339" y="100656"/>
                  </a:lnTo>
                  <a:lnTo>
                    <a:pt x="266786" y="95863"/>
                  </a:lnTo>
                  <a:lnTo>
                    <a:pt x="271317" y="95522"/>
                  </a:lnTo>
                  <a:lnTo>
                    <a:pt x="272950" y="94373"/>
                  </a:lnTo>
                  <a:lnTo>
                    <a:pt x="274037" y="92548"/>
                  </a:lnTo>
                  <a:lnTo>
                    <a:pt x="274763" y="90273"/>
                  </a:lnTo>
                  <a:lnTo>
                    <a:pt x="276305" y="88757"/>
                  </a:lnTo>
                  <a:lnTo>
                    <a:pt x="286384" y="83501"/>
                  </a:lnTo>
                  <a:lnTo>
                    <a:pt x="318747" y="60237"/>
                  </a:lnTo>
                  <a:lnTo>
                    <a:pt x="330996" y="41266"/>
                  </a:lnTo>
                  <a:lnTo>
                    <a:pt x="338894" y="31747"/>
                  </a:lnTo>
                  <a:lnTo>
                    <a:pt x="341112" y="25398"/>
                  </a:lnTo>
                  <a:lnTo>
                    <a:pt x="342763" y="23281"/>
                  </a:lnTo>
                  <a:lnTo>
                    <a:pt x="349084" y="19245"/>
                  </a:lnTo>
                  <a:lnTo>
                    <a:pt x="351975" y="11013"/>
                  </a:lnTo>
                  <a:lnTo>
                    <a:pt x="352375" y="1454"/>
                  </a:lnTo>
                  <a:lnTo>
                    <a:pt x="353445" y="969"/>
                  </a:lnTo>
                  <a:lnTo>
                    <a:pt x="361904" y="2"/>
                  </a:lnTo>
                  <a:lnTo>
                    <a:pt x="356872" y="0"/>
                  </a:lnTo>
                  <a:lnTo>
                    <a:pt x="355386" y="1058"/>
                  </a:lnTo>
                  <a:lnTo>
                    <a:pt x="354395" y="2822"/>
                  </a:lnTo>
                  <a:lnTo>
                    <a:pt x="352528" y="9132"/>
                  </a:lnTo>
                  <a:lnTo>
                    <a:pt x="344224" y="17691"/>
                  </a:lnTo>
                  <a:lnTo>
                    <a:pt x="342093" y="26385"/>
                  </a:lnTo>
                  <a:lnTo>
                    <a:pt x="336420" y="35216"/>
                  </a:lnTo>
                  <a:lnTo>
                    <a:pt x="333967" y="47682"/>
                  </a:lnTo>
                  <a:lnTo>
                    <a:pt x="333765" y="50838"/>
                  </a:lnTo>
                  <a:lnTo>
                    <a:pt x="332573" y="52942"/>
                  </a:lnTo>
                  <a:lnTo>
                    <a:pt x="330719" y="54344"/>
                  </a:lnTo>
                  <a:lnTo>
                    <a:pt x="328426" y="55279"/>
                  </a:lnTo>
                  <a:lnTo>
                    <a:pt x="326896" y="56961"/>
                  </a:lnTo>
                  <a:lnTo>
                    <a:pt x="325197" y="61651"/>
                  </a:lnTo>
                  <a:lnTo>
                    <a:pt x="322858" y="82627"/>
                  </a:lnTo>
                  <a:lnTo>
                    <a:pt x="316315" y="95264"/>
                  </a:lnTo>
                  <a:lnTo>
                    <a:pt x="314708" y="107952"/>
                  </a:lnTo>
                  <a:lnTo>
                    <a:pt x="313518" y="110068"/>
                  </a:lnTo>
                  <a:lnTo>
                    <a:pt x="311666" y="111478"/>
                  </a:lnTo>
                  <a:lnTo>
                    <a:pt x="309373" y="112418"/>
                  </a:lnTo>
                  <a:lnTo>
                    <a:pt x="307845" y="114104"/>
                  </a:lnTo>
                  <a:lnTo>
                    <a:pt x="306147" y="118798"/>
                  </a:lnTo>
                  <a:lnTo>
                    <a:pt x="304788" y="142839"/>
                  </a:lnTo>
                  <a:lnTo>
                    <a:pt x="313922" y="142873"/>
                  </a:lnTo>
                  <a:lnTo>
                    <a:pt x="314313" y="1333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1008"/>
            <p:cNvSpPr/>
            <p:nvPr>
              <p:custDataLst>
                <p:tags r:id="rId314"/>
              </p:custDataLst>
            </p:nvPr>
          </p:nvSpPr>
          <p:spPr>
            <a:xfrm>
              <a:off x="9753600" y="26955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009"/>
            <p:cNvSpPr/>
            <p:nvPr>
              <p:custDataLst>
                <p:tags r:id="rId315"/>
              </p:custDataLst>
            </p:nvPr>
          </p:nvSpPr>
          <p:spPr>
            <a:xfrm>
              <a:off x="9772650" y="2571789"/>
              <a:ext cx="228601" cy="123786"/>
            </a:xfrm>
            <a:custGeom>
              <a:avLst/>
              <a:gdLst/>
              <a:ahLst/>
              <a:cxnLst/>
              <a:rect l="0" t="0" r="0" b="0"/>
              <a:pathLst>
                <a:path w="228601" h="123786">
                  <a:moveTo>
                    <a:pt x="0" y="114261"/>
                  </a:moveTo>
                  <a:lnTo>
                    <a:pt x="0" y="114261"/>
                  </a:lnTo>
                  <a:lnTo>
                    <a:pt x="5057" y="114261"/>
                  </a:lnTo>
                  <a:lnTo>
                    <a:pt x="6546" y="113203"/>
                  </a:lnTo>
                  <a:lnTo>
                    <a:pt x="7538" y="111439"/>
                  </a:lnTo>
                  <a:lnTo>
                    <a:pt x="9490" y="104852"/>
                  </a:lnTo>
                  <a:lnTo>
                    <a:pt x="9525" y="95328"/>
                  </a:lnTo>
                  <a:lnTo>
                    <a:pt x="9525" y="123751"/>
                  </a:lnTo>
                  <a:lnTo>
                    <a:pt x="23716" y="123785"/>
                  </a:lnTo>
                  <a:lnTo>
                    <a:pt x="29238" y="120963"/>
                  </a:lnTo>
                  <a:lnTo>
                    <a:pt x="35219" y="117240"/>
                  </a:lnTo>
                  <a:lnTo>
                    <a:pt x="44537" y="114085"/>
                  </a:lnTo>
                  <a:lnTo>
                    <a:pt x="91194" y="79310"/>
                  </a:lnTo>
                  <a:lnTo>
                    <a:pt x="128212" y="50760"/>
                  </a:lnTo>
                  <a:lnTo>
                    <a:pt x="140503" y="31711"/>
                  </a:lnTo>
                  <a:lnTo>
                    <a:pt x="148404" y="22186"/>
                  </a:lnTo>
                  <a:lnTo>
                    <a:pt x="150624" y="15836"/>
                  </a:lnTo>
                  <a:lnTo>
                    <a:pt x="152276" y="13719"/>
                  </a:lnTo>
                  <a:lnTo>
                    <a:pt x="158596" y="9682"/>
                  </a:lnTo>
                  <a:lnTo>
                    <a:pt x="161913" y="0"/>
                  </a:lnTo>
                  <a:lnTo>
                    <a:pt x="147734" y="14151"/>
                  </a:lnTo>
                  <a:lnTo>
                    <a:pt x="145035" y="19674"/>
                  </a:lnTo>
                  <a:lnTo>
                    <a:pt x="144316" y="22628"/>
                  </a:lnTo>
                  <a:lnTo>
                    <a:pt x="135526" y="38119"/>
                  </a:lnTo>
                  <a:lnTo>
                    <a:pt x="134800" y="41275"/>
                  </a:lnTo>
                  <a:lnTo>
                    <a:pt x="126002" y="57116"/>
                  </a:lnTo>
                  <a:lnTo>
                    <a:pt x="125276" y="60289"/>
                  </a:lnTo>
                  <a:lnTo>
                    <a:pt x="115267" y="75965"/>
                  </a:lnTo>
                  <a:lnTo>
                    <a:pt x="114428" y="84197"/>
                  </a:lnTo>
                  <a:lnTo>
                    <a:pt x="122513" y="93756"/>
                  </a:lnTo>
                  <a:lnTo>
                    <a:pt x="126064" y="94564"/>
                  </a:lnTo>
                  <a:lnTo>
                    <a:pt x="128492" y="94780"/>
                  </a:lnTo>
                  <a:lnTo>
                    <a:pt x="130112" y="93865"/>
                  </a:lnTo>
                  <a:lnTo>
                    <a:pt x="131191" y="92197"/>
                  </a:lnTo>
                  <a:lnTo>
                    <a:pt x="131911" y="90027"/>
                  </a:lnTo>
                  <a:lnTo>
                    <a:pt x="133449" y="88580"/>
                  </a:lnTo>
                  <a:lnTo>
                    <a:pt x="143522" y="83436"/>
                  </a:lnTo>
                  <a:lnTo>
                    <a:pt x="149513" y="79394"/>
                  </a:lnTo>
                  <a:lnTo>
                    <a:pt x="158834" y="76060"/>
                  </a:lnTo>
                  <a:lnTo>
                    <a:pt x="168300" y="69899"/>
                  </a:lnTo>
                  <a:lnTo>
                    <a:pt x="177809" y="66545"/>
                  </a:lnTo>
                  <a:lnTo>
                    <a:pt x="203200" y="44284"/>
                  </a:lnTo>
                  <a:lnTo>
                    <a:pt x="206726" y="38004"/>
                  </a:lnTo>
                  <a:lnTo>
                    <a:pt x="207669" y="34848"/>
                  </a:lnTo>
                  <a:lnTo>
                    <a:pt x="209354" y="32744"/>
                  </a:lnTo>
                  <a:lnTo>
                    <a:pt x="215724" y="28724"/>
                  </a:lnTo>
                  <a:lnTo>
                    <a:pt x="217586" y="24034"/>
                  </a:lnTo>
                  <a:lnTo>
                    <a:pt x="219140" y="22359"/>
                  </a:lnTo>
                  <a:lnTo>
                    <a:pt x="228588" y="19014"/>
                  </a:lnTo>
                  <a:lnTo>
                    <a:pt x="223541" y="24069"/>
                  </a:lnTo>
                  <a:lnTo>
                    <a:pt x="221059" y="29373"/>
                  </a:lnTo>
                  <a:lnTo>
                    <a:pt x="220398" y="32269"/>
                  </a:lnTo>
                  <a:lnTo>
                    <a:pt x="211710" y="47659"/>
                  </a:lnTo>
                  <a:lnTo>
                    <a:pt x="210991" y="50810"/>
                  </a:lnTo>
                  <a:lnTo>
                    <a:pt x="202201" y="66642"/>
                  </a:lnTo>
                  <a:lnTo>
                    <a:pt x="200153" y="88862"/>
                  </a:lnTo>
                  <a:lnTo>
                    <a:pt x="199051" y="90978"/>
                  </a:lnTo>
                  <a:lnTo>
                    <a:pt x="197259" y="92389"/>
                  </a:lnTo>
                  <a:lnTo>
                    <a:pt x="195006" y="93330"/>
                  </a:lnTo>
                  <a:lnTo>
                    <a:pt x="194563" y="93956"/>
                  </a:lnTo>
                  <a:lnTo>
                    <a:pt x="195325" y="94375"/>
                  </a:lnTo>
                  <a:lnTo>
                    <a:pt x="196891" y="94653"/>
                  </a:lnTo>
                  <a:lnTo>
                    <a:pt x="197935" y="95898"/>
                  </a:lnTo>
                  <a:lnTo>
                    <a:pt x="199096" y="100102"/>
                  </a:lnTo>
                  <a:lnTo>
                    <a:pt x="200465" y="101647"/>
                  </a:lnTo>
                  <a:lnTo>
                    <a:pt x="204806" y="103363"/>
                  </a:lnTo>
                  <a:lnTo>
                    <a:pt x="228600" y="1047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010"/>
            <p:cNvSpPr/>
            <p:nvPr>
              <p:custDataLst>
                <p:tags r:id="rId316"/>
              </p:custDataLst>
            </p:nvPr>
          </p:nvSpPr>
          <p:spPr>
            <a:xfrm>
              <a:off x="10039481" y="2581276"/>
              <a:ext cx="190370" cy="104737"/>
            </a:xfrm>
            <a:custGeom>
              <a:avLst/>
              <a:gdLst/>
              <a:ahLst/>
              <a:cxnLst/>
              <a:rect l="0" t="0" r="0" b="0"/>
              <a:pathLst>
                <a:path w="190370" h="104737">
                  <a:moveTo>
                    <a:pt x="66544" y="47624"/>
                  </a:moveTo>
                  <a:lnTo>
                    <a:pt x="66544" y="47624"/>
                  </a:lnTo>
                  <a:lnTo>
                    <a:pt x="76066" y="47624"/>
                  </a:lnTo>
                  <a:lnTo>
                    <a:pt x="76069" y="39423"/>
                  </a:lnTo>
                  <a:lnTo>
                    <a:pt x="77127" y="38982"/>
                  </a:lnTo>
                  <a:lnTo>
                    <a:pt x="81126" y="38491"/>
                  </a:lnTo>
                  <a:lnTo>
                    <a:pt x="82615" y="37302"/>
                  </a:lnTo>
                  <a:lnTo>
                    <a:pt x="85203" y="29932"/>
                  </a:lnTo>
                  <a:lnTo>
                    <a:pt x="85594" y="429"/>
                  </a:lnTo>
                  <a:lnTo>
                    <a:pt x="61914" y="0"/>
                  </a:lnTo>
                  <a:lnTo>
                    <a:pt x="60283" y="1058"/>
                  </a:lnTo>
                  <a:lnTo>
                    <a:pt x="59195" y="2822"/>
                  </a:lnTo>
                  <a:lnTo>
                    <a:pt x="58469" y="5056"/>
                  </a:lnTo>
                  <a:lnTo>
                    <a:pt x="43888" y="22389"/>
                  </a:lnTo>
                  <a:lnTo>
                    <a:pt x="13620" y="53977"/>
                  </a:lnTo>
                  <a:lnTo>
                    <a:pt x="11272" y="60325"/>
                  </a:lnTo>
                  <a:lnTo>
                    <a:pt x="9589" y="62442"/>
                  </a:lnTo>
                  <a:lnTo>
                    <a:pt x="3218" y="66478"/>
                  </a:lnTo>
                  <a:lnTo>
                    <a:pt x="1358" y="71173"/>
                  </a:lnTo>
                  <a:lnTo>
                    <a:pt x="0" y="83959"/>
                  </a:lnTo>
                  <a:lnTo>
                    <a:pt x="1014" y="84547"/>
                  </a:lnTo>
                  <a:lnTo>
                    <a:pt x="22537" y="85710"/>
                  </a:lnTo>
                  <a:lnTo>
                    <a:pt x="28640" y="82896"/>
                  </a:lnTo>
                  <a:lnTo>
                    <a:pt x="44344" y="70535"/>
                  </a:lnTo>
                  <a:lnTo>
                    <a:pt x="50681" y="68390"/>
                  </a:lnTo>
                  <a:lnTo>
                    <a:pt x="52793" y="66759"/>
                  </a:lnTo>
                  <a:lnTo>
                    <a:pt x="61519" y="53567"/>
                  </a:lnTo>
                  <a:lnTo>
                    <a:pt x="67133" y="50266"/>
                  </a:lnTo>
                  <a:lnTo>
                    <a:pt x="70112" y="49385"/>
                  </a:lnTo>
                  <a:lnTo>
                    <a:pt x="72097" y="47740"/>
                  </a:lnTo>
                  <a:lnTo>
                    <a:pt x="74304" y="43089"/>
                  </a:lnTo>
                  <a:lnTo>
                    <a:pt x="75950" y="41426"/>
                  </a:lnTo>
                  <a:lnTo>
                    <a:pt x="85156" y="38229"/>
                  </a:lnTo>
                  <a:lnTo>
                    <a:pt x="93757" y="29909"/>
                  </a:lnTo>
                  <a:lnTo>
                    <a:pt x="86799" y="36892"/>
                  </a:lnTo>
                  <a:lnTo>
                    <a:pt x="84773" y="45465"/>
                  </a:lnTo>
                  <a:lnTo>
                    <a:pt x="79119" y="54275"/>
                  </a:lnTo>
                  <a:lnTo>
                    <a:pt x="76972" y="63588"/>
                  </a:lnTo>
                  <a:lnTo>
                    <a:pt x="76069" y="103319"/>
                  </a:lnTo>
                  <a:lnTo>
                    <a:pt x="77127" y="103804"/>
                  </a:lnTo>
                  <a:lnTo>
                    <a:pt x="98458" y="104736"/>
                  </a:lnTo>
                  <a:lnTo>
                    <a:pt x="104718" y="101935"/>
                  </a:lnTo>
                  <a:lnTo>
                    <a:pt x="111027" y="98221"/>
                  </a:lnTo>
                  <a:lnTo>
                    <a:pt x="154504" y="83542"/>
                  </a:lnTo>
                  <a:lnTo>
                    <a:pt x="169159" y="78375"/>
                  </a:lnTo>
                  <a:lnTo>
                    <a:pt x="176710" y="76108"/>
                  </a:lnTo>
                  <a:lnTo>
                    <a:pt x="190369" y="666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1" name="SMARTInkShape-Group259"/>
          <p:cNvGrpSpPr/>
          <p:nvPr/>
        </p:nvGrpSpPr>
        <p:grpSpPr>
          <a:xfrm>
            <a:off x="10344150" y="2457450"/>
            <a:ext cx="1562101" cy="333337"/>
            <a:chOff x="10344150" y="2457450"/>
            <a:chExt cx="1562101" cy="333337"/>
          </a:xfrm>
        </p:grpSpPr>
        <p:sp>
          <p:nvSpPr>
            <p:cNvPr id="166" name="SMARTInkShape-1011"/>
            <p:cNvSpPr/>
            <p:nvPr>
              <p:custDataLst>
                <p:tags r:id="rId305"/>
              </p:custDataLst>
            </p:nvPr>
          </p:nvSpPr>
          <p:spPr>
            <a:xfrm>
              <a:off x="10344150" y="2705100"/>
              <a:ext cx="38101" cy="66676"/>
            </a:xfrm>
            <a:custGeom>
              <a:avLst/>
              <a:gdLst/>
              <a:ahLst/>
              <a:cxnLst/>
              <a:rect l="0" t="0" r="0" b="0"/>
              <a:pathLst>
                <a:path w="38101" h="6667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5276" y="10361"/>
                  </a:lnTo>
                  <a:lnTo>
                    <a:pt x="22290" y="26315"/>
                  </a:lnTo>
                  <a:lnTo>
                    <a:pt x="18953" y="35196"/>
                  </a:lnTo>
                  <a:lnTo>
                    <a:pt x="2632" y="57166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012"/>
            <p:cNvSpPr/>
            <p:nvPr>
              <p:custDataLst>
                <p:tags r:id="rId306"/>
              </p:custDataLst>
            </p:nvPr>
          </p:nvSpPr>
          <p:spPr>
            <a:xfrm>
              <a:off x="10525163" y="2486064"/>
              <a:ext cx="666701" cy="171281"/>
            </a:xfrm>
            <a:custGeom>
              <a:avLst/>
              <a:gdLst/>
              <a:ahLst/>
              <a:cxnLst/>
              <a:rect l="0" t="0" r="0" b="0"/>
              <a:pathLst>
                <a:path w="666701" h="171281">
                  <a:moveTo>
                    <a:pt x="85687" y="38061"/>
                  </a:moveTo>
                  <a:lnTo>
                    <a:pt x="85687" y="38061"/>
                  </a:lnTo>
                  <a:lnTo>
                    <a:pt x="77485" y="29860"/>
                  </a:lnTo>
                  <a:lnTo>
                    <a:pt x="78103" y="29419"/>
                  </a:lnTo>
                  <a:lnTo>
                    <a:pt x="85685" y="28536"/>
                  </a:lnTo>
                  <a:lnTo>
                    <a:pt x="85687" y="42725"/>
                  </a:lnTo>
                  <a:lnTo>
                    <a:pt x="84629" y="44345"/>
                  </a:lnTo>
                  <a:lnTo>
                    <a:pt x="82863" y="45426"/>
                  </a:lnTo>
                  <a:lnTo>
                    <a:pt x="80630" y="46146"/>
                  </a:lnTo>
                  <a:lnTo>
                    <a:pt x="79141" y="47684"/>
                  </a:lnTo>
                  <a:lnTo>
                    <a:pt x="73927" y="57758"/>
                  </a:lnTo>
                  <a:lnTo>
                    <a:pt x="71496" y="60717"/>
                  </a:lnTo>
                  <a:lnTo>
                    <a:pt x="68798" y="69650"/>
                  </a:lnTo>
                  <a:lnTo>
                    <a:pt x="66540" y="79617"/>
                  </a:lnTo>
                  <a:lnTo>
                    <a:pt x="56465" y="94639"/>
                  </a:lnTo>
                  <a:lnTo>
                    <a:pt x="32744" y="129231"/>
                  </a:lnTo>
                  <a:lnTo>
                    <a:pt x="26546" y="142657"/>
                  </a:lnTo>
                  <a:lnTo>
                    <a:pt x="91" y="171280"/>
                  </a:lnTo>
                  <a:lnTo>
                    <a:pt x="0" y="166316"/>
                  </a:lnTo>
                  <a:lnTo>
                    <a:pt x="1045" y="164839"/>
                  </a:lnTo>
                  <a:lnTo>
                    <a:pt x="2801" y="163855"/>
                  </a:lnTo>
                  <a:lnTo>
                    <a:pt x="5031" y="163199"/>
                  </a:lnTo>
                  <a:lnTo>
                    <a:pt x="6517" y="161702"/>
                  </a:lnTo>
                  <a:lnTo>
                    <a:pt x="11723" y="151698"/>
                  </a:lnTo>
                  <a:lnTo>
                    <a:pt x="47605" y="106717"/>
                  </a:lnTo>
                  <a:lnTo>
                    <a:pt x="82512" y="60570"/>
                  </a:lnTo>
                  <a:lnTo>
                    <a:pt x="101562" y="42319"/>
                  </a:lnTo>
                  <a:lnTo>
                    <a:pt x="114262" y="36080"/>
                  </a:lnTo>
                  <a:lnTo>
                    <a:pt x="120612" y="31889"/>
                  </a:lnTo>
                  <a:lnTo>
                    <a:pt x="131431" y="28978"/>
                  </a:lnTo>
                  <a:lnTo>
                    <a:pt x="141348" y="36776"/>
                  </a:lnTo>
                  <a:lnTo>
                    <a:pt x="142176" y="40312"/>
                  </a:lnTo>
                  <a:lnTo>
                    <a:pt x="142825" y="69850"/>
                  </a:lnTo>
                  <a:lnTo>
                    <a:pt x="140010" y="76179"/>
                  </a:lnTo>
                  <a:lnTo>
                    <a:pt x="137778" y="79347"/>
                  </a:lnTo>
                  <a:lnTo>
                    <a:pt x="131077" y="102752"/>
                  </a:lnTo>
                  <a:lnTo>
                    <a:pt x="116888" y="123612"/>
                  </a:lnTo>
                  <a:lnTo>
                    <a:pt x="113549" y="139638"/>
                  </a:lnTo>
                  <a:lnTo>
                    <a:pt x="106792" y="152356"/>
                  </a:lnTo>
                  <a:lnTo>
                    <a:pt x="105143" y="160004"/>
                  </a:lnTo>
                  <a:lnTo>
                    <a:pt x="106066" y="160631"/>
                  </a:lnTo>
                  <a:lnTo>
                    <a:pt x="122082" y="161837"/>
                  </a:lnTo>
                  <a:lnTo>
                    <a:pt x="131054" y="155330"/>
                  </a:lnTo>
                  <a:lnTo>
                    <a:pt x="155813" y="145017"/>
                  </a:lnTo>
                  <a:lnTo>
                    <a:pt x="202736" y="111075"/>
                  </a:lnTo>
                  <a:lnTo>
                    <a:pt x="224303" y="88860"/>
                  </a:lnTo>
                  <a:lnTo>
                    <a:pt x="226668" y="82510"/>
                  </a:lnTo>
                  <a:lnTo>
                    <a:pt x="228358" y="80394"/>
                  </a:lnTo>
                  <a:lnTo>
                    <a:pt x="234734" y="76357"/>
                  </a:lnTo>
                  <a:lnTo>
                    <a:pt x="238047" y="66767"/>
                  </a:lnTo>
                  <a:lnTo>
                    <a:pt x="238086" y="83973"/>
                  </a:lnTo>
                  <a:lnTo>
                    <a:pt x="231541" y="92952"/>
                  </a:lnTo>
                  <a:lnTo>
                    <a:pt x="229445" y="101832"/>
                  </a:lnTo>
                  <a:lnTo>
                    <a:pt x="228953" y="108031"/>
                  </a:lnTo>
                  <a:lnTo>
                    <a:pt x="225914" y="114314"/>
                  </a:lnTo>
                  <a:lnTo>
                    <a:pt x="222094" y="120635"/>
                  </a:lnTo>
                  <a:lnTo>
                    <a:pt x="219641" y="133316"/>
                  </a:lnTo>
                  <a:lnTo>
                    <a:pt x="219072" y="150480"/>
                  </a:lnTo>
                  <a:lnTo>
                    <a:pt x="224104" y="156860"/>
                  </a:lnTo>
                  <a:lnTo>
                    <a:pt x="229402" y="159653"/>
                  </a:lnTo>
                  <a:lnTo>
                    <a:pt x="239061" y="161592"/>
                  </a:lnTo>
                  <a:lnTo>
                    <a:pt x="247693" y="161755"/>
                  </a:lnTo>
                  <a:lnTo>
                    <a:pt x="255761" y="159006"/>
                  </a:lnTo>
                  <a:lnTo>
                    <a:pt x="262875" y="155314"/>
                  </a:lnTo>
                  <a:lnTo>
                    <a:pt x="272830" y="152177"/>
                  </a:lnTo>
                  <a:lnTo>
                    <a:pt x="317462" y="111075"/>
                  </a:lnTo>
                  <a:lnTo>
                    <a:pt x="320988" y="104731"/>
                  </a:lnTo>
                  <a:lnTo>
                    <a:pt x="323255" y="92035"/>
                  </a:lnTo>
                  <a:lnTo>
                    <a:pt x="323647" y="82510"/>
                  </a:lnTo>
                  <a:lnTo>
                    <a:pt x="320916" y="76161"/>
                  </a:lnTo>
                  <a:lnTo>
                    <a:pt x="300213" y="52612"/>
                  </a:lnTo>
                  <a:lnTo>
                    <a:pt x="294626" y="49819"/>
                  </a:lnTo>
                  <a:lnTo>
                    <a:pt x="276134" y="47782"/>
                  </a:lnTo>
                  <a:lnTo>
                    <a:pt x="272977" y="47717"/>
                  </a:lnTo>
                  <a:lnTo>
                    <a:pt x="245759" y="55798"/>
                  </a:lnTo>
                  <a:lnTo>
                    <a:pt x="243202" y="57295"/>
                  </a:lnTo>
                  <a:lnTo>
                    <a:pt x="241498" y="59350"/>
                  </a:lnTo>
                  <a:lnTo>
                    <a:pt x="238544" y="64456"/>
                  </a:lnTo>
                  <a:lnTo>
                    <a:pt x="231991" y="73281"/>
                  </a:lnTo>
                  <a:lnTo>
                    <a:pt x="230087" y="79467"/>
                  </a:lnTo>
                  <a:lnTo>
                    <a:pt x="228521" y="81540"/>
                  </a:lnTo>
                  <a:lnTo>
                    <a:pt x="222317" y="85516"/>
                  </a:lnTo>
                  <a:lnTo>
                    <a:pt x="219469" y="93725"/>
                  </a:lnTo>
                  <a:lnTo>
                    <a:pt x="224221" y="99827"/>
                  </a:lnTo>
                  <a:lnTo>
                    <a:pt x="229455" y="102555"/>
                  </a:lnTo>
                  <a:lnTo>
                    <a:pt x="247690" y="104544"/>
                  </a:lnTo>
                  <a:lnTo>
                    <a:pt x="250840" y="104608"/>
                  </a:lnTo>
                  <a:lnTo>
                    <a:pt x="293553" y="90544"/>
                  </a:lnTo>
                  <a:lnTo>
                    <a:pt x="336600" y="69724"/>
                  </a:lnTo>
                  <a:lnTo>
                    <a:pt x="380966" y="47581"/>
                  </a:lnTo>
                  <a:lnTo>
                    <a:pt x="425216" y="22186"/>
                  </a:lnTo>
                  <a:lnTo>
                    <a:pt x="445402" y="12308"/>
                  </a:lnTo>
                  <a:lnTo>
                    <a:pt x="492264" y="48"/>
                  </a:lnTo>
                  <a:lnTo>
                    <a:pt x="498515" y="0"/>
                  </a:lnTo>
                  <a:lnTo>
                    <a:pt x="504821" y="2800"/>
                  </a:lnTo>
                  <a:lnTo>
                    <a:pt x="528453" y="23641"/>
                  </a:lnTo>
                  <a:lnTo>
                    <a:pt x="531182" y="29183"/>
                  </a:lnTo>
                  <a:lnTo>
                    <a:pt x="531908" y="32142"/>
                  </a:lnTo>
                  <a:lnTo>
                    <a:pt x="540710" y="47643"/>
                  </a:lnTo>
                  <a:lnTo>
                    <a:pt x="542759" y="69814"/>
                  </a:lnTo>
                  <a:lnTo>
                    <a:pt x="540007" y="76163"/>
                  </a:lnTo>
                  <a:lnTo>
                    <a:pt x="536317" y="82512"/>
                  </a:lnTo>
                  <a:lnTo>
                    <a:pt x="533179" y="92036"/>
                  </a:lnTo>
                  <a:lnTo>
                    <a:pt x="527074" y="101561"/>
                  </a:lnTo>
                  <a:lnTo>
                    <a:pt x="523738" y="111086"/>
                  </a:lnTo>
                  <a:lnTo>
                    <a:pt x="510705" y="126961"/>
                  </a:lnTo>
                  <a:lnTo>
                    <a:pt x="504597" y="130489"/>
                  </a:lnTo>
                  <a:lnTo>
                    <a:pt x="498353" y="133115"/>
                  </a:lnTo>
                  <a:lnTo>
                    <a:pt x="476208" y="149714"/>
                  </a:lnTo>
                  <a:lnTo>
                    <a:pt x="429044" y="161615"/>
                  </a:lnTo>
                  <a:lnTo>
                    <a:pt x="404636" y="161885"/>
                  </a:lnTo>
                  <a:lnTo>
                    <a:pt x="403096" y="160827"/>
                  </a:lnTo>
                  <a:lnTo>
                    <a:pt x="402068" y="159063"/>
                  </a:lnTo>
                  <a:lnTo>
                    <a:pt x="400282" y="152185"/>
                  </a:lnTo>
                  <a:lnTo>
                    <a:pt x="400022" y="138206"/>
                  </a:lnTo>
                  <a:lnTo>
                    <a:pt x="401079" y="136574"/>
                  </a:lnTo>
                  <a:lnTo>
                    <a:pt x="402839" y="135487"/>
                  </a:lnTo>
                  <a:lnTo>
                    <a:pt x="405071" y="134761"/>
                  </a:lnTo>
                  <a:lnTo>
                    <a:pt x="406560" y="133220"/>
                  </a:lnTo>
                  <a:lnTo>
                    <a:pt x="411772" y="123140"/>
                  </a:lnTo>
                  <a:lnTo>
                    <a:pt x="426836" y="106580"/>
                  </a:lnTo>
                  <a:lnTo>
                    <a:pt x="474106" y="76109"/>
                  </a:lnTo>
                  <a:lnTo>
                    <a:pt x="477982" y="72951"/>
                  </a:lnTo>
                  <a:lnTo>
                    <a:pt x="487935" y="69443"/>
                  </a:lnTo>
                  <a:lnTo>
                    <a:pt x="511571" y="62134"/>
                  </a:lnTo>
                  <a:lnTo>
                    <a:pt x="546970" y="42217"/>
                  </a:lnTo>
                  <a:lnTo>
                    <a:pt x="564321" y="38234"/>
                  </a:lnTo>
                  <a:lnTo>
                    <a:pt x="577695" y="31880"/>
                  </a:lnTo>
                  <a:lnTo>
                    <a:pt x="593535" y="28469"/>
                  </a:lnTo>
                  <a:lnTo>
                    <a:pt x="608907" y="21193"/>
                  </a:lnTo>
                  <a:lnTo>
                    <a:pt x="615620" y="18922"/>
                  </a:lnTo>
                  <a:lnTo>
                    <a:pt x="625350" y="12752"/>
                  </a:lnTo>
                  <a:lnTo>
                    <a:pt x="634936" y="10454"/>
                  </a:lnTo>
                  <a:lnTo>
                    <a:pt x="666672" y="9486"/>
                  </a:lnTo>
                  <a:lnTo>
                    <a:pt x="666700" y="14542"/>
                  </a:lnTo>
                  <a:lnTo>
                    <a:pt x="665645" y="16032"/>
                  </a:lnTo>
                  <a:lnTo>
                    <a:pt x="663885" y="17025"/>
                  </a:lnTo>
                  <a:lnTo>
                    <a:pt x="661653" y="17687"/>
                  </a:lnTo>
                  <a:lnTo>
                    <a:pt x="660164" y="19187"/>
                  </a:lnTo>
                  <a:lnTo>
                    <a:pt x="658510" y="23675"/>
                  </a:lnTo>
                  <a:lnTo>
                    <a:pt x="656389" y="35180"/>
                  </a:lnTo>
                  <a:lnTo>
                    <a:pt x="640726" y="57128"/>
                  </a:lnTo>
                  <a:lnTo>
                    <a:pt x="638229" y="63469"/>
                  </a:lnTo>
                  <a:lnTo>
                    <a:pt x="631933" y="72988"/>
                  </a:lnTo>
                  <a:lnTo>
                    <a:pt x="616911" y="113672"/>
                  </a:lnTo>
                  <a:lnTo>
                    <a:pt x="612829" y="120349"/>
                  </a:lnTo>
                  <a:lnTo>
                    <a:pt x="611014" y="126845"/>
                  </a:lnTo>
                  <a:lnTo>
                    <a:pt x="609472" y="129000"/>
                  </a:lnTo>
                  <a:lnTo>
                    <a:pt x="607385" y="130437"/>
                  </a:lnTo>
                  <a:lnTo>
                    <a:pt x="604936" y="131395"/>
                  </a:lnTo>
                  <a:lnTo>
                    <a:pt x="603303" y="133092"/>
                  </a:lnTo>
                  <a:lnTo>
                    <a:pt x="600049" y="142797"/>
                  </a:lnTo>
                  <a:lnTo>
                    <a:pt x="591836" y="142833"/>
                  </a:lnTo>
                  <a:lnTo>
                    <a:pt x="591395" y="141775"/>
                  </a:lnTo>
                  <a:lnTo>
                    <a:pt x="590512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013"/>
            <p:cNvSpPr/>
            <p:nvPr>
              <p:custDataLst>
                <p:tags r:id="rId307"/>
              </p:custDataLst>
            </p:nvPr>
          </p:nvSpPr>
          <p:spPr>
            <a:xfrm>
              <a:off x="11096660" y="2457450"/>
              <a:ext cx="257101" cy="180962"/>
            </a:xfrm>
            <a:custGeom>
              <a:avLst/>
              <a:gdLst/>
              <a:ahLst/>
              <a:cxnLst/>
              <a:rect l="0" t="0" r="0" b="0"/>
              <a:pathLst>
                <a:path w="257101" h="180962">
                  <a:moveTo>
                    <a:pt x="9490" y="76200"/>
                  </a:moveTo>
                  <a:lnTo>
                    <a:pt x="9490" y="76200"/>
                  </a:lnTo>
                  <a:lnTo>
                    <a:pt x="9490" y="48753"/>
                  </a:lnTo>
                  <a:lnTo>
                    <a:pt x="6666" y="40012"/>
                  </a:lnTo>
                  <a:lnTo>
                    <a:pt x="1288" y="30834"/>
                  </a:lnTo>
                  <a:lnTo>
                    <a:pt x="42" y="19007"/>
                  </a:lnTo>
                  <a:lnTo>
                    <a:pt x="0" y="14445"/>
                  </a:lnTo>
                  <a:lnTo>
                    <a:pt x="1046" y="12805"/>
                  </a:lnTo>
                  <a:lnTo>
                    <a:pt x="2802" y="11711"/>
                  </a:lnTo>
                  <a:lnTo>
                    <a:pt x="8168" y="9957"/>
                  </a:lnTo>
                  <a:lnTo>
                    <a:pt x="8902" y="6895"/>
                  </a:lnTo>
                  <a:lnTo>
                    <a:pt x="9099" y="4597"/>
                  </a:lnTo>
                  <a:lnTo>
                    <a:pt x="10288" y="3064"/>
                  </a:lnTo>
                  <a:lnTo>
                    <a:pt x="17656" y="404"/>
                  </a:lnTo>
                  <a:lnTo>
                    <a:pt x="64531" y="1"/>
                  </a:lnTo>
                  <a:lnTo>
                    <a:pt x="111012" y="0"/>
                  </a:lnTo>
                  <a:lnTo>
                    <a:pt x="146014" y="0"/>
                  </a:lnTo>
                  <a:lnTo>
                    <a:pt x="152365" y="2822"/>
                  </a:lnTo>
                  <a:lnTo>
                    <a:pt x="158715" y="6546"/>
                  </a:lnTo>
                  <a:lnTo>
                    <a:pt x="171415" y="8937"/>
                  </a:lnTo>
                  <a:lnTo>
                    <a:pt x="190425" y="9525"/>
                  </a:lnTo>
                  <a:lnTo>
                    <a:pt x="190465" y="41706"/>
                  </a:lnTo>
                  <a:lnTo>
                    <a:pt x="187641" y="47817"/>
                  </a:lnTo>
                  <a:lnTo>
                    <a:pt x="183919" y="54060"/>
                  </a:lnTo>
                  <a:lnTo>
                    <a:pt x="180763" y="63525"/>
                  </a:lnTo>
                  <a:lnTo>
                    <a:pt x="165830" y="89098"/>
                  </a:lnTo>
                  <a:lnTo>
                    <a:pt x="161999" y="100718"/>
                  </a:lnTo>
                  <a:lnTo>
                    <a:pt x="155689" y="110864"/>
                  </a:lnTo>
                  <a:lnTo>
                    <a:pt x="153350" y="121631"/>
                  </a:lnTo>
                  <a:lnTo>
                    <a:pt x="151599" y="136698"/>
                  </a:lnTo>
                  <a:lnTo>
                    <a:pt x="143243" y="159926"/>
                  </a:lnTo>
                  <a:lnTo>
                    <a:pt x="142960" y="166389"/>
                  </a:lnTo>
                  <a:lnTo>
                    <a:pt x="145715" y="172023"/>
                  </a:lnTo>
                  <a:lnTo>
                    <a:pt x="151977" y="180451"/>
                  </a:lnTo>
                  <a:lnTo>
                    <a:pt x="169689" y="180961"/>
                  </a:lnTo>
                  <a:lnTo>
                    <a:pt x="178679" y="174426"/>
                  </a:lnTo>
                  <a:lnTo>
                    <a:pt x="187561" y="171273"/>
                  </a:lnTo>
                  <a:lnTo>
                    <a:pt x="212700" y="149094"/>
                  </a:lnTo>
                  <a:lnTo>
                    <a:pt x="243382" y="107151"/>
                  </a:lnTo>
                  <a:lnTo>
                    <a:pt x="249602" y="87762"/>
                  </a:lnTo>
                  <a:lnTo>
                    <a:pt x="253789" y="80280"/>
                  </a:lnTo>
                  <a:lnTo>
                    <a:pt x="256479" y="66854"/>
                  </a:lnTo>
                  <a:lnTo>
                    <a:pt x="257100" y="44460"/>
                  </a:lnTo>
                  <a:lnTo>
                    <a:pt x="256057" y="42340"/>
                  </a:lnTo>
                  <a:lnTo>
                    <a:pt x="254301" y="40927"/>
                  </a:lnTo>
                  <a:lnTo>
                    <a:pt x="252071" y="39984"/>
                  </a:lnTo>
                  <a:lnTo>
                    <a:pt x="250585" y="38298"/>
                  </a:lnTo>
                  <a:lnTo>
                    <a:pt x="248935" y="33602"/>
                  </a:lnTo>
                  <a:lnTo>
                    <a:pt x="247437" y="31926"/>
                  </a:lnTo>
                  <a:lnTo>
                    <a:pt x="239529" y="29016"/>
                  </a:lnTo>
                  <a:lnTo>
                    <a:pt x="227918" y="36172"/>
                  </a:lnTo>
                  <a:lnTo>
                    <a:pt x="224958" y="36815"/>
                  </a:lnTo>
                  <a:lnTo>
                    <a:pt x="201246" y="51244"/>
                  </a:lnTo>
                  <a:lnTo>
                    <a:pt x="195256" y="57347"/>
                  </a:lnTo>
                  <a:lnTo>
                    <a:pt x="189063" y="66733"/>
                  </a:lnTo>
                  <a:lnTo>
                    <a:pt x="177488" y="79386"/>
                  </a:lnTo>
                  <a:lnTo>
                    <a:pt x="174115" y="88553"/>
                  </a:lnTo>
                  <a:lnTo>
                    <a:pt x="171557" y="98623"/>
                  </a:lnTo>
                  <a:lnTo>
                    <a:pt x="16189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014"/>
            <p:cNvSpPr/>
            <p:nvPr>
              <p:custDataLst>
                <p:tags r:id="rId308"/>
              </p:custDataLst>
            </p:nvPr>
          </p:nvSpPr>
          <p:spPr>
            <a:xfrm>
              <a:off x="11382375" y="26098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1015"/>
            <p:cNvSpPr/>
            <p:nvPr>
              <p:custDataLst>
                <p:tags r:id="rId309"/>
              </p:custDataLst>
            </p:nvPr>
          </p:nvSpPr>
          <p:spPr>
            <a:xfrm>
              <a:off x="11487150" y="2495550"/>
              <a:ext cx="419101" cy="295237"/>
            </a:xfrm>
            <a:custGeom>
              <a:avLst/>
              <a:gdLst/>
              <a:ahLst/>
              <a:cxnLst/>
              <a:rect l="0" t="0" r="0" b="0"/>
              <a:pathLst>
                <a:path w="419101" h="295237">
                  <a:moveTo>
                    <a:pt x="0" y="57150"/>
                  </a:moveTo>
                  <a:lnTo>
                    <a:pt x="0" y="57150"/>
                  </a:lnTo>
                  <a:lnTo>
                    <a:pt x="24452" y="31640"/>
                  </a:lnTo>
                  <a:lnTo>
                    <a:pt x="30583" y="19028"/>
                  </a:lnTo>
                  <a:lnTo>
                    <a:pt x="36615" y="11402"/>
                  </a:lnTo>
                  <a:lnTo>
                    <a:pt x="38096" y="58"/>
                  </a:lnTo>
                  <a:lnTo>
                    <a:pt x="38097" y="39"/>
                  </a:lnTo>
                  <a:lnTo>
                    <a:pt x="38099" y="5068"/>
                  </a:lnTo>
                  <a:lnTo>
                    <a:pt x="35276" y="10366"/>
                  </a:lnTo>
                  <a:lnTo>
                    <a:pt x="31554" y="16249"/>
                  </a:lnTo>
                  <a:lnTo>
                    <a:pt x="28398" y="25511"/>
                  </a:lnTo>
                  <a:lnTo>
                    <a:pt x="22290" y="34958"/>
                  </a:lnTo>
                  <a:lnTo>
                    <a:pt x="18953" y="44460"/>
                  </a:lnTo>
                  <a:lnTo>
                    <a:pt x="12789" y="53978"/>
                  </a:lnTo>
                  <a:lnTo>
                    <a:pt x="10492" y="63501"/>
                  </a:lnTo>
                  <a:lnTo>
                    <a:pt x="9653" y="79375"/>
                  </a:lnTo>
                  <a:lnTo>
                    <a:pt x="12405" y="85725"/>
                  </a:lnTo>
                  <a:lnTo>
                    <a:pt x="17738" y="93369"/>
                  </a:lnTo>
                  <a:lnTo>
                    <a:pt x="21289" y="94414"/>
                  </a:lnTo>
                  <a:lnTo>
                    <a:pt x="41405" y="95201"/>
                  </a:lnTo>
                  <a:lnTo>
                    <a:pt x="47684" y="92406"/>
                  </a:lnTo>
                  <a:lnTo>
                    <a:pt x="54000" y="88694"/>
                  </a:lnTo>
                  <a:lnTo>
                    <a:pt x="74910" y="81060"/>
                  </a:lnTo>
                  <a:lnTo>
                    <a:pt x="78515" y="78381"/>
                  </a:lnTo>
                  <a:lnTo>
                    <a:pt x="85706" y="69556"/>
                  </a:lnTo>
                  <a:lnTo>
                    <a:pt x="117165" y="44439"/>
                  </a:lnTo>
                  <a:lnTo>
                    <a:pt x="139519" y="12079"/>
                  </a:lnTo>
                  <a:lnTo>
                    <a:pt x="141384" y="6074"/>
                  </a:lnTo>
                  <a:lnTo>
                    <a:pt x="142939" y="4049"/>
                  </a:lnTo>
                  <a:lnTo>
                    <a:pt x="152362" y="14"/>
                  </a:lnTo>
                  <a:lnTo>
                    <a:pt x="152390" y="5060"/>
                  </a:lnTo>
                  <a:lnTo>
                    <a:pt x="151333" y="6549"/>
                  </a:lnTo>
                  <a:lnTo>
                    <a:pt x="149573" y="7541"/>
                  </a:lnTo>
                  <a:lnTo>
                    <a:pt x="147340" y="8202"/>
                  </a:lnTo>
                  <a:lnTo>
                    <a:pt x="145852" y="9702"/>
                  </a:lnTo>
                  <a:lnTo>
                    <a:pt x="144198" y="14190"/>
                  </a:lnTo>
                  <a:lnTo>
                    <a:pt x="142077" y="25694"/>
                  </a:lnTo>
                  <a:lnTo>
                    <a:pt x="136407" y="35012"/>
                  </a:lnTo>
                  <a:lnTo>
                    <a:pt x="133954" y="47642"/>
                  </a:lnTo>
                  <a:lnTo>
                    <a:pt x="133386" y="64794"/>
                  </a:lnTo>
                  <a:lnTo>
                    <a:pt x="141553" y="74711"/>
                  </a:lnTo>
                  <a:lnTo>
                    <a:pt x="145110" y="75539"/>
                  </a:lnTo>
                  <a:lnTo>
                    <a:pt x="147541" y="75759"/>
                  </a:lnTo>
                  <a:lnTo>
                    <a:pt x="153061" y="73182"/>
                  </a:lnTo>
                  <a:lnTo>
                    <a:pt x="159044" y="69567"/>
                  </a:lnTo>
                  <a:lnTo>
                    <a:pt x="171509" y="67246"/>
                  </a:lnTo>
                  <a:lnTo>
                    <a:pt x="178884" y="65871"/>
                  </a:lnTo>
                  <a:lnTo>
                    <a:pt x="193879" y="59146"/>
                  </a:lnTo>
                  <a:lnTo>
                    <a:pt x="238110" y="21866"/>
                  </a:lnTo>
                  <a:lnTo>
                    <a:pt x="244469" y="19243"/>
                  </a:lnTo>
                  <a:lnTo>
                    <a:pt x="250822" y="14550"/>
                  </a:lnTo>
                  <a:lnTo>
                    <a:pt x="254351" y="8936"/>
                  </a:lnTo>
                  <a:lnTo>
                    <a:pt x="255293" y="5958"/>
                  </a:lnTo>
                  <a:lnTo>
                    <a:pt x="256979" y="3972"/>
                  </a:lnTo>
                  <a:lnTo>
                    <a:pt x="266641" y="20"/>
                  </a:lnTo>
                  <a:lnTo>
                    <a:pt x="266700" y="0"/>
                  </a:lnTo>
                  <a:lnTo>
                    <a:pt x="266700" y="17692"/>
                  </a:lnTo>
                  <a:lnTo>
                    <a:pt x="267758" y="18145"/>
                  </a:lnTo>
                  <a:lnTo>
                    <a:pt x="293549" y="19049"/>
                  </a:lnTo>
                  <a:lnTo>
                    <a:pt x="294125" y="17991"/>
                  </a:lnTo>
                  <a:lnTo>
                    <a:pt x="294763" y="13994"/>
                  </a:lnTo>
                  <a:lnTo>
                    <a:pt x="295992" y="12504"/>
                  </a:lnTo>
                  <a:lnTo>
                    <a:pt x="304764" y="9535"/>
                  </a:lnTo>
                  <a:lnTo>
                    <a:pt x="304798" y="17727"/>
                  </a:lnTo>
                  <a:lnTo>
                    <a:pt x="298254" y="26393"/>
                  </a:lnTo>
                  <a:lnTo>
                    <a:pt x="295098" y="35219"/>
                  </a:lnTo>
                  <a:lnTo>
                    <a:pt x="278851" y="57167"/>
                  </a:lnTo>
                  <a:lnTo>
                    <a:pt x="276334" y="63508"/>
                  </a:lnTo>
                  <a:lnTo>
                    <a:pt x="251805" y="98621"/>
                  </a:lnTo>
                  <a:lnTo>
                    <a:pt x="247824" y="110242"/>
                  </a:lnTo>
                  <a:lnTo>
                    <a:pt x="241470" y="120388"/>
                  </a:lnTo>
                  <a:lnTo>
                    <a:pt x="238058" y="130097"/>
                  </a:lnTo>
                  <a:lnTo>
                    <a:pt x="231872" y="139677"/>
                  </a:lnTo>
                  <a:lnTo>
                    <a:pt x="229570" y="149218"/>
                  </a:lnTo>
                  <a:lnTo>
                    <a:pt x="227829" y="159806"/>
                  </a:lnTo>
                  <a:lnTo>
                    <a:pt x="221081" y="174820"/>
                  </a:lnTo>
                  <a:lnTo>
                    <a:pt x="213437" y="186442"/>
                  </a:lnTo>
                  <a:lnTo>
                    <a:pt x="209644" y="196588"/>
                  </a:lnTo>
                  <a:lnTo>
                    <a:pt x="203346" y="207356"/>
                  </a:lnTo>
                  <a:lnTo>
                    <a:pt x="199951" y="222423"/>
                  </a:lnTo>
                  <a:lnTo>
                    <a:pt x="183607" y="255013"/>
                  </a:lnTo>
                  <a:lnTo>
                    <a:pt x="181087" y="262564"/>
                  </a:lnTo>
                  <a:lnTo>
                    <a:pt x="174776" y="272765"/>
                  </a:lnTo>
                  <a:lnTo>
                    <a:pt x="172928" y="279273"/>
                  </a:lnTo>
                  <a:lnTo>
                    <a:pt x="171376" y="281432"/>
                  </a:lnTo>
                  <a:lnTo>
                    <a:pt x="169285" y="282871"/>
                  </a:lnTo>
                  <a:lnTo>
                    <a:pt x="164138" y="285529"/>
                  </a:lnTo>
                  <a:lnTo>
                    <a:pt x="152921" y="294833"/>
                  </a:lnTo>
                  <a:lnTo>
                    <a:pt x="144245" y="295236"/>
                  </a:lnTo>
                  <a:lnTo>
                    <a:pt x="143787" y="294191"/>
                  </a:lnTo>
                  <a:lnTo>
                    <a:pt x="143280" y="290207"/>
                  </a:lnTo>
                  <a:lnTo>
                    <a:pt x="140233" y="284909"/>
                  </a:lnTo>
                  <a:lnTo>
                    <a:pt x="134709" y="277940"/>
                  </a:lnTo>
                  <a:lnTo>
                    <a:pt x="133619" y="268960"/>
                  </a:lnTo>
                  <a:lnTo>
                    <a:pt x="133352" y="234939"/>
                  </a:lnTo>
                  <a:lnTo>
                    <a:pt x="136174" y="228595"/>
                  </a:lnTo>
                  <a:lnTo>
                    <a:pt x="155740" y="206374"/>
                  </a:lnTo>
                  <a:lnTo>
                    <a:pt x="161999" y="202847"/>
                  </a:lnTo>
                  <a:lnTo>
                    <a:pt x="168308" y="200221"/>
                  </a:lnTo>
                  <a:lnTo>
                    <a:pt x="188386" y="184947"/>
                  </a:lnTo>
                  <a:lnTo>
                    <a:pt x="231670" y="170846"/>
                  </a:lnTo>
                  <a:lnTo>
                    <a:pt x="278480" y="152347"/>
                  </a:lnTo>
                  <a:lnTo>
                    <a:pt x="324148" y="136518"/>
                  </a:lnTo>
                  <a:lnTo>
                    <a:pt x="371513" y="120649"/>
                  </a:lnTo>
                  <a:lnTo>
                    <a:pt x="4191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SMARTInkShape-Group260"/>
          <p:cNvGrpSpPr/>
          <p:nvPr/>
        </p:nvGrpSpPr>
        <p:grpSpPr>
          <a:xfrm>
            <a:off x="3371853" y="3133735"/>
            <a:ext cx="1581144" cy="333316"/>
            <a:chOff x="3371853" y="3133735"/>
            <a:chExt cx="1581144" cy="333316"/>
          </a:xfrm>
        </p:grpSpPr>
        <p:sp>
          <p:nvSpPr>
            <p:cNvPr id="172" name="SMARTInkShape-1016"/>
            <p:cNvSpPr/>
            <p:nvPr>
              <p:custDataLst>
                <p:tags r:id="rId300"/>
              </p:custDataLst>
            </p:nvPr>
          </p:nvSpPr>
          <p:spPr>
            <a:xfrm>
              <a:off x="3371853" y="3248025"/>
              <a:ext cx="171331" cy="152401"/>
            </a:xfrm>
            <a:custGeom>
              <a:avLst/>
              <a:gdLst/>
              <a:ahLst/>
              <a:cxnLst/>
              <a:rect l="0" t="0" r="0" b="0"/>
              <a:pathLst>
                <a:path w="171331" h="152401">
                  <a:moveTo>
                    <a:pt x="76197" y="0"/>
                  </a:moveTo>
                  <a:lnTo>
                    <a:pt x="76197" y="0"/>
                  </a:lnTo>
                  <a:lnTo>
                    <a:pt x="67996" y="8201"/>
                  </a:lnTo>
                  <a:lnTo>
                    <a:pt x="67065" y="14189"/>
                  </a:lnTo>
                  <a:lnTo>
                    <a:pt x="66789" y="22666"/>
                  </a:lnTo>
                  <a:lnTo>
                    <a:pt x="65691" y="24636"/>
                  </a:lnTo>
                  <a:lnTo>
                    <a:pt x="63902" y="25949"/>
                  </a:lnTo>
                  <a:lnTo>
                    <a:pt x="61650" y="26824"/>
                  </a:lnTo>
                  <a:lnTo>
                    <a:pt x="60149" y="28466"/>
                  </a:lnTo>
                  <a:lnTo>
                    <a:pt x="58481" y="33113"/>
                  </a:lnTo>
                  <a:lnTo>
                    <a:pt x="56352" y="44719"/>
                  </a:lnTo>
                  <a:lnTo>
                    <a:pt x="40924" y="63524"/>
                  </a:lnTo>
                  <a:lnTo>
                    <a:pt x="23250" y="82552"/>
                  </a:lnTo>
                  <a:lnTo>
                    <a:pt x="17055" y="95250"/>
                  </a:lnTo>
                  <a:lnTo>
                    <a:pt x="8" y="114289"/>
                  </a:lnTo>
                  <a:lnTo>
                    <a:pt x="0" y="109240"/>
                  </a:lnTo>
                  <a:lnTo>
                    <a:pt x="2821" y="103937"/>
                  </a:lnTo>
                  <a:lnTo>
                    <a:pt x="15807" y="87985"/>
                  </a:lnTo>
                  <a:lnTo>
                    <a:pt x="19145" y="79104"/>
                  </a:lnTo>
                  <a:lnTo>
                    <a:pt x="54342" y="38098"/>
                  </a:lnTo>
                  <a:lnTo>
                    <a:pt x="56959" y="31749"/>
                  </a:lnTo>
                  <a:lnTo>
                    <a:pt x="63324" y="22225"/>
                  </a:lnTo>
                  <a:lnTo>
                    <a:pt x="65184" y="15875"/>
                  </a:lnTo>
                  <a:lnTo>
                    <a:pt x="66738" y="13758"/>
                  </a:lnTo>
                  <a:lnTo>
                    <a:pt x="68833" y="12347"/>
                  </a:lnTo>
                  <a:lnTo>
                    <a:pt x="71288" y="11407"/>
                  </a:lnTo>
                  <a:lnTo>
                    <a:pt x="72924" y="9721"/>
                  </a:lnTo>
                  <a:lnTo>
                    <a:pt x="76186" y="39"/>
                  </a:lnTo>
                  <a:lnTo>
                    <a:pt x="90769" y="0"/>
                  </a:lnTo>
                  <a:lnTo>
                    <a:pt x="92261" y="1058"/>
                  </a:lnTo>
                  <a:lnTo>
                    <a:pt x="93256" y="2822"/>
                  </a:lnTo>
                  <a:lnTo>
                    <a:pt x="94854" y="8201"/>
                  </a:lnTo>
                  <a:lnTo>
                    <a:pt x="101715" y="16868"/>
                  </a:lnTo>
                  <a:lnTo>
                    <a:pt x="103867" y="25694"/>
                  </a:lnTo>
                  <a:lnTo>
                    <a:pt x="104370" y="31881"/>
                  </a:lnTo>
                  <a:lnTo>
                    <a:pt x="107416" y="38158"/>
                  </a:lnTo>
                  <a:lnTo>
                    <a:pt x="119937" y="53982"/>
                  </a:lnTo>
                  <a:lnTo>
                    <a:pt x="125877" y="66677"/>
                  </a:lnTo>
                  <a:lnTo>
                    <a:pt x="128367" y="69851"/>
                  </a:lnTo>
                  <a:lnTo>
                    <a:pt x="133956" y="73378"/>
                  </a:lnTo>
                  <a:lnTo>
                    <a:pt x="136928" y="74319"/>
                  </a:lnTo>
                  <a:lnTo>
                    <a:pt x="138909" y="76004"/>
                  </a:lnTo>
                  <a:lnTo>
                    <a:pt x="150179" y="95425"/>
                  </a:lnTo>
                  <a:lnTo>
                    <a:pt x="150918" y="98541"/>
                  </a:lnTo>
                  <a:lnTo>
                    <a:pt x="152469" y="100619"/>
                  </a:lnTo>
                  <a:lnTo>
                    <a:pt x="154562" y="102005"/>
                  </a:lnTo>
                  <a:lnTo>
                    <a:pt x="157016" y="102928"/>
                  </a:lnTo>
                  <a:lnTo>
                    <a:pt x="158651" y="104602"/>
                  </a:lnTo>
                  <a:lnTo>
                    <a:pt x="161491" y="112814"/>
                  </a:lnTo>
                  <a:lnTo>
                    <a:pt x="161794" y="118916"/>
                  </a:lnTo>
                  <a:lnTo>
                    <a:pt x="162896" y="120553"/>
                  </a:lnTo>
                  <a:lnTo>
                    <a:pt x="164687" y="121643"/>
                  </a:lnTo>
                  <a:lnTo>
                    <a:pt x="171330" y="123787"/>
                  </a:lnTo>
                  <a:lnTo>
                    <a:pt x="163236" y="132023"/>
                  </a:lnTo>
                  <a:lnTo>
                    <a:pt x="153836" y="133233"/>
                  </a:lnTo>
                  <a:lnTo>
                    <a:pt x="107940" y="133350"/>
                  </a:lnTo>
                  <a:lnTo>
                    <a:pt x="101594" y="133350"/>
                  </a:lnTo>
                  <a:lnTo>
                    <a:pt x="95245" y="136172"/>
                  </a:lnTo>
                  <a:lnTo>
                    <a:pt x="88896" y="139896"/>
                  </a:lnTo>
                  <a:lnTo>
                    <a:pt x="76197" y="142286"/>
                  </a:lnTo>
                  <a:lnTo>
                    <a:pt x="63497" y="142758"/>
                  </a:lnTo>
                  <a:lnTo>
                    <a:pt x="57147" y="145645"/>
                  </a:lnTo>
                  <a:lnTo>
                    <a:pt x="50797" y="149398"/>
                  </a:lnTo>
                  <a:lnTo>
                    <a:pt x="39979" y="152004"/>
                  </a:lnTo>
                  <a:lnTo>
                    <a:pt x="19058" y="152400"/>
                  </a:lnTo>
                  <a:lnTo>
                    <a:pt x="2857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1017"/>
            <p:cNvSpPr/>
            <p:nvPr>
              <p:custDataLst>
                <p:tags r:id="rId301"/>
              </p:custDataLst>
            </p:nvPr>
          </p:nvSpPr>
          <p:spPr>
            <a:xfrm>
              <a:off x="3705225" y="3152906"/>
              <a:ext cx="665388" cy="209384"/>
            </a:xfrm>
            <a:custGeom>
              <a:avLst/>
              <a:gdLst/>
              <a:ahLst/>
              <a:cxnLst/>
              <a:rect l="0" t="0" r="0" b="0"/>
              <a:pathLst>
                <a:path w="665388" h="209384">
                  <a:moveTo>
                    <a:pt x="0" y="180844"/>
                  </a:moveTo>
                  <a:lnTo>
                    <a:pt x="0" y="180844"/>
                  </a:lnTo>
                  <a:lnTo>
                    <a:pt x="9132" y="189976"/>
                  </a:lnTo>
                  <a:lnTo>
                    <a:pt x="9408" y="195309"/>
                  </a:lnTo>
                  <a:lnTo>
                    <a:pt x="10506" y="196838"/>
                  </a:lnTo>
                  <a:lnTo>
                    <a:pt x="12295" y="197857"/>
                  </a:lnTo>
                  <a:lnTo>
                    <a:pt x="18654" y="199775"/>
                  </a:lnTo>
                  <a:lnTo>
                    <a:pt x="41713" y="199894"/>
                  </a:lnTo>
                  <a:lnTo>
                    <a:pt x="47820" y="197071"/>
                  </a:lnTo>
                  <a:lnTo>
                    <a:pt x="79835" y="173142"/>
                  </a:lnTo>
                  <a:lnTo>
                    <a:pt x="114253" y="130566"/>
                  </a:lnTo>
                  <a:lnTo>
                    <a:pt x="139698" y="83374"/>
                  </a:lnTo>
                  <a:lnTo>
                    <a:pt x="171450" y="38629"/>
                  </a:lnTo>
                  <a:lnTo>
                    <a:pt x="186267" y="22181"/>
                  </a:lnTo>
                  <a:lnTo>
                    <a:pt x="191186" y="9598"/>
                  </a:lnTo>
                  <a:lnTo>
                    <a:pt x="199904" y="0"/>
                  </a:lnTo>
                  <a:lnTo>
                    <a:pt x="200022" y="14061"/>
                  </a:lnTo>
                  <a:lnTo>
                    <a:pt x="198964" y="15680"/>
                  </a:lnTo>
                  <a:lnTo>
                    <a:pt x="197201" y="16760"/>
                  </a:lnTo>
                  <a:lnTo>
                    <a:pt x="194968" y="17480"/>
                  </a:lnTo>
                  <a:lnTo>
                    <a:pt x="193479" y="19018"/>
                  </a:lnTo>
                  <a:lnTo>
                    <a:pt x="191824" y="23549"/>
                  </a:lnTo>
                  <a:lnTo>
                    <a:pt x="187852" y="40983"/>
                  </a:lnTo>
                  <a:lnTo>
                    <a:pt x="183012" y="55090"/>
                  </a:lnTo>
                  <a:lnTo>
                    <a:pt x="173489" y="102019"/>
                  </a:lnTo>
                  <a:lnTo>
                    <a:pt x="170660" y="126719"/>
                  </a:lnTo>
                  <a:lnTo>
                    <a:pt x="163285" y="145481"/>
                  </a:lnTo>
                  <a:lnTo>
                    <a:pt x="161925" y="190365"/>
                  </a:lnTo>
                  <a:lnTo>
                    <a:pt x="161925" y="149080"/>
                  </a:lnTo>
                  <a:lnTo>
                    <a:pt x="159103" y="142737"/>
                  </a:lnTo>
                  <a:lnTo>
                    <a:pt x="155379" y="136391"/>
                  </a:lnTo>
                  <a:lnTo>
                    <a:pt x="152989" y="123694"/>
                  </a:lnTo>
                  <a:lnTo>
                    <a:pt x="152793" y="120519"/>
                  </a:lnTo>
                  <a:lnTo>
                    <a:pt x="151604" y="118402"/>
                  </a:lnTo>
                  <a:lnTo>
                    <a:pt x="149752" y="116991"/>
                  </a:lnTo>
                  <a:lnTo>
                    <a:pt x="144873" y="114365"/>
                  </a:lnTo>
                  <a:lnTo>
                    <a:pt x="126897" y="99091"/>
                  </a:lnTo>
                  <a:lnTo>
                    <a:pt x="117444" y="96296"/>
                  </a:lnTo>
                  <a:lnTo>
                    <a:pt x="92074" y="95165"/>
                  </a:lnTo>
                  <a:lnTo>
                    <a:pt x="85725" y="97962"/>
                  </a:lnTo>
                  <a:lnTo>
                    <a:pt x="79375" y="101674"/>
                  </a:lnTo>
                  <a:lnTo>
                    <a:pt x="69850" y="104822"/>
                  </a:lnTo>
                  <a:lnTo>
                    <a:pt x="39982" y="131377"/>
                  </a:lnTo>
                  <a:lnTo>
                    <a:pt x="38936" y="135222"/>
                  </a:lnTo>
                  <a:lnTo>
                    <a:pt x="38658" y="137729"/>
                  </a:lnTo>
                  <a:lnTo>
                    <a:pt x="35525" y="143337"/>
                  </a:lnTo>
                  <a:lnTo>
                    <a:pt x="29948" y="150505"/>
                  </a:lnTo>
                  <a:lnTo>
                    <a:pt x="30549" y="152151"/>
                  </a:lnTo>
                  <a:lnTo>
                    <a:pt x="36896" y="160315"/>
                  </a:lnTo>
                  <a:lnTo>
                    <a:pt x="40387" y="161137"/>
                  </a:lnTo>
                  <a:lnTo>
                    <a:pt x="42800" y="161356"/>
                  </a:lnTo>
                  <a:lnTo>
                    <a:pt x="48303" y="164421"/>
                  </a:lnTo>
                  <a:lnTo>
                    <a:pt x="51252" y="166720"/>
                  </a:lnTo>
                  <a:lnTo>
                    <a:pt x="54276" y="167195"/>
                  </a:lnTo>
                  <a:lnTo>
                    <a:pt x="57351" y="166453"/>
                  </a:lnTo>
                  <a:lnTo>
                    <a:pt x="64648" y="163865"/>
                  </a:lnTo>
                  <a:lnTo>
                    <a:pt x="97746" y="160918"/>
                  </a:lnTo>
                  <a:lnTo>
                    <a:pt x="140107" y="139411"/>
                  </a:lnTo>
                  <a:lnTo>
                    <a:pt x="187694" y="114163"/>
                  </a:lnTo>
                  <a:lnTo>
                    <a:pt x="230979" y="88769"/>
                  </a:lnTo>
                  <a:lnTo>
                    <a:pt x="260198" y="70777"/>
                  </a:lnTo>
                  <a:lnTo>
                    <a:pt x="272064" y="66740"/>
                  </a:lnTo>
                  <a:lnTo>
                    <a:pt x="282283" y="60370"/>
                  </a:lnTo>
                  <a:lnTo>
                    <a:pt x="292014" y="58012"/>
                  </a:lnTo>
                  <a:lnTo>
                    <a:pt x="312440" y="57058"/>
                  </a:lnTo>
                  <a:lnTo>
                    <a:pt x="323409" y="66153"/>
                  </a:lnTo>
                  <a:lnTo>
                    <a:pt x="323849" y="111003"/>
                  </a:lnTo>
                  <a:lnTo>
                    <a:pt x="323850" y="136394"/>
                  </a:lnTo>
                  <a:lnTo>
                    <a:pt x="313529" y="177407"/>
                  </a:lnTo>
                  <a:lnTo>
                    <a:pt x="306158" y="188453"/>
                  </a:lnTo>
                  <a:lnTo>
                    <a:pt x="305202" y="194858"/>
                  </a:lnTo>
                  <a:lnTo>
                    <a:pt x="304010" y="196536"/>
                  </a:lnTo>
                  <a:lnTo>
                    <a:pt x="302156" y="197656"/>
                  </a:lnTo>
                  <a:lnTo>
                    <a:pt x="299863" y="198401"/>
                  </a:lnTo>
                  <a:lnTo>
                    <a:pt x="298333" y="199957"/>
                  </a:lnTo>
                  <a:lnTo>
                    <a:pt x="295678" y="207964"/>
                  </a:lnTo>
                  <a:lnTo>
                    <a:pt x="295299" y="199633"/>
                  </a:lnTo>
                  <a:lnTo>
                    <a:pt x="295275" y="153524"/>
                  </a:lnTo>
                  <a:lnTo>
                    <a:pt x="295275" y="130433"/>
                  </a:lnTo>
                  <a:lnTo>
                    <a:pt x="304407" y="87289"/>
                  </a:lnTo>
                  <a:lnTo>
                    <a:pt x="304683" y="74337"/>
                  </a:lnTo>
                  <a:lnTo>
                    <a:pt x="307570" y="67185"/>
                  </a:lnTo>
                  <a:lnTo>
                    <a:pt x="311323" y="60479"/>
                  </a:lnTo>
                  <a:lnTo>
                    <a:pt x="314494" y="50753"/>
                  </a:lnTo>
                  <a:lnTo>
                    <a:pt x="328480" y="33473"/>
                  </a:lnTo>
                  <a:lnTo>
                    <a:pt x="334021" y="30679"/>
                  </a:lnTo>
                  <a:lnTo>
                    <a:pt x="336981" y="29934"/>
                  </a:lnTo>
                  <a:lnTo>
                    <a:pt x="338954" y="28379"/>
                  </a:lnTo>
                  <a:lnTo>
                    <a:pt x="341146" y="23829"/>
                  </a:lnTo>
                  <a:lnTo>
                    <a:pt x="342789" y="22192"/>
                  </a:lnTo>
                  <a:lnTo>
                    <a:pt x="347437" y="20374"/>
                  </a:lnTo>
                  <a:lnTo>
                    <a:pt x="366484" y="18957"/>
                  </a:lnTo>
                  <a:lnTo>
                    <a:pt x="372079" y="21758"/>
                  </a:lnTo>
                  <a:lnTo>
                    <a:pt x="378093" y="25472"/>
                  </a:lnTo>
                  <a:lnTo>
                    <a:pt x="384294" y="27123"/>
                  </a:lnTo>
                  <a:lnTo>
                    <a:pt x="386371" y="28622"/>
                  </a:lnTo>
                  <a:lnTo>
                    <a:pt x="387756" y="30679"/>
                  </a:lnTo>
                  <a:lnTo>
                    <a:pt x="389978" y="36529"/>
                  </a:lnTo>
                  <a:lnTo>
                    <a:pt x="390521" y="69757"/>
                  </a:lnTo>
                  <a:lnTo>
                    <a:pt x="387701" y="76086"/>
                  </a:lnTo>
                  <a:lnTo>
                    <a:pt x="383979" y="82427"/>
                  </a:lnTo>
                  <a:lnTo>
                    <a:pt x="380824" y="91946"/>
                  </a:lnTo>
                  <a:lnTo>
                    <a:pt x="376336" y="98295"/>
                  </a:lnTo>
                  <a:lnTo>
                    <a:pt x="370813" y="101822"/>
                  </a:lnTo>
                  <a:lnTo>
                    <a:pt x="364831" y="104448"/>
                  </a:lnTo>
                  <a:lnTo>
                    <a:pt x="358644" y="109143"/>
                  </a:lnTo>
                  <a:lnTo>
                    <a:pt x="355189" y="114758"/>
                  </a:lnTo>
                  <a:lnTo>
                    <a:pt x="354267" y="117737"/>
                  </a:lnTo>
                  <a:lnTo>
                    <a:pt x="352595" y="119722"/>
                  </a:lnTo>
                  <a:lnTo>
                    <a:pt x="347915" y="121929"/>
                  </a:lnTo>
                  <a:lnTo>
                    <a:pt x="346243" y="123575"/>
                  </a:lnTo>
                  <a:lnTo>
                    <a:pt x="342939" y="133089"/>
                  </a:lnTo>
                  <a:lnTo>
                    <a:pt x="342901" y="124083"/>
                  </a:lnTo>
                  <a:lnTo>
                    <a:pt x="347957" y="118753"/>
                  </a:lnTo>
                  <a:lnTo>
                    <a:pt x="353261" y="116206"/>
                  </a:lnTo>
                  <a:lnTo>
                    <a:pt x="356157" y="115527"/>
                  </a:lnTo>
                  <a:lnTo>
                    <a:pt x="371548" y="106809"/>
                  </a:lnTo>
                  <a:lnTo>
                    <a:pt x="384189" y="105071"/>
                  </a:lnTo>
                  <a:lnTo>
                    <a:pt x="386302" y="103871"/>
                  </a:lnTo>
                  <a:lnTo>
                    <a:pt x="387709" y="102012"/>
                  </a:lnTo>
                  <a:lnTo>
                    <a:pt x="388648" y="99714"/>
                  </a:lnTo>
                  <a:lnTo>
                    <a:pt x="391390" y="98182"/>
                  </a:lnTo>
                  <a:lnTo>
                    <a:pt x="406762" y="95523"/>
                  </a:lnTo>
                  <a:lnTo>
                    <a:pt x="411147" y="98121"/>
                  </a:lnTo>
                  <a:lnTo>
                    <a:pt x="416624" y="101745"/>
                  </a:lnTo>
                  <a:lnTo>
                    <a:pt x="426836" y="104262"/>
                  </a:lnTo>
                  <a:lnTo>
                    <a:pt x="433151" y="109587"/>
                  </a:lnTo>
                  <a:lnTo>
                    <a:pt x="435928" y="114955"/>
                  </a:lnTo>
                  <a:lnTo>
                    <a:pt x="438020" y="128239"/>
                  </a:lnTo>
                  <a:lnTo>
                    <a:pt x="438150" y="175819"/>
                  </a:lnTo>
                  <a:lnTo>
                    <a:pt x="438150" y="184412"/>
                  </a:lnTo>
                  <a:lnTo>
                    <a:pt x="435328" y="190544"/>
                  </a:lnTo>
                  <a:lnTo>
                    <a:pt x="433093" y="193660"/>
                  </a:lnTo>
                  <a:lnTo>
                    <a:pt x="427789" y="197124"/>
                  </a:lnTo>
                  <a:lnTo>
                    <a:pt x="420817" y="199347"/>
                  </a:lnTo>
                  <a:lnTo>
                    <a:pt x="411050" y="208047"/>
                  </a:lnTo>
                  <a:lnTo>
                    <a:pt x="400481" y="209383"/>
                  </a:lnTo>
                  <a:lnTo>
                    <a:pt x="391887" y="201215"/>
                  </a:lnTo>
                  <a:lnTo>
                    <a:pt x="390928" y="195229"/>
                  </a:lnTo>
                  <a:lnTo>
                    <a:pt x="393527" y="189707"/>
                  </a:lnTo>
                  <a:lnTo>
                    <a:pt x="397151" y="183725"/>
                  </a:lnTo>
                  <a:lnTo>
                    <a:pt x="398761" y="177538"/>
                  </a:lnTo>
                  <a:lnTo>
                    <a:pt x="400250" y="175465"/>
                  </a:lnTo>
                  <a:lnTo>
                    <a:pt x="402299" y="174083"/>
                  </a:lnTo>
                  <a:lnTo>
                    <a:pt x="404725" y="173161"/>
                  </a:lnTo>
                  <a:lnTo>
                    <a:pt x="406341" y="171489"/>
                  </a:lnTo>
                  <a:lnTo>
                    <a:pt x="422706" y="140776"/>
                  </a:lnTo>
                  <a:lnTo>
                    <a:pt x="457205" y="95721"/>
                  </a:lnTo>
                  <a:lnTo>
                    <a:pt x="499799" y="52521"/>
                  </a:lnTo>
                  <a:lnTo>
                    <a:pt x="505414" y="49728"/>
                  </a:lnTo>
                  <a:lnTo>
                    <a:pt x="517641" y="47935"/>
                  </a:lnTo>
                  <a:lnTo>
                    <a:pt x="519719" y="46730"/>
                  </a:lnTo>
                  <a:lnTo>
                    <a:pt x="521105" y="44868"/>
                  </a:lnTo>
                  <a:lnTo>
                    <a:pt x="522028" y="42568"/>
                  </a:lnTo>
                  <a:lnTo>
                    <a:pt x="523703" y="42094"/>
                  </a:lnTo>
                  <a:lnTo>
                    <a:pt x="525876" y="42835"/>
                  </a:lnTo>
                  <a:lnTo>
                    <a:pt x="532960" y="47221"/>
                  </a:lnTo>
                  <a:lnTo>
                    <a:pt x="534432" y="63725"/>
                  </a:lnTo>
                  <a:lnTo>
                    <a:pt x="541598" y="74234"/>
                  </a:lnTo>
                  <a:lnTo>
                    <a:pt x="533559" y="121586"/>
                  </a:lnTo>
                  <a:lnTo>
                    <a:pt x="533432" y="135977"/>
                  </a:lnTo>
                  <a:lnTo>
                    <a:pt x="523992" y="174767"/>
                  </a:lnTo>
                  <a:lnTo>
                    <a:pt x="523885" y="188511"/>
                  </a:lnTo>
                  <a:lnTo>
                    <a:pt x="514467" y="199763"/>
                  </a:lnTo>
                  <a:lnTo>
                    <a:pt x="528543" y="185701"/>
                  </a:lnTo>
                  <a:lnTo>
                    <a:pt x="531241" y="177359"/>
                  </a:lnTo>
                  <a:lnTo>
                    <a:pt x="533499" y="167653"/>
                  </a:lnTo>
                  <a:lnTo>
                    <a:pt x="543572" y="152800"/>
                  </a:lnTo>
                  <a:lnTo>
                    <a:pt x="574686" y="106339"/>
                  </a:lnTo>
                  <a:lnTo>
                    <a:pt x="615950" y="60219"/>
                  </a:lnTo>
                  <a:lnTo>
                    <a:pt x="625475" y="51735"/>
                  </a:lnTo>
                  <a:lnTo>
                    <a:pt x="638175" y="45510"/>
                  </a:lnTo>
                  <a:lnTo>
                    <a:pt x="645819" y="39459"/>
                  </a:lnTo>
                  <a:lnTo>
                    <a:pt x="656784" y="38008"/>
                  </a:lnTo>
                  <a:lnTo>
                    <a:pt x="665387" y="46173"/>
                  </a:lnTo>
                  <a:lnTo>
                    <a:pt x="664783" y="46613"/>
                  </a:lnTo>
                  <a:lnTo>
                    <a:pt x="661290" y="47103"/>
                  </a:lnTo>
                  <a:lnTo>
                    <a:pt x="659935" y="48291"/>
                  </a:lnTo>
                  <a:lnTo>
                    <a:pt x="656405" y="57172"/>
                  </a:lnTo>
                  <a:lnTo>
                    <a:pt x="650749" y="64355"/>
                  </a:lnTo>
                  <a:lnTo>
                    <a:pt x="647700" y="760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1018"/>
            <p:cNvSpPr/>
            <p:nvPr>
              <p:custDataLst>
                <p:tags r:id="rId302"/>
              </p:custDataLst>
            </p:nvPr>
          </p:nvSpPr>
          <p:spPr>
            <a:xfrm>
              <a:off x="4267200" y="3295650"/>
              <a:ext cx="85726" cy="56747"/>
            </a:xfrm>
            <a:custGeom>
              <a:avLst/>
              <a:gdLst/>
              <a:ahLst/>
              <a:cxnLst/>
              <a:rect l="0" t="0" r="0" b="0"/>
              <a:pathLst>
                <a:path w="85726" h="56747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2" y="16890"/>
                  </a:lnTo>
                  <a:lnTo>
                    <a:pt x="5057" y="17610"/>
                  </a:lnTo>
                  <a:lnTo>
                    <a:pt x="6546" y="19148"/>
                  </a:lnTo>
                  <a:lnTo>
                    <a:pt x="11759" y="29222"/>
                  </a:lnTo>
                  <a:lnTo>
                    <a:pt x="23680" y="42637"/>
                  </a:lnTo>
                  <a:lnTo>
                    <a:pt x="29222" y="45408"/>
                  </a:lnTo>
                  <a:lnTo>
                    <a:pt x="44535" y="48392"/>
                  </a:lnTo>
                  <a:lnTo>
                    <a:pt x="57167" y="55106"/>
                  </a:lnTo>
                  <a:lnTo>
                    <a:pt x="69853" y="56746"/>
                  </a:lnTo>
                  <a:lnTo>
                    <a:pt x="76202" y="54148"/>
                  </a:lnTo>
                  <a:lnTo>
                    <a:pt x="857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019"/>
            <p:cNvSpPr/>
            <p:nvPr>
              <p:custDataLst>
                <p:tags r:id="rId303"/>
              </p:custDataLst>
            </p:nvPr>
          </p:nvSpPr>
          <p:spPr>
            <a:xfrm>
              <a:off x="4429125" y="324802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9408" y="19167"/>
                  </a:lnTo>
                  <a:lnTo>
                    <a:pt x="52451" y="19050"/>
                  </a:lnTo>
                  <a:lnTo>
                    <a:pt x="57192" y="19050"/>
                  </a:lnTo>
                  <a:lnTo>
                    <a:pt x="65282" y="16228"/>
                  </a:lnTo>
                  <a:lnTo>
                    <a:pt x="72406" y="12504"/>
                  </a:lnTo>
                  <a:lnTo>
                    <a:pt x="85603" y="10114"/>
                  </a:lnTo>
                  <a:lnTo>
                    <a:pt x="102642" y="8544"/>
                  </a:lnTo>
                  <a:lnTo>
                    <a:pt x="124658" y="200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020"/>
            <p:cNvSpPr/>
            <p:nvPr>
              <p:custDataLst>
                <p:tags r:id="rId304"/>
              </p:custDataLst>
            </p:nvPr>
          </p:nvSpPr>
          <p:spPr>
            <a:xfrm>
              <a:off x="4781550" y="3133735"/>
              <a:ext cx="171447" cy="333316"/>
            </a:xfrm>
            <a:custGeom>
              <a:avLst/>
              <a:gdLst/>
              <a:ahLst/>
              <a:cxnLst/>
              <a:rect l="0" t="0" r="0" b="0"/>
              <a:pathLst>
                <a:path w="171447" h="333316">
                  <a:moveTo>
                    <a:pt x="57150" y="9515"/>
                  </a:moveTo>
                  <a:lnTo>
                    <a:pt x="57150" y="9515"/>
                  </a:lnTo>
                  <a:lnTo>
                    <a:pt x="57150" y="0"/>
                  </a:lnTo>
                  <a:lnTo>
                    <a:pt x="57150" y="46442"/>
                  </a:lnTo>
                  <a:lnTo>
                    <a:pt x="57150" y="92509"/>
                  </a:lnTo>
                  <a:lnTo>
                    <a:pt x="57150" y="135260"/>
                  </a:lnTo>
                  <a:lnTo>
                    <a:pt x="48949" y="177401"/>
                  </a:lnTo>
                  <a:lnTo>
                    <a:pt x="42685" y="220912"/>
                  </a:lnTo>
                  <a:lnTo>
                    <a:pt x="30740" y="267103"/>
                  </a:lnTo>
                  <a:lnTo>
                    <a:pt x="26394" y="285862"/>
                  </a:lnTo>
                  <a:lnTo>
                    <a:pt x="16873" y="313489"/>
                  </a:lnTo>
                  <a:lnTo>
                    <a:pt x="12791" y="320298"/>
                  </a:lnTo>
                  <a:lnTo>
                    <a:pt x="10976" y="326852"/>
                  </a:lnTo>
                  <a:lnTo>
                    <a:pt x="9434" y="329023"/>
                  </a:lnTo>
                  <a:lnTo>
                    <a:pt x="7348" y="330470"/>
                  </a:lnTo>
                  <a:lnTo>
                    <a:pt x="128" y="333315"/>
                  </a:lnTo>
                  <a:lnTo>
                    <a:pt x="0" y="287100"/>
                  </a:lnTo>
                  <a:lnTo>
                    <a:pt x="0" y="246455"/>
                  </a:lnTo>
                  <a:lnTo>
                    <a:pt x="0" y="200131"/>
                  </a:lnTo>
                  <a:lnTo>
                    <a:pt x="1058" y="187367"/>
                  </a:lnTo>
                  <a:lnTo>
                    <a:pt x="8936" y="142868"/>
                  </a:lnTo>
                  <a:lnTo>
                    <a:pt x="10321" y="130166"/>
                  </a:lnTo>
                  <a:lnTo>
                    <a:pt x="17052" y="112174"/>
                  </a:lnTo>
                  <a:lnTo>
                    <a:pt x="24690" y="98611"/>
                  </a:lnTo>
                  <a:lnTo>
                    <a:pt x="28482" y="82716"/>
                  </a:lnTo>
                  <a:lnTo>
                    <a:pt x="38709" y="67326"/>
                  </a:lnTo>
                  <a:lnTo>
                    <a:pt x="55113" y="45390"/>
                  </a:lnTo>
                  <a:lnTo>
                    <a:pt x="69011" y="39195"/>
                  </a:lnTo>
                  <a:lnTo>
                    <a:pt x="71408" y="36709"/>
                  </a:lnTo>
                  <a:lnTo>
                    <a:pt x="73005" y="33995"/>
                  </a:lnTo>
                  <a:lnTo>
                    <a:pt x="85366" y="25117"/>
                  </a:lnTo>
                  <a:lnTo>
                    <a:pt x="97378" y="20840"/>
                  </a:lnTo>
                  <a:lnTo>
                    <a:pt x="136517" y="19054"/>
                  </a:lnTo>
                  <a:lnTo>
                    <a:pt x="158719" y="27242"/>
                  </a:lnTo>
                  <a:lnTo>
                    <a:pt x="166031" y="33230"/>
                  </a:lnTo>
                  <a:lnTo>
                    <a:pt x="169042" y="38752"/>
                  </a:lnTo>
                  <a:lnTo>
                    <a:pt x="171309" y="55298"/>
                  </a:lnTo>
                  <a:lnTo>
                    <a:pt x="171446" y="79482"/>
                  </a:lnTo>
                  <a:lnTo>
                    <a:pt x="168626" y="85767"/>
                  </a:lnTo>
                  <a:lnTo>
                    <a:pt x="158192" y="98425"/>
                  </a:lnTo>
                  <a:lnTo>
                    <a:pt x="152152" y="101947"/>
                  </a:lnTo>
                  <a:lnTo>
                    <a:pt x="145940" y="104571"/>
                  </a:lnTo>
                  <a:lnTo>
                    <a:pt x="136492" y="110940"/>
                  </a:lnTo>
                  <a:lnTo>
                    <a:pt x="126991" y="114356"/>
                  </a:lnTo>
                  <a:lnTo>
                    <a:pt x="120646" y="118905"/>
                  </a:lnTo>
                  <a:lnTo>
                    <a:pt x="117472" y="119483"/>
                  </a:lnTo>
                  <a:lnTo>
                    <a:pt x="114298" y="118811"/>
                  </a:lnTo>
                  <a:lnTo>
                    <a:pt x="105333" y="114555"/>
                  </a:lnTo>
                  <a:lnTo>
                    <a:pt x="104775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8" name="SMARTInkShape-1021"/>
          <p:cNvSpPr/>
          <p:nvPr>
            <p:custDataLst>
              <p:tags r:id="rId9"/>
            </p:custDataLst>
          </p:nvPr>
        </p:nvSpPr>
        <p:spPr>
          <a:xfrm>
            <a:off x="4838700" y="3162300"/>
            <a:ext cx="9526" cy="9526"/>
          </a:xfrm>
          <a:custGeom>
            <a:avLst/>
            <a:gdLst/>
            <a:ahLst/>
            <a:cxnLst/>
            <a:rect l="0" t="0" r="0" b="0"/>
            <a:pathLst>
              <a:path w="9526" h="9526">
                <a:moveTo>
                  <a:pt x="9525" y="9525"/>
                </a:moveTo>
                <a:lnTo>
                  <a:pt x="9525" y="9525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SMARTInkShape-1022"/>
          <p:cNvSpPr/>
          <p:nvPr>
            <p:custDataLst>
              <p:tags r:id="rId10"/>
            </p:custDataLst>
          </p:nvPr>
        </p:nvSpPr>
        <p:spPr>
          <a:xfrm>
            <a:off x="4981586" y="2952750"/>
            <a:ext cx="885815" cy="323410"/>
          </a:xfrm>
          <a:custGeom>
            <a:avLst/>
            <a:gdLst/>
            <a:ahLst/>
            <a:cxnLst/>
            <a:rect l="0" t="0" r="0" b="0"/>
            <a:pathLst>
              <a:path w="885815" h="323410">
                <a:moveTo>
                  <a:pt x="85714" y="219075"/>
                </a:moveTo>
                <a:lnTo>
                  <a:pt x="85714" y="219075"/>
                </a:lnTo>
                <a:lnTo>
                  <a:pt x="90770" y="219075"/>
                </a:lnTo>
                <a:lnTo>
                  <a:pt x="96075" y="221897"/>
                </a:lnTo>
                <a:lnTo>
                  <a:pt x="103048" y="227276"/>
                </a:lnTo>
                <a:lnTo>
                  <a:pt x="114278" y="228599"/>
                </a:lnTo>
                <a:lnTo>
                  <a:pt x="114289" y="214053"/>
                </a:lnTo>
                <a:lnTo>
                  <a:pt x="113231" y="212552"/>
                </a:lnTo>
                <a:lnTo>
                  <a:pt x="111467" y="211551"/>
                </a:lnTo>
                <a:lnTo>
                  <a:pt x="106088" y="209946"/>
                </a:lnTo>
                <a:lnTo>
                  <a:pt x="97421" y="203082"/>
                </a:lnTo>
                <a:lnTo>
                  <a:pt x="88596" y="199872"/>
                </a:lnTo>
                <a:lnTo>
                  <a:pt x="78032" y="191944"/>
                </a:lnTo>
                <a:lnTo>
                  <a:pt x="71678" y="190928"/>
                </a:lnTo>
                <a:lnTo>
                  <a:pt x="43105" y="190504"/>
                </a:lnTo>
                <a:lnTo>
                  <a:pt x="37496" y="193324"/>
                </a:lnTo>
                <a:lnTo>
                  <a:pt x="34519" y="195558"/>
                </a:lnTo>
                <a:lnTo>
                  <a:pt x="31210" y="200862"/>
                </a:lnTo>
                <a:lnTo>
                  <a:pt x="28681" y="206747"/>
                </a:lnTo>
                <a:lnTo>
                  <a:pt x="14421" y="228645"/>
                </a:lnTo>
                <a:lnTo>
                  <a:pt x="7338" y="247238"/>
                </a:lnTo>
                <a:lnTo>
                  <a:pt x="3255" y="253817"/>
                </a:lnTo>
                <a:lnTo>
                  <a:pt x="956" y="264529"/>
                </a:lnTo>
                <a:lnTo>
                  <a:pt x="0" y="307858"/>
                </a:lnTo>
                <a:lnTo>
                  <a:pt x="2816" y="314273"/>
                </a:lnTo>
                <a:lnTo>
                  <a:pt x="8191" y="321958"/>
                </a:lnTo>
                <a:lnTo>
                  <a:pt x="11748" y="323009"/>
                </a:lnTo>
                <a:lnTo>
                  <a:pt x="14179" y="323289"/>
                </a:lnTo>
                <a:lnTo>
                  <a:pt x="15799" y="322418"/>
                </a:lnTo>
                <a:lnTo>
                  <a:pt x="16879" y="320778"/>
                </a:lnTo>
                <a:lnTo>
                  <a:pt x="17599" y="318627"/>
                </a:lnTo>
                <a:lnTo>
                  <a:pt x="19137" y="317193"/>
                </a:lnTo>
                <a:lnTo>
                  <a:pt x="29211" y="312069"/>
                </a:lnTo>
                <a:lnTo>
                  <a:pt x="50827" y="291968"/>
                </a:lnTo>
                <a:lnTo>
                  <a:pt x="54333" y="285691"/>
                </a:lnTo>
                <a:lnTo>
                  <a:pt x="56951" y="279374"/>
                </a:lnTo>
                <a:lnTo>
                  <a:pt x="72916" y="259467"/>
                </a:lnTo>
                <a:lnTo>
                  <a:pt x="74734" y="253607"/>
                </a:lnTo>
                <a:lnTo>
                  <a:pt x="76277" y="251622"/>
                </a:lnTo>
                <a:lnTo>
                  <a:pt x="80814" y="249415"/>
                </a:lnTo>
                <a:lnTo>
                  <a:pt x="82448" y="247769"/>
                </a:lnTo>
                <a:lnTo>
                  <a:pt x="85676" y="238255"/>
                </a:lnTo>
                <a:lnTo>
                  <a:pt x="85714" y="285767"/>
                </a:lnTo>
                <a:lnTo>
                  <a:pt x="85714" y="288936"/>
                </a:lnTo>
                <a:lnTo>
                  <a:pt x="88536" y="295280"/>
                </a:lnTo>
                <a:lnTo>
                  <a:pt x="92259" y="301627"/>
                </a:lnTo>
                <a:lnTo>
                  <a:pt x="93915" y="307976"/>
                </a:lnTo>
                <a:lnTo>
                  <a:pt x="95415" y="310092"/>
                </a:lnTo>
                <a:lnTo>
                  <a:pt x="97473" y="311503"/>
                </a:lnTo>
                <a:lnTo>
                  <a:pt x="99903" y="312444"/>
                </a:lnTo>
                <a:lnTo>
                  <a:pt x="101524" y="314129"/>
                </a:lnTo>
                <a:lnTo>
                  <a:pt x="103323" y="318824"/>
                </a:lnTo>
                <a:lnTo>
                  <a:pt x="104862" y="320499"/>
                </a:lnTo>
                <a:lnTo>
                  <a:pt x="109394" y="322361"/>
                </a:lnTo>
                <a:lnTo>
                  <a:pt x="117895" y="323409"/>
                </a:lnTo>
                <a:lnTo>
                  <a:pt x="132173" y="318663"/>
                </a:lnTo>
                <a:lnTo>
                  <a:pt x="178234" y="292047"/>
                </a:lnTo>
                <a:lnTo>
                  <a:pt x="196971" y="277503"/>
                </a:lnTo>
                <a:lnTo>
                  <a:pt x="238707" y="236065"/>
                </a:lnTo>
                <a:lnTo>
                  <a:pt x="254518" y="218465"/>
                </a:lnTo>
                <a:lnTo>
                  <a:pt x="292492" y="174589"/>
                </a:lnTo>
                <a:lnTo>
                  <a:pt x="320316" y="131231"/>
                </a:lnTo>
                <a:lnTo>
                  <a:pt x="329028" y="118728"/>
                </a:lnTo>
                <a:lnTo>
                  <a:pt x="335330" y="105022"/>
                </a:lnTo>
                <a:lnTo>
                  <a:pt x="339530" y="98535"/>
                </a:lnTo>
                <a:lnTo>
                  <a:pt x="342878" y="85775"/>
                </a:lnTo>
                <a:lnTo>
                  <a:pt x="326021" y="103652"/>
                </a:lnTo>
                <a:lnTo>
                  <a:pt x="308936" y="130438"/>
                </a:lnTo>
                <a:lnTo>
                  <a:pt x="302786" y="150257"/>
                </a:lnTo>
                <a:lnTo>
                  <a:pt x="291693" y="169733"/>
                </a:lnTo>
                <a:lnTo>
                  <a:pt x="278432" y="216310"/>
                </a:lnTo>
                <a:lnTo>
                  <a:pt x="276301" y="259555"/>
                </a:lnTo>
                <a:lnTo>
                  <a:pt x="276217" y="288771"/>
                </a:lnTo>
                <a:lnTo>
                  <a:pt x="279037" y="295206"/>
                </a:lnTo>
                <a:lnTo>
                  <a:pt x="282761" y="301595"/>
                </a:lnTo>
                <a:lnTo>
                  <a:pt x="284415" y="307961"/>
                </a:lnTo>
                <a:lnTo>
                  <a:pt x="285915" y="310083"/>
                </a:lnTo>
                <a:lnTo>
                  <a:pt x="287973" y="311497"/>
                </a:lnTo>
                <a:lnTo>
                  <a:pt x="295926" y="313487"/>
                </a:lnTo>
                <a:lnTo>
                  <a:pt x="303038" y="314160"/>
                </a:lnTo>
                <a:lnTo>
                  <a:pt x="314920" y="306764"/>
                </a:lnTo>
                <a:lnTo>
                  <a:pt x="317893" y="306110"/>
                </a:lnTo>
                <a:lnTo>
                  <a:pt x="327133" y="300131"/>
                </a:lnTo>
                <a:lnTo>
                  <a:pt x="336574" y="291658"/>
                </a:lnTo>
                <a:lnTo>
                  <a:pt x="340082" y="285554"/>
                </a:lnTo>
                <a:lnTo>
                  <a:pt x="342699" y="279313"/>
                </a:lnTo>
                <a:lnTo>
                  <a:pt x="349065" y="269849"/>
                </a:lnTo>
                <a:lnTo>
                  <a:pt x="351422" y="260342"/>
                </a:lnTo>
                <a:lnTo>
                  <a:pt x="352375" y="234949"/>
                </a:lnTo>
                <a:lnTo>
                  <a:pt x="349575" y="228600"/>
                </a:lnTo>
                <a:lnTo>
                  <a:pt x="344209" y="220956"/>
                </a:lnTo>
                <a:lnTo>
                  <a:pt x="340653" y="219911"/>
                </a:lnTo>
                <a:lnTo>
                  <a:pt x="320533" y="219124"/>
                </a:lnTo>
                <a:lnTo>
                  <a:pt x="314256" y="221919"/>
                </a:lnTo>
                <a:lnTo>
                  <a:pt x="300287" y="233265"/>
                </a:lnTo>
                <a:lnTo>
                  <a:pt x="297496" y="238788"/>
                </a:lnTo>
                <a:lnTo>
                  <a:pt x="296752" y="241742"/>
                </a:lnTo>
                <a:lnTo>
                  <a:pt x="289012" y="255145"/>
                </a:lnTo>
                <a:lnTo>
                  <a:pt x="285777" y="298335"/>
                </a:lnTo>
                <a:lnTo>
                  <a:pt x="286823" y="300490"/>
                </a:lnTo>
                <a:lnTo>
                  <a:pt x="288578" y="301927"/>
                </a:lnTo>
                <a:lnTo>
                  <a:pt x="293351" y="304581"/>
                </a:lnTo>
                <a:lnTo>
                  <a:pt x="299000" y="309289"/>
                </a:lnTo>
                <a:lnTo>
                  <a:pt x="300929" y="309909"/>
                </a:lnTo>
                <a:lnTo>
                  <a:pt x="302216" y="309264"/>
                </a:lnTo>
                <a:lnTo>
                  <a:pt x="303073" y="307777"/>
                </a:lnTo>
                <a:lnTo>
                  <a:pt x="304704" y="306784"/>
                </a:lnTo>
                <a:lnTo>
                  <a:pt x="312054" y="305388"/>
                </a:lnTo>
                <a:lnTo>
                  <a:pt x="321993" y="303916"/>
                </a:lnTo>
                <a:lnTo>
                  <a:pt x="336815" y="297248"/>
                </a:lnTo>
                <a:lnTo>
                  <a:pt x="383173" y="263857"/>
                </a:lnTo>
                <a:lnTo>
                  <a:pt x="430657" y="221235"/>
                </a:lnTo>
                <a:lnTo>
                  <a:pt x="477960" y="187363"/>
                </a:lnTo>
                <a:lnTo>
                  <a:pt x="482296" y="180991"/>
                </a:lnTo>
                <a:lnTo>
                  <a:pt x="483452" y="177811"/>
                </a:lnTo>
                <a:lnTo>
                  <a:pt x="485281" y="175691"/>
                </a:lnTo>
                <a:lnTo>
                  <a:pt x="495250" y="171465"/>
                </a:lnTo>
                <a:lnTo>
                  <a:pt x="495289" y="193840"/>
                </a:lnTo>
                <a:lnTo>
                  <a:pt x="492467" y="200098"/>
                </a:lnTo>
                <a:lnTo>
                  <a:pt x="488744" y="206408"/>
                </a:lnTo>
                <a:lnTo>
                  <a:pt x="486647" y="216968"/>
                </a:lnTo>
                <a:lnTo>
                  <a:pt x="484968" y="231974"/>
                </a:lnTo>
                <a:lnTo>
                  <a:pt x="477597" y="250433"/>
                </a:lnTo>
                <a:lnTo>
                  <a:pt x="475449" y="269993"/>
                </a:lnTo>
                <a:lnTo>
                  <a:pt x="466562" y="290774"/>
                </a:lnTo>
                <a:lnTo>
                  <a:pt x="464496" y="292274"/>
                </a:lnTo>
                <a:lnTo>
                  <a:pt x="462060" y="293274"/>
                </a:lnTo>
                <a:lnTo>
                  <a:pt x="460436" y="295000"/>
                </a:lnTo>
                <a:lnTo>
                  <a:pt x="457315" y="304355"/>
                </a:lnTo>
                <a:lnTo>
                  <a:pt x="457189" y="259266"/>
                </a:lnTo>
                <a:lnTo>
                  <a:pt x="458247" y="244271"/>
                </a:lnTo>
                <a:lnTo>
                  <a:pt x="466322" y="221073"/>
                </a:lnTo>
                <a:lnTo>
                  <a:pt x="466714" y="209589"/>
                </a:lnTo>
                <a:lnTo>
                  <a:pt x="466714" y="242663"/>
                </a:lnTo>
                <a:lnTo>
                  <a:pt x="467772" y="244325"/>
                </a:lnTo>
                <a:lnTo>
                  <a:pt x="469536" y="245434"/>
                </a:lnTo>
                <a:lnTo>
                  <a:pt x="471770" y="246173"/>
                </a:lnTo>
                <a:lnTo>
                  <a:pt x="473259" y="247723"/>
                </a:lnTo>
                <a:lnTo>
                  <a:pt x="474915" y="252269"/>
                </a:lnTo>
                <a:lnTo>
                  <a:pt x="476415" y="253904"/>
                </a:lnTo>
                <a:lnTo>
                  <a:pt x="484323" y="256745"/>
                </a:lnTo>
                <a:lnTo>
                  <a:pt x="490394" y="257047"/>
                </a:lnTo>
                <a:lnTo>
                  <a:pt x="495936" y="254296"/>
                </a:lnTo>
                <a:lnTo>
                  <a:pt x="530293" y="223221"/>
                </a:lnTo>
                <a:lnTo>
                  <a:pt x="542931" y="217071"/>
                </a:lnTo>
                <a:lnTo>
                  <a:pt x="570000" y="191979"/>
                </a:lnTo>
                <a:lnTo>
                  <a:pt x="580583" y="190539"/>
                </a:lnTo>
                <a:lnTo>
                  <a:pt x="581014" y="236870"/>
                </a:lnTo>
                <a:lnTo>
                  <a:pt x="581014" y="269760"/>
                </a:lnTo>
                <a:lnTo>
                  <a:pt x="583836" y="276174"/>
                </a:lnTo>
                <a:lnTo>
                  <a:pt x="589215" y="283858"/>
                </a:lnTo>
                <a:lnTo>
                  <a:pt x="590147" y="290246"/>
                </a:lnTo>
                <a:lnTo>
                  <a:pt x="591335" y="291922"/>
                </a:lnTo>
                <a:lnTo>
                  <a:pt x="593187" y="293040"/>
                </a:lnTo>
                <a:lnTo>
                  <a:pt x="595479" y="293785"/>
                </a:lnTo>
                <a:lnTo>
                  <a:pt x="598066" y="293223"/>
                </a:lnTo>
                <a:lnTo>
                  <a:pt x="609822" y="287540"/>
                </a:lnTo>
                <a:lnTo>
                  <a:pt x="612919" y="286943"/>
                </a:lnTo>
                <a:lnTo>
                  <a:pt x="622334" y="281047"/>
                </a:lnTo>
                <a:lnTo>
                  <a:pt x="650866" y="253960"/>
                </a:lnTo>
                <a:lnTo>
                  <a:pt x="654392" y="247632"/>
                </a:lnTo>
                <a:lnTo>
                  <a:pt x="657018" y="241292"/>
                </a:lnTo>
                <a:lnTo>
                  <a:pt x="673616" y="219074"/>
                </a:lnTo>
                <a:lnTo>
                  <a:pt x="676974" y="203200"/>
                </a:lnTo>
                <a:lnTo>
                  <a:pt x="685753" y="190549"/>
                </a:lnTo>
                <a:lnTo>
                  <a:pt x="685779" y="195571"/>
                </a:lnTo>
                <a:lnTo>
                  <a:pt x="682962" y="200868"/>
                </a:lnTo>
                <a:lnTo>
                  <a:pt x="677587" y="207835"/>
                </a:lnTo>
                <a:lnTo>
                  <a:pt x="676656" y="214098"/>
                </a:lnTo>
                <a:lnTo>
                  <a:pt x="676267" y="260244"/>
                </a:lnTo>
                <a:lnTo>
                  <a:pt x="677324" y="262396"/>
                </a:lnTo>
                <a:lnTo>
                  <a:pt x="679087" y="263831"/>
                </a:lnTo>
                <a:lnTo>
                  <a:pt x="681321" y="264788"/>
                </a:lnTo>
                <a:lnTo>
                  <a:pt x="682811" y="266483"/>
                </a:lnTo>
                <a:lnTo>
                  <a:pt x="685397" y="274733"/>
                </a:lnTo>
                <a:lnTo>
                  <a:pt x="688438" y="275562"/>
                </a:lnTo>
                <a:lnTo>
                  <a:pt x="699012" y="276094"/>
                </a:lnTo>
                <a:lnTo>
                  <a:pt x="705072" y="273345"/>
                </a:lnTo>
                <a:lnTo>
                  <a:pt x="711292" y="269653"/>
                </a:lnTo>
                <a:lnTo>
                  <a:pt x="720745" y="266516"/>
                </a:lnTo>
                <a:lnTo>
                  <a:pt x="746116" y="244344"/>
                </a:lnTo>
                <a:lnTo>
                  <a:pt x="749642" y="238067"/>
                </a:lnTo>
                <a:lnTo>
                  <a:pt x="752268" y="231749"/>
                </a:lnTo>
                <a:lnTo>
                  <a:pt x="758639" y="222242"/>
                </a:lnTo>
                <a:lnTo>
                  <a:pt x="760997" y="212723"/>
                </a:lnTo>
                <a:lnTo>
                  <a:pt x="761858" y="196849"/>
                </a:lnTo>
                <a:lnTo>
                  <a:pt x="760843" y="194733"/>
                </a:lnTo>
                <a:lnTo>
                  <a:pt x="759109" y="193322"/>
                </a:lnTo>
                <a:lnTo>
                  <a:pt x="754358" y="191755"/>
                </a:lnTo>
                <a:lnTo>
                  <a:pt x="729832" y="190515"/>
                </a:lnTo>
                <a:lnTo>
                  <a:pt x="723708" y="193329"/>
                </a:lnTo>
                <a:lnTo>
                  <a:pt x="717458" y="197049"/>
                </a:lnTo>
                <a:lnTo>
                  <a:pt x="707990" y="200202"/>
                </a:lnTo>
                <a:lnTo>
                  <a:pt x="687670" y="217324"/>
                </a:lnTo>
                <a:lnTo>
                  <a:pt x="686625" y="221119"/>
                </a:lnTo>
                <a:lnTo>
                  <a:pt x="686347" y="223613"/>
                </a:lnTo>
                <a:lnTo>
                  <a:pt x="683214" y="229206"/>
                </a:lnTo>
                <a:lnTo>
                  <a:pt x="679353" y="235219"/>
                </a:lnTo>
                <a:lnTo>
                  <a:pt x="676670" y="245804"/>
                </a:lnTo>
                <a:lnTo>
                  <a:pt x="676300" y="255689"/>
                </a:lnTo>
                <a:lnTo>
                  <a:pt x="677346" y="256184"/>
                </a:lnTo>
                <a:lnTo>
                  <a:pt x="690454" y="257136"/>
                </a:lnTo>
                <a:lnTo>
                  <a:pt x="695976" y="254336"/>
                </a:lnTo>
                <a:lnTo>
                  <a:pt x="701959" y="250622"/>
                </a:lnTo>
                <a:lnTo>
                  <a:pt x="711276" y="247472"/>
                </a:lnTo>
                <a:lnTo>
                  <a:pt x="733419" y="231226"/>
                </a:lnTo>
                <a:lnTo>
                  <a:pt x="767457" y="219002"/>
                </a:lnTo>
                <a:lnTo>
                  <a:pt x="780864" y="211730"/>
                </a:lnTo>
                <a:lnTo>
                  <a:pt x="784098" y="211004"/>
                </a:lnTo>
                <a:lnTo>
                  <a:pt x="799886" y="200993"/>
                </a:lnTo>
                <a:lnTo>
                  <a:pt x="813181" y="200153"/>
                </a:lnTo>
                <a:lnTo>
                  <a:pt x="815167" y="199051"/>
                </a:lnTo>
                <a:lnTo>
                  <a:pt x="816490" y="197259"/>
                </a:lnTo>
                <a:lnTo>
                  <a:pt x="818984" y="190896"/>
                </a:lnTo>
                <a:lnTo>
                  <a:pt x="828267" y="199643"/>
                </a:lnTo>
                <a:lnTo>
                  <a:pt x="828547" y="204968"/>
                </a:lnTo>
                <a:lnTo>
                  <a:pt x="827528" y="206495"/>
                </a:lnTo>
                <a:lnTo>
                  <a:pt x="825790" y="207514"/>
                </a:lnTo>
                <a:lnTo>
                  <a:pt x="823573" y="208193"/>
                </a:lnTo>
                <a:lnTo>
                  <a:pt x="822095" y="209703"/>
                </a:lnTo>
                <a:lnTo>
                  <a:pt x="819529" y="217632"/>
                </a:lnTo>
                <a:lnTo>
                  <a:pt x="819149" y="241427"/>
                </a:lnTo>
                <a:lnTo>
                  <a:pt x="816322" y="247707"/>
                </a:lnTo>
                <a:lnTo>
                  <a:pt x="810939" y="255305"/>
                </a:lnTo>
                <a:lnTo>
                  <a:pt x="809730" y="265212"/>
                </a:lnTo>
                <a:lnTo>
                  <a:pt x="809614" y="276097"/>
                </a:lnTo>
                <a:lnTo>
                  <a:pt x="824079" y="261759"/>
                </a:lnTo>
                <a:lnTo>
                  <a:pt x="826627" y="256390"/>
                </a:lnTo>
                <a:lnTo>
                  <a:pt x="829643" y="231744"/>
                </a:lnTo>
                <a:lnTo>
                  <a:pt x="836188" y="219069"/>
                </a:lnTo>
                <a:lnTo>
                  <a:pt x="836855" y="215896"/>
                </a:lnTo>
                <a:lnTo>
                  <a:pt x="827844" y="174886"/>
                </a:lnTo>
                <a:lnTo>
                  <a:pt x="818350" y="161976"/>
                </a:lnTo>
                <a:lnTo>
                  <a:pt x="813496" y="155598"/>
                </a:lnTo>
                <a:lnTo>
                  <a:pt x="807559" y="142880"/>
                </a:lnTo>
                <a:lnTo>
                  <a:pt x="763477" y="96739"/>
                </a:lnTo>
                <a:lnTo>
                  <a:pt x="757374" y="95691"/>
                </a:lnTo>
                <a:lnTo>
                  <a:pt x="755737" y="94486"/>
                </a:lnTo>
                <a:lnTo>
                  <a:pt x="752895" y="87088"/>
                </a:lnTo>
                <a:lnTo>
                  <a:pt x="753810" y="86634"/>
                </a:lnTo>
                <a:lnTo>
                  <a:pt x="757648" y="86129"/>
                </a:lnTo>
                <a:lnTo>
                  <a:pt x="759095" y="84936"/>
                </a:lnTo>
                <a:lnTo>
                  <a:pt x="760703" y="80788"/>
                </a:lnTo>
                <a:lnTo>
                  <a:pt x="761608" y="72503"/>
                </a:lnTo>
                <a:lnTo>
                  <a:pt x="762794" y="70560"/>
                </a:lnTo>
                <a:lnTo>
                  <a:pt x="764642" y="69265"/>
                </a:lnTo>
                <a:lnTo>
                  <a:pt x="769518" y="66768"/>
                </a:lnTo>
                <a:lnTo>
                  <a:pt x="806518" y="32724"/>
                </a:lnTo>
                <a:lnTo>
                  <a:pt x="852845" y="11706"/>
                </a:lnTo>
                <a:lnTo>
                  <a:pt x="856344" y="9436"/>
                </a:lnTo>
                <a:lnTo>
                  <a:pt x="864265" y="3266"/>
                </a:lnTo>
                <a:lnTo>
                  <a:pt x="873314" y="968"/>
                </a:lnTo>
                <a:lnTo>
                  <a:pt x="885814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" name="SMARTInkShape-Group263"/>
          <p:cNvGrpSpPr/>
          <p:nvPr/>
        </p:nvGrpSpPr>
        <p:grpSpPr>
          <a:xfrm>
            <a:off x="5781675" y="2857631"/>
            <a:ext cx="1824757" cy="542354"/>
            <a:chOff x="5781675" y="2857631"/>
            <a:chExt cx="1824757" cy="542354"/>
          </a:xfrm>
        </p:grpSpPr>
        <p:sp>
          <p:nvSpPr>
            <p:cNvPr id="180" name="SMARTInkShape-1023"/>
            <p:cNvSpPr/>
            <p:nvPr>
              <p:custDataLst>
                <p:tags r:id="rId296"/>
              </p:custDataLst>
            </p:nvPr>
          </p:nvSpPr>
          <p:spPr>
            <a:xfrm>
              <a:off x="5781675" y="3028996"/>
              <a:ext cx="1638300" cy="370989"/>
            </a:xfrm>
            <a:custGeom>
              <a:avLst/>
              <a:gdLst/>
              <a:ahLst/>
              <a:cxnLst/>
              <a:rect l="0" t="0" r="0" b="0"/>
              <a:pathLst>
                <a:path w="1638300" h="370989">
                  <a:moveTo>
                    <a:pt x="0" y="209504"/>
                  </a:moveTo>
                  <a:lnTo>
                    <a:pt x="0" y="209504"/>
                  </a:lnTo>
                  <a:lnTo>
                    <a:pt x="14189" y="209504"/>
                  </a:lnTo>
                  <a:lnTo>
                    <a:pt x="19712" y="206682"/>
                  </a:lnTo>
                  <a:lnTo>
                    <a:pt x="26824" y="201303"/>
                  </a:lnTo>
                  <a:lnTo>
                    <a:pt x="35834" y="199182"/>
                  </a:lnTo>
                  <a:lnTo>
                    <a:pt x="44719" y="193510"/>
                  </a:lnTo>
                  <a:lnTo>
                    <a:pt x="70070" y="183118"/>
                  </a:lnTo>
                  <a:lnTo>
                    <a:pt x="92874" y="166026"/>
                  </a:lnTo>
                  <a:lnTo>
                    <a:pt x="112263" y="159876"/>
                  </a:lnTo>
                  <a:lnTo>
                    <a:pt x="154580" y="133252"/>
                  </a:lnTo>
                  <a:lnTo>
                    <a:pt x="176833" y="117422"/>
                  </a:lnTo>
                  <a:lnTo>
                    <a:pt x="193547" y="101553"/>
                  </a:lnTo>
                  <a:lnTo>
                    <a:pt x="197146" y="95204"/>
                  </a:lnTo>
                  <a:lnTo>
                    <a:pt x="199804" y="88854"/>
                  </a:lnTo>
                  <a:lnTo>
                    <a:pt x="206192" y="79329"/>
                  </a:lnTo>
                  <a:lnTo>
                    <a:pt x="209108" y="68510"/>
                  </a:lnTo>
                  <a:lnTo>
                    <a:pt x="209419" y="62130"/>
                  </a:lnTo>
                  <a:lnTo>
                    <a:pt x="208404" y="60455"/>
                  </a:lnTo>
                  <a:lnTo>
                    <a:pt x="206670" y="59337"/>
                  </a:lnTo>
                  <a:lnTo>
                    <a:pt x="201337" y="57545"/>
                  </a:lnTo>
                  <a:lnTo>
                    <a:pt x="177669" y="57115"/>
                  </a:lnTo>
                  <a:lnTo>
                    <a:pt x="175597" y="58170"/>
                  </a:lnTo>
                  <a:lnTo>
                    <a:pt x="174214" y="59931"/>
                  </a:lnTo>
                  <a:lnTo>
                    <a:pt x="173292" y="62164"/>
                  </a:lnTo>
                  <a:lnTo>
                    <a:pt x="170562" y="63652"/>
                  </a:lnTo>
                  <a:lnTo>
                    <a:pt x="158722" y="66806"/>
                  </a:lnTo>
                  <a:lnTo>
                    <a:pt x="156615" y="68863"/>
                  </a:lnTo>
                  <a:lnTo>
                    <a:pt x="155210" y="71294"/>
                  </a:lnTo>
                  <a:lnTo>
                    <a:pt x="153215" y="72914"/>
                  </a:lnTo>
                  <a:lnTo>
                    <a:pt x="142409" y="78336"/>
                  </a:lnTo>
                  <a:lnTo>
                    <a:pt x="130083" y="89286"/>
                  </a:lnTo>
                  <a:lnTo>
                    <a:pt x="126606" y="95396"/>
                  </a:lnTo>
                  <a:lnTo>
                    <a:pt x="114706" y="140556"/>
                  </a:lnTo>
                  <a:lnTo>
                    <a:pt x="117303" y="144641"/>
                  </a:lnTo>
                  <a:lnTo>
                    <a:pt x="120926" y="149984"/>
                  </a:lnTo>
                  <a:lnTo>
                    <a:pt x="122537" y="155887"/>
                  </a:lnTo>
                  <a:lnTo>
                    <a:pt x="124025" y="157884"/>
                  </a:lnTo>
                  <a:lnTo>
                    <a:pt x="126074" y="159216"/>
                  </a:lnTo>
                  <a:lnTo>
                    <a:pt x="131913" y="161353"/>
                  </a:lnTo>
                  <a:lnTo>
                    <a:pt x="164835" y="161865"/>
                  </a:lnTo>
                  <a:lnTo>
                    <a:pt x="171332" y="159051"/>
                  </a:lnTo>
                  <a:lnTo>
                    <a:pt x="193856" y="146690"/>
                  </a:lnTo>
                  <a:lnTo>
                    <a:pt x="205487" y="142914"/>
                  </a:lnTo>
                  <a:lnTo>
                    <a:pt x="234927" y="117349"/>
                  </a:lnTo>
                  <a:lnTo>
                    <a:pt x="244468" y="108938"/>
                  </a:lnTo>
                  <a:lnTo>
                    <a:pt x="253998" y="105976"/>
                  </a:lnTo>
                  <a:lnTo>
                    <a:pt x="266652" y="104733"/>
                  </a:lnTo>
                  <a:lnTo>
                    <a:pt x="266700" y="141344"/>
                  </a:lnTo>
                  <a:lnTo>
                    <a:pt x="274901" y="150899"/>
                  </a:lnTo>
                  <a:lnTo>
                    <a:pt x="278459" y="151708"/>
                  </a:lnTo>
                  <a:lnTo>
                    <a:pt x="298581" y="152316"/>
                  </a:lnTo>
                  <a:lnTo>
                    <a:pt x="304858" y="149515"/>
                  </a:lnTo>
                  <a:lnTo>
                    <a:pt x="336667" y="120473"/>
                  </a:lnTo>
                  <a:lnTo>
                    <a:pt x="340129" y="114196"/>
                  </a:lnTo>
                  <a:lnTo>
                    <a:pt x="342727" y="107878"/>
                  </a:lnTo>
                  <a:lnTo>
                    <a:pt x="350939" y="97082"/>
                  </a:lnTo>
                  <a:lnTo>
                    <a:pt x="351985" y="90704"/>
                  </a:lnTo>
                  <a:lnTo>
                    <a:pt x="349407" y="85090"/>
                  </a:lnTo>
                  <a:lnTo>
                    <a:pt x="334812" y="68108"/>
                  </a:lnTo>
                  <a:lnTo>
                    <a:pt x="325301" y="66759"/>
                  </a:lnTo>
                  <a:lnTo>
                    <a:pt x="315776" y="74841"/>
                  </a:lnTo>
                  <a:lnTo>
                    <a:pt x="314970" y="78393"/>
                  </a:lnTo>
                  <a:lnTo>
                    <a:pt x="314362" y="98510"/>
                  </a:lnTo>
                  <a:lnTo>
                    <a:pt x="311519" y="104787"/>
                  </a:lnTo>
                  <a:lnTo>
                    <a:pt x="307786" y="111105"/>
                  </a:lnTo>
                  <a:lnTo>
                    <a:pt x="305389" y="123784"/>
                  </a:lnTo>
                  <a:lnTo>
                    <a:pt x="304807" y="168405"/>
                  </a:lnTo>
                  <a:lnTo>
                    <a:pt x="303742" y="196902"/>
                  </a:lnTo>
                  <a:lnTo>
                    <a:pt x="296599" y="220754"/>
                  </a:lnTo>
                  <a:lnTo>
                    <a:pt x="292627" y="248249"/>
                  </a:lnTo>
                  <a:lnTo>
                    <a:pt x="287787" y="266845"/>
                  </a:lnTo>
                  <a:lnTo>
                    <a:pt x="285598" y="278381"/>
                  </a:lnTo>
                  <a:lnTo>
                    <a:pt x="278414" y="290825"/>
                  </a:lnTo>
                  <a:lnTo>
                    <a:pt x="272612" y="297858"/>
                  </a:lnTo>
                  <a:lnTo>
                    <a:pt x="269327" y="307333"/>
                  </a:lnTo>
                  <a:lnTo>
                    <a:pt x="266810" y="317542"/>
                  </a:lnTo>
                  <a:lnTo>
                    <a:pt x="256569" y="332719"/>
                  </a:lnTo>
                  <a:lnTo>
                    <a:pt x="224098" y="366400"/>
                  </a:lnTo>
                  <a:lnTo>
                    <a:pt x="218486" y="369194"/>
                  </a:lnTo>
                  <a:lnTo>
                    <a:pt x="211315" y="370988"/>
                  </a:lnTo>
                  <a:lnTo>
                    <a:pt x="201504" y="363190"/>
                  </a:lnTo>
                  <a:lnTo>
                    <a:pt x="191954" y="353816"/>
                  </a:lnTo>
                  <a:lnTo>
                    <a:pt x="190931" y="347748"/>
                  </a:lnTo>
                  <a:lnTo>
                    <a:pt x="190627" y="339248"/>
                  </a:lnTo>
                  <a:lnTo>
                    <a:pt x="193379" y="333137"/>
                  </a:lnTo>
                  <a:lnTo>
                    <a:pt x="197071" y="326894"/>
                  </a:lnTo>
                  <a:lnTo>
                    <a:pt x="200208" y="317429"/>
                  </a:lnTo>
                  <a:lnTo>
                    <a:pt x="216450" y="295227"/>
                  </a:lnTo>
                  <a:lnTo>
                    <a:pt x="217325" y="292053"/>
                  </a:lnTo>
                  <a:lnTo>
                    <a:pt x="223941" y="285704"/>
                  </a:lnTo>
                  <a:lnTo>
                    <a:pt x="267415" y="254307"/>
                  </a:lnTo>
                  <a:lnTo>
                    <a:pt x="312040" y="221407"/>
                  </a:lnTo>
                  <a:lnTo>
                    <a:pt x="354981" y="193476"/>
                  </a:lnTo>
                  <a:lnTo>
                    <a:pt x="400014" y="159698"/>
                  </a:lnTo>
                  <a:lnTo>
                    <a:pt x="438147" y="133949"/>
                  </a:lnTo>
                  <a:lnTo>
                    <a:pt x="483541" y="104746"/>
                  </a:lnTo>
                  <a:lnTo>
                    <a:pt x="498034" y="92032"/>
                  </a:lnTo>
                  <a:lnTo>
                    <a:pt x="501807" y="85681"/>
                  </a:lnTo>
                  <a:lnTo>
                    <a:pt x="502813" y="82505"/>
                  </a:lnTo>
                  <a:lnTo>
                    <a:pt x="504542" y="80388"/>
                  </a:lnTo>
                  <a:lnTo>
                    <a:pt x="510974" y="76350"/>
                  </a:lnTo>
                  <a:lnTo>
                    <a:pt x="514347" y="66640"/>
                  </a:lnTo>
                  <a:lnTo>
                    <a:pt x="514350" y="71689"/>
                  </a:lnTo>
                  <a:lnTo>
                    <a:pt x="513291" y="73177"/>
                  </a:lnTo>
                  <a:lnTo>
                    <a:pt x="511528" y="74170"/>
                  </a:lnTo>
                  <a:lnTo>
                    <a:pt x="509294" y="74831"/>
                  </a:lnTo>
                  <a:lnTo>
                    <a:pt x="507805" y="76331"/>
                  </a:lnTo>
                  <a:lnTo>
                    <a:pt x="506149" y="80819"/>
                  </a:lnTo>
                  <a:lnTo>
                    <a:pt x="504029" y="92323"/>
                  </a:lnTo>
                  <a:lnTo>
                    <a:pt x="498356" y="101641"/>
                  </a:lnTo>
                  <a:lnTo>
                    <a:pt x="486737" y="139832"/>
                  </a:lnTo>
                  <a:lnTo>
                    <a:pt x="485002" y="156523"/>
                  </a:lnTo>
                  <a:lnTo>
                    <a:pt x="474033" y="200037"/>
                  </a:lnTo>
                  <a:lnTo>
                    <a:pt x="468891" y="219046"/>
                  </a:lnTo>
                  <a:lnTo>
                    <a:pt x="464545" y="238084"/>
                  </a:lnTo>
                  <a:lnTo>
                    <a:pt x="459376" y="257131"/>
                  </a:lnTo>
                  <a:lnTo>
                    <a:pt x="456227" y="298228"/>
                  </a:lnTo>
                  <a:lnTo>
                    <a:pt x="449010" y="317013"/>
                  </a:lnTo>
                  <a:lnTo>
                    <a:pt x="446880" y="335554"/>
                  </a:lnTo>
                  <a:lnTo>
                    <a:pt x="445029" y="337988"/>
                  </a:lnTo>
                  <a:lnTo>
                    <a:pt x="442736" y="339610"/>
                  </a:lnTo>
                  <a:lnTo>
                    <a:pt x="441207" y="341749"/>
                  </a:lnTo>
                  <a:lnTo>
                    <a:pt x="438552" y="350770"/>
                  </a:lnTo>
                  <a:lnTo>
                    <a:pt x="429983" y="360439"/>
                  </a:lnTo>
                  <a:lnTo>
                    <a:pt x="429531" y="359869"/>
                  </a:lnTo>
                  <a:lnTo>
                    <a:pt x="428627" y="317189"/>
                  </a:lnTo>
                  <a:lnTo>
                    <a:pt x="428625" y="269695"/>
                  </a:lnTo>
                  <a:lnTo>
                    <a:pt x="431447" y="235239"/>
                  </a:lnTo>
                  <a:lnTo>
                    <a:pt x="440384" y="191041"/>
                  </a:lnTo>
                  <a:lnTo>
                    <a:pt x="445515" y="171578"/>
                  </a:lnTo>
                  <a:lnTo>
                    <a:pt x="450307" y="140858"/>
                  </a:lnTo>
                  <a:lnTo>
                    <a:pt x="455158" y="123195"/>
                  </a:lnTo>
                  <a:lnTo>
                    <a:pt x="457350" y="111878"/>
                  </a:lnTo>
                  <a:lnTo>
                    <a:pt x="464535" y="99556"/>
                  </a:lnTo>
                  <a:lnTo>
                    <a:pt x="479554" y="82659"/>
                  </a:lnTo>
                  <a:lnTo>
                    <a:pt x="513992" y="62134"/>
                  </a:lnTo>
                  <a:lnTo>
                    <a:pt x="526003" y="58594"/>
                  </a:lnTo>
                  <a:lnTo>
                    <a:pt x="536265" y="57546"/>
                  </a:lnTo>
                  <a:lnTo>
                    <a:pt x="542787" y="60122"/>
                  </a:lnTo>
                  <a:lnTo>
                    <a:pt x="549213" y="63737"/>
                  </a:lnTo>
                  <a:lnTo>
                    <a:pt x="558781" y="66831"/>
                  </a:lnTo>
                  <a:lnTo>
                    <a:pt x="565142" y="71305"/>
                  </a:lnTo>
                  <a:lnTo>
                    <a:pt x="568674" y="76821"/>
                  </a:lnTo>
                  <a:lnTo>
                    <a:pt x="571303" y="82800"/>
                  </a:lnTo>
                  <a:lnTo>
                    <a:pt x="577673" y="92117"/>
                  </a:lnTo>
                  <a:lnTo>
                    <a:pt x="580032" y="101580"/>
                  </a:lnTo>
                  <a:lnTo>
                    <a:pt x="581022" y="146004"/>
                  </a:lnTo>
                  <a:lnTo>
                    <a:pt x="579965" y="148121"/>
                  </a:lnTo>
                  <a:lnTo>
                    <a:pt x="578202" y="149532"/>
                  </a:lnTo>
                  <a:lnTo>
                    <a:pt x="573420" y="152158"/>
                  </a:lnTo>
                  <a:lnTo>
                    <a:pt x="554283" y="169639"/>
                  </a:lnTo>
                  <a:lnTo>
                    <a:pt x="550442" y="170620"/>
                  </a:lnTo>
                  <a:lnTo>
                    <a:pt x="547937" y="170881"/>
                  </a:lnTo>
                  <a:lnTo>
                    <a:pt x="542330" y="173994"/>
                  </a:lnTo>
                  <a:lnTo>
                    <a:pt x="536310" y="177847"/>
                  </a:lnTo>
                  <a:lnTo>
                    <a:pt x="526972" y="180016"/>
                  </a:lnTo>
                  <a:lnTo>
                    <a:pt x="506704" y="180894"/>
                  </a:lnTo>
                  <a:lnTo>
                    <a:pt x="506077" y="179847"/>
                  </a:lnTo>
                  <a:lnTo>
                    <a:pt x="505382" y="175862"/>
                  </a:lnTo>
                  <a:lnTo>
                    <a:pt x="504138" y="174376"/>
                  </a:lnTo>
                  <a:lnTo>
                    <a:pt x="496672" y="171795"/>
                  </a:lnTo>
                  <a:lnTo>
                    <a:pt x="500763" y="171520"/>
                  </a:lnTo>
                  <a:lnTo>
                    <a:pt x="502117" y="170423"/>
                  </a:lnTo>
                  <a:lnTo>
                    <a:pt x="504718" y="162275"/>
                  </a:lnTo>
                  <a:lnTo>
                    <a:pt x="509850" y="156940"/>
                  </a:lnTo>
                  <a:lnTo>
                    <a:pt x="515172" y="154392"/>
                  </a:lnTo>
                  <a:lnTo>
                    <a:pt x="518074" y="153713"/>
                  </a:lnTo>
                  <a:lnTo>
                    <a:pt x="533472" y="144994"/>
                  </a:lnTo>
                  <a:lnTo>
                    <a:pt x="579039" y="142845"/>
                  </a:lnTo>
                  <a:lnTo>
                    <a:pt x="582876" y="142840"/>
                  </a:lnTo>
                  <a:lnTo>
                    <a:pt x="589962" y="140012"/>
                  </a:lnTo>
                  <a:lnTo>
                    <a:pt x="593333" y="137776"/>
                  </a:lnTo>
                  <a:lnTo>
                    <a:pt x="608190" y="134629"/>
                  </a:lnTo>
                  <a:lnTo>
                    <a:pt x="641277" y="132323"/>
                  </a:lnTo>
                  <a:lnTo>
                    <a:pt x="659405" y="125780"/>
                  </a:lnTo>
                  <a:lnTo>
                    <a:pt x="676921" y="121550"/>
                  </a:lnTo>
                  <a:lnTo>
                    <a:pt x="704070" y="112073"/>
                  </a:lnTo>
                  <a:lnTo>
                    <a:pt x="707506" y="109624"/>
                  </a:lnTo>
                  <a:lnTo>
                    <a:pt x="735230" y="100102"/>
                  </a:lnTo>
                  <a:lnTo>
                    <a:pt x="759684" y="79480"/>
                  </a:lnTo>
                  <a:lnTo>
                    <a:pt x="765557" y="77632"/>
                  </a:lnTo>
                  <a:lnTo>
                    <a:pt x="767546" y="76081"/>
                  </a:lnTo>
                  <a:lnTo>
                    <a:pt x="769757" y="71535"/>
                  </a:lnTo>
                  <a:lnTo>
                    <a:pt x="771405" y="69900"/>
                  </a:lnTo>
                  <a:lnTo>
                    <a:pt x="776057" y="68083"/>
                  </a:lnTo>
                  <a:lnTo>
                    <a:pt x="777722" y="66540"/>
                  </a:lnTo>
                  <a:lnTo>
                    <a:pt x="780612" y="58556"/>
                  </a:lnTo>
                  <a:lnTo>
                    <a:pt x="772811" y="49031"/>
                  </a:lnTo>
                  <a:lnTo>
                    <a:pt x="769274" y="48225"/>
                  </a:lnTo>
                  <a:lnTo>
                    <a:pt x="729846" y="47579"/>
                  </a:lnTo>
                  <a:lnTo>
                    <a:pt x="723721" y="50401"/>
                  </a:lnTo>
                  <a:lnTo>
                    <a:pt x="720605" y="52635"/>
                  </a:lnTo>
                  <a:lnTo>
                    <a:pt x="717144" y="57940"/>
                  </a:lnTo>
                  <a:lnTo>
                    <a:pt x="714547" y="63825"/>
                  </a:lnTo>
                  <a:lnTo>
                    <a:pt x="709866" y="69969"/>
                  </a:lnTo>
                  <a:lnTo>
                    <a:pt x="704257" y="73405"/>
                  </a:lnTo>
                  <a:lnTo>
                    <a:pt x="701279" y="74322"/>
                  </a:lnTo>
                  <a:lnTo>
                    <a:pt x="699295" y="77049"/>
                  </a:lnTo>
                  <a:lnTo>
                    <a:pt x="695442" y="88884"/>
                  </a:lnTo>
                  <a:lnTo>
                    <a:pt x="693287" y="90990"/>
                  </a:lnTo>
                  <a:lnTo>
                    <a:pt x="690791" y="92395"/>
                  </a:lnTo>
                  <a:lnTo>
                    <a:pt x="689128" y="95448"/>
                  </a:lnTo>
                  <a:lnTo>
                    <a:pt x="685034" y="119929"/>
                  </a:lnTo>
                  <a:lnTo>
                    <a:pt x="678319" y="133170"/>
                  </a:lnTo>
                  <a:lnTo>
                    <a:pt x="676679" y="145978"/>
                  </a:lnTo>
                  <a:lnTo>
                    <a:pt x="679278" y="152342"/>
                  </a:lnTo>
                  <a:lnTo>
                    <a:pt x="690474" y="166377"/>
                  </a:lnTo>
                  <a:lnTo>
                    <a:pt x="695991" y="169170"/>
                  </a:lnTo>
                  <a:lnTo>
                    <a:pt x="714434" y="171208"/>
                  </a:lnTo>
                  <a:lnTo>
                    <a:pt x="717589" y="171273"/>
                  </a:lnTo>
                  <a:lnTo>
                    <a:pt x="723917" y="168524"/>
                  </a:lnTo>
                  <a:lnTo>
                    <a:pt x="727086" y="166309"/>
                  </a:lnTo>
                  <a:lnTo>
                    <a:pt x="750491" y="159640"/>
                  </a:lnTo>
                  <a:lnTo>
                    <a:pt x="792986" y="135334"/>
                  </a:lnTo>
                  <a:lnTo>
                    <a:pt x="811669" y="116223"/>
                  </a:lnTo>
                  <a:lnTo>
                    <a:pt x="840586" y="97580"/>
                  </a:lnTo>
                  <a:lnTo>
                    <a:pt x="873022" y="54001"/>
                  </a:lnTo>
                  <a:lnTo>
                    <a:pt x="891997" y="30906"/>
                  </a:lnTo>
                  <a:lnTo>
                    <a:pt x="895339" y="19050"/>
                  </a:lnTo>
                  <a:lnTo>
                    <a:pt x="895350" y="41395"/>
                  </a:lnTo>
                  <a:lnTo>
                    <a:pt x="892528" y="47653"/>
                  </a:lnTo>
                  <a:lnTo>
                    <a:pt x="888805" y="53962"/>
                  </a:lnTo>
                  <a:lnTo>
                    <a:pt x="886413" y="66635"/>
                  </a:lnTo>
                  <a:lnTo>
                    <a:pt x="885029" y="74040"/>
                  </a:lnTo>
                  <a:lnTo>
                    <a:pt x="868940" y="121619"/>
                  </a:lnTo>
                  <a:lnTo>
                    <a:pt x="866679" y="129169"/>
                  </a:lnTo>
                  <a:lnTo>
                    <a:pt x="859426" y="142639"/>
                  </a:lnTo>
                  <a:lnTo>
                    <a:pt x="858701" y="145878"/>
                  </a:lnTo>
                  <a:lnTo>
                    <a:pt x="849176" y="159986"/>
                  </a:lnTo>
                  <a:lnTo>
                    <a:pt x="838327" y="171273"/>
                  </a:lnTo>
                  <a:lnTo>
                    <a:pt x="833181" y="171365"/>
                  </a:lnTo>
                  <a:lnTo>
                    <a:pt x="831679" y="170320"/>
                  </a:lnTo>
                  <a:lnTo>
                    <a:pt x="830678" y="168565"/>
                  </a:lnTo>
                  <a:lnTo>
                    <a:pt x="828939" y="161701"/>
                  </a:lnTo>
                  <a:lnTo>
                    <a:pt x="828792" y="157214"/>
                  </a:lnTo>
                  <a:lnTo>
                    <a:pt x="831549" y="151691"/>
                  </a:lnTo>
                  <a:lnTo>
                    <a:pt x="836886" y="144580"/>
                  </a:lnTo>
                  <a:lnTo>
                    <a:pt x="837940" y="135571"/>
                  </a:lnTo>
                  <a:lnTo>
                    <a:pt x="838200" y="104733"/>
                  </a:lnTo>
                  <a:lnTo>
                    <a:pt x="838200" y="113862"/>
                  </a:lnTo>
                  <a:lnTo>
                    <a:pt x="846400" y="122421"/>
                  </a:lnTo>
                  <a:lnTo>
                    <a:pt x="855810" y="123660"/>
                  </a:lnTo>
                  <a:lnTo>
                    <a:pt x="879603" y="123776"/>
                  </a:lnTo>
                  <a:lnTo>
                    <a:pt x="881677" y="122719"/>
                  </a:lnTo>
                  <a:lnTo>
                    <a:pt x="883060" y="120956"/>
                  </a:lnTo>
                  <a:lnTo>
                    <a:pt x="883981" y="118721"/>
                  </a:lnTo>
                  <a:lnTo>
                    <a:pt x="886713" y="117232"/>
                  </a:lnTo>
                  <a:lnTo>
                    <a:pt x="899611" y="114078"/>
                  </a:lnTo>
                  <a:lnTo>
                    <a:pt x="938863" y="88767"/>
                  </a:lnTo>
                  <a:lnTo>
                    <a:pt x="983847" y="53928"/>
                  </a:lnTo>
                  <a:lnTo>
                    <a:pt x="996870" y="42287"/>
                  </a:lnTo>
                  <a:lnTo>
                    <a:pt x="1003265" y="39935"/>
                  </a:lnTo>
                  <a:lnTo>
                    <a:pt x="1005394" y="38250"/>
                  </a:lnTo>
                  <a:lnTo>
                    <a:pt x="1007758" y="33555"/>
                  </a:lnTo>
                  <a:lnTo>
                    <a:pt x="1009646" y="19050"/>
                  </a:lnTo>
                  <a:lnTo>
                    <a:pt x="1004593" y="19018"/>
                  </a:lnTo>
                  <a:lnTo>
                    <a:pt x="999289" y="21832"/>
                  </a:lnTo>
                  <a:lnTo>
                    <a:pt x="996392" y="24064"/>
                  </a:lnTo>
                  <a:lnTo>
                    <a:pt x="993174" y="29367"/>
                  </a:lnTo>
                  <a:lnTo>
                    <a:pt x="992315" y="32263"/>
                  </a:lnTo>
                  <a:lnTo>
                    <a:pt x="990685" y="34193"/>
                  </a:lnTo>
                  <a:lnTo>
                    <a:pt x="986052" y="36338"/>
                  </a:lnTo>
                  <a:lnTo>
                    <a:pt x="984393" y="39027"/>
                  </a:lnTo>
                  <a:lnTo>
                    <a:pt x="978908" y="55728"/>
                  </a:lnTo>
                  <a:lnTo>
                    <a:pt x="964657" y="76033"/>
                  </a:lnTo>
                  <a:lnTo>
                    <a:pt x="962137" y="82450"/>
                  </a:lnTo>
                  <a:lnTo>
                    <a:pt x="955825" y="92013"/>
                  </a:lnTo>
                  <a:lnTo>
                    <a:pt x="953485" y="101550"/>
                  </a:lnTo>
                  <a:lnTo>
                    <a:pt x="952629" y="117428"/>
                  </a:lnTo>
                  <a:lnTo>
                    <a:pt x="955380" y="123779"/>
                  </a:lnTo>
                  <a:lnTo>
                    <a:pt x="960713" y="131423"/>
                  </a:lnTo>
                  <a:lnTo>
                    <a:pt x="964264" y="132468"/>
                  </a:lnTo>
                  <a:lnTo>
                    <a:pt x="993814" y="133289"/>
                  </a:lnTo>
                  <a:lnTo>
                    <a:pt x="1008369" y="128243"/>
                  </a:lnTo>
                  <a:lnTo>
                    <a:pt x="1054198" y="98346"/>
                  </a:lnTo>
                  <a:lnTo>
                    <a:pt x="1078050" y="82500"/>
                  </a:lnTo>
                  <a:lnTo>
                    <a:pt x="1117588" y="34995"/>
                  </a:lnTo>
                  <a:lnTo>
                    <a:pt x="1121123" y="28580"/>
                  </a:lnTo>
                  <a:lnTo>
                    <a:pt x="1123752" y="22202"/>
                  </a:lnTo>
                  <a:lnTo>
                    <a:pt x="1133464" y="9494"/>
                  </a:lnTo>
                  <a:lnTo>
                    <a:pt x="1133475" y="37202"/>
                  </a:lnTo>
                  <a:lnTo>
                    <a:pt x="1130653" y="45789"/>
                  </a:lnTo>
                  <a:lnTo>
                    <a:pt x="1126930" y="53133"/>
                  </a:lnTo>
                  <a:lnTo>
                    <a:pt x="1124343" y="69699"/>
                  </a:lnTo>
                  <a:lnTo>
                    <a:pt x="1122969" y="89029"/>
                  </a:lnTo>
                  <a:lnTo>
                    <a:pt x="1112196" y="114078"/>
                  </a:lnTo>
                  <a:lnTo>
                    <a:pt x="1106341" y="121863"/>
                  </a:lnTo>
                  <a:lnTo>
                    <a:pt x="1104903" y="133265"/>
                  </a:lnTo>
                  <a:lnTo>
                    <a:pt x="1104900" y="119114"/>
                  </a:lnTo>
                  <a:lnTo>
                    <a:pt x="1107722" y="113591"/>
                  </a:lnTo>
                  <a:lnTo>
                    <a:pt x="1113100" y="106480"/>
                  </a:lnTo>
                  <a:lnTo>
                    <a:pt x="1114164" y="97471"/>
                  </a:lnTo>
                  <a:lnTo>
                    <a:pt x="1114309" y="91625"/>
                  </a:lnTo>
                  <a:lnTo>
                    <a:pt x="1117196" y="85499"/>
                  </a:lnTo>
                  <a:lnTo>
                    <a:pt x="1122616" y="78000"/>
                  </a:lnTo>
                  <a:lnTo>
                    <a:pt x="1123949" y="66640"/>
                  </a:lnTo>
                  <a:lnTo>
                    <a:pt x="1123950" y="104292"/>
                  </a:lnTo>
                  <a:lnTo>
                    <a:pt x="1132150" y="112891"/>
                  </a:lnTo>
                  <a:lnTo>
                    <a:pt x="1138139" y="113850"/>
                  </a:lnTo>
                  <a:lnTo>
                    <a:pt x="1143661" y="111252"/>
                  </a:lnTo>
                  <a:lnTo>
                    <a:pt x="1159784" y="98437"/>
                  </a:lnTo>
                  <a:lnTo>
                    <a:pt x="1168669" y="95104"/>
                  </a:lnTo>
                  <a:lnTo>
                    <a:pt x="1212851" y="53918"/>
                  </a:lnTo>
                  <a:lnTo>
                    <a:pt x="1216378" y="47574"/>
                  </a:lnTo>
                  <a:lnTo>
                    <a:pt x="1219004" y="41227"/>
                  </a:lnTo>
                  <a:lnTo>
                    <a:pt x="1227236" y="30410"/>
                  </a:lnTo>
                  <a:lnTo>
                    <a:pt x="1228687" y="19445"/>
                  </a:lnTo>
                  <a:lnTo>
                    <a:pt x="1228724" y="9883"/>
                  </a:lnTo>
                  <a:lnTo>
                    <a:pt x="1223669" y="14655"/>
                  </a:lnTo>
                  <a:lnTo>
                    <a:pt x="1221187" y="19893"/>
                  </a:lnTo>
                  <a:lnTo>
                    <a:pt x="1219316" y="36225"/>
                  </a:lnTo>
                  <a:lnTo>
                    <a:pt x="1212676" y="46355"/>
                  </a:lnTo>
                  <a:lnTo>
                    <a:pt x="1202188" y="93059"/>
                  </a:lnTo>
                  <a:lnTo>
                    <a:pt x="1200185" y="118716"/>
                  </a:lnTo>
                  <a:lnTo>
                    <a:pt x="1202988" y="124351"/>
                  </a:lnTo>
                  <a:lnTo>
                    <a:pt x="1208354" y="131536"/>
                  </a:lnTo>
                  <a:lnTo>
                    <a:pt x="1211911" y="132518"/>
                  </a:lnTo>
                  <a:lnTo>
                    <a:pt x="1222817" y="133149"/>
                  </a:lnTo>
                  <a:lnTo>
                    <a:pt x="1228921" y="130413"/>
                  </a:lnTo>
                  <a:lnTo>
                    <a:pt x="1257305" y="107476"/>
                  </a:lnTo>
                  <a:lnTo>
                    <a:pt x="1260477" y="106560"/>
                  </a:lnTo>
                  <a:lnTo>
                    <a:pt x="1266826" y="99898"/>
                  </a:lnTo>
                  <a:lnTo>
                    <a:pt x="1274234" y="90940"/>
                  </a:lnTo>
                  <a:lnTo>
                    <a:pt x="1300867" y="68929"/>
                  </a:lnTo>
                  <a:lnTo>
                    <a:pt x="1330662" y="28707"/>
                  </a:lnTo>
                  <a:lnTo>
                    <a:pt x="1331608" y="25473"/>
                  </a:lnTo>
                  <a:lnTo>
                    <a:pt x="1333297" y="23316"/>
                  </a:lnTo>
                  <a:lnTo>
                    <a:pt x="1339672" y="19223"/>
                  </a:lnTo>
                  <a:lnTo>
                    <a:pt x="1352422" y="109"/>
                  </a:lnTo>
                  <a:lnTo>
                    <a:pt x="1347456" y="0"/>
                  </a:lnTo>
                  <a:lnTo>
                    <a:pt x="1345978" y="1043"/>
                  </a:lnTo>
                  <a:lnTo>
                    <a:pt x="1344994" y="2797"/>
                  </a:lnTo>
                  <a:lnTo>
                    <a:pt x="1343413" y="8159"/>
                  </a:lnTo>
                  <a:lnTo>
                    <a:pt x="1327859" y="25648"/>
                  </a:lnTo>
                  <a:lnTo>
                    <a:pt x="1321920" y="38112"/>
                  </a:lnTo>
                  <a:lnTo>
                    <a:pt x="1317770" y="44430"/>
                  </a:lnTo>
                  <a:lnTo>
                    <a:pt x="1305894" y="81622"/>
                  </a:lnTo>
                  <a:lnTo>
                    <a:pt x="1304926" y="118868"/>
                  </a:lnTo>
                  <a:lnTo>
                    <a:pt x="1305984" y="120505"/>
                  </a:lnTo>
                  <a:lnTo>
                    <a:pt x="1307747" y="121597"/>
                  </a:lnTo>
                  <a:lnTo>
                    <a:pt x="1313125" y="123347"/>
                  </a:lnTo>
                  <a:lnTo>
                    <a:pt x="1313567" y="122433"/>
                  </a:lnTo>
                  <a:lnTo>
                    <a:pt x="1314334" y="115540"/>
                  </a:lnTo>
                  <a:lnTo>
                    <a:pt x="1317221" y="114826"/>
                  </a:lnTo>
                  <a:lnTo>
                    <a:pt x="1319472" y="114635"/>
                  </a:lnTo>
                  <a:lnTo>
                    <a:pt x="1320974" y="113450"/>
                  </a:lnTo>
                  <a:lnTo>
                    <a:pt x="1323580" y="106086"/>
                  </a:lnTo>
                  <a:lnTo>
                    <a:pt x="1323972" y="81141"/>
                  </a:lnTo>
                  <a:lnTo>
                    <a:pt x="1321151" y="75548"/>
                  </a:lnTo>
                  <a:lnTo>
                    <a:pt x="1314841" y="67151"/>
                  </a:lnTo>
                  <a:lnTo>
                    <a:pt x="1314565" y="61727"/>
                  </a:lnTo>
                  <a:lnTo>
                    <a:pt x="1313469" y="60186"/>
                  </a:lnTo>
                  <a:lnTo>
                    <a:pt x="1311679" y="59159"/>
                  </a:lnTo>
                  <a:lnTo>
                    <a:pt x="1304935" y="57108"/>
                  </a:lnTo>
                  <a:lnTo>
                    <a:pt x="1304928" y="52049"/>
                  </a:lnTo>
                  <a:lnTo>
                    <a:pt x="1305985" y="50559"/>
                  </a:lnTo>
                  <a:lnTo>
                    <a:pt x="1307749" y="49566"/>
                  </a:lnTo>
                  <a:lnTo>
                    <a:pt x="1314626" y="47840"/>
                  </a:lnTo>
                  <a:lnTo>
                    <a:pt x="1319115" y="47695"/>
                  </a:lnTo>
                  <a:lnTo>
                    <a:pt x="1320734" y="46598"/>
                  </a:lnTo>
                  <a:lnTo>
                    <a:pt x="1321815" y="44809"/>
                  </a:lnTo>
                  <a:lnTo>
                    <a:pt x="1322535" y="42557"/>
                  </a:lnTo>
                  <a:lnTo>
                    <a:pt x="1324073" y="41056"/>
                  </a:lnTo>
                  <a:lnTo>
                    <a:pt x="1334147" y="35825"/>
                  </a:lnTo>
                  <a:lnTo>
                    <a:pt x="1349461" y="22944"/>
                  </a:lnTo>
                  <a:lnTo>
                    <a:pt x="1358926" y="20171"/>
                  </a:lnTo>
                  <a:lnTo>
                    <a:pt x="1365261" y="19523"/>
                  </a:lnTo>
                  <a:lnTo>
                    <a:pt x="1371605" y="16412"/>
                  </a:lnTo>
                  <a:lnTo>
                    <a:pt x="1377952" y="12560"/>
                  </a:lnTo>
                  <a:lnTo>
                    <a:pt x="1388769" y="9885"/>
                  </a:lnTo>
                  <a:lnTo>
                    <a:pt x="1407935" y="9490"/>
                  </a:lnTo>
                  <a:lnTo>
                    <a:pt x="1408523" y="10544"/>
                  </a:lnTo>
                  <a:lnTo>
                    <a:pt x="1409699" y="50793"/>
                  </a:lnTo>
                  <a:lnTo>
                    <a:pt x="1406877" y="57121"/>
                  </a:lnTo>
                  <a:lnTo>
                    <a:pt x="1403153" y="63462"/>
                  </a:lnTo>
                  <a:lnTo>
                    <a:pt x="1400763" y="76156"/>
                  </a:lnTo>
                  <a:lnTo>
                    <a:pt x="1400566" y="79330"/>
                  </a:lnTo>
                  <a:lnTo>
                    <a:pt x="1397526" y="85680"/>
                  </a:lnTo>
                  <a:lnTo>
                    <a:pt x="1393706" y="92029"/>
                  </a:lnTo>
                  <a:lnTo>
                    <a:pt x="1391254" y="104729"/>
                  </a:lnTo>
                  <a:lnTo>
                    <a:pt x="1391052" y="107904"/>
                  </a:lnTo>
                  <a:lnTo>
                    <a:pt x="1389860" y="110021"/>
                  </a:lnTo>
                  <a:lnTo>
                    <a:pt x="1388007" y="111432"/>
                  </a:lnTo>
                  <a:lnTo>
                    <a:pt x="1385712" y="112373"/>
                  </a:lnTo>
                  <a:lnTo>
                    <a:pt x="1384184" y="114058"/>
                  </a:lnTo>
                  <a:lnTo>
                    <a:pt x="1381244" y="123338"/>
                  </a:lnTo>
                  <a:lnTo>
                    <a:pt x="1389337" y="131941"/>
                  </a:lnTo>
                  <a:lnTo>
                    <a:pt x="1390832" y="131337"/>
                  </a:lnTo>
                  <a:lnTo>
                    <a:pt x="1397995" y="126489"/>
                  </a:lnTo>
                  <a:lnTo>
                    <a:pt x="1403793" y="124983"/>
                  </a:lnTo>
                  <a:lnTo>
                    <a:pt x="1405761" y="123523"/>
                  </a:lnTo>
                  <a:lnTo>
                    <a:pt x="1407075" y="121492"/>
                  </a:lnTo>
                  <a:lnTo>
                    <a:pt x="1409592" y="116413"/>
                  </a:lnTo>
                  <a:lnTo>
                    <a:pt x="1422804" y="101420"/>
                  </a:lnTo>
                  <a:lnTo>
                    <a:pt x="1449687" y="82492"/>
                  </a:lnTo>
                  <a:lnTo>
                    <a:pt x="1453931" y="73326"/>
                  </a:lnTo>
                  <a:lnTo>
                    <a:pt x="1456875" y="63256"/>
                  </a:lnTo>
                  <a:lnTo>
                    <a:pt x="1467389" y="48167"/>
                  </a:lnTo>
                  <a:lnTo>
                    <a:pt x="1472381" y="41490"/>
                  </a:lnTo>
                  <a:lnTo>
                    <a:pt x="1478408" y="28580"/>
                  </a:lnTo>
                  <a:lnTo>
                    <a:pt x="1485889" y="19019"/>
                  </a:lnTo>
                  <a:lnTo>
                    <a:pt x="1480840" y="19008"/>
                  </a:lnTo>
                  <a:lnTo>
                    <a:pt x="1479352" y="20065"/>
                  </a:lnTo>
                  <a:lnTo>
                    <a:pt x="1478359" y="21828"/>
                  </a:lnTo>
                  <a:lnTo>
                    <a:pt x="1476766" y="32262"/>
                  </a:lnTo>
                  <a:lnTo>
                    <a:pt x="1476490" y="41394"/>
                  </a:lnTo>
                  <a:lnTo>
                    <a:pt x="1473604" y="47652"/>
                  </a:lnTo>
                  <a:lnTo>
                    <a:pt x="1469851" y="53962"/>
                  </a:lnTo>
                  <a:lnTo>
                    <a:pt x="1467443" y="66635"/>
                  </a:lnTo>
                  <a:lnTo>
                    <a:pt x="1466967" y="79330"/>
                  </a:lnTo>
                  <a:lnTo>
                    <a:pt x="1469724" y="85680"/>
                  </a:lnTo>
                  <a:lnTo>
                    <a:pt x="1473419" y="92029"/>
                  </a:lnTo>
                  <a:lnTo>
                    <a:pt x="1476557" y="101554"/>
                  </a:lnTo>
                  <a:lnTo>
                    <a:pt x="1484461" y="112373"/>
                  </a:lnTo>
                  <a:lnTo>
                    <a:pt x="1488083" y="113418"/>
                  </a:lnTo>
                  <a:lnTo>
                    <a:pt x="1499031" y="114089"/>
                  </a:lnTo>
                  <a:lnTo>
                    <a:pt x="1541376" y="100060"/>
                  </a:lnTo>
                  <a:lnTo>
                    <a:pt x="1586533" y="69778"/>
                  </a:lnTo>
                  <a:lnTo>
                    <a:pt x="1623950" y="38053"/>
                  </a:lnTo>
                  <a:lnTo>
                    <a:pt x="1625559" y="34878"/>
                  </a:lnTo>
                  <a:lnTo>
                    <a:pt x="1627689" y="32762"/>
                  </a:lnTo>
                  <a:lnTo>
                    <a:pt x="1632879" y="30410"/>
                  </a:lnTo>
                  <a:lnTo>
                    <a:pt x="1634685" y="28725"/>
                  </a:lnTo>
                  <a:lnTo>
                    <a:pt x="1638259" y="19135"/>
                  </a:lnTo>
                  <a:lnTo>
                    <a:pt x="1638299" y="36341"/>
                  </a:lnTo>
                  <a:lnTo>
                    <a:pt x="1631753" y="46378"/>
                  </a:lnTo>
                  <a:lnTo>
                    <a:pt x="1627978" y="72177"/>
                  </a:lnTo>
                  <a:lnTo>
                    <a:pt x="1621288" y="85521"/>
                  </a:lnTo>
                  <a:lnTo>
                    <a:pt x="1620609" y="88749"/>
                  </a:lnTo>
                  <a:lnTo>
                    <a:pt x="1611168" y="107895"/>
                  </a:lnTo>
                  <a:lnTo>
                    <a:pt x="1609728" y="123730"/>
                  </a:lnTo>
                  <a:lnTo>
                    <a:pt x="1609725" y="1142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1024"/>
            <p:cNvSpPr/>
            <p:nvPr>
              <p:custDataLst>
                <p:tags r:id="rId297"/>
              </p:custDataLst>
            </p:nvPr>
          </p:nvSpPr>
          <p:spPr>
            <a:xfrm>
              <a:off x="7334250" y="30194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025"/>
            <p:cNvSpPr/>
            <p:nvPr>
              <p:custDataLst>
                <p:tags r:id="rId298"/>
              </p:custDataLst>
            </p:nvPr>
          </p:nvSpPr>
          <p:spPr>
            <a:xfrm>
              <a:off x="7324725" y="2857631"/>
              <a:ext cx="104772" cy="114170"/>
            </a:xfrm>
            <a:custGeom>
              <a:avLst/>
              <a:gdLst/>
              <a:ahLst/>
              <a:cxnLst/>
              <a:rect l="0" t="0" r="0" b="0"/>
              <a:pathLst>
                <a:path w="104772" h="114170">
                  <a:moveTo>
                    <a:pt x="66675" y="114169"/>
                  </a:moveTo>
                  <a:lnTo>
                    <a:pt x="66675" y="114169"/>
                  </a:lnTo>
                  <a:lnTo>
                    <a:pt x="71731" y="114169"/>
                  </a:lnTo>
                  <a:lnTo>
                    <a:pt x="77036" y="111347"/>
                  </a:lnTo>
                  <a:lnTo>
                    <a:pt x="79932" y="109113"/>
                  </a:lnTo>
                  <a:lnTo>
                    <a:pt x="83150" y="103808"/>
                  </a:lnTo>
                  <a:lnTo>
                    <a:pt x="85638" y="97923"/>
                  </a:lnTo>
                  <a:lnTo>
                    <a:pt x="90273" y="91779"/>
                  </a:lnTo>
                  <a:lnTo>
                    <a:pt x="95860" y="88343"/>
                  </a:lnTo>
                  <a:lnTo>
                    <a:pt x="98832" y="87426"/>
                  </a:lnTo>
                  <a:lnTo>
                    <a:pt x="100812" y="85757"/>
                  </a:lnTo>
                  <a:lnTo>
                    <a:pt x="103014" y="81081"/>
                  </a:lnTo>
                  <a:lnTo>
                    <a:pt x="104771" y="40779"/>
                  </a:lnTo>
                  <a:lnTo>
                    <a:pt x="99718" y="33745"/>
                  </a:lnTo>
                  <a:lnTo>
                    <a:pt x="82385" y="15652"/>
                  </a:lnTo>
                  <a:lnTo>
                    <a:pt x="76126" y="12175"/>
                  </a:lnTo>
                  <a:lnTo>
                    <a:pt x="69817" y="9572"/>
                  </a:lnTo>
                  <a:lnTo>
                    <a:pt x="60315" y="3215"/>
                  </a:lnTo>
                  <a:lnTo>
                    <a:pt x="50798" y="860"/>
                  </a:lnTo>
                  <a:lnTo>
                    <a:pt x="34925" y="0"/>
                  </a:lnTo>
                  <a:lnTo>
                    <a:pt x="28575" y="2749"/>
                  </a:lnTo>
                  <a:lnTo>
                    <a:pt x="22225" y="6441"/>
                  </a:lnTo>
                  <a:lnTo>
                    <a:pt x="12700" y="9578"/>
                  </a:lnTo>
                  <a:lnTo>
                    <a:pt x="0" y="189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026"/>
            <p:cNvSpPr/>
            <p:nvPr>
              <p:custDataLst>
                <p:tags r:id="rId299"/>
              </p:custDataLst>
            </p:nvPr>
          </p:nvSpPr>
          <p:spPr>
            <a:xfrm>
              <a:off x="7572375" y="3133735"/>
              <a:ext cx="34057" cy="95241"/>
            </a:xfrm>
            <a:custGeom>
              <a:avLst/>
              <a:gdLst/>
              <a:ahLst/>
              <a:cxnLst/>
              <a:rect l="0" t="0" r="0" b="0"/>
              <a:pathLst>
                <a:path w="34057" h="95241">
                  <a:moveTo>
                    <a:pt x="9525" y="19040"/>
                  </a:moveTo>
                  <a:lnTo>
                    <a:pt x="9525" y="19040"/>
                  </a:lnTo>
                  <a:lnTo>
                    <a:pt x="9525" y="9631"/>
                  </a:lnTo>
                  <a:lnTo>
                    <a:pt x="17725" y="9525"/>
                  </a:lnTo>
                  <a:lnTo>
                    <a:pt x="18167" y="8464"/>
                  </a:lnTo>
                  <a:lnTo>
                    <a:pt x="19016" y="383"/>
                  </a:lnTo>
                  <a:lnTo>
                    <a:pt x="28182" y="0"/>
                  </a:lnTo>
                  <a:lnTo>
                    <a:pt x="28541" y="8192"/>
                  </a:lnTo>
                  <a:lnTo>
                    <a:pt x="33621" y="14180"/>
                  </a:lnTo>
                  <a:lnTo>
                    <a:pt x="34056" y="15800"/>
                  </a:lnTo>
                  <a:lnTo>
                    <a:pt x="33287" y="16880"/>
                  </a:lnTo>
                  <a:lnTo>
                    <a:pt x="31717" y="17600"/>
                  </a:lnTo>
                  <a:lnTo>
                    <a:pt x="30669" y="19138"/>
                  </a:lnTo>
                  <a:lnTo>
                    <a:pt x="29195" y="26360"/>
                  </a:lnTo>
                  <a:lnTo>
                    <a:pt x="28656" y="41393"/>
                  </a:lnTo>
                  <a:lnTo>
                    <a:pt x="25789" y="47672"/>
                  </a:lnTo>
                  <a:lnTo>
                    <a:pt x="22045" y="53990"/>
                  </a:lnTo>
                  <a:lnTo>
                    <a:pt x="14388" y="74900"/>
                  </a:lnTo>
                  <a:lnTo>
                    <a:pt x="11709" y="78505"/>
                  </a:lnTo>
                  <a:lnTo>
                    <a:pt x="3939" y="84637"/>
                  </a:lnTo>
                  <a:lnTo>
                    <a:pt x="0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0" name="SMARTInkShape-Group264"/>
          <p:cNvGrpSpPr/>
          <p:nvPr/>
        </p:nvGrpSpPr>
        <p:grpSpPr>
          <a:xfrm>
            <a:off x="7839112" y="2971804"/>
            <a:ext cx="523839" cy="152397"/>
            <a:chOff x="7839112" y="2971804"/>
            <a:chExt cx="523839" cy="152397"/>
          </a:xfrm>
        </p:grpSpPr>
        <p:sp>
          <p:nvSpPr>
            <p:cNvPr id="185" name="SMARTInkShape-1027"/>
            <p:cNvSpPr/>
            <p:nvPr>
              <p:custDataLst>
                <p:tags r:id="rId291"/>
              </p:custDataLst>
            </p:nvPr>
          </p:nvSpPr>
          <p:spPr>
            <a:xfrm>
              <a:off x="7839112" y="2994998"/>
              <a:ext cx="190060" cy="110022"/>
            </a:xfrm>
            <a:custGeom>
              <a:avLst/>
              <a:gdLst/>
              <a:ahLst/>
              <a:cxnLst/>
              <a:rect l="0" t="0" r="0" b="0"/>
              <a:pathLst>
                <a:path w="190060" h="110022">
                  <a:moveTo>
                    <a:pt x="47588" y="24427"/>
                  </a:moveTo>
                  <a:lnTo>
                    <a:pt x="47588" y="24427"/>
                  </a:lnTo>
                  <a:lnTo>
                    <a:pt x="42532" y="29483"/>
                  </a:lnTo>
                  <a:lnTo>
                    <a:pt x="40050" y="34788"/>
                  </a:lnTo>
                  <a:lnTo>
                    <a:pt x="37267" y="49937"/>
                  </a:lnTo>
                  <a:lnTo>
                    <a:pt x="30576" y="62549"/>
                  </a:lnTo>
                  <a:lnTo>
                    <a:pt x="29897" y="65717"/>
                  </a:lnTo>
                  <a:lnTo>
                    <a:pt x="20456" y="84753"/>
                  </a:lnTo>
                  <a:lnTo>
                    <a:pt x="19441" y="94278"/>
                  </a:lnTo>
                  <a:lnTo>
                    <a:pt x="18239" y="96394"/>
                  </a:lnTo>
                  <a:lnTo>
                    <a:pt x="16381" y="97805"/>
                  </a:lnTo>
                  <a:lnTo>
                    <a:pt x="14083" y="98746"/>
                  </a:lnTo>
                  <a:lnTo>
                    <a:pt x="12551" y="100431"/>
                  </a:lnTo>
                  <a:lnTo>
                    <a:pt x="10850" y="105126"/>
                  </a:lnTo>
                  <a:lnTo>
                    <a:pt x="9338" y="106801"/>
                  </a:lnTo>
                  <a:lnTo>
                    <a:pt x="391" y="110021"/>
                  </a:lnTo>
                  <a:lnTo>
                    <a:pt x="0" y="101940"/>
                  </a:lnTo>
                  <a:lnTo>
                    <a:pt x="16440" y="81381"/>
                  </a:lnTo>
                  <a:lnTo>
                    <a:pt x="18928" y="75140"/>
                  </a:lnTo>
                  <a:lnTo>
                    <a:pt x="62412" y="27602"/>
                  </a:lnTo>
                  <a:lnTo>
                    <a:pt x="68625" y="14902"/>
                  </a:lnTo>
                  <a:lnTo>
                    <a:pt x="71138" y="11727"/>
                  </a:lnTo>
                  <a:lnTo>
                    <a:pt x="76752" y="8199"/>
                  </a:lnTo>
                  <a:lnTo>
                    <a:pt x="92115" y="4690"/>
                  </a:lnTo>
                  <a:lnTo>
                    <a:pt x="98423" y="486"/>
                  </a:lnTo>
                  <a:lnTo>
                    <a:pt x="101585" y="0"/>
                  </a:lnTo>
                  <a:lnTo>
                    <a:pt x="104754" y="734"/>
                  </a:lnTo>
                  <a:lnTo>
                    <a:pt x="113706" y="5106"/>
                  </a:lnTo>
                  <a:lnTo>
                    <a:pt x="122415" y="13554"/>
                  </a:lnTo>
                  <a:lnTo>
                    <a:pt x="123382" y="19559"/>
                  </a:lnTo>
                  <a:lnTo>
                    <a:pt x="123787" y="65706"/>
                  </a:lnTo>
                  <a:lnTo>
                    <a:pt x="120966" y="72054"/>
                  </a:lnTo>
                  <a:lnTo>
                    <a:pt x="115588" y="79696"/>
                  </a:lnTo>
                  <a:lnTo>
                    <a:pt x="114266" y="91063"/>
                  </a:lnTo>
                  <a:lnTo>
                    <a:pt x="122464" y="82898"/>
                  </a:lnTo>
                  <a:lnTo>
                    <a:pt x="124586" y="74233"/>
                  </a:lnTo>
                  <a:lnTo>
                    <a:pt x="140248" y="52944"/>
                  </a:lnTo>
                  <a:lnTo>
                    <a:pt x="142745" y="46626"/>
                  </a:lnTo>
                  <a:lnTo>
                    <a:pt x="159246" y="24425"/>
                  </a:lnTo>
                  <a:lnTo>
                    <a:pt x="160127" y="21251"/>
                  </a:lnTo>
                  <a:lnTo>
                    <a:pt x="161773" y="19134"/>
                  </a:lnTo>
                  <a:lnTo>
                    <a:pt x="180507" y="5784"/>
                  </a:lnTo>
                  <a:lnTo>
                    <a:pt x="185867" y="5498"/>
                  </a:lnTo>
                  <a:lnTo>
                    <a:pt x="187399" y="6516"/>
                  </a:lnTo>
                  <a:lnTo>
                    <a:pt x="188420" y="8253"/>
                  </a:lnTo>
                  <a:lnTo>
                    <a:pt x="190059" y="13589"/>
                  </a:lnTo>
                  <a:lnTo>
                    <a:pt x="189136" y="14027"/>
                  </a:lnTo>
                  <a:lnTo>
                    <a:pt x="185287" y="14513"/>
                  </a:lnTo>
                  <a:lnTo>
                    <a:pt x="183837" y="15701"/>
                  </a:lnTo>
                  <a:lnTo>
                    <a:pt x="182226" y="19843"/>
                  </a:lnTo>
                  <a:lnTo>
                    <a:pt x="180134" y="31126"/>
                  </a:lnTo>
                  <a:lnTo>
                    <a:pt x="172770" y="41641"/>
                  </a:lnTo>
                  <a:lnTo>
                    <a:pt x="170623" y="50719"/>
                  </a:lnTo>
                  <a:lnTo>
                    <a:pt x="164947" y="59616"/>
                  </a:lnTo>
                  <a:lnTo>
                    <a:pt x="162492" y="72104"/>
                  </a:lnTo>
                  <a:lnTo>
                    <a:pt x="161888" y="911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028"/>
            <p:cNvSpPr/>
            <p:nvPr>
              <p:custDataLst>
                <p:tags r:id="rId292"/>
              </p:custDataLst>
            </p:nvPr>
          </p:nvSpPr>
          <p:spPr>
            <a:xfrm>
              <a:off x="8048625" y="31146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8200" y="9525"/>
                  </a:lnTo>
                  <a:lnTo>
                    <a:pt x="8642" y="846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029"/>
            <p:cNvSpPr/>
            <p:nvPr>
              <p:custDataLst>
                <p:tags r:id="rId293"/>
              </p:custDataLst>
            </p:nvPr>
          </p:nvSpPr>
          <p:spPr>
            <a:xfrm>
              <a:off x="8153400" y="30861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030"/>
            <p:cNvSpPr/>
            <p:nvPr>
              <p:custDataLst>
                <p:tags r:id="rId294"/>
              </p:custDataLst>
            </p:nvPr>
          </p:nvSpPr>
          <p:spPr>
            <a:xfrm>
              <a:off x="8201028" y="2971804"/>
              <a:ext cx="66670" cy="133347"/>
            </a:xfrm>
            <a:custGeom>
              <a:avLst/>
              <a:gdLst/>
              <a:ahLst/>
              <a:cxnLst/>
              <a:rect l="0" t="0" r="0" b="0"/>
              <a:pathLst>
                <a:path w="66670" h="133347">
                  <a:moveTo>
                    <a:pt x="19047" y="66671"/>
                  </a:moveTo>
                  <a:lnTo>
                    <a:pt x="19047" y="66671"/>
                  </a:lnTo>
                  <a:lnTo>
                    <a:pt x="24103" y="66671"/>
                  </a:lnTo>
                  <a:lnTo>
                    <a:pt x="29408" y="63849"/>
                  </a:lnTo>
                  <a:lnTo>
                    <a:pt x="32304" y="61615"/>
                  </a:lnTo>
                  <a:lnTo>
                    <a:pt x="35522" y="56310"/>
                  </a:lnTo>
                  <a:lnTo>
                    <a:pt x="37589" y="49337"/>
                  </a:lnTo>
                  <a:lnTo>
                    <a:pt x="65196" y="20525"/>
                  </a:lnTo>
                  <a:lnTo>
                    <a:pt x="66543" y="10975"/>
                  </a:lnTo>
                  <a:lnTo>
                    <a:pt x="66669" y="426"/>
                  </a:lnTo>
                  <a:lnTo>
                    <a:pt x="49062" y="0"/>
                  </a:lnTo>
                  <a:lnTo>
                    <a:pt x="24967" y="22662"/>
                  </a:lnTo>
                  <a:lnTo>
                    <a:pt x="21679" y="28767"/>
                  </a:lnTo>
                  <a:lnTo>
                    <a:pt x="19158" y="35008"/>
                  </a:lnTo>
                  <a:lnTo>
                    <a:pt x="14511" y="41310"/>
                  </a:lnTo>
                  <a:lnTo>
                    <a:pt x="11739" y="50460"/>
                  </a:lnTo>
                  <a:lnTo>
                    <a:pt x="9448" y="60525"/>
                  </a:lnTo>
                  <a:lnTo>
                    <a:pt x="2177" y="75609"/>
                  </a:lnTo>
                  <a:lnTo>
                    <a:pt x="0" y="122215"/>
                  </a:lnTo>
                  <a:lnTo>
                    <a:pt x="5054" y="128402"/>
                  </a:lnTo>
                  <a:lnTo>
                    <a:pt x="10358" y="131148"/>
                  </a:lnTo>
                  <a:lnTo>
                    <a:pt x="28646" y="133153"/>
                  </a:lnTo>
                  <a:lnTo>
                    <a:pt x="38097" y="1333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1031"/>
            <p:cNvSpPr/>
            <p:nvPr>
              <p:custDataLst>
                <p:tags r:id="rId295"/>
              </p:custDataLst>
            </p:nvPr>
          </p:nvSpPr>
          <p:spPr>
            <a:xfrm>
              <a:off x="8343900" y="30670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0"/>
                  </a:moveTo>
                  <a:lnTo>
                    <a:pt x="0" y="0"/>
                  </a:lnTo>
                  <a:lnTo>
                    <a:pt x="9491" y="0"/>
                  </a:lnTo>
                  <a:lnTo>
                    <a:pt x="9522" y="8201"/>
                  </a:lnTo>
                  <a:lnTo>
                    <a:pt x="10582" y="8642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9" name="SMARTInkShape-Group265"/>
          <p:cNvGrpSpPr/>
          <p:nvPr/>
        </p:nvGrpSpPr>
        <p:grpSpPr>
          <a:xfrm>
            <a:off x="8591550" y="2830288"/>
            <a:ext cx="1266826" cy="217713"/>
            <a:chOff x="8591550" y="2830288"/>
            <a:chExt cx="1266826" cy="217713"/>
          </a:xfrm>
        </p:grpSpPr>
        <p:sp>
          <p:nvSpPr>
            <p:cNvPr id="191" name="SMARTInkShape-1032"/>
            <p:cNvSpPr/>
            <p:nvPr>
              <p:custDataLst>
                <p:tags r:id="rId283"/>
              </p:custDataLst>
            </p:nvPr>
          </p:nvSpPr>
          <p:spPr>
            <a:xfrm>
              <a:off x="8591550" y="2838566"/>
              <a:ext cx="114301" cy="171335"/>
            </a:xfrm>
            <a:custGeom>
              <a:avLst/>
              <a:gdLst/>
              <a:ahLst/>
              <a:cxnLst/>
              <a:rect l="0" t="0" r="0" b="0"/>
              <a:pathLst>
                <a:path w="114301" h="171335">
                  <a:moveTo>
                    <a:pt x="114300" y="9409"/>
                  </a:moveTo>
                  <a:lnTo>
                    <a:pt x="114300" y="9409"/>
                  </a:lnTo>
                  <a:lnTo>
                    <a:pt x="114300" y="1208"/>
                  </a:lnTo>
                  <a:lnTo>
                    <a:pt x="113242" y="767"/>
                  </a:lnTo>
                  <a:lnTo>
                    <a:pt x="106099" y="0"/>
                  </a:lnTo>
                  <a:lnTo>
                    <a:pt x="105656" y="1020"/>
                  </a:lnTo>
                  <a:lnTo>
                    <a:pt x="105166" y="4975"/>
                  </a:lnTo>
                  <a:lnTo>
                    <a:pt x="103977" y="6453"/>
                  </a:lnTo>
                  <a:lnTo>
                    <a:pt x="95098" y="10208"/>
                  </a:lnTo>
                  <a:lnTo>
                    <a:pt x="82112" y="22632"/>
                  </a:lnTo>
                  <a:lnTo>
                    <a:pt x="78827" y="28692"/>
                  </a:lnTo>
                  <a:lnTo>
                    <a:pt x="71662" y="46262"/>
                  </a:lnTo>
                  <a:lnTo>
                    <a:pt x="41251" y="89962"/>
                  </a:lnTo>
                  <a:lnTo>
                    <a:pt x="14551" y="136257"/>
                  </a:lnTo>
                  <a:lnTo>
                    <a:pt x="11758" y="142692"/>
                  </a:lnTo>
                  <a:lnTo>
                    <a:pt x="11014" y="145889"/>
                  </a:lnTo>
                  <a:lnTo>
                    <a:pt x="2182" y="161803"/>
                  </a:lnTo>
                  <a:lnTo>
                    <a:pt x="0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1033"/>
            <p:cNvSpPr/>
            <p:nvPr>
              <p:custDataLst>
                <p:tags r:id="rId284"/>
              </p:custDataLst>
            </p:nvPr>
          </p:nvSpPr>
          <p:spPr>
            <a:xfrm>
              <a:off x="8677275" y="2857503"/>
              <a:ext cx="38066" cy="161923"/>
            </a:xfrm>
            <a:custGeom>
              <a:avLst/>
              <a:gdLst/>
              <a:ahLst/>
              <a:cxnLst/>
              <a:rect l="0" t="0" r="0" b="0"/>
              <a:pathLst>
                <a:path w="38066" h="161923">
                  <a:moveTo>
                    <a:pt x="19050" y="9522"/>
                  </a:moveTo>
                  <a:lnTo>
                    <a:pt x="19050" y="9522"/>
                  </a:lnTo>
                  <a:lnTo>
                    <a:pt x="19050" y="4466"/>
                  </a:lnTo>
                  <a:lnTo>
                    <a:pt x="20108" y="2976"/>
                  </a:lnTo>
                  <a:lnTo>
                    <a:pt x="21872" y="1983"/>
                  </a:lnTo>
                  <a:lnTo>
                    <a:pt x="28184" y="113"/>
                  </a:lnTo>
                  <a:lnTo>
                    <a:pt x="37698" y="0"/>
                  </a:lnTo>
                  <a:lnTo>
                    <a:pt x="38065" y="13255"/>
                  </a:lnTo>
                  <a:lnTo>
                    <a:pt x="35262" y="19295"/>
                  </a:lnTo>
                  <a:lnTo>
                    <a:pt x="31548" y="25507"/>
                  </a:lnTo>
                  <a:lnTo>
                    <a:pt x="29162" y="38119"/>
                  </a:lnTo>
                  <a:lnTo>
                    <a:pt x="27777" y="45515"/>
                  </a:lnTo>
                  <a:lnTo>
                    <a:pt x="20409" y="68524"/>
                  </a:lnTo>
                  <a:lnTo>
                    <a:pt x="18260" y="88832"/>
                  </a:lnTo>
                  <a:lnTo>
                    <a:pt x="10884" y="107520"/>
                  </a:lnTo>
                  <a:lnTo>
                    <a:pt x="9526" y="151839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1034"/>
            <p:cNvSpPr/>
            <p:nvPr>
              <p:custDataLst>
                <p:tags r:id="rId285"/>
              </p:custDataLst>
            </p:nvPr>
          </p:nvSpPr>
          <p:spPr>
            <a:xfrm>
              <a:off x="8591943" y="2867026"/>
              <a:ext cx="342507" cy="152269"/>
            </a:xfrm>
            <a:custGeom>
              <a:avLst/>
              <a:gdLst/>
              <a:ahLst/>
              <a:cxnLst/>
              <a:rect l="0" t="0" r="0" b="0"/>
              <a:pathLst>
                <a:path w="342507" h="152269">
                  <a:moveTo>
                    <a:pt x="9132" y="104774"/>
                  </a:moveTo>
                  <a:lnTo>
                    <a:pt x="9132" y="104774"/>
                  </a:lnTo>
                  <a:lnTo>
                    <a:pt x="0" y="104774"/>
                  </a:lnTo>
                  <a:lnTo>
                    <a:pt x="45978" y="104774"/>
                  </a:lnTo>
                  <a:lnTo>
                    <a:pt x="90215" y="95838"/>
                  </a:lnTo>
                  <a:lnTo>
                    <a:pt x="105494" y="94452"/>
                  </a:lnTo>
                  <a:lnTo>
                    <a:pt x="151886" y="78789"/>
                  </a:lnTo>
                  <a:lnTo>
                    <a:pt x="171022" y="74144"/>
                  </a:lnTo>
                  <a:lnTo>
                    <a:pt x="216692" y="56969"/>
                  </a:lnTo>
                  <a:lnTo>
                    <a:pt x="237143" y="50393"/>
                  </a:lnTo>
                  <a:lnTo>
                    <a:pt x="249112" y="47796"/>
                  </a:lnTo>
                  <a:lnTo>
                    <a:pt x="292089" y="25282"/>
                  </a:lnTo>
                  <a:lnTo>
                    <a:pt x="313147" y="12331"/>
                  </a:lnTo>
                  <a:lnTo>
                    <a:pt x="319932" y="9713"/>
                  </a:lnTo>
                  <a:lnTo>
                    <a:pt x="329705" y="3348"/>
                  </a:lnTo>
                  <a:lnTo>
                    <a:pt x="342503" y="0"/>
                  </a:lnTo>
                  <a:lnTo>
                    <a:pt x="342506" y="5056"/>
                  </a:lnTo>
                  <a:lnTo>
                    <a:pt x="339685" y="10360"/>
                  </a:lnTo>
                  <a:lnTo>
                    <a:pt x="334306" y="17333"/>
                  </a:lnTo>
                  <a:lnTo>
                    <a:pt x="328042" y="37212"/>
                  </a:lnTo>
                  <a:lnTo>
                    <a:pt x="316521" y="56614"/>
                  </a:lnTo>
                  <a:lnTo>
                    <a:pt x="314024" y="63261"/>
                  </a:lnTo>
                  <a:lnTo>
                    <a:pt x="298845" y="89074"/>
                  </a:lnTo>
                  <a:lnTo>
                    <a:pt x="294997" y="100710"/>
                  </a:lnTo>
                  <a:lnTo>
                    <a:pt x="288685" y="110861"/>
                  </a:lnTo>
                  <a:lnTo>
                    <a:pt x="285285" y="120571"/>
                  </a:lnTo>
                  <a:lnTo>
                    <a:pt x="279103" y="130151"/>
                  </a:lnTo>
                  <a:lnTo>
                    <a:pt x="277286" y="136514"/>
                  </a:lnTo>
                  <a:lnTo>
                    <a:pt x="275743" y="138634"/>
                  </a:lnTo>
                  <a:lnTo>
                    <a:pt x="273656" y="140047"/>
                  </a:lnTo>
                  <a:lnTo>
                    <a:pt x="271207" y="140990"/>
                  </a:lnTo>
                  <a:lnTo>
                    <a:pt x="269574" y="142676"/>
                  </a:lnTo>
                  <a:lnTo>
                    <a:pt x="266345" y="152268"/>
                  </a:lnTo>
                  <a:lnTo>
                    <a:pt x="266307" y="1333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035"/>
            <p:cNvSpPr/>
            <p:nvPr>
              <p:custDataLst>
                <p:tags r:id="rId286"/>
              </p:custDataLst>
            </p:nvPr>
          </p:nvSpPr>
          <p:spPr>
            <a:xfrm>
              <a:off x="8877300" y="2848014"/>
              <a:ext cx="141422" cy="199987"/>
            </a:xfrm>
            <a:custGeom>
              <a:avLst/>
              <a:gdLst/>
              <a:ahLst/>
              <a:cxnLst/>
              <a:rect l="0" t="0" r="0" b="0"/>
              <a:pathLst>
                <a:path w="141422" h="199987">
                  <a:moveTo>
                    <a:pt x="0" y="85686"/>
                  </a:moveTo>
                  <a:lnTo>
                    <a:pt x="0" y="85686"/>
                  </a:lnTo>
                  <a:lnTo>
                    <a:pt x="0" y="55095"/>
                  </a:lnTo>
                  <a:lnTo>
                    <a:pt x="2822" y="48101"/>
                  </a:lnTo>
                  <a:lnTo>
                    <a:pt x="6546" y="41465"/>
                  </a:lnTo>
                  <a:lnTo>
                    <a:pt x="9701" y="31779"/>
                  </a:lnTo>
                  <a:lnTo>
                    <a:pt x="33113" y="4988"/>
                  </a:lnTo>
                  <a:lnTo>
                    <a:pt x="38705" y="2195"/>
                  </a:lnTo>
                  <a:lnTo>
                    <a:pt x="57203" y="157"/>
                  </a:lnTo>
                  <a:lnTo>
                    <a:pt x="69860" y="0"/>
                  </a:lnTo>
                  <a:lnTo>
                    <a:pt x="71974" y="1045"/>
                  </a:lnTo>
                  <a:lnTo>
                    <a:pt x="73382" y="2800"/>
                  </a:lnTo>
                  <a:lnTo>
                    <a:pt x="74322" y="5029"/>
                  </a:lnTo>
                  <a:lnTo>
                    <a:pt x="76007" y="6514"/>
                  </a:lnTo>
                  <a:lnTo>
                    <a:pt x="80700" y="8165"/>
                  </a:lnTo>
                  <a:lnTo>
                    <a:pt x="82376" y="9664"/>
                  </a:lnTo>
                  <a:lnTo>
                    <a:pt x="84236" y="14151"/>
                  </a:lnTo>
                  <a:lnTo>
                    <a:pt x="85791" y="15771"/>
                  </a:lnTo>
                  <a:lnTo>
                    <a:pt x="90341" y="17571"/>
                  </a:lnTo>
                  <a:lnTo>
                    <a:pt x="91978" y="19109"/>
                  </a:lnTo>
                  <a:lnTo>
                    <a:pt x="93796" y="23641"/>
                  </a:lnTo>
                  <a:lnTo>
                    <a:pt x="95238" y="51165"/>
                  </a:lnTo>
                  <a:lnTo>
                    <a:pt x="92423" y="57291"/>
                  </a:lnTo>
                  <a:lnTo>
                    <a:pt x="68149" y="84198"/>
                  </a:lnTo>
                  <a:lnTo>
                    <a:pt x="50402" y="93756"/>
                  </a:lnTo>
                  <a:lnTo>
                    <a:pt x="38237" y="95200"/>
                  </a:lnTo>
                  <a:lnTo>
                    <a:pt x="83440" y="95211"/>
                  </a:lnTo>
                  <a:lnTo>
                    <a:pt x="98542" y="95211"/>
                  </a:lnTo>
                  <a:lnTo>
                    <a:pt x="104827" y="98033"/>
                  </a:lnTo>
                  <a:lnTo>
                    <a:pt x="111147" y="101757"/>
                  </a:lnTo>
                  <a:lnTo>
                    <a:pt x="117485" y="103412"/>
                  </a:lnTo>
                  <a:lnTo>
                    <a:pt x="119599" y="104912"/>
                  </a:lnTo>
                  <a:lnTo>
                    <a:pt x="121007" y="106969"/>
                  </a:lnTo>
                  <a:lnTo>
                    <a:pt x="121947" y="109400"/>
                  </a:lnTo>
                  <a:lnTo>
                    <a:pt x="123632" y="111020"/>
                  </a:lnTo>
                  <a:lnTo>
                    <a:pt x="128325" y="112821"/>
                  </a:lnTo>
                  <a:lnTo>
                    <a:pt x="130001" y="114359"/>
                  </a:lnTo>
                  <a:lnTo>
                    <a:pt x="141421" y="131557"/>
                  </a:lnTo>
                  <a:lnTo>
                    <a:pt x="140846" y="133200"/>
                  </a:lnTo>
                  <a:lnTo>
                    <a:pt x="136041" y="140569"/>
                  </a:lnTo>
                  <a:lnTo>
                    <a:pt x="133089" y="149455"/>
                  </a:lnTo>
                  <a:lnTo>
                    <a:pt x="101472" y="184228"/>
                  </a:lnTo>
                  <a:lnTo>
                    <a:pt x="95193" y="187691"/>
                  </a:lnTo>
                  <a:lnTo>
                    <a:pt x="88874" y="190288"/>
                  </a:lnTo>
                  <a:lnTo>
                    <a:pt x="79368" y="196642"/>
                  </a:lnTo>
                  <a:lnTo>
                    <a:pt x="67232" y="199856"/>
                  </a:lnTo>
                  <a:lnTo>
                    <a:pt x="57150" y="1999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036"/>
            <p:cNvSpPr/>
            <p:nvPr>
              <p:custDataLst>
                <p:tags r:id="rId287"/>
              </p:custDataLst>
            </p:nvPr>
          </p:nvSpPr>
          <p:spPr>
            <a:xfrm>
              <a:off x="9124950" y="2895600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0" y="9525"/>
                  </a:moveTo>
                  <a:lnTo>
                    <a:pt x="0" y="9525"/>
                  </a:lnTo>
                  <a:lnTo>
                    <a:pt x="44738" y="9525"/>
                  </a:lnTo>
                  <a:lnTo>
                    <a:pt x="69862" y="9525"/>
                  </a:lnTo>
                  <a:lnTo>
                    <a:pt x="111922" y="261"/>
                  </a:lnTo>
                  <a:lnTo>
                    <a:pt x="159050" y="1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1037"/>
            <p:cNvSpPr/>
            <p:nvPr>
              <p:custDataLst>
                <p:tags r:id="rId288"/>
              </p:custDataLst>
            </p:nvPr>
          </p:nvSpPr>
          <p:spPr>
            <a:xfrm>
              <a:off x="9134475" y="295275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31799" y="19050"/>
                  </a:lnTo>
                  <a:lnTo>
                    <a:pt x="76450" y="7292"/>
                  </a:lnTo>
                  <a:lnTo>
                    <a:pt x="96593" y="144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1038"/>
            <p:cNvSpPr/>
            <p:nvPr>
              <p:custDataLst>
                <p:tags r:id="rId289"/>
              </p:custDataLst>
            </p:nvPr>
          </p:nvSpPr>
          <p:spPr>
            <a:xfrm>
              <a:off x="9401176" y="2830288"/>
              <a:ext cx="390515" cy="179482"/>
            </a:xfrm>
            <a:custGeom>
              <a:avLst/>
              <a:gdLst/>
              <a:ahLst/>
              <a:cxnLst/>
              <a:rect l="0" t="0" r="0" b="0"/>
              <a:pathLst>
                <a:path w="390515" h="179482">
                  <a:moveTo>
                    <a:pt x="66674" y="36737"/>
                  </a:moveTo>
                  <a:lnTo>
                    <a:pt x="66674" y="36737"/>
                  </a:lnTo>
                  <a:lnTo>
                    <a:pt x="66674" y="31681"/>
                  </a:lnTo>
                  <a:lnTo>
                    <a:pt x="67732" y="30191"/>
                  </a:lnTo>
                  <a:lnTo>
                    <a:pt x="69496" y="29198"/>
                  </a:lnTo>
                  <a:lnTo>
                    <a:pt x="76196" y="27213"/>
                  </a:lnTo>
                  <a:lnTo>
                    <a:pt x="71142" y="27212"/>
                  </a:lnTo>
                  <a:lnTo>
                    <a:pt x="69653" y="28270"/>
                  </a:lnTo>
                  <a:lnTo>
                    <a:pt x="68659" y="30034"/>
                  </a:lnTo>
                  <a:lnTo>
                    <a:pt x="65876" y="43458"/>
                  </a:lnTo>
                  <a:lnTo>
                    <a:pt x="60205" y="52722"/>
                  </a:lnTo>
                  <a:lnTo>
                    <a:pt x="56997" y="62170"/>
                  </a:lnTo>
                  <a:lnTo>
                    <a:pt x="50871" y="71672"/>
                  </a:lnTo>
                  <a:lnTo>
                    <a:pt x="47529" y="81190"/>
                  </a:lnTo>
                  <a:lnTo>
                    <a:pt x="41363" y="91771"/>
                  </a:lnTo>
                  <a:lnTo>
                    <a:pt x="38007" y="106783"/>
                  </a:lnTo>
                  <a:lnTo>
                    <a:pt x="30751" y="121873"/>
                  </a:lnTo>
                  <a:lnTo>
                    <a:pt x="30025" y="125245"/>
                  </a:lnTo>
                  <a:lnTo>
                    <a:pt x="14422" y="154202"/>
                  </a:lnTo>
                  <a:lnTo>
                    <a:pt x="1753" y="168204"/>
                  </a:lnTo>
                  <a:lnTo>
                    <a:pt x="778" y="172073"/>
                  </a:lnTo>
                  <a:lnTo>
                    <a:pt x="14" y="179481"/>
                  </a:lnTo>
                  <a:lnTo>
                    <a:pt x="0" y="165420"/>
                  </a:lnTo>
                  <a:lnTo>
                    <a:pt x="2821" y="159899"/>
                  </a:lnTo>
                  <a:lnTo>
                    <a:pt x="6545" y="153917"/>
                  </a:lnTo>
                  <a:lnTo>
                    <a:pt x="9700" y="144600"/>
                  </a:lnTo>
                  <a:lnTo>
                    <a:pt x="15809" y="135136"/>
                  </a:lnTo>
                  <a:lnTo>
                    <a:pt x="28666" y="91398"/>
                  </a:lnTo>
                  <a:lnTo>
                    <a:pt x="34834" y="78097"/>
                  </a:lnTo>
                  <a:lnTo>
                    <a:pt x="38190" y="62280"/>
                  </a:lnTo>
                  <a:lnTo>
                    <a:pt x="45447" y="46917"/>
                  </a:lnTo>
                  <a:lnTo>
                    <a:pt x="47715" y="40203"/>
                  </a:lnTo>
                  <a:lnTo>
                    <a:pt x="53884" y="30473"/>
                  </a:lnTo>
                  <a:lnTo>
                    <a:pt x="55698" y="24075"/>
                  </a:lnTo>
                  <a:lnTo>
                    <a:pt x="57240" y="21946"/>
                  </a:lnTo>
                  <a:lnTo>
                    <a:pt x="59326" y="20526"/>
                  </a:lnTo>
                  <a:lnTo>
                    <a:pt x="61776" y="19580"/>
                  </a:lnTo>
                  <a:lnTo>
                    <a:pt x="63409" y="17891"/>
                  </a:lnTo>
                  <a:lnTo>
                    <a:pt x="65223" y="13191"/>
                  </a:lnTo>
                  <a:lnTo>
                    <a:pt x="66765" y="11515"/>
                  </a:lnTo>
                  <a:lnTo>
                    <a:pt x="76290" y="7398"/>
                  </a:lnTo>
                  <a:lnTo>
                    <a:pt x="83517" y="1703"/>
                  </a:lnTo>
                  <a:lnTo>
                    <a:pt x="89330" y="0"/>
                  </a:lnTo>
                  <a:lnTo>
                    <a:pt x="91302" y="604"/>
                  </a:lnTo>
                  <a:lnTo>
                    <a:pt x="92617" y="2065"/>
                  </a:lnTo>
                  <a:lnTo>
                    <a:pt x="93495" y="4097"/>
                  </a:lnTo>
                  <a:lnTo>
                    <a:pt x="95138" y="5452"/>
                  </a:lnTo>
                  <a:lnTo>
                    <a:pt x="103296" y="7805"/>
                  </a:lnTo>
                  <a:lnTo>
                    <a:pt x="109392" y="8056"/>
                  </a:lnTo>
                  <a:lnTo>
                    <a:pt x="111028" y="9150"/>
                  </a:lnTo>
                  <a:lnTo>
                    <a:pt x="112119" y="10937"/>
                  </a:lnTo>
                  <a:lnTo>
                    <a:pt x="113868" y="16354"/>
                  </a:lnTo>
                  <a:lnTo>
                    <a:pt x="119228" y="22348"/>
                  </a:lnTo>
                  <a:lnTo>
                    <a:pt x="119701" y="23970"/>
                  </a:lnTo>
                  <a:lnTo>
                    <a:pt x="118959" y="25050"/>
                  </a:lnTo>
                  <a:lnTo>
                    <a:pt x="117406" y="25771"/>
                  </a:lnTo>
                  <a:lnTo>
                    <a:pt x="116370" y="27310"/>
                  </a:lnTo>
                  <a:lnTo>
                    <a:pt x="114913" y="34532"/>
                  </a:lnTo>
                  <a:lnTo>
                    <a:pt x="114572" y="40343"/>
                  </a:lnTo>
                  <a:lnTo>
                    <a:pt x="111598" y="46454"/>
                  </a:lnTo>
                  <a:lnTo>
                    <a:pt x="91634" y="68882"/>
                  </a:lnTo>
                  <a:lnTo>
                    <a:pt x="85529" y="72191"/>
                  </a:lnTo>
                  <a:lnTo>
                    <a:pt x="82419" y="73073"/>
                  </a:lnTo>
                  <a:lnTo>
                    <a:pt x="80345" y="74719"/>
                  </a:lnTo>
                  <a:lnTo>
                    <a:pt x="76370" y="81034"/>
                  </a:lnTo>
                  <a:lnTo>
                    <a:pt x="68159" y="83924"/>
                  </a:lnTo>
                  <a:lnTo>
                    <a:pt x="67334" y="86990"/>
                  </a:lnTo>
                  <a:lnTo>
                    <a:pt x="66686" y="93767"/>
                  </a:lnTo>
                  <a:lnTo>
                    <a:pt x="66677" y="88795"/>
                  </a:lnTo>
                  <a:lnTo>
                    <a:pt x="67734" y="87317"/>
                  </a:lnTo>
                  <a:lnTo>
                    <a:pt x="71731" y="85675"/>
                  </a:lnTo>
                  <a:lnTo>
                    <a:pt x="119022" y="84367"/>
                  </a:lnTo>
                  <a:lnTo>
                    <a:pt x="150818" y="84362"/>
                  </a:lnTo>
                  <a:lnTo>
                    <a:pt x="160461" y="92563"/>
                  </a:lnTo>
                  <a:lnTo>
                    <a:pt x="159890" y="94063"/>
                  </a:lnTo>
                  <a:lnTo>
                    <a:pt x="155090" y="101230"/>
                  </a:lnTo>
                  <a:lnTo>
                    <a:pt x="152930" y="113133"/>
                  </a:lnTo>
                  <a:lnTo>
                    <a:pt x="152753" y="116243"/>
                  </a:lnTo>
                  <a:lnTo>
                    <a:pt x="151577" y="118316"/>
                  </a:lnTo>
                  <a:lnTo>
                    <a:pt x="149735" y="119698"/>
                  </a:lnTo>
                  <a:lnTo>
                    <a:pt x="147447" y="120620"/>
                  </a:lnTo>
                  <a:lnTo>
                    <a:pt x="145923" y="122292"/>
                  </a:lnTo>
                  <a:lnTo>
                    <a:pt x="140654" y="132581"/>
                  </a:lnTo>
                  <a:lnTo>
                    <a:pt x="117625" y="158276"/>
                  </a:lnTo>
                  <a:lnTo>
                    <a:pt x="115777" y="164132"/>
                  </a:lnTo>
                  <a:lnTo>
                    <a:pt x="114225" y="166117"/>
                  </a:lnTo>
                  <a:lnTo>
                    <a:pt x="109681" y="168323"/>
                  </a:lnTo>
                  <a:lnTo>
                    <a:pt x="101171" y="169564"/>
                  </a:lnTo>
                  <a:lnTo>
                    <a:pt x="99197" y="170797"/>
                  </a:lnTo>
                  <a:lnTo>
                    <a:pt x="97881" y="172677"/>
                  </a:lnTo>
                  <a:lnTo>
                    <a:pt x="95769" y="178242"/>
                  </a:lnTo>
                  <a:lnTo>
                    <a:pt x="92658" y="179003"/>
                  </a:lnTo>
                  <a:lnTo>
                    <a:pt x="90346" y="179206"/>
                  </a:lnTo>
                  <a:lnTo>
                    <a:pt x="88805" y="178283"/>
                  </a:lnTo>
                  <a:lnTo>
                    <a:pt x="87779" y="176609"/>
                  </a:lnTo>
                  <a:lnTo>
                    <a:pt x="87094" y="174435"/>
                  </a:lnTo>
                  <a:lnTo>
                    <a:pt x="87695" y="172986"/>
                  </a:lnTo>
                  <a:lnTo>
                    <a:pt x="89156" y="172020"/>
                  </a:lnTo>
                  <a:lnTo>
                    <a:pt x="91186" y="171375"/>
                  </a:lnTo>
                  <a:lnTo>
                    <a:pt x="92540" y="169888"/>
                  </a:lnTo>
                  <a:lnTo>
                    <a:pt x="97536" y="159896"/>
                  </a:lnTo>
                  <a:lnTo>
                    <a:pt x="117607" y="138298"/>
                  </a:lnTo>
                  <a:lnTo>
                    <a:pt x="159354" y="110113"/>
                  </a:lnTo>
                  <a:lnTo>
                    <a:pt x="174116" y="92036"/>
                  </a:lnTo>
                  <a:lnTo>
                    <a:pt x="197971" y="72189"/>
                  </a:lnTo>
                  <a:lnTo>
                    <a:pt x="222129" y="43489"/>
                  </a:lnTo>
                  <a:lnTo>
                    <a:pt x="228546" y="39738"/>
                  </a:lnTo>
                  <a:lnTo>
                    <a:pt x="234925" y="37012"/>
                  </a:lnTo>
                  <a:lnTo>
                    <a:pt x="255685" y="19143"/>
                  </a:lnTo>
                  <a:lnTo>
                    <a:pt x="266572" y="17698"/>
                  </a:lnTo>
                  <a:lnTo>
                    <a:pt x="275829" y="26820"/>
                  </a:lnTo>
                  <a:lnTo>
                    <a:pt x="267988" y="35379"/>
                  </a:lnTo>
                  <a:lnTo>
                    <a:pt x="267081" y="41391"/>
                  </a:lnTo>
                  <a:lnTo>
                    <a:pt x="265663" y="63282"/>
                  </a:lnTo>
                  <a:lnTo>
                    <a:pt x="254942" y="93304"/>
                  </a:lnTo>
                  <a:lnTo>
                    <a:pt x="250890" y="99978"/>
                  </a:lnTo>
                  <a:lnTo>
                    <a:pt x="247552" y="109685"/>
                  </a:lnTo>
                  <a:lnTo>
                    <a:pt x="241387" y="119264"/>
                  </a:lnTo>
                  <a:lnTo>
                    <a:pt x="238032" y="128805"/>
                  </a:lnTo>
                  <a:lnTo>
                    <a:pt x="231864" y="138335"/>
                  </a:lnTo>
                  <a:lnTo>
                    <a:pt x="228637" y="150872"/>
                  </a:lnTo>
                  <a:lnTo>
                    <a:pt x="228600" y="160166"/>
                  </a:lnTo>
                  <a:lnTo>
                    <a:pt x="228599" y="152326"/>
                  </a:lnTo>
                  <a:lnTo>
                    <a:pt x="233656" y="146363"/>
                  </a:lnTo>
                  <a:lnTo>
                    <a:pt x="238960" y="143668"/>
                  </a:lnTo>
                  <a:lnTo>
                    <a:pt x="241856" y="142949"/>
                  </a:lnTo>
                  <a:lnTo>
                    <a:pt x="250989" y="136881"/>
                  </a:lnTo>
                  <a:lnTo>
                    <a:pt x="263557" y="119862"/>
                  </a:lnTo>
                  <a:lnTo>
                    <a:pt x="273058" y="112872"/>
                  </a:lnTo>
                  <a:lnTo>
                    <a:pt x="283635" y="99394"/>
                  </a:lnTo>
                  <a:lnTo>
                    <a:pt x="326497" y="65352"/>
                  </a:lnTo>
                  <a:lnTo>
                    <a:pt x="351820" y="49088"/>
                  </a:lnTo>
                  <a:lnTo>
                    <a:pt x="355197" y="48146"/>
                  </a:lnTo>
                  <a:lnTo>
                    <a:pt x="357447" y="46460"/>
                  </a:lnTo>
                  <a:lnTo>
                    <a:pt x="361673" y="40088"/>
                  </a:lnTo>
                  <a:lnTo>
                    <a:pt x="366413" y="38226"/>
                  </a:lnTo>
                  <a:lnTo>
                    <a:pt x="389154" y="36740"/>
                  </a:lnTo>
                  <a:lnTo>
                    <a:pt x="389612" y="37798"/>
                  </a:lnTo>
                  <a:lnTo>
                    <a:pt x="390514" y="46146"/>
                  </a:lnTo>
                  <a:lnTo>
                    <a:pt x="380999" y="55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1039"/>
            <p:cNvSpPr/>
            <p:nvPr>
              <p:custDataLst>
                <p:tags r:id="rId290"/>
              </p:custDataLst>
            </p:nvPr>
          </p:nvSpPr>
          <p:spPr>
            <a:xfrm>
              <a:off x="9667875" y="2943225"/>
              <a:ext cx="190501" cy="57094"/>
            </a:xfrm>
            <a:custGeom>
              <a:avLst/>
              <a:gdLst/>
              <a:ahLst/>
              <a:cxnLst/>
              <a:rect l="0" t="0" r="0" b="0"/>
              <a:pathLst>
                <a:path w="190501" h="57094">
                  <a:moveTo>
                    <a:pt x="0" y="0"/>
                  </a:moveTo>
                  <a:lnTo>
                    <a:pt x="0" y="0"/>
                  </a:lnTo>
                  <a:lnTo>
                    <a:pt x="0" y="36615"/>
                  </a:lnTo>
                  <a:lnTo>
                    <a:pt x="5057" y="42716"/>
                  </a:lnTo>
                  <a:lnTo>
                    <a:pt x="10361" y="45444"/>
                  </a:lnTo>
                  <a:lnTo>
                    <a:pt x="13257" y="46170"/>
                  </a:lnTo>
                  <a:lnTo>
                    <a:pt x="26569" y="53884"/>
                  </a:lnTo>
                  <a:lnTo>
                    <a:pt x="74042" y="57093"/>
                  </a:lnTo>
                  <a:lnTo>
                    <a:pt x="109120" y="56089"/>
                  </a:lnTo>
                  <a:lnTo>
                    <a:pt x="155430" y="41341"/>
                  </a:lnTo>
                  <a:lnTo>
                    <a:pt x="1905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" name="SMARTInkShape-Group266"/>
          <p:cNvGrpSpPr/>
          <p:nvPr/>
        </p:nvGrpSpPr>
        <p:grpSpPr>
          <a:xfrm>
            <a:off x="247650" y="3705345"/>
            <a:ext cx="428626" cy="152281"/>
            <a:chOff x="247650" y="3705345"/>
            <a:chExt cx="428626" cy="152281"/>
          </a:xfrm>
        </p:grpSpPr>
        <p:sp>
          <p:nvSpPr>
            <p:cNvPr id="200" name="SMARTInkShape-1040"/>
            <p:cNvSpPr/>
            <p:nvPr>
              <p:custDataLst>
                <p:tags r:id="rId277"/>
              </p:custDataLst>
            </p:nvPr>
          </p:nvSpPr>
          <p:spPr>
            <a:xfrm>
              <a:off x="257175" y="37147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1041"/>
            <p:cNvSpPr/>
            <p:nvPr>
              <p:custDataLst>
                <p:tags r:id="rId278"/>
              </p:custDataLst>
            </p:nvPr>
          </p:nvSpPr>
          <p:spPr>
            <a:xfrm>
              <a:off x="247650" y="3743456"/>
              <a:ext cx="123826" cy="114157"/>
            </a:xfrm>
            <a:custGeom>
              <a:avLst/>
              <a:gdLst/>
              <a:ahLst/>
              <a:cxnLst/>
              <a:rect l="0" t="0" r="0" b="0"/>
              <a:pathLst>
                <a:path w="123826" h="114157">
                  <a:moveTo>
                    <a:pt x="9525" y="95119"/>
                  </a:moveTo>
                  <a:lnTo>
                    <a:pt x="9525" y="95119"/>
                  </a:lnTo>
                  <a:lnTo>
                    <a:pt x="4469" y="95119"/>
                  </a:lnTo>
                  <a:lnTo>
                    <a:pt x="2979" y="96177"/>
                  </a:lnTo>
                  <a:lnTo>
                    <a:pt x="1986" y="97941"/>
                  </a:lnTo>
                  <a:lnTo>
                    <a:pt x="1" y="114156"/>
                  </a:lnTo>
                  <a:lnTo>
                    <a:pt x="0" y="66537"/>
                  </a:lnTo>
                  <a:lnTo>
                    <a:pt x="0" y="63365"/>
                  </a:lnTo>
                  <a:lnTo>
                    <a:pt x="2822" y="57017"/>
                  </a:lnTo>
                  <a:lnTo>
                    <a:pt x="6546" y="50668"/>
                  </a:lnTo>
                  <a:lnTo>
                    <a:pt x="8937" y="37969"/>
                  </a:lnTo>
                  <a:lnTo>
                    <a:pt x="9133" y="34794"/>
                  </a:lnTo>
                  <a:lnTo>
                    <a:pt x="12173" y="28444"/>
                  </a:lnTo>
                  <a:lnTo>
                    <a:pt x="15994" y="22094"/>
                  </a:lnTo>
                  <a:lnTo>
                    <a:pt x="18647" y="11276"/>
                  </a:lnTo>
                  <a:lnTo>
                    <a:pt x="19840" y="10649"/>
                  </a:lnTo>
                  <a:lnTo>
                    <a:pt x="37697" y="9396"/>
                  </a:lnTo>
                  <a:lnTo>
                    <a:pt x="37981" y="14451"/>
                  </a:lnTo>
                  <a:lnTo>
                    <a:pt x="40869" y="19755"/>
                  </a:lnTo>
                  <a:lnTo>
                    <a:pt x="46291" y="26727"/>
                  </a:lnTo>
                  <a:lnTo>
                    <a:pt x="47361" y="35709"/>
                  </a:lnTo>
                  <a:lnTo>
                    <a:pt x="47590" y="50790"/>
                  </a:lnTo>
                  <a:lnTo>
                    <a:pt x="48660" y="52866"/>
                  </a:lnTo>
                  <a:lnTo>
                    <a:pt x="50432" y="54251"/>
                  </a:lnTo>
                  <a:lnTo>
                    <a:pt x="52671" y="55173"/>
                  </a:lnTo>
                  <a:lnTo>
                    <a:pt x="54164" y="56847"/>
                  </a:lnTo>
                  <a:lnTo>
                    <a:pt x="57115" y="66414"/>
                  </a:lnTo>
                  <a:lnTo>
                    <a:pt x="65348" y="58332"/>
                  </a:lnTo>
                  <a:lnTo>
                    <a:pt x="67471" y="49674"/>
                  </a:lnTo>
                  <a:lnTo>
                    <a:pt x="73143" y="40849"/>
                  </a:lnTo>
                  <a:lnTo>
                    <a:pt x="76353" y="31532"/>
                  </a:lnTo>
                  <a:lnTo>
                    <a:pt x="82478" y="22068"/>
                  </a:lnTo>
                  <a:lnTo>
                    <a:pt x="85297" y="11273"/>
                  </a:lnTo>
                  <a:lnTo>
                    <a:pt x="93888" y="1358"/>
                  </a:lnTo>
                  <a:lnTo>
                    <a:pt x="97467" y="531"/>
                  </a:lnTo>
                  <a:lnTo>
                    <a:pt x="103331" y="0"/>
                  </a:lnTo>
                  <a:lnTo>
                    <a:pt x="103813" y="1015"/>
                  </a:lnTo>
                  <a:lnTo>
                    <a:pt x="104347" y="4964"/>
                  </a:lnTo>
                  <a:lnTo>
                    <a:pt x="105548" y="6441"/>
                  </a:lnTo>
                  <a:lnTo>
                    <a:pt x="109705" y="8081"/>
                  </a:lnTo>
                  <a:lnTo>
                    <a:pt x="111237" y="9577"/>
                  </a:lnTo>
                  <a:lnTo>
                    <a:pt x="112938" y="14062"/>
                  </a:lnTo>
                  <a:lnTo>
                    <a:pt x="115089" y="25564"/>
                  </a:lnTo>
                  <a:lnTo>
                    <a:pt x="120766" y="34881"/>
                  </a:lnTo>
                  <a:lnTo>
                    <a:pt x="123221" y="47511"/>
                  </a:lnTo>
                  <a:lnTo>
                    <a:pt x="123824" y="92827"/>
                  </a:lnTo>
                  <a:lnTo>
                    <a:pt x="123825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1042"/>
            <p:cNvSpPr/>
            <p:nvPr>
              <p:custDataLst>
                <p:tags r:id="rId279"/>
              </p:custDataLst>
            </p:nvPr>
          </p:nvSpPr>
          <p:spPr>
            <a:xfrm>
              <a:off x="514350" y="3705345"/>
              <a:ext cx="76201" cy="152280"/>
            </a:xfrm>
            <a:custGeom>
              <a:avLst/>
              <a:gdLst/>
              <a:ahLst/>
              <a:cxnLst/>
              <a:rect l="0" t="0" r="0" b="0"/>
              <a:pathLst>
                <a:path w="76201" h="152280">
                  <a:moveTo>
                    <a:pt x="9525" y="9405"/>
                  </a:moveTo>
                  <a:lnTo>
                    <a:pt x="9525" y="9405"/>
                  </a:lnTo>
                  <a:lnTo>
                    <a:pt x="9525" y="17606"/>
                  </a:lnTo>
                  <a:lnTo>
                    <a:pt x="2979" y="26273"/>
                  </a:lnTo>
                  <a:lnTo>
                    <a:pt x="392" y="36229"/>
                  </a:lnTo>
                  <a:lnTo>
                    <a:pt x="1" y="82437"/>
                  </a:lnTo>
                  <a:lnTo>
                    <a:pt x="0" y="130055"/>
                  </a:lnTo>
                  <a:lnTo>
                    <a:pt x="0" y="152279"/>
                  </a:lnTo>
                  <a:lnTo>
                    <a:pt x="0" y="106133"/>
                  </a:lnTo>
                  <a:lnTo>
                    <a:pt x="0" y="100036"/>
                  </a:lnTo>
                  <a:lnTo>
                    <a:pt x="1058" y="98401"/>
                  </a:lnTo>
                  <a:lnTo>
                    <a:pt x="2822" y="97311"/>
                  </a:lnTo>
                  <a:lnTo>
                    <a:pt x="5056" y="96584"/>
                  </a:lnTo>
                  <a:lnTo>
                    <a:pt x="6546" y="95041"/>
                  </a:lnTo>
                  <a:lnTo>
                    <a:pt x="9133" y="87056"/>
                  </a:lnTo>
                  <a:lnTo>
                    <a:pt x="9515" y="71454"/>
                  </a:lnTo>
                  <a:lnTo>
                    <a:pt x="10577" y="69821"/>
                  </a:lnTo>
                  <a:lnTo>
                    <a:pt x="12343" y="68732"/>
                  </a:lnTo>
                  <a:lnTo>
                    <a:pt x="14578" y="68006"/>
                  </a:lnTo>
                  <a:lnTo>
                    <a:pt x="16069" y="66465"/>
                  </a:lnTo>
                  <a:lnTo>
                    <a:pt x="21283" y="56385"/>
                  </a:lnTo>
                  <a:lnTo>
                    <a:pt x="34836" y="40247"/>
                  </a:lnTo>
                  <a:lnTo>
                    <a:pt x="38191" y="31361"/>
                  </a:lnTo>
                  <a:lnTo>
                    <a:pt x="42727" y="25160"/>
                  </a:lnTo>
                  <a:lnTo>
                    <a:pt x="48270" y="21699"/>
                  </a:lnTo>
                  <a:lnTo>
                    <a:pt x="51230" y="20776"/>
                  </a:lnTo>
                  <a:lnTo>
                    <a:pt x="53203" y="19102"/>
                  </a:lnTo>
                  <a:lnTo>
                    <a:pt x="56630" y="10891"/>
                  </a:lnTo>
                  <a:lnTo>
                    <a:pt x="59741" y="10065"/>
                  </a:lnTo>
                  <a:lnTo>
                    <a:pt x="62052" y="9845"/>
                  </a:lnTo>
                  <a:lnTo>
                    <a:pt x="63593" y="8640"/>
                  </a:lnTo>
                  <a:lnTo>
                    <a:pt x="66555" y="284"/>
                  </a:lnTo>
                  <a:lnTo>
                    <a:pt x="71696" y="0"/>
                  </a:lnTo>
                  <a:lnTo>
                    <a:pt x="73197" y="1018"/>
                  </a:lnTo>
                  <a:lnTo>
                    <a:pt x="74198" y="2755"/>
                  </a:lnTo>
                  <a:lnTo>
                    <a:pt x="75936" y="9588"/>
                  </a:lnTo>
                  <a:lnTo>
                    <a:pt x="76200" y="284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1043"/>
            <p:cNvSpPr/>
            <p:nvPr>
              <p:custDataLst>
                <p:tags r:id="rId280"/>
              </p:custDataLst>
            </p:nvPr>
          </p:nvSpPr>
          <p:spPr>
            <a:xfrm>
              <a:off x="552450" y="3829050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0" y="0"/>
                  </a:moveTo>
                  <a:lnTo>
                    <a:pt x="0" y="0"/>
                  </a:lnTo>
                  <a:lnTo>
                    <a:pt x="9133" y="9132"/>
                  </a:lnTo>
                  <a:lnTo>
                    <a:pt x="14465" y="9408"/>
                  </a:lnTo>
                  <a:lnTo>
                    <a:pt x="15993" y="10506"/>
                  </a:lnTo>
                  <a:lnTo>
                    <a:pt x="17012" y="12295"/>
                  </a:lnTo>
                  <a:lnTo>
                    <a:pt x="17692" y="14547"/>
                  </a:lnTo>
                  <a:lnTo>
                    <a:pt x="19203" y="16048"/>
                  </a:lnTo>
                  <a:lnTo>
                    <a:pt x="27132" y="18654"/>
                  </a:lnTo>
                  <a:lnTo>
                    <a:pt x="33204" y="18933"/>
                  </a:lnTo>
                  <a:lnTo>
                    <a:pt x="38746" y="21820"/>
                  </a:lnTo>
                  <a:lnTo>
                    <a:pt x="44737" y="25573"/>
                  </a:lnTo>
                  <a:lnTo>
                    <a:pt x="55306" y="28179"/>
                  </a:lnTo>
                  <a:lnTo>
                    <a:pt x="666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1044"/>
            <p:cNvSpPr/>
            <p:nvPr>
              <p:custDataLst>
                <p:tags r:id="rId281"/>
              </p:custDataLst>
            </p:nvPr>
          </p:nvSpPr>
          <p:spPr>
            <a:xfrm>
              <a:off x="676275" y="3810000"/>
              <a:ext cx="1" cy="28576"/>
            </a:xfrm>
            <a:custGeom>
              <a:avLst/>
              <a:gdLst/>
              <a:ahLst/>
              <a:cxnLst/>
              <a:rect l="0" t="0" r="0" b="0"/>
              <a:pathLst>
                <a:path w="1" h="28576">
                  <a:moveTo>
                    <a:pt x="0" y="0"/>
                  </a:moveTo>
                  <a:lnTo>
                    <a:pt x="0" y="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1045"/>
            <p:cNvSpPr/>
            <p:nvPr>
              <p:custDataLst>
                <p:tags r:id="rId282"/>
              </p:custDataLst>
            </p:nvPr>
          </p:nvSpPr>
          <p:spPr>
            <a:xfrm>
              <a:off x="419100" y="38576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" name="SMARTInkShape-Group267"/>
          <p:cNvGrpSpPr/>
          <p:nvPr/>
        </p:nvGrpSpPr>
        <p:grpSpPr>
          <a:xfrm>
            <a:off x="904876" y="3562353"/>
            <a:ext cx="504825" cy="219073"/>
            <a:chOff x="904876" y="3562353"/>
            <a:chExt cx="504825" cy="219073"/>
          </a:xfrm>
        </p:grpSpPr>
        <p:sp>
          <p:nvSpPr>
            <p:cNvPr id="207" name="SMARTInkShape-1046"/>
            <p:cNvSpPr/>
            <p:nvPr>
              <p:custDataLst>
                <p:tags r:id="rId275"/>
              </p:custDataLst>
            </p:nvPr>
          </p:nvSpPr>
          <p:spPr>
            <a:xfrm>
              <a:off x="904876" y="3562353"/>
              <a:ext cx="190069" cy="219073"/>
            </a:xfrm>
            <a:custGeom>
              <a:avLst/>
              <a:gdLst/>
              <a:ahLst/>
              <a:cxnLst/>
              <a:rect l="0" t="0" r="0" b="0"/>
              <a:pathLst>
                <a:path w="190069" h="219073">
                  <a:moveTo>
                    <a:pt x="19049" y="219072"/>
                  </a:moveTo>
                  <a:lnTo>
                    <a:pt x="19049" y="219072"/>
                  </a:lnTo>
                  <a:lnTo>
                    <a:pt x="10848" y="210871"/>
                  </a:lnTo>
                  <a:lnTo>
                    <a:pt x="9916" y="204883"/>
                  </a:lnTo>
                  <a:lnTo>
                    <a:pt x="9640" y="196406"/>
                  </a:lnTo>
                  <a:lnTo>
                    <a:pt x="6753" y="190301"/>
                  </a:lnTo>
                  <a:lnTo>
                    <a:pt x="4502" y="187191"/>
                  </a:lnTo>
                  <a:lnTo>
                    <a:pt x="1333" y="172702"/>
                  </a:lnTo>
                  <a:lnTo>
                    <a:pt x="14" y="125859"/>
                  </a:lnTo>
                  <a:lnTo>
                    <a:pt x="0" y="93515"/>
                  </a:lnTo>
                  <a:lnTo>
                    <a:pt x="2822" y="86363"/>
                  </a:lnTo>
                  <a:lnTo>
                    <a:pt x="5056" y="82974"/>
                  </a:lnTo>
                  <a:lnTo>
                    <a:pt x="8200" y="68092"/>
                  </a:lnTo>
                  <a:lnTo>
                    <a:pt x="10321" y="51705"/>
                  </a:lnTo>
                  <a:lnTo>
                    <a:pt x="19834" y="38276"/>
                  </a:lnTo>
                  <a:lnTo>
                    <a:pt x="24689" y="31827"/>
                  </a:lnTo>
                  <a:lnTo>
                    <a:pt x="30629" y="19063"/>
                  </a:lnTo>
                  <a:lnTo>
                    <a:pt x="33119" y="15882"/>
                  </a:lnTo>
                  <a:lnTo>
                    <a:pt x="38708" y="12349"/>
                  </a:lnTo>
                  <a:lnTo>
                    <a:pt x="44720" y="9720"/>
                  </a:lnTo>
                  <a:lnTo>
                    <a:pt x="54054" y="3348"/>
                  </a:lnTo>
                  <a:lnTo>
                    <a:pt x="64581" y="990"/>
                  </a:lnTo>
                  <a:lnTo>
                    <a:pt x="111047" y="4"/>
                  </a:lnTo>
                  <a:lnTo>
                    <a:pt x="117440" y="0"/>
                  </a:lnTo>
                  <a:lnTo>
                    <a:pt x="123809" y="2821"/>
                  </a:lnTo>
                  <a:lnTo>
                    <a:pt x="141384" y="17607"/>
                  </a:lnTo>
                  <a:lnTo>
                    <a:pt x="142433" y="23677"/>
                  </a:lnTo>
                  <a:lnTo>
                    <a:pt x="142862" y="42634"/>
                  </a:lnTo>
                  <a:lnTo>
                    <a:pt x="140047" y="48227"/>
                  </a:lnTo>
                  <a:lnTo>
                    <a:pt x="106535" y="83958"/>
                  </a:lnTo>
                  <a:lnTo>
                    <a:pt x="102734" y="84938"/>
                  </a:lnTo>
                  <a:lnTo>
                    <a:pt x="100239" y="85199"/>
                  </a:lnTo>
                  <a:lnTo>
                    <a:pt x="98576" y="86432"/>
                  </a:lnTo>
                  <a:lnTo>
                    <a:pt x="95287" y="95126"/>
                  </a:lnTo>
                  <a:lnTo>
                    <a:pt x="95260" y="95212"/>
                  </a:lnTo>
                  <a:lnTo>
                    <a:pt x="95250" y="87043"/>
                  </a:lnTo>
                  <a:lnTo>
                    <a:pt x="96308" y="86603"/>
                  </a:lnTo>
                  <a:lnTo>
                    <a:pt x="136563" y="85722"/>
                  </a:lnTo>
                  <a:lnTo>
                    <a:pt x="142891" y="88545"/>
                  </a:lnTo>
                  <a:lnTo>
                    <a:pt x="159632" y="101531"/>
                  </a:lnTo>
                  <a:lnTo>
                    <a:pt x="165492" y="103332"/>
                  </a:lnTo>
                  <a:lnTo>
                    <a:pt x="167477" y="104870"/>
                  </a:lnTo>
                  <a:lnTo>
                    <a:pt x="189045" y="131869"/>
                  </a:lnTo>
                  <a:lnTo>
                    <a:pt x="190068" y="137966"/>
                  </a:lnTo>
                  <a:lnTo>
                    <a:pt x="187485" y="143513"/>
                  </a:lnTo>
                  <a:lnTo>
                    <a:pt x="167829" y="165500"/>
                  </a:lnTo>
                  <a:lnTo>
                    <a:pt x="161726" y="168804"/>
                  </a:lnTo>
                  <a:lnTo>
                    <a:pt x="155486" y="171331"/>
                  </a:lnTo>
                  <a:lnTo>
                    <a:pt x="133344" y="187853"/>
                  </a:lnTo>
                  <a:lnTo>
                    <a:pt x="126997" y="190380"/>
                  </a:lnTo>
                  <a:lnTo>
                    <a:pt x="117473" y="196695"/>
                  </a:lnTo>
                  <a:lnTo>
                    <a:pt x="111124" y="198543"/>
                  </a:lnTo>
                  <a:lnTo>
                    <a:pt x="109007" y="200094"/>
                  </a:lnTo>
                  <a:lnTo>
                    <a:pt x="107596" y="202187"/>
                  </a:lnTo>
                  <a:lnTo>
                    <a:pt x="106655" y="204641"/>
                  </a:lnTo>
                  <a:lnTo>
                    <a:pt x="104970" y="206276"/>
                  </a:lnTo>
                  <a:lnTo>
                    <a:pt x="95249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1047"/>
            <p:cNvSpPr/>
            <p:nvPr>
              <p:custDataLst>
                <p:tags r:id="rId276"/>
              </p:custDataLst>
            </p:nvPr>
          </p:nvSpPr>
          <p:spPr>
            <a:xfrm>
              <a:off x="1162050" y="3581402"/>
              <a:ext cx="247651" cy="171449"/>
            </a:xfrm>
            <a:custGeom>
              <a:avLst/>
              <a:gdLst/>
              <a:ahLst/>
              <a:cxnLst/>
              <a:rect l="0" t="0" r="0" b="0"/>
              <a:pathLst>
                <a:path w="247651" h="171449">
                  <a:moveTo>
                    <a:pt x="0" y="161923"/>
                  </a:moveTo>
                  <a:lnTo>
                    <a:pt x="0" y="161923"/>
                  </a:lnTo>
                  <a:lnTo>
                    <a:pt x="0" y="170124"/>
                  </a:lnTo>
                  <a:lnTo>
                    <a:pt x="1058" y="170565"/>
                  </a:lnTo>
                  <a:lnTo>
                    <a:pt x="23711" y="171448"/>
                  </a:lnTo>
                  <a:lnTo>
                    <a:pt x="25332" y="170390"/>
                  </a:lnTo>
                  <a:lnTo>
                    <a:pt x="26413" y="168626"/>
                  </a:lnTo>
                  <a:lnTo>
                    <a:pt x="27134" y="166391"/>
                  </a:lnTo>
                  <a:lnTo>
                    <a:pt x="28673" y="164902"/>
                  </a:lnTo>
                  <a:lnTo>
                    <a:pt x="38746" y="159689"/>
                  </a:lnTo>
                  <a:lnTo>
                    <a:pt x="60363" y="139567"/>
                  </a:lnTo>
                  <a:lnTo>
                    <a:pt x="92076" y="92136"/>
                  </a:lnTo>
                  <a:lnTo>
                    <a:pt x="100542" y="80333"/>
                  </a:lnTo>
                  <a:lnTo>
                    <a:pt x="114888" y="49665"/>
                  </a:lnTo>
                  <a:lnTo>
                    <a:pt x="119853" y="42181"/>
                  </a:lnTo>
                  <a:lnTo>
                    <a:pt x="122648" y="32017"/>
                  </a:lnTo>
                  <a:lnTo>
                    <a:pt x="123302" y="25518"/>
                  </a:lnTo>
                  <a:lnTo>
                    <a:pt x="126415" y="19101"/>
                  </a:lnTo>
                  <a:lnTo>
                    <a:pt x="130268" y="12722"/>
                  </a:lnTo>
                  <a:lnTo>
                    <a:pt x="133349" y="2"/>
                  </a:lnTo>
                  <a:lnTo>
                    <a:pt x="128293" y="0"/>
                  </a:lnTo>
                  <a:lnTo>
                    <a:pt x="126804" y="1057"/>
                  </a:lnTo>
                  <a:lnTo>
                    <a:pt x="125811" y="2821"/>
                  </a:lnTo>
                  <a:lnTo>
                    <a:pt x="124217" y="13255"/>
                  </a:lnTo>
                  <a:lnTo>
                    <a:pt x="122790" y="42560"/>
                  </a:lnTo>
                  <a:lnTo>
                    <a:pt x="115185" y="72940"/>
                  </a:lnTo>
                  <a:lnTo>
                    <a:pt x="113504" y="89814"/>
                  </a:lnTo>
                  <a:lnTo>
                    <a:pt x="105681" y="126020"/>
                  </a:lnTo>
                  <a:lnTo>
                    <a:pt x="104894" y="145501"/>
                  </a:lnTo>
                  <a:lnTo>
                    <a:pt x="107650" y="152155"/>
                  </a:lnTo>
                  <a:lnTo>
                    <a:pt x="111344" y="158640"/>
                  </a:lnTo>
                  <a:lnTo>
                    <a:pt x="113911" y="169552"/>
                  </a:lnTo>
                  <a:lnTo>
                    <a:pt x="115099" y="170184"/>
                  </a:lnTo>
                  <a:lnTo>
                    <a:pt x="127523" y="171281"/>
                  </a:lnTo>
                  <a:lnTo>
                    <a:pt x="133583" y="168552"/>
                  </a:lnTo>
                  <a:lnTo>
                    <a:pt x="165104" y="139648"/>
                  </a:lnTo>
                  <a:lnTo>
                    <a:pt x="190500" y="94998"/>
                  </a:lnTo>
                  <a:lnTo>
                    <a:pt x="216253" y="48453"/>
                  </a:lnTo>
                  <a:lnTo>
                    <a:pt x="219762" y="31857"/>
                  </a:lnTo>
                  <a:lnTo>
                    <a:pt x="226541" y="19069"/>
                  </a:lnTo>
                  <a:lnTo>
                    <a:pt x="228597" y="9537"/>
                  </a:lnTo>
                  <a:lnTo>
                    <a:pt x="228600" y="53999"/>
                  </a:lnTo>
                  <a:lnTo>
                    <a:pt x="228600" y="100715"/>
                  </a:lnTo>
                  <a:lnTo>
                    <a:pt x="228600" y="117357"/>
                  </a:lnTo>
                  <a:lnTo>
                    <a:pt x="231422" y="123771"/>
                  </a:lnTo>
                  <a:lnTo>
                    <a:pt x="235146" y="130150"/>
                  </a:lnTo>
                  <a:lnTo>
                    <a:pt x="237733" y="140989"/>
                  </a:lnTo>
                  <a:lnTo>
                    <a:pt x="238090" y="155965"/>
                  </a:lnTo>
                  <a:lnTo>
                    <a:pt x="239160" y="157951"/>
                  </a:lnTo>
                  <a:lnTo>
                    <a:pt x="240932" y="159275"/>
                  </a:lnTo>
                  <a:lnTo>
                    <a:pt x="247650" y="1619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2" name="SMARTInkShape-Group268"/>
          <p:cNvGrpSpPr/>
          <p:nvPr/>
        </p:nvGrpSpPr>
        <p:grpSpPr>
          <a:xfrm>
            <a:off x="1590675" y="3438525"/>
            <a:ext cx="438151" cy="314195"/>
            <a:chOff x="1590675" y="3438525"/>
            <a:chExt cx="438151" cy="314195"/>
          </a:xfrm>
        </p:grpSpPr>
        <p:sp>
          <p:nvSpPr>
            <p:cNvPr id="210" name="SMARTInkShape-1048"/>
            <p:cNvSpPr/>
            <p:nvPr>
              <p:custDataLst>
                <p:tags r:id="rId273"/>
              </p:custDataLst>
            </p:nvPr>
          </p:nvSpPr>
          <p:spPr>
            <a:xfrm>
              <a:off x="1590675" y="36766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9525"/>
                  </a:moveTo>
                  <a:lnTo>
                    <a:pt x="0" y="9525"/>
                  </a:lnTo>
                  <a:lnTo>
                    <a:pt x="26848" y="9525"/>
                  </a:lnTo>
                  <a:lnTo>
                    <a:pt x="35838" y="2979"/>
                  </a:lnTo>
                  <a:lnTo>
                    <a:pt x="44721" y="883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049"/>
            <p:cNvSpPr/>
            <p:nvPr>
              <p:custDataLst>
                <p:tags r:id="rId274"/>
              </p:custDataLst>
            </p:nvPr>
          </p:nvSpPr>
          <p:spPr>
            <a:xfrm>
              <a:off x="1857375" y="3438525"/>
              <a:ext cx="171451" cy="314195"/>
            </a:xfrm>
            <a:custGeom>
              <a:avLst/>
              <a:gdLst/>
              <a:ahLst/>
              <a:cxnLst/>
              <a:rect l="0" t="0" r="0" b="0"/>
              <a:pathLst>
                <a:path w="171451" h="314195">
                  <a:moveTo>
                    <a:pt x="38100" y="200025"/>
                  </a:moveTo>
                  <a:lnTo>
                    <a:pt x="38100" y="200025"/>
                  </a:lnTo>
                  <a:lnTo>
                    <a:pt x="38100" y="205082"/>
                  </a:lnTo>
                  <a:lnTo>
                    <a:pt x="37042" y="206571"/>
                  </a:lnTo>
                  <a:lnTo>
                    <a:pt x="35278" y="207564"/>
                  </a:lnTo>
                  <a:lnTo>
                    <a:pt x="29899" y="209157"/>
                  </a:lnTo>
                  <a:lnTo>
                    <a:pt x="29164" y="212198"/>
                  </a:lnTo>
                  <a:lnTo>
                    <a:pt x="28967" y="214490"/>
                  </a:lnTo>
                  <a:lnTo>
                    <a:pt x="27778" y="216019"/>
                  </a:lnTo>
                  <a:lnTo>
                    <a:pt x="23635" y="217717"/>
                  </a:lnTo>
                  <a:lnTo>
                    <a:pt x="22107" y="219228"/>
                  </a:lnTo>
                  <a:lnTo>
                    <a:pt x="18260" y="228696"/>
                  </a:lnTo>
                  <a:lnTo>
                    <a:pt x="12584" y="235919"/>
                  </a:lnTo>
                  <a:lnTo>
                    <a:pt x="9373" y="244762"/>
                  </a:lnTo>
                  <a:lnTo>
                    <a:pt x="3248" y="254085"/>
                  </a:lnTo>
                  <a:lnTo>
                    <a:pt x="428" y="264830"/>
                  </a:lnTo>
                  <a:lnTo>
                    <a:pt x="0" y="312093"/>
                  </a:lnTo>
                  <a:lnTo>
                    <a:pt x="0" y="312837"/>
                  </a:lnTo>
                  <a:lnTo>
                    <a:pt x="1058" y="313333"/>
                  </a:lnTo>
                  <a:lnTo>
                    <a:pt x="8201" y="314194"/>
                  </a:lnTo>
                  <a:lnTo>
                    <a:pt x="32181" y="291658"/>
                  </a:lnTo>
                  <a:lnTo>
                    <a:pt x="35469" y="285554"/>
                  </a:lnTo>
                  <a:lnTo>
                    <a:pt x="37989" y="279313"/>
                  </a:lnTo>
                  <a:lnTo>
                    <a:pt x="42637" y="273012"/>
                  </a:lnTo>
                  <a:lnTo>
                    <a:pt x="45408" y="263861"/>
                  </a:lnTo>
                  <a:lnTo>
                    <a:pt x="47698" y="253797"/>
                  </a:lnTo>
                  <a:lnTo>
                    <a:pt x="54969" y="238712"/>
                  </a:lnTo>
                  <a:lnTo>
                    <a:pt x="55696" y="235341"/>
                  </a:lnTo>
                  <a:lnTo>
                    <a:pt x="65223" y="215934"/>
                  </a:lnTo>
                  <a:lnTo>
                    <a:pt x="66637" y="187326"/>
                  </a:lnTo>
                  <a:lnTo>
                    <a:pt x="63836" y="180975"/>
                  </a:lnTo>
                  <a:lnTo>
                    <a:pt x="60122" y="174625"/>
                  </a:lnTo>
                  <a:lnTo>
                    <a:pt x="57541" y="163807"/>
                  </a:lnTo>
                  <a:lnTo>
                    <a:pt x="57266" y="157426"/>
                  </a:lnTo>
                  <a:lnTo>
                    <a:pt x="54379" y="151811"/>
                  </a:lnTo>
                  <a:lnTo>
                    <a:pt x="48959" y="144640"/>
                  </a:lnTo>
                  <a:lnTo>
                    <a:pt x="47660" y="133788"/>
                  </a:lnTo>
                  <a:lnTo>
                    <a:pt x="42579" y="133480"/>
                  </a:lnTo>
                  <a:lnTo>
                    <a:pt x="41086" y="132378"/>
                  </a:lnTo>
                  <a:lnTo>
                    <a:pt x="38493" y="125160"/>
                  </a:lnTo>
                  <a:lnTo>
                    <a:pt x="38216" y="119164"/>
                  </a:lnTo>
                  <a:lnTo>
                    <a:pt x="39236" y="117543"/>
                  </a:lnTo>
                  <a:lnTo>
                    <a:pt x="40974" y="116462"/>
                  </a:lnTo>
                  <a:lnTo>
                    <a:pt x="43191" y="115741"/>
                  </a:lnTo>
                  <a:lnTo>
                    <a:pt x="44669" y="114203"/>
                  </a:lnTo>
                  <a:lnTo>
                    <a:pt x="46311" y="109670"/>
                  </a:lnTo>
                  <a:lnTo>
                    <a:pt x="48424" y="98138"/>
                  </a:lnTo>
                  <a:lnTo>
                    <a:pt x="63849" y="79350"/>
                  </a:lnTo>
                  <a:lnTo>
                    <a:pt x="92084" y="51858"/>
                  </a:lnTo>
                  <a:lnTo>
                    <a:pt x="104777" y="45639"/>
                  </a:lnTo>
                  <a:lnTo>
                    <a:pt x="126138" y="31488"/>
                  </a:lnTo>
                  <a:lnTo>
                    <a:pt x="137457" y="15841"/>
                  </a:lnTo>
                  <a:lnTo>
                    <a:pt x="143289" y="12332"/>
                  </a:lnTo>
                  <a:lnTo>
                    <a:pt x="150600" y="10080"/>
                  </a:lnTo>
                  <a:lnTo>
                    <a:pt x="161486" y="407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3" name="SMARTInkShape-1050"/>
          <p:cNvSpPr/>
          <p:nvPr>
            <p:custDataLst>
              <p:tags r:id="rId11"/>
            </p:custDataLst>
          </p:nvPr>
        </p:nvSpPr>
        <p:spPr>
          <a:xfrm>
            <a:off x="2000260" y="3467103"/>
            <a:ext cx="2057391" cy="399998"/>
          </a:xfrm>
          <a:custGeom>
            <a:avLst/>
            <a:gdLst/>
            <a:ahLst/>
            <a:cxnLst/>
            <a:rect l="0" t="0" r="0" b="0"/>
            <a:pathLst>
              <a:path w="2057391" h="399998">
                <a:moveTo>
                  <a:pt x="19040" y="142872"/>
                </a:moveTo>
                <a:lnTo>
                  <a:pt x="19040" y="142872"/>
                </a:lnTo>
                <a:lnTo>
                  <a:pt x="28531" y="142872"/>
                </a:lnTo>
                <a:lnTo>
                  <a:pt x="20361" y="142872"/>
                </a:lnTo>
                <a:lnTo>
                  <a:pt x="19921" y="143930"/>
                </a:lnTo>
                <a:lnTo>
                  <a:pt x="17989" y="163079"/>
                </a:lnTo>
                <a:lnTo>
                  <a:pt x="10398" y="180181"/>
                </a:lnTo>
                <a:lnTo>
                  <a:pt x="9908" y="185206"/>
                </a:lnTo>
                <a:lnTo>
                  <a:pt x="6867" y="190968"/>
                </a:lnTo>
                <a:lnTo>
                  <a:pt x="3047" y="197057"/>
                </a:lnTo>
                <a:lnTo>
                  <a:pt x="594" y="209588"/>
                </a:lnTo>
                <a:lnTo>
                  <a:pt x="0" y="233097"/>
                </a:lnTo>
                <a:lnTo>
                  <a:pt x="1055" y="234772"/>
                </a:lnTo>
                <a:lnTo>
                  <a:pt x="2817" y="235888"/>
                </a:lnTo>
                <a:lnTo>
                  <a:pt x="8192" y="237681"/>
                </a:lnTo>
                <a:lnTo>
                  <a:pt x="14180" y="237991"/>
                </a:lnTo>
                <a:lnTo>
                  <a:pt x="15800" y="236976"/>
                </a:lnTo>
                <a:lnTo>
                  <a:pt x="16880" y="235242"/>
                </a:lnTo>
                <a:lnTo>
                  <a:pt x="17600" y="233027"/>
                </a:lnTo>
                <a:lnTo>
                  <a:pt x="19138" y="231550"/>
                </a:lnTo>
                <a:lnTo>
                  <a:pt x="29212" y="226358"/>
                </a:lnTo>
                <a:lnTo>
                  <a:pt x="50828" y="206241"/>
                </a:lnTo>
                <a:lnTo>
                  <a:pt x="54335" y="199964"/>
                </a:lnTo>
                <a:lnTo>
                  <a:pt x="56951" y="193646"/>
                </a:lnTo>
                <a:lnTo>
                  <a:pt x="82944" y="161922"/>
                </a:lnTo>
                <a:lnTo>
                  <a:pt x="85542" y="155572"/>
                </a:lnTo>
                <a:lnTo>
                  <a:pt x="91896" y="146047"/>
                </a:lnTo>
                <a:lnTo>
                  <a:pt x="94800" y="135229"/>
                </a:lnTo>
                <a:lnTo>
                  <a:pt x="95240" y="114425"/>
                </a:lnTo>
                <a:lnTo>
                  <a:pt x="95240" y="155610"/>
                </a:lnTo>
                <a:lnTo>
                  <a:pt x="92418" y="161939"/>
                </a:lnTo>
                <a:lnTo>
                  <a:pt x="88694" y="168279"/>
                </a:lnTo>
                <a:lnTo>
                  <a:pt x="86304" y="180974"/>
                </a:lnTo>
                <a:lnTo>
                  <a:pt x="85718" y="222247"/>
                </a:lnTo>
                <a:lnTo>
                  <a:pt x="86775" y="224364"/>
                </a:lnTo>
                <a:lnTo>
                  <a:pt x="88539" y="225775"/>
                </a:lnTo>
                <a:lnTo>
                  <a:pt x="90772" y="226715"/>
                </a:lnTo>
                <a:lnTo>
                  <a:pt x="92261" y="228401"/>
                </a:lnTo>
                <a:lnTo>
                  <a:pt x="94848" y="236633"/>
                </a:lnTo>
                <a:lnTo>
                  <a:pt x="97888" y="237460"/>
                </a:lnTo>
                <a:lnTo>
                  <a:pt x="100180" y="237681"/>
                </a:lnTo>
                <a:lnTo>
                  <a:pt x="105550" y="235104"/>
                </a:lnTo>
                <a:lnTo>
                  <a:pt x="111464" y="231489"/>
                </a:lnTo>
                <a:lnTo>
                  <a:pt x="120743" y="228395"/>
                </a:lnTo>
                <a:lnTo>
                  <a:pt x="167383" y="185004"/>
                </a:lnTo>
                <a:lnTo>
                  <a:pt x="180791" y="168794"/>
                </a:lnTo>
                <a:lnTo>
                  <a:pt x="188296" y="158626"/>
                </a:lnTo>
                <a:lnTo>
                  <a:pt x="231698" y="126018"/>
                </a:lnTo>
                <a:lnTo>
                  <a:pt x="243504" y="112008"/>
                </a:lnTo>
                <a:lnTo>
                  <a:pt x="265270" y="100668"/>
                </a:lnTo>
                <a:lnTo>
                  <a:pt x="285135" y="93139"/>
                </a:lnTo>
                <a:lnTo>
                  <a:pt x="291821" y="89018"/>
                </a:lnTo>
                <a:lnTo>
                  <a:pt x="302873" y="86156"/>
                </a:lnTo>
                <a:lnTo>
                  <a:pt x="309278" y="85851"/>
                </a:lnTo>
                <a:lnTo>
                  <a:pt x="314899" y="88601"/>
                </a:lnTo>
                <a:lnTo>
                  <a:pt x="332973" y="104379"/>
                </a:lnTo>
                <a:lnTo>
                  <a:pt x="324222" y="104762"/>
                </a:lnTo>
                <a:lnTo>
                  <a:pt x="314717" y="95639"/>
                </a:lnTo>
                <a:lnTo>
                  <a:pt x="287191" y="95247"/>
                </a:lnTo>
                <a:lnTo>
                  <a:pt x="286707" y="96305"/>
                </a:lnTo>
                <a:lnTo>
                  <a:pt x="286170" y="100304"/>
                </a:lnTo>
                <a:lnTo>
                  <a:pt x="284968" y="101793"/>
                </a:lnTo>
                <a:lnTo>
                  <a:pt x="268418" y="112857"/>
                </a:lnTo>
                <a:lnTo>
                  <a:pt x="262145" y="118927"/>
                </a:lnTo>
                <a:lnTo>
                  <a:pt x="259379" y="124469"/>
                </a:lnTo>
                <a:lnTo>
                  <a:pt x="248286" y="170287"/>
                </a:lnTo>
                <a:lnTo>
                  <a:pt x="247641" y="214044"/>
                </a:lnTo>
                <a:lnTo>
                  <a:pt x="248699" y="215720"/>
                </a:lnTo>
                <a:lnTo>
                  <a:pt x="250463" y="216838"/>
                </a:lnTo>
                <a:lnTo>
                  <a:pt x="252696" y="217582"/>
                </a:lnTo>
                <a:lnTo>
                  <a:pt x="255244" y="217021"/>
                </a:lnTo>
                <a:lnTo>
                  <a:pt x="266938" y="211337"/>
                </a:lnTo>
                <a:lnTo>
                  <a:pt x="270030" y="210740"/>
                </a:lnTo>
                <a:lnTo>
                  <a:pt x="279439" y="204844"/>
                </a:lnTo>
                <a:lnTo>
                  <a:pt x="326329" y="173537"/>
                </a:lnTo>
                <a:lnTo>
                  <a:pt x="344950" y="154378"/>
                </a:lnTo>
                <a:lnTo>
                  <a:pt x="392554" y="114937"/>
                </a:lnTo>
                <a:lnTo>
                  <a:pt x="421827" y="92110"/>
                </a:lnTo>
                <a:lnTo>
                  <a:pt x="440904" y="76202"/>
                </a:lnTo>
                <a:lnTo>
                  <a:pt x="455187" y="69496"/>
                </a:lnTo>
                <a:lnTo>
                  <a:pt x="478174" y="66745"/>
                </a:lnTo>
                <a:lnTo>
                  <a:pt x="490377" y="66676"/>
                </a:lnTo>
                <a:lnTo>
                  <a:pt x="492015" y="67733"/>
                </a:lnTo>
                <a:lnTo>
                  <a:pt x="493107" y="69496"/>
                </a:lnTo>
                <a:lnTo>
                  <a:pt x="493834" y="71730"/>
                </a:lnTo>
                <a:lnTo>
                  <a:pt x="495378" y="73218"/>
                </a:lnTo>
                <a:lnTo>
                  <a:pt x="499915" y="74873"/>
                </a:lnTo>
                <a:lnTo>
                  <a:pt x="501549" y="76373"/>
                </a:lnTo>
                <a:lnTo>
                  <a:pt x="504777" y="85596"/>
                </a:lnTo>
                <a:lnTo>
                  <a:pt x="514305" y="85722"/>
                </a:lnTo>
                <a:lnTo>
                  <a:pt x="504931" y="85722"/>
                </a:lnTo>
                <a:lnTo>
                  <a:pt x="496624" y="77521"/>
                </a:lnTo>
                <a:lnTo>
                  <a:pt x="490629" y="76590"/>
                </a:lnTo>
                <a:lnTo>
                  <a:pt x="489007" y="75400"/>
                </a:lnTo>
                <a:lnTo>
                  <a:pt x="487927" y="73549"/>
                </a:lnTo>
                <a:lnTo>
                  <a:pt x="487206" y="71257"/>
                </a:lnTo>
                <a:lnTo>
                  <a:pt x="485667" y="69728"/>
                </a:lnTo>
                <a:lnTo>
                  <a:pt x="477690" y="67074"/>
                </a:lnTo>
                <a:lnTo>
                  <a:pt x="471613" y="66791"/>
                </a:lnTo>
                <a:lnTo>
                  <a:pt x="469980" y="67810"/>
                </a:lnTo>
                <a:lnTo>
                  <a:pt x="468892" y="69547"/>
                </a:lnTo>
                <a:lnTo>
                  <a:pt x="468166" y="71764"/>
                </a:lnTo>
                <a:lnTo>
                  <a:pt x="466624" y="73242"/>
                </a:lnTo>
                <a:lnTo>
                  <a:pt x="456544" y="78436"/>
                </a:lnTo>
                <a:lnTo>
                  <a:pt x="453585" y="80865"/>
                </a:lnTo>
                <a:lnTo>
                  <a:pt x="450296" y="86385"/>
                </a:lnTo>
                <a:lnTo>
                  <a:pt x="449419" y="89339"/>
                </a:lnTo>
                <a:lnTo>
                  <a:pt x="447776" y="91308"/>
                </a:lnTo>
                <a:lnTo>
                  <a:pt x="443128" y="93496"/>
                </a:lnTo>
                <a:lnTo>
                  <a:pt x="441466" y="95138"/>
                </a:lnTo>
                <a:lnTo>
                  <a:pt x="430796" y="114476"/>
                </a:lnTo>
                <a:lnTo>
                  <a:pt x="428653" y="146050"/>
                </a:lnTo>
                <a:lnTo>
                  <a:pt x="428616" y="174622"/>
                </a:lnTo>
                <a:lnTo>
                  <a:pt x="429674" y="176739"/>
                </a:lnTo>
                <a:lnTo>
                  <a:pt x="431438" y="178150"/>
                </a:lnTo>
                <a:lnTo>
                  <a:pt x="436219" y="180776"/>
                </a:lnTo>
                <a:lnTo>
                  <a:pt x="444861" y="187146"/>
                </a:lnTo>
                <a:lnTo>
                  <a:pt x="451005" y="189008"/>
                </a:lnTo>
                <a:lnTo>
                  <a:pt x="488552" y="190458"/>
                </a:lnTo>
                <a:lnTo>
                  <a:pt x="531694" y="176307"/>
                </a:lnTo>
                <a:lnTo>
                  <a:pt x="549361" y="165861"/>
                </a:lnTo>
                <a:lnTo>
                  <a:pt x="569314" y="159878"/>
                </a:lnTo>
                <a:lnTo>
                  <a:pt x="611767" y="124357"/>
                </a:lnTo>
                <a:lnTo>
                  <a:pt x="640910" y="101628"/>
                </a:lnTo>
                <a:lnTo>
                  <a:pt x="662482" y="79374"/>
                </a:lnTo>
                <a:lnTo>
                  <a:pt x="666179" y="68554"/>
                </a:lnTo>
                <a:lnTo>
                  <a:pt x="666725" y="57588"/>
                </a:lnTo>
                <a:lnTo>
                  <a:pt x="658538" y="48985"/>
                </a:lnTo>
                <a:lnTo>
                  <a:pt x="657038" y="49589"/>
                </a:lnTo>
                <a:lnTo>
                  <a:pt x="649872" y="54437"/>
                </a:lnTo>
                <a:lnTo>
                  <a:pt x="639916" y="56790"/>
                </a:lnTo>
                <a:lnTo>
                  <a:pt x="630907" y="63623"/>
                </a:lnTo>
                <a:lnTo>
                  <a:pt x="625061" y="65317"/>
                </a:lnTo>
                <a:lnTo>
                  <a:pt x="623079" y="67885"/>
                </a:lnTo>
                <a:lnTo>
                  <a:pt x="617076" y="84394"/>
                </a:lnTo>
                <a:lnTo>
                  <a:pt x="612917" y="91482"/>
                </a:lnTo>
                <a:lnTo>
                  <a:pt x="609517" y="101422"/>
                </a:lnTo>
                <a:lnTo>
                  <a:pt x="603336" y="111070"/>
                </a:lnTo>
                <a:lnTo>
                  <a:pt x="601034" y="121690"/>
                </a:lnTo>
                <a:lnTo>
                  <a:pt x="600193" y="144721"/>
                </a:lnTo>
                <a:lnTo>
                  <a:pt x="602944" y="151808"/>
                </a:lnTo>
                <a:lnTo>
                  <a:pt x="606636" y="158485"/>
                </a:lnTo>
                <a:lnTo>
                  <a:pt x="609774" y="168194"/>
                </a:lnTo>
                <a:lnTo>
                  <a:pt x="617676" y="179080"/>
                </a:lnTo>
                <a:lnTo>
                  <a:pt x="621297" y="180131"/>
                </a:lnTo>
                <a:lnTo>
                  <a:pt x="641468" y="180923"/>
                </a:lnTo>
                <a:lnTo>
                  <a:pt x="672215" y="171268"/>
                </a:lnTo>
                <a:lnTo>
                  <a:pt x="708188" y="144902"/>
                </a:lnTo>
                <a:lnTo>
                  <a:pt x="742888" y="102123"/>
                </a:lnTo>
                <a:lnTo>
                  <a:pt x="761985" y="76800"/>
                </a:lnTo>
                <a:lnTo>
                  <a:pt x="777864" y="61460"/>
                </a:lnTo>
                <a:lnTo>
                  <a:pt x="784215" y="59064"/>
                </a:lnTo>
                <a:lnTo>
                  <a:pt x="786332" y="57366"/>
                </a:lnTo>
                <a:lnTo>
                  <a:pt x="790369" y="50980"/>
                </a:lnTo>
                <a:lnTo>
                  <a:pt x="798601" y="48064"/>
                </a:lnTo>
                <a:lnTo>
                  <a:pt x="808160" y="55862"/>
                </a:lnTo>
                <a:lnTo>
                  <a:pt x="808968" y="59398"/>
                </a:lnTo>
                <a:lnTo>
                  <a:pt x="809577" y="76359"/>
                </a:lnTo>
                <a:lnTo>
                  <a:pt x="806776" y="84383"/>
                </a:lnTo>
                <a:lnTo>
                  <a:pt x="803062" y="91477"/>
                </a:lnTo>
                <a:lnTo>
                  <a:pt x="800971" y="102479"/>
                </a:lnTo>
                <a:lnTo>
                  <a:pt x="799293" y="117616"/>
                </a:lnTo>
                <a:lnTo>
                  <a:pt x="792563" y="129274"/>
                </a:lnTo>
                <a:lnTo>
                  <a:pt x="786867" y="136123"/>
                </a:lnTo>
                <a:lnTo>
                  <a:pt x="783630" y="145517"/>
                </a:lnTo>
                <a:lnTo>
                  <a:pt x="781133" y="155689"/>
                </a:lnTo>
                <a:lnTo>
                  <a:pt x="770906" y="170843"/>
                </a:lnTo>
                <a:lnTo>
                  <a:pt x="763751" y="178971"/>
                </a:lnTo>
                <a:lnTo>
                  <a:pt x="762772" y="182905"/>
                </a:lnTo>
                <a:lnTo>
                  <a:pt x="762512" y="185435"/>
                </a:lnTo>
                <a:lnTo>
                  <a:pt x="761279" y="187123"/>
                </a:lnTo>
                <a:lnTo>
                  <a:pt x="759400" y="188248"/>
                </a:lnTo>
                <a:lnTo>
                  <a:pt x="752585" y="190458"/>
                </a:lnTo>
                <a:lnTo>
                  <a:pt x="772178" y="167962"/>
                </a:lnTo>
                <a:lnTo>
                  <a:pt x="790623" y="143403"/>
                </a:lnTo>
                <a:lnTo>
                  <a:pt x="809620" y="121046"/>
                </a:lnTo>
                <a:lnTo>
                  <a:pt x="817026" y="110946"/>
                </a:lnTo>
                <a:lnTo>
                  <a:pt x="843658" y="90219"/>
                </a:lnTo>
                <a:lnTo>
                  <a:pt x="857066" y="83788"/>
                </a:lnTo>
                <a:lnTo>
                  <a:pt x="863512" y="79571"/>
                </a:lnTo>
                <a:lnTo>
                  <a:pt x="874398" y="76642"/>
                </a:lnTo>
                <a:lnTo>
                  <a:pt x="884325" y="68035"/>
                </a:lnTo>
                <a:lnTo>
                  <a:pt x="884821" y="68639"/>
                </a:lnTo>
                <a:lnTo>
                  <a:pt x="885684" y="74993"/>
                </a:lnTo>
                <a:lnTo>
                  <a:pt x="888579" y="75662"/>
                </a:lnTo>
                <a:lnTo>
                  <a:pt x="894005" y="76091"/>
                </a:lnTo>
                <a:lnTo>
                  <a:pt x="894746" y="78972"/>
                </a:lnTo>
                <a:lnTo>
                  <a:pt x="895223" y="84389"/>
                </a:lnTo>
                <a:lnTo>
                  <a:pt x="894203" y="84833"/>
                </a:lnTo>
                <a:lnTo>
                  <a:pt x="886204" y="85688"/>
                </a:lnTo>
                <a:lnTo>
                  <a:pt x="877648" y="93920"/>
                </a:lnTo>
                <a:lnTo>
                  <a:pt x="871636" y="94854"/>
                </a:lnTo>
                <a:lnTo>
                  <a:pt x="870012" y="96043"/>
                </a:lnTo>
                <a:lnTo>
                  <a:pt x="868930" y="97895"/>
                </a:lnTo>
                <a:lnTo>
                  <a:pt x="868208" y="100187"/>
                </a:lnTo>
                <a:lnTo>
                  <a:pt x="866669" y="101715"/>
                </a:lnTo>
                <a:lnTo>
                  <a:pt x="857149" y="105562"/>
                </a:lnTo>
                <a:lnTo>
                  <a:pt x="833653" y="128367"/>
                </a:lnTo>
                <a:lnTo>
                  <a:pt x="830883" y="133956"/>
                </a:lnTo>
                <a:lnTo>
                  <a:pt x="828795" y="155608"/>
                </a:lnTo>
                <a:lnTo>
                  <a:pt x="828676" y="174625"/>
                </a:lnTo>
                <a:lnTo>
                  <a:pt x="831492" y="180974"/>
                </a:lnTo>
                <a:lnTo>
                  <a:pt x="833725" y="184148"/>
                </a:lnTo>
                <a:lnTo>
                  <a:pt x="839028" y="187675"/>
                </a:lnTo>
                <a:lnTo>
                  <a:pt x="847630" y="190125"/>
                </a:lnTo>
                <a:lnTo>
                  <a:pt x="875117" y="190483"/>
                </a:lnTo>
                <a:lnTo>
                  <a:pt x="883883" y="187668"/>
                </a:lnTo>
                <a:lnTo>
                  <a:pt x="930418" y="155539"/>
                </a:lnTo>
                <a:lnTo>
                  <a:pt x="977781" y="118354"/>
                </a:lnTo>
                <a:lnTo>
                  <a:pt x="1022211" y="82557"/>
                </a:lnTo>
                <a:lnTo>
                  <a:pt x="1028632" y="79024"/>
                </a:lnTo>
                <a:lnTo>
                  <a:pt x="1035014" y="76395"/>
                </a:lnTo>
                <a:lnTo>
                  <a:pt x="1045855" y="68162"/>
                </a:lnTo>
                <a:lnTo>
                  <a:pt x="1055775" y="66803"/>
                </a:lnTo>
                <a:lnTo>
                  <a:pt x="1061880" y="71767"/>
                </a:lnTo>
                <a:lnTo>
                  <a:pt x="1064608" y="77050"/>
                </a:lnTo>
                <a:lnTo>
                  <a:pt x="1066662" y="90271"/>
                </a:lnTo>
                <a:lnTo>
                  <a:pt x="1066789" y="135209"/>
                </a:lnTo>
                <a:lnTo>
                  <a:pt x="1063967" y="142288"/>
                </a:lnTo>
                <a:lnTo>
                  <a:pt x="1060244" y="148962"/>
                </a:lnTo>
                <a:lnTo>
                  <a:pt x="1057089" y="158670"/>
                </a:lnTo>
                <a:lnTo>
                  <a:pt x="1050981" y="168249"/>
                </a:lnTo>
                <a:lnTo>
                  <a:pt x="1048166" y="179088"/>
                </a:lnTo>
                <a:lnTo>
                  <a:pt x="1047866" y="185470"/>
                </a:lnTo>
                <a:lnTo>
                  <a:pt x="1046766" y="187146"/>
                </a:lnTo>
                <a:lnTo>
                  <a:pt x="1044974" y="188263"/>
                </a:lnTo>
                <a:lnTo>
                  <a:pt x="1039550" y="190056"/>
                </a:lnTo>
                <a:lnTo>
                  <a:pt x="1039105" y="189144"/>
                </a:lnTo>
                <a:lnTo>
                  <a:pt x="1038332" y="182258"/>
                </a:lnTo>
                <a:lnTo>
                  <a:pt x="1031692" y="173622"/>
                </a:lnTo>
                <a:lnTo>
                  <a:pt x="1029579" y="164801"/>
                </a:lnTo>
                <a:lnTo>
                  <a:pt x="1029086" y="158616"/>
                </a:lnTo>
                <a:lnTo>
                  <a:pt x="1026044" y="152338"/>
                </a:lnTo>
                <a:lnTo>
                  <a:pt x="1023751" y="149183"/>
                </a:lnTo>
                <a:lnTo>
                  <a:pt x="1014512" y="121968"/>
                </a:lnTo>
                <a:lnTo>
                  <a:pt x="1004056" y="108208"/>
                </a:lnTo>
                <a:lnTo>
                  <a:pt x="998071" y="95299"/>
                </a:lnTo>
                <a:lnTo>
                  <a:pt x="975693" y="69849"/>
                </a:lnTo>
                <a:lnTo>
                  <a:pt x="969538" y="57147"/>
                </a:lnTo>
                <a:lnTo>
                  <a:pt x="963501" y="49504"/>
                </a:lnTo>
                <a:lnTo>
                  <a:pt x="962026" y="38228"/>
                </a:lnTo>
                <a:lnTo>
                  <a:pt x="967075" y="38136"/>
                </a:lnTo>
                <a:lnTo>
                  <a:pt x="972378" y="35292"/>
                </a:lnTo>
                <a:lnTo>
                  <a:pt x="978263" y="31559"/>
                </a:lnTo>
                <a:lnTo>
                  <a:pt x="990663" y="29162"/>
                </a:lnTo>
                <a:lnTo>
                  <a:pt x="1025694" y="27537"/>
                </a:lnTo>
                <a:lnTo>
                  <a:pt x="1049475" y="20374"/>
                </a:lnTo>
                <a:lnTo>
                  <a:pt x="1076962" y="16399"/>
                </a:lnTo>
                <a:lnTo>
                  <a:pt x="1096786" y="10880"/>
                </a:lnTo>
                <a:lnTo>
                  <a:pt x="1124545" y="6878"/>
                </a:lnTo>
                <a:lnTo>
                  <a:pt x="1144403" y="1357"/>
                </a:lnTo>
                <a:lnTo>
                  <a:pt x="1190332" y="4"/>
                </a:lnTo>
                <a:lnTo>
                  <a:pt x="1195076" y="0"/>
                </a:lnTo>
                <a:lnTo>
                  <a:pt x="1196764" y="1057"/>
                </a:lnTo>
                <a:lnTo>
                  <a:pt x="1197889" y="2820"/>
                </a:lnTo>
                <a:lnTo>
                  <a:pt x="1198639" y="5054"/>
                </a:lnTo>
                <a:lnTo>
                  <a:pt x="1200198" y="6543"/>
                </a:lnTo>
                <a:lnTo>
                  <a:pt x="1204752" y="8198"/>
                </a:lnTo>
                <a:lnTo>
                  <a:pt x="1206389" y="9698"/>
                </a:lnTo>
                <a:lnTo>
                  <a:pt x="1208209" y="14186"/>
                </a:lnTo>
                <a:lnTo>
                  <a:pt x="1209661" y="60325"/>
                </a:lnTo>
                <a:lnTo>
                  <a:pt x="1209665" y="102154"/>
                </a:lnTo>
                <a:lnTo>
                  <a:pt x="1200729" y="149596"/>
                </a:lnTo>
                <a:lnTo>
                  <a:pt x="1199343" y="158561"/>
                </a:lnTo>
                <a:lnTo>
                  <a:pt x="1192653" y="184385"/>
                </a:lnTo>
                <a:lnTo>
                  <a:pt x="1187972" y="228061"/>
                </a:lnTo>
                <a:lnTo>
                  <a:pt x="1183129" y="247488"/>
                </a:lnTo>
                <a:lnTo>
                  <a:pt x="1178872" y="266650"/>
                </a:lnTo>
                <a:lnTo>
                  <a:pt x="1173730" y="285733"/>
                </a:lnTo>
                <a:lnTo>
                  <a:pt x="1169384" y="304793"/>
                </a:lnTo>
                <a:lnTo>
                  <a:pt x="1152324" y="340074"/>
                </a:lnTo>
                <a:lnTo>
                  <a:pt x="1149213" y="344190"/>
                </a:lnTo>
                <a:lnTo>
                  <a:pt x="1145756" y="354408"/>
                </a:lnTo>
                <a:lnTo>
                  <a:pt x="1143161" y="364946"/>
                </a:lnTo>
                <a:lnTo>
                  <a:pt x="1132871" y="380335"/>
                </a:lnTo>
                <a:lnTo>
                  <a:pt x="1127910" y="387053"/>
                </a:lnTo>
                <a:lnTo>
                  <a:pt x="1125704" y="393566"/>
                </a:lnTo>
                <a:lnTo>
                  <a:pt x="1124058" y="395726"/>
                </a:lnTo>
                <a:lnTo>
                  <a:pt x="1114853" y="399878"/>
                </a:lnTo>
                <a:lnTo>
                  <a:pt x="1109489" y="399997"/>
                </a:lnTo>
                <a:lnTo>
                  <a:pt x="1107956" y="398956"/>
                </a:lnTo>
                <a:lnTo>
                  <a:pt x="1106934" y="397203"/>
                </a:lnTo>
                <a:lnTo>
                  <a:pt x="1105496" y="389679"/>
                </a:lnTo>
                <a:lnTo>
                  <a:pt x="1104925" y="363191"/>
                </a:lnTo>
                <a:lnTo>
                  <a:pt x="1113534" y="320559"/>
                </a:lnTo>
                <a:lnTo>
                  <a:pt x="1117186" y="273393"/>
                </a:lnTo>
                <a:lnTo>
                  <a:pt x="1126169" y="226363"/>
                </a:lnTo>
                <a:lnTo>
                  <a:pt x="1140363" y="181612"/>
                </a:lnTo>
                <a:lnTo>
                  <a:pt x="1150248" y="142760"/>
                </a:lnTo>
                <a:lnTo>
                  <a:pt x="1162220" y="117724"/>
                </a:lnTo>
                <a:lnTo>
                  <a:pt x="1185822" y="88009"/>
                </a:lnTo>
                <a:lnTo>
                  <a:pt x="1187420" y="84072"/>
                </a:lnTo>
                <a:lnTo>
                  <a:pt x="1194840" y="76875"/>
                </a:lnTo>
                <a:lnTo>
                  <a:pt x="1218725" y="60029"/>
                </a:lnTo>
                <a:lnTo>
                  <a:pt x="1259133" y="48996"/>
                </a:lnTo>
                <a:lnTo>
                  <a:pt x="1262752" y="49596"/>
                </a:lnTo>
                <a:lnTo>
                  <a:pt x="1278987" y="55342"/>
                </a:lnTo>
                <a:lnTo>
                  <a:pt x="1300834" y="57968"/>
                </a:lnTo>
                <a:lnTo>
                  <a:pt x="1314261" y="67461"/>
                </a:lnTo>
                <a:lnTo>
                  <a:pt x="1327105" y="79527"/>
                </a:lnTo>
                <a:lnTo>
                  <a:pt x="1330652" y="85791"/>
                </a:lnTo>
                <a:lnTo>
                  <a:pt x="1332929" y="98436"/>
                </a:lnTo>
                <a:lnTo>
                  <a:pt x="1333486" y="136522"/>
                </a:lnTo>
                <a:lnTo>
                  <a:pt x="1330666" y="142872"/>
                </a:lnTo>
                <a:lnTo>
                  <a:pt x="1326944" y="149222"/>
                </a:lnTo>
                <a:lnTo>
                  <a:pt x="1325289" y="155572"/>
                </a:lnTo>
                <a:lnTo>
                  <a:pt x="1323789" y="157689"/>
                </a:lnTo>
                <a:lnTo>
                  <a:pt x="1321731" y="159100"/>
                </a:lnTo>
                <a:lnTo>
                  <a:pt x="1316622" y="161726"/>
                </a:lnTo>
                <a:lnTo>
                  <a:pt x="1307796" y="168096"/>
                </a:lnTo>
                <a:lnTo>
                  <a:pt x="1297232" y="171006"/>
                </a:lnTo>
                <a:lnTo>
                  <a:pt x="1287351" y="171408"/>
                </a:lnTo>
                <a:lnTo>
                  <a:pt x="1277795" y="163243"/>
                </a:lnTo>
                <a:lnTo>
                  <a:pt x="1276986" y="159687"/>
                </a:lnTo>
                <a:lnTo>
                  <a:pt x="1276771" y="157257"/>
                </a:lnTo>
                <a:lnTo>
                  <a:pt x="1279354" y="151735"/>
                </a:lnTo>
                <a:lnTo>
                  <a:pt x="1282971" y="145753"/>
                </a:lnTo>
                <a:lnTo>
                  <a:pt x="1285484" y="135189"/>
                </a:lnTo>
                <a:lnTo>
                  <a:pt x="1290808" y="128837"/>
                </a:lnTo>
                <a:lnTo>
                  <a:pt x="1330084" y="99458"/>
                </a:lnTo>
                <a:lnTo>
                  <a:pt x="1342969" y="93256"/>
                </a:lnTo>
                <a:lnTo>
                  <a:pt x="1346159" y="90745"/>
                </a:lnTo>
                <a:lnTo>
                  <a:pt x="1355349" y="87954"/>
                </a:lnTo>
                <a:lnTo>
                  <a:pt x="1365430" y="85656"/>
                </a:lnTo>
                <a:lnTo>
                  <a:pt x="1380657" y="77167"/>
                </a:lnTo>
                <a:lnTo>
                  <a:pt x="1414198" y="76200"/>
                </a:lnTo>
                <a:lnTo>
                  <a:pt x="1415871" y="77258"/>
                </a:lnTo>
                <a:lnTo>
                  <a:pt x="1416985" y="79021"/>
                </a:lnTo>
                <a:lnTo>
                  <a:pt x="1418922" y="85898"/>
                </a:lnTo>
                <a:lnTo>
                  <a:pt x="1419085" y="90386"/>
                </a:lnTo>
                <a:lnTo>
                  <a:pt x="1421980" y="95909"/>
                </a:lnTo>
                <a:lnTo>
                  <a:pt x="1425736" y="101891"/>
                </a:lnTo>
                <a:lnTo>
                  <a:pt x="1428147" y="114355"/>
                </a:lnTo>
                <a:lnTo>
                  <a:pt x="1428740" y="159630"/>
                </a:lnTo>
                <a:lnTo>
                  <a:pt x="1428740" y="165490"/>
                </a:lnTo>
                <a:lnTo>
                  <a:pt x="1429798" y="167475"/>
                </a:lnTo>
                <a:lnTo>
                  <a:pt x="1431562" y="168799"/>
                </a:lnTo>
                <a:lnTo>
                  <a:pt x="1436941" y="170924"/>
                </a:lnTo>
                <a:lnTo>
                  <a:pt x="1442929" y="171292"/>
                </a:lnTo>
                <a:lnTo>
                  <a:pt x="1448452" y="168556"/>
                </a:lnTo>
                <a:lnTo>
                  <a:pt x="1454434" y="164871"/>
                </a:lnTo>
                <a:lnTo>
                  <a:pt x="1463752" y="161738"/>
                </a:lnTo>
                <a:lnTo>
                  <a:pt x="1470053" y="157254"/>
                </a:lnTo>
                <a:lnTo>
                  <a:pt x="1473560" y="151733"/>
                </a:lnTo>
                <a:lnTo>
                  <a:pt x="1480867" y="134509"/>
                </a:lnTo>
                <a:lnTo>
                  <a:pt x="1498706" y="111503"/>
                </a:lnTo>
                <a:lnTo>
                  <a:pt x="1510254" y="98497"/>
                </a:lnTo>
                <a:lnTo>
                  <a:pt x="1516456" y="85737"/>
                </a:lnTo>
                <a:lnTo>
                  <a:pt x="1520641" y="79379"/>
                </a:lnTo>
                <a:lnTo>
                  <a:pt x="1523549" y="68554"/>
                </a:lnTo>
                <a:lnTo>
                  <a:pt x="1533395" y="57278"/>
                </a:lnTo>
                <a:lnTo>
                  <a:pt x="1528423" y="57186"/>
                </a:lnTo>
                <a:lnTo>
                  <a:pt x="1526945" y="58231"/>
                </a:lnTo>
                <a:lnTo>
                  <a:pt x="1525960" y="59986"/>
                </a:lnTo>
                <a:lnTo>
                  <a:pt x="1524250" y="66850"/>
                </a:lnTo>
                <a:lnTo>
                  <a:pt x="1524105" y="71337"/>
                </a:lnTo>
                <a:lnTo>
                  <a:pt x="1521219" y="76859"/>
                </a:lnTo>
                <a:lnTo>
                  <a:pt x="1517467" y="82841"/>
                </a:lnTo>
                <a:lnTo>
                  <a:pt x="1515354" y="93217"/>
                </a:lnTo>
                <a:lnTo>
                  <a:pt x="1513670" y="108169"/>
                </a:lnTo>
                <a:lnTo>
                  <a:pt x="1506298" y="126608"/>
                </a:lnTo>
                <a:lnTo>
                  <a:pt x="1505059" y="146013"/>
                </a:lnTo>
                <a:lnTo>
                  <a:pt x="1507815" y="152382"/>
                </a:lnTo>
                <a:lnTo>
                  <a:pt x="1511510" y="158740"/>
                </a:lnTo>
                <a:lnTo>
                  <a:pt x="1514648" y="168270"/>
                </a:lnTo>
                <a:lnTo>
                  <a:pt x="1522551" y="179090"/>
                </a:lnTo>
                <a:lnTo>
                  <a:pt x="1526172" y="180136"/>
                </a:lnTo>
                <a:lnTo>
                  <a:pt x="1537121" y="180807"/>
                </a:lnTo>
                <a:lnTo>
                  <a:pt x="1579465" y="166778"/>
                </a:lnTo>
                <a:lnTo>
                  <a:pt x="1625682" y="135438"/>
                </a:lnTo>
                <a:lnTo>
                  <a:pt x="1672046" y="98683"/>
                </a:lnTo>
                <a:lnTo>
                  <a:pt x="1701760" y="70912"/>
                </a:lnTo>
                <a:lnTo>
                  <a:pt x="1711306" y="67928"/>
                </a:lnTo>
                <a:lnTo>
                  <a:pt x="1717661" y="67230"/>
                </a:lnTo>
                <a:lnTo>
                  <a:pt x="1724013" y="64098"/>
                </a:lnTo>
                <a:lnTo>
                  <a:pt x="1731658" y="58520"/>
                </a:lnTo>
                <a:lnTo>
                  <a:pt x="1733344" y="59121"/>
                </a:lnTo>
                <a:lnTo>
                  <a:pt x="1740773" y="63964"/>
                </a:lnTo>
                <a:lnTo>
                  <a:pt x="1750825" y="66315"/>
                </a:lnTo>
                <a:lnTo>
                  <a:pt x="1757123" y="66566"/>
                </a:lnTo>
                <a:lnTo>
                  <a:pt x="1758787" y="67660"/>
                </a:lnTo>
                <a:lnTo>
                  <a:pt x="1759897" y="69447"/>
                </a:lnTo>
                <a:lnTo>
                  <a:pt x="1761458" y="77019"/>
                </a:lnTo>
                <a:lnTo>
                  <a:pt x="1762115" y="95246"/>
                </a:lnTo>
                <a:lnTo>
                  <a:pt x="1762115" y="86115"/>
                </a:lnTo>
                <a:lnTo>
                  <a:pt x="1747926" y="71543"/>
                </a:lnTo>
                <a:lnTo>
                  <a:pt x="1742403" y="68837"/>
                </a:lnTo>
                <a:lnTo>
                  <a:pt x="1725492" y="66710"/>
                </a:lnTo>
                <a:lnTo>
                  <a:pt x="1719396" y="66683"/>
                </a:lnTo>
                <a:lnTo>
                  <a:pt x="1717761" y="67737"/>
                </a:lnTo>
                <a:lnTo>
                  <a:pt x="1716670" y="69499"/>
                </a:lnTo>
                <a:lnTo>
                  <a:pt x="1715944" y="71732"/>
                </a:lnTo>
                <a:lnTo>
                  <a:pt x="1714401" y="73220"/>
                </a:lnTo>
                <a:lnTo>
                  <a:pt x="1709864" y="74874"/>
                </a:lnTo>
                <a:lnTo>
                  <a:pt x="1708231" y="76373"/>
                </a:lnTo>
                <a:lnTo>
                  <a:pt x="1706416" y="80861"/>
                </a:lnTo>
                <a:lnTo>
                  <a:pt x="1704875" y="82482"/>
                </a:lnTo>
                <a:lnTo>
                  <a:pt x="1700339" y="84282"/>
                </a:lnTo>
                <a:lnTo>
                  <a:pt x="1698706" y="85820"/>
                </a:lnTo>
                <a:lnTo>
                  <a:pt x="1696891" y="90352"/>
                </a:lnTo>
                <a:lnTo>
                  <a:pt x="1695443" y="136525"/>
                </a:lnTo>
                <a:lnTo>
                  <a:pt x="1695441" y="146048"/>
                </a:lnTo>
                <a:lnTo>
                  <a:pt x="1698263" y="152397"/>
                </a:lnTo>
                <a:lnTo>
                  <a:pt x="1700497" y="155572"/>
                </a:lnTo>
                <a:lnTo>
                  <a:pt x="1705801" y="159100"/>
                </a:lnTo>
                <a:lnTo>
                  <a:pt x="1711687" y="161726"/>
                </a:lnTo>
                <a:lnTo>
                  <a:pt x="1720950" y="168096"/>
                </a:lnTo>
                <a:lnTo>
                  <a:pt x="1730398" y="170454"/>
                </a:lnTo>
                <a:lnTo>
                  <a:pt x="1751301" y="171316"/>
                </a:lnTo>
                <a:lnTo>
                  <a:pt x="1760131" y="168567"/>
                </a:lnTo>
                <a:lnTo>
                  <a:pt x="1768641" y="164875"/>
                </a:lnTo>
                <a:lnTo>
                  <a:pt x="1797481" y="157254"/>
                </a:lnTo>
                <a:lnTo>
                  <a:pt x="1845068" y="130134"/>
                </a:lnTo>
                <a:lnTo>
                  <a:pt x="1854722" y="120983"/>
                </a:lnTo>
                <a:lnTo>
                  <a:pt x="1895445" y="76249"/>
                </a:lnTo>
                <a:lnTo>
                  <a:pt x="1903104" y="68564"/>
                </a:lnTo>
                <a:lnTo>
                  <a:pt x="1904152" y="64691"/>
                </a:lnTo>
                <a:lnTo>
                  <a:pt x="1904432" y="62176"/>
                </a:lnTo>
                <a:lnTo>
                  <a:pt x="1905676" y="60500"/>
                </a:lnTo>
                <a:lnTo>
                  <a:pt x="1914108" y="57278"/>
                </a:lnTo>
                <a:lnTo>
                  <a:pt x="1914514" y="102665"/>
                </a:lnTo>
                <a:lnTo>
                  <a:pt x="1914515" y="145931"/>
                </a:lnTo>
                <a:lnTo>
                  <a:pt x="1915573" y="148086"/>
                </a:lnTo>
                <a:lnTo>
                  <a:pt x="1917337" y="149523"/>
                </a:lnTo>
                <a:lnTo>
                  <a:pt x="1919572" y="150481"/>
                </a:lnTo>
                <a:lnTo>
                  <a:pt x="1921061" y="152178"/>
                </a:lnTo>
                <a:lnTo>
                  <a:pt x="1922716" y="156886"/>
                </a:lnTo>
                <a:lnTo>
                  <a:pt x="1924216" y="158564"/>
                </a:lnTo>
                <a:lnTo>
                  <a:pt x="1928704" y="160429"/>
                </a:lnTo>
                <a:lnTo>
                  <a:pt x="1946396" y="161791"/>
                </a:lnTo>
                <a:lnTo>
                  <a:pt x="1952673" y="159042"/>
                </a:lnTo>
                <a:lnTo>
                  <a:pt x="1993890" y="120633"/>
                </a:lnTo>
                <a:lnTo>
                  <a:pt x="1997418" y="111468"/>
                </a:lnTo>
                <a:lnTo>
                  <a:pt x="2000044" y="101398"/>
                </a:lnTo>
                <a:lnTo>
                  <a:pt x="2006414" y="88721"/>
                </a:lnTo>
                <a:lnTo>
                  <a:pt x="2009726" y="44573"/>
                </a:lnTo>
                <a:lnTo>
                  <a:pt x="2006926" y="38153"/>
                </a:lnTo>
                <a:lnTo>
                  <a:pt x="2004697" y="34960"/>
                </a:lnTo>
                <a:lnTo>
                  <a:pt x="1999399" y="31411"/>
                </a:lnTo>
                <a:lnTo>
                  <a:pt x="1993516" y="28775"/>
                </a:lnTo>
                <a:lnTo>
                  <a:pt x="1984255" y="22400"/>
                </a:lnTo>
                <a:lnTo>
                  <a:pt x="1974807" y="20040"/>
                </a:lnTo>
                <a:lnTo>
                  <a:pt x="1968476" y="19488"/>
                </a:lnTo>
                <a:lnTo>
                  <a:pt x="1962133" y="22065"/>
                </a:lnTo>
                <a:lnTo>
                  <a:pt x="1958961" y="24234"/>
                </a:lnTo>
                <a:lnTo>
                  <a:pt x="1935551" y="30823"/>
                </a:lnTo>
                <a:lnTo>
                  <a:pt x="1901849" y="60361"/>
                </a:lnTo>
                <a:lnTo>
                  <a:pt x="1890180" y="79575"/>
                </a:lnTo>
                <a:lnTo>
                  <a:pt x="1886138" y="91191"/>
                </a:lnTo>
                <a:lnTo>
                  <a:pt x="1879766" y="101336"/>
                </a:lnTo>
                <a:lnTo>
                  <a:pt x="1877905" y="107831"/>
                </a:lnTo>
                <a:lnTo>
                  <a:pt x="1878466" y="109986"/>
                </a:lnTo>
                <a:lnTo>
                  <a:pt x="1879899" y="111423"/>
                </a:lnTo>
                <a:lnTo>
                  <a:pt x="1881913" y="112381"/>
                </a:lnTo>
                <a:lnTo>
                  <a:pt x="1883255" y="114078"/>
                </a:lnTo>
                <a:lnTo>
                  <a:pt x="1884747" y="118786"/>
                </a:lnTo>
                <a:lnTo>
                  <a:pt x="1886203" y="120464"/>
                </a:lnTo>
                <a:lnTo>
                  <a:pt x="1890643" y="122329"/>
                </a:lnTo>
                <a:lnTo>
                  <a:pt x="1936944" y="123815"/>
                </a:lnTo>
                <a:lnTo>
                  <a:pt x="1983938" y="123822"/>
                </a:lnTo>
                <a:lnTo>
                  <a:pt x="2012929" y="123822"/>
                </a:lnTo>
                <a:lnTo>
                  <a:pt x="2019285" y="126644"/>
                </a:lnTo>
                <a:lnTo>
                  <a:pt x="2025638" y="130368"/>
                </a:lnTo>
                <a:lnTo>
                  <a:pt x="2036458" y="132954"/>
                </a:lnTo>
                <a:lnTo>
                  <a:pt x="2042839" y="138287"/>
                </a:lnTo>
                <a:lnTo>
                  <a:pt x="2045631" y="143656"/>
                </a:lnTo>
                <a:lnTo>
                  <a:pt x="2048630" y="158850"/>
                </a:lnTo>
                <a:lnTo>
                  <a:pt x="2055346" y="171468"/>
                </a:lnTo>
                <a:lnTo>
                  <a:pt x="2057389" y="216786"/>
                </a:lnTo>
                <a:lnTo>
                  <a:pt x="2057390" y="236643"/>
                </a:lnTo>
                <a:lnTo>
                  <a:pt x="2047865" y="2476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7" name="SMARTInkShape-Group270"/>
          <p:cNvGrpSpPr/>
          <p:nvPr/>
        </p:nvGrpSpPr>
        <p:grpSpPr>
          <a:xfrm>
            <a:off x="4333875" y="3457703"/>
            <a:ext cx="1095376" cy="399758"/>
            <a:chOff x="4333875" y="3457703"/>
            <a:chExt cx="1095376" cy="399758"/>
          </a:xfrm>
        </p:grpSpPr>
        <p:sp>
          <p:nvSpPr>
            <p:cNvPr id="214" name="SMARTInkShape-1051"/>
            <p:cNvSpPr/>
            <p:nvPr>
              <p:custDataLst>
                <p:tags r:id="rId270"/>
              </p:custDataLst>
            </p:nvPr>
          </p:nvSpPr>
          <p:spPr>
            <a:xfrm>
              <a:off x="4333875" y="3476639"/>
              <a:ext cx="666747" cy="380822"/>
            </a:xfrm>
            <a:custGeom>
              <a:avLst/>
              <a:gdLst/>
              <a:ahLst/>
              <a:cxnLst/>
              <a:rect l="0" t="0" r="0" b="0"/>
              <a:pathLst>
                <a:path w="666747" h="380822">
                  <a:moveTo>
                    <a:pt x="0" y="38086"/>
                  </a:moveTo>
                  <a:lnTo>
                    <a:pt x="0" y="38086"/>
                  </a:lnTo>
                  <a:lnTo>
                    <a:pt x="8201" y="29885"/>
                  </a:lnTo>
                  <a:lnTo>
                    <a:pt x="8642" y="30502"/>
                  </a:lnTo>
                  <a:lnTo>
                    <a:pt x="9522" y="46255"/>
                  </a:lnTo>
                  <a:lnTo>
                    <a:pt x="16071" y="54947"/>
                  </a:lnTo>
                  <a:lnTo>
                    <a:pt x="17726" y="60749"/>
                  </a:lnTo>
                  <a:lnTo>
                    <a:pt x="17109" y="63778"/>
                  </a:lnTo>
                  <a:lnTo>
                    <a:pt x="11337" y="76244"/>
                  </a:lnTo>
                  <a:lnTo>
                    <a:pt x="8488" y="120375"/>
                  </a:lnTo>
                  <a:lnTo>
                    <a:pt x="1990" y="133284"/>
                  </a:lnTo>
                  <a:lnTo>
                    <a:pt x="34" y="150896"/>
                  </a:lnTo>
                  <a:lnTo>
                    <a:pt x="0" y="129708"/>
                  </a:lnTo>
                  <a:lnTo>
                    <a:pt x="2822" y="123610"/>
                  </a:lnTo>
                  <a:lnTo>
                    <a:pt x="13257" y="106015"/>
                  </a:lnTo>
                  <a:lnTo>
                    <a:pt x="21109" y="86294"/>
                  </a:lnTo>
                  <a:lnTo>
                    <a:pt x="52941" y="41530"/>
                  </a:lnTo>
                  <a:lnTo>
                    <a:pt x="55279" y="35030"/>
                  </a:lnTo>
                  <a:lnTo>
                    <a:pt x="56961" y="32874"/>
                  </a:lnTo>
                  <a:lnTo>
                    <a:pt x="73287" y="22394"/>
                  </a:lnTo>
                  <a:lnTo>
                    <a:pt x="83878" y="19478"/>
                  </a:lnTo>
                  <a:lnTo>
                    <a:pt x="93764" y="27276"/>
                  </a:lnTo>
                  <a:lnTo>
                    <a:pt x="94590" y="30812"/>
                  </a:lnTo>
                  <a:lnTo>
                    <a:pt x="95249" y="76191"/>
                  </a:lnTo>
                  <a:lnTo>
                    <a:pt x="95250" y="98411"/>
                  </a:lnTo>
                  <a:lnTo>
                    <a:pt x="98072" y="104761"/>
                  </a:lnTo>
                  <a:lnTo>
                    <a:pt x="103451" y="112404"/>
                  </a:lnTo>
                  <a:lnTo>
                    <a:pt x="104383" y="118785"/>
                  </a:lnTo>
                  <a:lnTo>
                    <a:pt x="105571" y="120460"/>
                  </a:lnTo>
                  <a:lnTo>
                    <a:pt x="107423" y="121577"/>
                  </a:lnTo>
                  <a:lnTo>
                    <a:pt x="114452" y="123517"/>
                  </a:lnTo>
                  <a:lnTo>
                    <a:pt x="118954" y="123680"/>
                  </a:lnTo>
                  <a:lnTo>
                    <a:pt x="124482" y="120931"/>
                  </a:lnTo>
                  <a:lnTo>
                    <a:pt x="130467" y="117239"/>
                  </a:lnTo>
                  <a:lnTo>
                    <a:pt x="141032" y="114675"/>
                  </a:lnTo>
                  <a:lnTo>
                    <a:pt x="162101" y="97825"/>
                  </a:lnTo>
                  <a:lnTo>
                    <a:pt x="168353" y="95329"/>
                  </a:lnTo>
                  <a:lnTo>
                    <a:pt x="177823" y="89031"/>
                  </a:lnTo>
                  <a:lnTo>
                    <a:pt x="189943" y="85841"/>
                  </a:lnTo>
                  <a:lnTo>
                    <a:pt x="198652" y="85722"/>
                  </a:lnTo>
                  <a:lnTo>
                    <a:pt x="204675" y="90771"/>
                  </a:lnTo>
                  <a:lnTo>
                    <a:pt x="207383" y="96074"/>
                  </a:lnTo>
                  <a:lnTo>
                    <a:pt x="208106" y="98970"/>
                  </a:lnTo>
                  <a:lnTo>
                    <a:pt x="209646" y="100900"/>
                  </a:lnTo>
                  <a:lnTo>
                    <a:pt x="214179" y="103045"/>
                  </a:lnTo>
                  <a:lnTo>
                    <a:pt x="215811" y="104675"/>
                  </a:lnTo>
                  <a:lnTo>
                    <a:pt x="227149" y="122050"/>
                  </a:lnTo>
                  <a:lnTo>
                    <a:pt x="233226" y="128345"/>
                  </a:lnTo>
                  <a:lnTo>
                    <a:pt x="238770" y="131118"/>
                  </a:lnTo>
                  <a:lnTo>
                    <a:pt x="241730" y="131857"/>
                  </a:lnTo>
                  <a:lnTo>
                    <a:pt x="250953" y="137955"/>
                  </a:lnTo>
                  <a:lnTo>
                    <a:pt x="254085" y="138531"/>
                  </a:lnTo>
                  <a:lnTo>
                    <a:pt x="257232" y="137858"/>
                  </a:lnTo>
                  <a:lnTo>
                    <a:pt x="264830" y="134229"/>
                  </a:lnTo>
                  <a:lnTo>
                    <a:pt x="273935" y="126966"/>
                  </a:lnTo>
                  <a:lnTo>
                    <a:pt x="282837" y="123687"/>
                  </a:lnTo>
                  <a:lnTo>
                    <a:pt x="307985" y="101457"/>
                  </a:lnTo>
                  <a:lnTo>
                    <a:pt x="311508" y="95179"/>
                  </a:lnTo>
                  <a:lnTo>
                    <a:pt x="323409" y="54352"/>
                  </a:lnTo>
                  <a:lnTo>
                    <a:pt x="323811" y="34945"/>
                  </a:lnTo>
                  <a:lnTo>
                    <a:pt x="321010" y="28576"/>
                  </a:lnTo>
                  <a:lnTo>
                    <a:pt x="309660" y="14538"/>
                  </a:lnTo>
                  <a:lnTo>
                    <a:pt x="304138" y="11745"/>
                  </a:lnTo>
                  <a:lnTo>
                    <a:pt x="285691" y="9707"/>
                  </a:lnTo>
                  <a:lnTo>
                    <a:pt x="268579" y="9522"/>
                  </a:lnTo>
                  <a:lnTo>
                    <a:pt x="241222" y="35021"/>
                  </a:lnTo>
                  <a:lnTo>
                    <a:pt x="232811" y="44469"/>
                  </a:lnTo>
                  <a:lnTo>
                    <a:pt x="226609" y="57143"/>
                  </a:lnTo>
                  <a:lnTo>
                    <a:pt x="222424" y="63489"/>
                  </a:lnTo>
                  <a:lnTo>
                    <a:pt x="220067" y="74070"/>
                  </a:lnTo>
                  <a:lnTo>
                    <a:pt x="219078" y="118750"/>
                  </a:lnTo>
                  <a:lnTo>
                    <a:pt x="220135" y="120437"/>
                  </a:lnTo>
                  <a:lnTo>
                    <a:pt x="221898" y="121562"/>
                  </a:lnTo>
                  <a:lnTo>
                    <a:pt x="229437" y="123145"/>
                  </a:lnTo>
                  <a:lnTo>
                    <a:pt x="236409" y="123679"/>
                  </a:lnTo>
                  <a:lnTo>
                    <a:pt x="245391" y="117239"/>
                  </a:lnTo>
                  <a:lnTo>
                    <a:pt x="254271" y="114103"/>
                  </a:lnTo>
                  <a:lnTo>
                    <a:pt x="263606" y="108000"/>
                  </a:lnTo>
                  <a:lnTo>
                    <a:pt x="273074" y="104662"/>
                  </a:lnTo>
                  <a:lnTo>
                    <a:pt x="290250" y="90609"/>
                  </a:lnTo>
                  <a:lnTo>
                    <a:pt x="293041" y="85066"/>
                  </a:lnTo>
                  <a:lnTo>
                    <a:pt x="294834" y="77940"/>
                  </a:lnTo>
                  <a:lnTo>
                    <a:pt x="296039" y="77355"/>
                  </a:lnTo>
                  <a:lnTo>
                    <a:pt x="304681" y="76200"/>
                  </a:lnTo>
                  <a:lnTo>
                    <a:pt x="304800" y="108067"/>
                  </a:lnTo>
                  <a:lnTo>
                    <a:pt x="307622" y="114344"/>
                  </a:lnTo>
                  <a:lnTo>
                    <a:pt x="311346" y="120662"/>
                  </a:lnTo>
                  <a:lnTo>
                    <a:pt x="313736" y="133341"/>
                  </a:lnTo>
                  <a:lnTo>
                    <a:pt x="313933" y="136514"/>
                  </a:lnTo>
                  <a:lnTo>
                    <a:pt x="316973" y="142863"/>
                  </a:lnTo>
                  <a:lnTo>
                    <a:pt x="322492" y="150505"/>
                  </a:lnTo>
                  <a:lnTo>
                    <a:pt x="326068" y="151550"/>
                  </a:lnTo>
                  <a:lnTo>
                    <a:pt x="341149" y="152337"/>
                  </a:lnTo>
                  <a:lnTo>
                    <a:pt x="366628" y="142682"/>
                  </a:lnTo>
                  <a:lnTo>
                    <a:pt x="368244" y="140625"/>
                  </a:lnTo>
                  <a:lnTo>
                    <a:pt x="371097" y="135518"/>
                  </a:lnTo>
                  <a:lnTo>
                    <a:pt x="406422" y="91858"/>
                  </a:lnTo>
                  <a:lnTo>
                    <a:pt x="424394" y="70097"/>
                  </a:lnTo>
                  <a:lnTo>
                    <a:pt x="426744" y="63602"/>
                  </a:lnTo>
                  <a:lnTo>
                    <a:pt x="428429" y="61447"/>
                  </a:lnTo>
                  <a:lnTo>
                    <a:pt x="434800" y="57355"/>
                  </a:lnTo>
                  <a:lnTo>
                    <a:pt x="436661" y="52647"/>
                  </a:lnTo>
                  <a:lnTo>
                    <a:pt x="438215" y="50969"/>
                  </a:lnTo>
                  <a:lnTo>
                    <a:pt x="442765" y="49104"/>
                  </a:lnTo>
                  <a:lnTo>
                    <a:pt x="444402" y="47548"/>
                  </a:lnTo>
                  <a:lnTo>
                    <a:pt x="446220" y="42997"/>
                  </a:lnTo>
                  <a:lnTo>
                    <a:pt x="447763" y="41360"/>
                  </a:lnTo>
                  <a:lnTo>
                    <a:pt x="455749" y="38517"/>
                  </a:lnTo>
                  <a:lnTo>
                    <a:pt x="461826" y="43270"/>
                  </a:lnTo>
                  <a:lnTo>
                    <a:pt x="464548" y="48504"/>
                  </a:lnTo>
                  <a:lnTo>
                    <a:pt x="475981" y="92938"/>
                  </a:lnTo>
                  <a:lnTo>
                    <a:pt x="477228" y="109137"/>
                  </a:lnTo>
                  <a:lnTo>
                    <a:pt x="484885" y="139596"/>
                  </a:lnTo>
                  <a:lnTo>
                    <a:pt x="485723" y="181142"/>
                  </a:lnTo>
                  <a:lnTo>
                    <a:pt x="486811" y="193741"/>
                  </a:lnTo>
                  <a:lnTo>
                    <a:pt x="494415" y="231768"/>
                  </a:lnTo>
                  <a:lnTo>
                    <a:pt x="495248" y="276211"/>
                  </a:lnTo>
                  <a:lnTo>
                    <a:pt x="496351" y="307961"/>
                  </a:lnTo>
                  <a:lnTo>
                    <a:pt x="504432" y="345504"/>
                  </a:lnTo>
                  <a:lnTo>
                    <a:pt x="504825" y="380821"/>
                  </a:lnTo>
                  <a:lnTo>
                    <a:pt x="504825" y="334640"/>
                  </a:lnTo>
                  <a:lnTo>
                    <a:pt x="503767" y="290917"/>
                  </a:lnTo>
                  <a:lnTo>
                    <a:pt x="496183" y="245334"/>
                  </a:lnTo>
                  <a:lnTo>
                    <a:pt x="495378" y="199892"/>
                  </a:lnTo>
                  <a:lnTo>
                    <a:pt x="496365" y="159004"/>
                  </a:lnTo>
                  <a:lnTo>
                    <a:pt x="503943" y="114114"/>
                  </a:lnTo>
                  <a:lnTo>
                    <a:pt x="505622" y="94009"/>
                  </a:lnTo>
                  <a:lnTo>
                    <a:pt x="512313" y="74376"/>
                  </a:lnTo>
                  <a:lnTo>
                    <a:pt x="514502" y="63740"/>
                  </a:lnTo>
                  <a:lnTo>
                    <a:pt x="521710" y="48288"/>
                  </a:lnTo>
                  <a:lnTo>
                    <a:pt x="522432" y="44888"/>
                  </a:lnTo>
                  <a:lnTo>
                    <a:pt x="528504" y="35045"/>
                  </a:lnTo>
                  <a:lnTo>
                    <a:pt x="555663" y="6339"/>
                  </a:lnTo>
                  <a:lnTo>
                    <a:pt x="561992" y="2810"/>
                  </a:lnTo>
                  <a:lnTo>
                    <a:pt x="574678" y="544"/>
                  </a:lnTo>
                  <a:lnTo>
                    <a:pt x="612383" y="0"/>
                  </a:lnTo>
                  <a:lnTo>
                    <a:pt x="618950" y="2815"/>
                  </a:lnTo>
                  <a:lnTo>
                    <a:pt x="625398" y="6535"/>
                  </a:lnTo>
                  <a:lnTo>
                    <a:pt x="634977" y="9687"/>
                  </a:lnTo>
                  <a:lnTo>
                    <a:pt x="660399" y="31867"/>
                  </a:lnTo>
                  <a:lnTo>
                    <a:pt x="663927" y="38144"/>
                  </a:lnTo>
                  <a:lnTo>
                    <a:pt x="666192" y="50797"/>
                  </a:lnTo>
                  <a:lnTo>
                    <a:pt x="666746" y="88886"/>
                  </a:lnTo>
                  <a:lnTo>
                    <a:pt x="663926" y="95236"/>
                  </a:lnTo>
                  <a:lnTo>
                    <a:pt x="661692" y="98411"/>
                  </a:lnTo>
                  <a:lnTo>
                    <a:pt x="656388" y="101939"/>
                  </a:lnTo>
                  <a:lnTo>
                    <a:pt x="650503" y="104565"/>
                  </a:lnTo>
                  <a:lnTo>
                    <a:pt x="641240" y="110935"/>
                  </a:lnTo>
                  <a:lnTo>
                    <a:pt x="631792" y="114351"/>
                  </a:lnTo>
                  <a:lnTo>
                    <a:pt x="621002" y="122356"/>
                  </a:lnTo>
                  <a:lnTo>
                    <a:pt x="614624" y="123380"/>
                  </a:lnTo>
                  <a:lnTo>
                    <a:pt x="612950" y="122465"/>
                  </a:lnTo>
                  <a:lnTo>
                    <a:pt x="611833" y="120797"/>
                  </a:lnTo>
                  <a:lnTo>
                    <a:pt x="611089" y="118627"/>
                  </a:lnTo>
                  <a:lnTo>
                    <a:pt x="609534" y="117180"/>
                  </a:lnTo>
                  <a:lnTo>
                    <a:pt x="604985" y="115572"/>
                  </a:lnTo>
                  <a:lnTo>
                    <a:pt x="603348" y="114085"/>
                  </a:lnTo>
                  <a:lnTo>
                    <a:pt x="601530" y="109611"/>
                  </a:lnTo>
                  <a:lnTo>
                    <a:pt x="602103" y="106936"/>
                  </a:lnTo>
                  <a:lnTo>
                    <a:pt x="609600" y="952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1052"/>
            <p:cNvSpPr/>
            <p:nvPr>
              <p:custDataLst>
                <p:tags r:id="rId271"/>
              </p:custDataLst>
            </p:nvPr>
          </p:nvSpPr>
          <p:spPr>
            <a:xfrm>
              <a:off x="5019802" y="3457703"/>
              <a:ext cx="323724" cy="151715"/>
            </a:xfrm>
            <a:custGeom>
              <a:avLst/>
              <a:gdLst/>
              <a:ahLst/>
              <a:cxnLst/>
              <a:rect l="0" t="0" r="0" b="0"/>
              <a:pathLst>
                <a:path w="323724" h="151715">
                  <a:moveTo>
                    <a:pt x="123698" y="57022"/>
                  </a:moveTo>
                  <a:lnTo>
                    <a:pt x="123698" y="57022"/>
                  </a:lnTo>
                  <a:lnTo>
                    <a:pt x="123698" y="51965"/>
                  </a:lnTo>
                  <a:lnTo>
                    <a:pt x="122640" y="50476"/>
                  </a:lnTo>
                  <a:lnTo>
                    <a:pt x="120876" y="49483"/>
                  </a:lnTo>
                  <a:lnTo>
                    <a:pt x="115497" y="47890"/>
                  </a:lnTo>
                  <a:lnTo>
                    <a:pt x="114761" y="44849"/>
                  </a:lnTo>
                  <a:lnTo>
                    <a:pt x="114565" y="42557"/>
                  </a:lnTo>
                  <a:lnTo>
                    <a:pt x="113377" y="41028"/>
                  </a:lnTo>
                  <a:lnTo>
                    <a:pt x="106006" y="38374"/>
                  </a:lnTo>
                  <a:lnTo>
                    <a:pt x="99994" y="38091"/>
                  </a:lnTo>
                  <a:lnTo>
                    <a:pt x="98370" y="36993"/>
                  </a:lnTo>
                  <a:lnTo>
                    <a:pt x="97288" y="35203"/>
                  </a:lnTo>
                  <a:lnTo>
                    <a:pt x="96566" y="32951"/>
                  </a:lnTo>
                  <a:lnTo>
                    <a:pt x="95027" y="31450"/>
                  </a:lnTo>
                  <a:lnTo>
                    <a:pt x="85507" y="27652"/>
                  </a:lnTo>
                  <a:lnTo>
                    <a:pt x="77524" y="20280"/>
                  </a:lnTo>
                  <a:lnTo>
                    <a:pt x="71447" y="19324"/>
                  </a:lnTo>
                  <a:lnTo>
                    <a:pt x="62943" y="19041"/>
                  </a:lnTo>
                  <a:lnTo>
                    <a:pt x="60970" y="20060"/>
                  </a:lnTo>
                  <a:lnTo>
                    <a:pt x="59654" y="21797"/>
                  </a:lnTo>
                  <a:lnTo>
                    <a:pt x="58777" y="24014"/>
                  </a:lnTo>
                  <a:lnTo>
                    <a:pt x="57134" y="25492"/>
                  </a:lnTo>
                  <a:lnTo>
                    <a:pt x="52486" y="27134"/>
                  </a:lnTo>
                  <a:lnTo>
                    <a:pt x="40879" y="29246"/>
                  </a:lnTo>
                  <a:lnTo>
                    <a:pt x="34679" y="33388"/>
                  </a:lnTo>
                  <a:lnTo>
                    <a:pt x="31217" y="38757"/>
                  </a:lnTo>
                  <a:lnTo>
                    <a:pt x="28620" y="44671"/>
                  </a:lnTo>
                  <a:lnTo>
                    <a:pt x="22267" y="53950"/>
                  </a:lnTo>
                  <a:lnTo>
                    <a:pt x="18855" y="63403"/>
                  </a:lnTo>
                  <a:lnTo>
                    <a:pt x="12671" y="73965"/>
                  </a:lnTo>
                  <a:lnTo>
                    <a:pt x="9310" y="88971"/>
                  </a:lnTo>
                  <a:lnTo>
                    <a:pt x="2051" y="104059"/>
                  </a:lnTo>
                  <a:lnTo>
                    <a:pt x="0" y="126838"/>
                  </a:lnTo>
                  <a:lnTo>
                    <a:pt x="2752" y="133207"/>
                  </a:lnTo>
                  <a:lnTo>
                    <a:pt x="6445" y="139565"/>
                  </a:lnTo>
                  <a:lnTo>
                    <a:pt x="8085" y="145919"/>
                  </a:lnTo>
                  <a:lnTo>
                    <a:pt x="9581" y="148037"/>
                  </a:lnTo>
                  <a:lnTo>
                    <a:pt x="11637" y="149449"/>
                  </a:lnTo>
                  <a:lnTo>
                    <a:pt x="19587" y="151435"/>
                  </a:lnTo>
                  <a:lnTo>
                    <a:pt x="22540" y="151714"/>
                  </a:lnTo>
                  <a:lnTo>
                    <a:pt x="28644" y="149202"/>
                  </a:lnTo>
                  <a:lnTo>
                    <a:pt x="34885" y="145616"/>
                  </a:lnTo>
                  <a:lnTo>
                    <a:pt x="44349" y="142538"/>
                  </a:lnTo>
                  <a:lnTo>
                    <a:pt x="88969" y="107796"/>
                  </a:lnTo>
                  <a:lnTo>
                    <a:pt x="117232" y="82421"/>
                  </a:lnTo>
                  <a:lnTo>
                    <a:pt x="120824" y="76072"/>
                  </a:lnTo>
                  <a:lnTo>
                    <a:pt x="123320" y="66743"/>
                  </a:lnTo>
                  <a:lnTo>
                    <a:pt x="123697" y="57061"/>
                  </a:lnTo>
                  <a:lnTo>
                    <a:pt x="123698" y="104664"/>
                  </a:lnTo>
                  <a:lnTo>
                    <a:pt x="123698" y="107833"/>
                  </a:lnTo>
                  <a:lnTo>
                    <a:pt x="124756" y="109946"/>
                  </a:lnTo>
                  <a:lnTo>
                    <a:pt x="126520" y="111355"/>
                  </a:lnTo>
                  <a:lnTo>
                    <a:pt x="128754" y="112293"/>
                  </a:lnTo>
                  <a:lnTo>
                    <a:pt x="130243" y="113978"/>
                  </a:lnTo>
                  <a:lnTo>
                    <a:pt x="131899" y="118672"/>
                  </a:lnTo>
                  <a:lnTo>
                    <a:pt x="134019" y="130309"/>
                  </a:lnTo>
                  <a:lnTo>
                    <a:pt x="141390" y="140900"/>
                  </a:lnTo>
                  <a:lnTo>
                    <a:pt x="144966" y="141927"/>
                  </a:lnTo>
                  <a:lnTo>
                    <a:pt x="175949" y="142747"/>
                  </a:lnTo>
                  <a:lnTo>
                    <a:pt x="177582" y="141689"/>
                  </a:lnTo>
                  <a:lnTo>
                    <a:pt x="178671" y="139925"/>
                  </a:lnTo>
                  <a:lnTo>
                    <a:pt x="179397" y="137690"/>
                  </a:lnTo>
                  <a:lnTo>
                    <a:pt x="180939" y="136201"/>
                  </a:lnTo>
                  <a:lnTo>
                    <a:pt x="188922" y="133615"/>
                  </a:lnTo>
                  <a:lnTo>
                    <a:pt x="208993" y="133222"/>
                  </a:lnTo>
                  <a:lnTo>
                    <a:pt x="217586" y="141423"/>
                  </a:lnTo>
                  <a:lnTo>
                    <a:pt x="227029" y="142630"/>
                  </a:lnTo>
                  <a:lnTo>
                    <a:pt x="242624" y="142744"/>
                  </a:lnTo>
                  <a:lnTo>
                    <a:pt x="248168" y="139924"/>
                  </a:lnTo>
                  <a:lnTo>
                    <a:pt x="254160" y="136201"/>
                  </a:lnTo>
                  <a:lnTo>
                    <a:pt x="260351" y="134546"/>
                  </a:lnTo>
                  <a:lnTo>
                    <a:pt x="262424" y="133046"/>
                  </a:lnTo>
                  <a:lnTo>
                    <a:pt x="263807" y="130988"/>
                  </a:lnTo>
                  <a:lnTo>
                    <a:pt x="266402" y="125879"/>
                  </a:lnTo>
                  <a:lnTo>
                    <a:pt x="309972" y="79245"/>
                  </a:lnTo>
                  <a:lnTo>
                    <a:pt x="312946" y="69721"/>
                  </a:lnTo>
                  <a:lnTo>
                    <a:pt x="313641" y="63372"/>
                  </a:lnTo>
                  <a:lnTo>
                    <a:pt x="316773" y="57022"/>
                  </a:lnTo>
                  <a:lnTo>
                    <a:pt x="320634" y="50672"/>
                  </a:lnTo>
                  <a:lnTo>
                    <a:pt x="323113" y="37972"/>
                  </a:lnTo>
                  <a:lnTo>
                    <a:pt x="323723" y="1327"/>
                  </a:lnTo>
                  <a:lnTo>
                    <a:pt x="322665" y="842"/>
                  </a:lnTo>
                  <a:lnTo>
                    <a:pt x="315522" y="0"/>
                  </a:lnTo>
                  <a:lnTo>
                    <a:pt x="315081" y="1016"/>
                  </a:lnTo>
                  <a:lnTo>
                    <a:pt x="314314" y="8084"/>
                  </a:lnTo>
                  <a:lnTo>
                    <a:pt x="311427" y="8814"/>
                  </a:lnTo>
                  <a:lnTo>
                    <a:pt x="309175" y="9008"/>
                  </a:lnTo>
                  <a:lnTo>
                    <a:pt x="307674" y="10196"/>
                  </a:lnTo>
                  <a:lnTo>
                    <a:pt x="306007" y="14338"/>
                  </a:lnTo>
                  <a:lnTo>
                    <a:pt x="303878" y="25621"/>
                  </a:lnTo>
                  <a:lnTo>
                    <a:pt x="298205" y="34900"/>
                  </a:lnTo>
                  <a:lnTo>
                    <a:pt x="295752" y="47518"/>
                  </a:lnTo>
                  <a:lnTo>
                    <a:pt x="295148" y="92025"/>
                  </a:lnTo>
                  <a:lnTo>
                    <a:pt x="295148" y="109149"/>
                  </a:lnTo>
                  <a:lnTo>
                    <a:pt x="296206" y="110823"/>
                  </a:lnTo>
                  <a:lnTo>
                    <a:pt x="297970" y="111940"/>
                  </a:lnTo>
                  <a:lnTo>
                    <a:pt x="300204" y="112684"/>
                  </a:lnTo>
                  <a:lnTo>
                    <a:pt x="301693" y="114238"/>
                  </a:lnTo>
                  <a:lnTo>
                    <a:pt x="305469" y="123786"/>
                  </a:lnTo>
                  <a:lnTo>
                    <a:pt x="323723" y="1427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053"/>
            <p:cNvSpPr/>
            <p:nvPr>
              <p:custDataLst>
                <p:tags r:id="rId272"/>
              </p:custDataLst>
            </p:nvPr>
          </p:nvSpPr>
          <p:spPr>
            <a:xfrm>
              <a:off x="5419725" y="3590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0" name="SMARTInkShape-Group271"/>
          <p:cNvGrpSpPr/>
          <p:nvPr/>
        </p:nvGrpSpPr>
        <p:grpSpPr>
          <a:xfrm>
            <a:off x="5410200" y="3343289"/>
            <a:ext cx="2790777" cy="456653"/>
            <a:chOff x="5410200" y="3343289"/>
            <a:chExt cx="2790777" cy="456653"/>
          </a:xfrm>
        </p:grpSpPr>
        <p:sp>
          <p:nvSpPr>
            <p:cNvPr id="218" name="SMARTInkShape-1054"/>
            <p:cNvSpPr/>
            <p:nvPr>
              <p:custDataLst>
                <p:tags r:id="rId268"/>
              </p:custDataLst>
            </p:nvPr>
          </p:nvSpPr>
          <p:spPr>
            <a:xfrm>
              <a:off x="5410200" y="3362364"/>
              <a:ext cx="2133485" cy="437578"/>
            </a:xfrm>
            <a:custGeom>
              <a:avLst/>
              <a:gdLst/>
              <a:ahLst/>
              <a:cxnLst/>
              <a:rect l="0" t="0" r="0" b="0"/>
              <a:pathLst>
                <a:path w="2133485" h="437578">
                  <a:moveTo>
                    <a:pt x="9525" y="219036"/>
                  </a:moveTo>
                  <a:lnTo>
                    <a:pt x="9525" y="219036"/>
                  </a:lnTo>
                  <a:lnTo>
                    <a:pt x="1324" y="219036"/>
                  </a:lnTo>
                  <a:lnTo>
                    <a:pt x="883" y="220094"/>
                  </a:lnTo>
                  <a:lnTo>
                    <a:pt x="0" y="237684"/>
                  </a:lnTo>
                  <a:lnTo>
                    <a:pt x="9133" y="247208"/>
                  </a:lnTo>
                  <a:lnTo>
                    <a:pt x="17692" y="247576"/>
                  </a:lnTo>
                  <a:lnTo>
                    <a:pt x="18144" y="246529"/>
                  </a:lnTo>
                  <a:lnTo>
                    <a:pt x="18647" y="242544"/>
                  </a:lnTo>
                  <a:lnTo>
                    <a:pt x="19840" y="241058"/>
                  </a:lnTo>
                  <a:lnTo>
                    <a:pt x="32272" y="233421"/>
                  </a:lnTo>
                  <a:lnTo>
                    <a:pt x="79024" y="187634"/>
                  </a:lnTo>
                  <a:lnTo>
                    <a:pt x="97101" y="169559"/>
                  </a:lnTo>
                  <a:lnTo>
                    <a:pt x="101365" y="159652"/>
                  </a:lnTo>
                  <a:lnTo>
                    <a:pt x="104318" y="149251"/>
                  </a:lnTo>
                  <a:lnTo>
                    <a:pt x="112014" y="133951"/>
                  </a:lnTo>
                  <a:lnTo>
                    <a:pt x="115057" y="117520"/>
                  </a:lnTo>
                  <a:lnTo>
                    <a:pt x="121779" y="104753"/>
                  </a:lnTo>
                  <a:lnTo>
                    <a:pt x="122461" y="101572"/>
                  </a:lnTo>
                  <a:lnTo>
                    <a:pt x="121857" y="99452"/>
                  </a:lnTo>
                  <a:lnTo>
                    <a:pt x="120396" y="98038"/>
                  </a:lnTo>
                  <a:lnTo>
                    <a:pt x="118364" y="97096"/>
                  </a:lnTo>
                  <a:lnTo>
                    <a:pt x="117009" y="95409"/>
                  </a:lnTo>
                  <a:lnTo>
                    <a:pt x="114309" y="85725"/>
                  </a:lnTo>
                  <a:lnTo>
                    <a:pt x="106100" y="93890"/>
                  </a:lnTo>
                  <a:lnTo>
                    <a:pt x="103979" y="102554"/>
                  </a:lnTo>
                  <a:lnTo>
                    <a:pt x="98306" y="111380"/>
                  </a:lnTo>
                  <a:lnTo>
                    <a:pt x="95854" y="123844"/>
                  </a:lnTo>
                  <a:lnTo>
                    <a:pt x="95653" y="126999"/>
                  </a:lnTo>
                  <a:lnTo>
                    <a:pt x="92607" y="133328"/>
                  </a:lnTo>
                  <a:lnTo>
                    <a:pt x="88784" y="139668"/>
                  </a:lnTo>
                  <a:lnTo>
                    <a:pt x="86329" y="152363"/>
                  </a:lnTo>
                  <a:lnTo>
                    <a:pt x="85735" y="192312"/>
                  </a:lnTo>
                  <a:lnTo>
                    <a:pt x="86790" y="194870"/>
                  </a:lnTo>
                  <a:lnTo>
                    <a:pt x="88552" y="196575"/>
                  </a:lnTo>
                  <a:lnTo>
                    <a:pt x="90785" y="197712"/>
                  </a:lnTo>
                  <a:lnTo>
                    <a:pt x="92273" y="199528"/>
                  </a:lnTo>
                  <a:lnTo>
                    <a:pt x="97484" y="210048"/>
                  </a:lnTo>
                  <a:lnTo>
                    <a:pt x="112849" y="227082"/>
                  </a:lnTo>
                  <a:lnTo>
                    <a:pt x="118927" y="228122"/>
                  </a:lnTo>
                  <a:lnTo>
                    <a:pt x="136653" y="228522"/>
                  </a:lnTo>
                  <a:lnTo>
                    <a:pt x="142931" y="225722"/>
                  </a:lnTo>
                  <a:lnTo>
                    <a:pt x="159815" y="213370"/>
                  </a:lnTo>
                  <a:lnTo>
                    <a:pt x="178991" y="207451"/>
                  </a:lnTo>
                  <a:lnTo>
                    <a:pt x="207356" y="185089"/>
                  </a:lnTo>
                  <a:lnTo>
                    <a:pt x="226599" y="178934"/>
                  </a:lnTo>
                  <a:lnTo>
                    <a:pt x="250708" y="158594"/>
                  </a:lnTo>
                  <a:lnTo>
                    <a:pt x="254301" y="152309"/>
                  </a:lnTo>
                  <a:lnTo>
                    <a:pt x="255259" y="149152"/>
                  </a:lnTo>
                  <a:lnTo>
                    <a:pt x="256956" y="147047"/>
                  </a:lnTo>
                  <a:lnTo>
                    <a:pt x="263342" y="143025"/>
                  </a:lnTo>
                  <a:lnTo>
                    <a:pt x="275255" y="123904"/>
                  </a:lnTo>
                  <a:lnTo>
                    <a:pt x="276097" y="115740"/>
                  </a:lnTo>
                  <a:lnTo>
                    <a:pt x="275081" y="115247"/>
                  </a:lnTo>
                  <a:lnTo>
                    <a:pt x="271131" y="114699"/>
                  </a:lnTo>
                  <a:lnTo>
                    <a:pt x="269653" y="113495"/>
                  </a:lnTo>
                  <a:lnTo>
                    <a:pt x="266815" y="105140"/>
                  </a:lnTo>
                  <a:lnTo>
                    <a:pt x="242996" y="104736"/>
                  </a:lnTo>
                  <a:lnTo>
                    <a:pt x="241372" y="105794"/>
                  </a:lnTo>
                  <a:lnTo>
                    <a:pt x="240290" y="107558"/>
                  </a:lnTo>
                  <a:lnTo>
                    <a:pt x="239568" y="109793"/>
                  </a:lnTo>
                  <a:lnTo>
                    <a:pt x="238029" y="111282"/>
                  </a:lnTo>
                  <a:lnTo>
                    <a:pt x="229030" y="114144"/>
                  </a:lnTo>
                  <a:lnTo>
                    <a:pt x="210994" y="131870"/>
                  </a:lnTo>
                  <a:lnTo>
                    <a:pt x="209676" y="141385"/>
                  </a:lnTo>
                  <a:lnTo>
                    <a:pt x="209550" y="184506"/>
                  </a:lnTo>
                  <a:lnTo>
                    <a:pt x="212372" y="190637"/>
                  </a:lnTo>
                  <a:lnTo>
                    <a:pt x="232216" y="213081"/>
                  </a:lnTo>
                  <a:lnTo>
                    <a:pt x="238321" y="216390"/>
                  </a:lnTo>
                  <a:lnTo>
                    <a:pt x="255305" y="218881"/>
                  </a:lnTo>
                  <a:lnTo>
                    <a:pt x="270268" y="219022"/>
                  </a:lnTo>
                  <a:lnTo>
                    <a:pt x="276400" y="216208"/>
                  </a:lnTo>
                  <a:lnTo>
                    <a:pt x="282653" y="212487"/>
                  </a:lnTo>
                  <a:lnTo>
                    <a:pt x="292123" y="209335"/>
                  </a:lnTo>
                  <a:lnTo>
                    <a:pt x="301632" y="203226"/>
                  </a:lnTo>
                  <a:lnTo>
                    <a:pt x="311152" y="199888"/>
                  </a:lnTo>
                  <a:lnTo>
                    <a:pt x="331886" y="182387"/>
                  </a:lnTo>
                  <a:lnTo>
                    <a:pt x="333244" y="172862"/>
                  </a:lnTo>
                  <a:lnTo>
                    <a:pt x="334346" y="172378"/>
                  </a:lnTo>
                  <a:lnTo>
                    <a:pt x="341565" y="171539"/>
                  </a:lnTo>
                  <a:lnTo>
                    <a:pt x="342010" y="172554"/>
                  </a:lnTo>
                  <a:lnTo>
                    <a:pt x="342890" y="189022"/>
                  </a:lnTo>
                  <a:lnTo>
                    <a:pt x="343951" y="189501"/>
                  </a:lnTo>
                  <a:lnTo>
                    <a:pt x="347953" y="190035"/>
                  </a:lnTo>
                  <a:lnTo>
                    <a:pt x="349444" y="191235"/>
                  </a:lnTo>
                  <a:lnTo>
                    <a:pt x="352309" y="199583"/>
                  </a:lnTo>
                  <a:lnTo>
                    <a:pt x="375090" y="199983"/>
                  </a:lnTo>
                  <a:lnTo>
                    <a:pt x="381196" y="197162"/>
                  </a:lnTo>
                  <a:lnTo>
                    <a:pt x="387437" y="193440"/>
                  </a:lnTo>
                  <a:lnTo>
                    <a:pt x="393739" y="191785"/>
                  </a:lnTo>
                  <a:lnTo>
                    <a:pt x="395842" y="190285"/>
                  </a:lnTo>
                  <a:lnTo>
                    <a:pt x="397245" y="188227"/>
                  </a:lnTo>
                  <a:lnTo>
                    <a:pt x="399862" y="183118"/>
                  </a:lnTo>
                  <a:lnTo>
                    <a:pt x="434998" y="136740"/>
                  </a:lnTo>
                  <a:lnTo>
                    <a:pt x="441335" y="130249"/>
                  </a:lnTo>
                  <a:lnTo>
                    <a:pt x="444858" y="121014"/>
                  </a:lnTo>
                  <a:lnTo>
                    <a:pt x="447481" y="110912"/>
                  </a:lnTo>
                  <a:lnTo>
                    <a:pt x="454967" y="95804"/>
                  </a:lnTo>
                  <a:lnTo>
                    <a:pt x="457964" y="79414"/>
                  </a:lnTo>
                  <a:lnTo>
                    <a:pt x="465362" y="68528"/>
                  </a:lnTo>
                  <a:lnTo>
                    <a:pt x="466714" y="57242"/>
                  </a:lnTo>
                  <a:lnTo>
                    <a:pt x="461665" y="57150"/>
                  </a:lnTo>
                  <a:lnTo>
                    <a:pt x="460177" y="58195"/>
                  </a:lnTo>
                  <a:lnTo>
                    <a:pt x="459184" y="59950"/>
                  </a:lnTo>
                  <a:lnTo>
                    <a:pt x="457462" y="66814"/>
                  </a:lnTo>
                  <a:lnTo>
                    <a:pt x="457316" y="71301"/>
                  </a:lnTo>
                  <a:lnTo>
                    <a:pt x="454429" y="76823"/>
                  </a:lnTo>
                  <a:lnTo>
                    <a:pt x="450676" y="82805"/>
                  </a:lnTo>
                  <a:lnTo>
                    <a:pt x="448268" y="95269"/>
                  </a:lnTo>
                  <a:lnTo>
                    <a:pt x="446695" y="117639"/>
                  </a:lnTo>
                  <a:lnTo>
                    <a:pt x="439484" y="136095"/>
                  </a:lnTo>
                  <a:lnTo>
                    <a:pt x="438153" y="179054"/>
                  </a:lnTo>
                  <a:lnTo>
                    <a:pt x="447283" y="190020"/>
                  </a:lnTo>
                  <a:lnTo>
                    <a:pt x="460898" y="190422"/>
                  </a:lnTo>
                  <a:lnTo>
                    <a:pt x="466958" y="187622"/>
                  </a:lnTo>
                  <a:lnTo>
                    <a:pt x="482631" y="175270"/>
                  </a:lnTo>
                  <a:lnTo>
                    <a:pt x="495306" y="169351"/>
                  </a:lnTo>
                  <a:lnTo>
                    <a:pt x="501653" y="163087"/>
                  </a:lnTo>
                  <a:lnTo>
                    <a:pt x="538692" y="117507"/>
                  </a:lnTo>
                  <a:lnTo>
                    <a:pt x="552515" y="81279"/>
                  </a:lnTo>
                  <a:lnTo>
                    <a:pt x="554610" y="79573"/>
                  </a:lnTo>
                  <a:lnTo>
                    <a:pt x="557065" y="78436"/>
                  </a:lnTo>
                  <a:lnTo>
                    <a:pt x="558702" y="76619"/>
                  </a:lnTo>
                  <a:lnTo>
                    <a:pt x="561544" y="68160"/>
                  </a:lnTo>
                  <a:lnTo>
                    <a:pt x="561964" y="57543"/>
                  </a:lnTo>
                  <a:lnTo>
                    <a:pt x="561972" y="62296"/>
                  </a:lnTo>
                  <a:lnTo>
                    <a:pt x="560915" y="63742"/>
                  </a:lnTo>
                  <a:lnTo>
                    <a:pt x="556918" y="65350"/>
                  </a:lnTo>
                  <a:lnTo>
                    <a:pt x="555428" y="66837"/>
                  </a:lnTo>
                  <a:lnTo>
                    <a:pt x="551653" y="76261"/>
                  </a:lnTo>
                  <a:lnTo>
                    <a:pt x="547510" y="80792"/>
                  </a:lnTo>
                  <a:lnTo>
                    <a:pt x="544962" y="89155"/>
                  </a:lnTo>
                  <a:lnTo>
                    <a:pt x="541891" y="130066"/>
                  </a:lnTo>
                  <a:lnTo>
                    <a:pt x="535391" y="142822"/>
                  </a:lnTo>
                  <a:lnTo>
                    <a:pt x="534727" y="146002"/>
                  </a:lnTo>
                  <a:lnTo>
                    <a:pt x="535343" y="149180"/>
                  </a:lnTo>
                  <a:lnTo>
                    <a:pt x="541113" y="161885"/>
                  </a:lnTo>
                  <a:lnTo>
                    <a:pt x="542818" y="175910"/>
                  </a:lnTo>
                  <a:lnTo>
                    <a:pt x="543913" y="177585"/>
                  </a:lnTo>
                  <a:lnTo>
                    <a:pt x="545700" y="178702"/>
                  </a:lnTo>
                  <a:lnTo>
                    <a:pt x="552619" y="180642"/>
                  </a:lnTo>
                  <a:lnTo>
                    <a:pt x="574806" y="180925"/>
                  </a:lnTo>
                  <a:lnTo>
                    <a:pt x="581083" y="178109"/>
                  </a:lnTo>
                  <a:lnTo>
                    <a:pt x="584239" y="175876"/>
                  </a:lnTo>
                  <a:lnTo>
                    <a:pt x="587745" y="170573"/>
                  </a:lnTo>
                  <a:lnTo>
                    <a:pt x="588680" y="167677"/>
                  </a:lnTo>
                  <a:lnTo>
                    <a:pt x="590362" y="165747"/>
                  </a:lnTo>
                  <a:lnTo>
                    <a:pt x="603643" y="157338"/>
                  </a:lnTo>
                  <a:lnTo>
                    <a:pt x="606952" y="151751"/>
                  </a:lnTo>
                  <a:lnTo>
                    <a:pt x="609481" y="145740"/>
                  </a:lnTo>
                  <a:lnTo>
                    <a:pt x="615797" y="136406"/>
                  </a:lnTo>
                  <a:lnTo>
                    <a:pt x="618139" y="126937"/>
                  </a:lnTo>
                  <a:lnTo>
                    <a:pt x="618995" y="111083"/>
                  </a:lnTo>
                  <a:lnTo>
                    <a:pt x="616245" y="104734"/>
                  </a:lnTo>
                  <a:lnTo>
                    <a:pt x="612553" y="98385"/>
                  </a:lnTo>
                  <a:lnTo>
                    <a:pt x="610913" y="92036"/>
                  </a:lnTo>
                  <a:lnTo>
                    <a:pt x="609417" y="89919"/>
                  </a:lnTo>
                  <a:lnTo>
                    <a:pt x="607360" y="88508"/>
                  </a:lnTo>
                  <a:lnTo>
                    <a:pt x="604932" y="87568"/>
                  </a:lnTo>
                  <a:lnTo>
                    <a:pt x="603313" y="85882"/>
                  </a:lnTo>
                  <a:lnTo>
                    <a:pt x="601515" y="81187"/>
                  </a:lnTo>
                  <a:lnTo>
                    <a:pt x="599976" y="79512"/>
                  </a:lnTo>
                  <a:lnTo>
                    <a:pt x="595445" y="77650"/>
                  </a:lnTo>
                  <a:lnTo>
                    <a:pt x="577722" y="76292"/>
                  </a:lnTo>
                  <a:lnTo>
                    <a:pt x="571443" y="79041"/>
                  </a:lnTo>
                  <a:lnTo>
                    <a:pt x="565125" y="82733"/>
                  </a:lnTo>
                  <a:lnTo>
                    <a:pt x="555618" y="85869"/>
                  </a:lnTo>
                  <a:lnTo>
                    <a:pt x="539749" y="98828"/>
                  </a:lnTo>
                  <a:lnTo>
                    <a:pt x="536222" y="104932"/>
                  </a:lnTo>
                  <a:lnTo>
                    <a:pt x="535281" y="108042"/>
                  </a:lnTo>
                  <a:lnTo>
                    <a:pt x="533596" y="110115"/>
                  </a:lnTo>
                  <a:lnTo>
                    <a:pt x="527225" y="114091"/>
                  </a:lnTo>
                  <a:lnTo>
                    <a:pt x="524316" y="122300"/>
                  </a:lnTo>
                  <a:lnTo>
                    <a:pt x="529062" y="128402"/>
                  </a:lnTo>
                  <a:lnTo>
                    <a:pt x="534294" y="131129"/>
                  </a:lnTo>
                  <a:lnTo>
                    <a:pt x="537171" y="131856"/>
                  </a:lnTo>
                  <a:lnTo>
                    <a:pt x="540147" y="131283"/>
                  </a:lnTo>
                  <a:lnTo>
                    <a:pt x="552529" y="125580"/>
                  </a:lnTo>
                  <a:lnTo>
                    <a:pt x="564820" y="121495"/>
                  </a:lnTo>
                  <a:lnTo>
                    <a:pt x="575940" y="117477"/>
                  </a:lnTo>
                  <a:lnTo>
                    <a:pt x="606591" y="109628"/>
                  </a:lnTo>
                  <a:lnTo>
                    <a:pt x="648295" y="85629"/>
                  </a:lnTo>
                  <a:lnTo>
                    <a:pt x="693107" y="59932"/>
                  </a:lnTo>
                  <a:lnTo>
                    <a:pt x="700689" y="57306"/>
                  </a:lnTo>
                  <a:lnTo>
                    <a:pt x="710907" y="50937"/>
                  </a:lnTo>
                  <a:lnTo>
                    <a:pt x="720639" y="48579"/>
                  </a:lnTo>
                  <a:lnTo>
                    <a:pt x="738316" y="47597"/>
                  </a:lnTo>
                  <a:lnTo>
                    <a:pt x="739861" y="48652"/>
                  </a:lnTo>
                  <a:lnTo>
                    <a:pt x="740890" y="50413"/>
                  </a:lnTo>
                  <a:lnTo>
                    <a:pt x="742544" y="55788"/>
                  </a:lnTo>
                  <a:lnTo>
                    <a:pt x="749416" y="64454"/>
                  </a:lnTo>
                  <a:lnTo>
                    <a:pt x="752072" y="74410"/>
                  </a:lnTo>
                  <a:lnTo>
                    <a:pt x="752472" y="107947"/>
                  </a:lnTo>
                  <a:lnTo>
                    <a:pt x="749652" y="114277"/>
                  </a:lnTo>
                  <a:lnTo>
                    <a:pt x="747418" y="117446"/>
                  </a:lnTo>
                  <a:lnTo>
                    <a:pt x="743342" y="139631"/>
                  </a:lnTo>
                  <a:lnTo>
                    <a:pt x="742950" y="187128"/>
                  </a:lnTo>
                  <a:lnTo>
                    <a:pt x="742950" y="188980"/>
                  </a:lnTo>
                  <a:lnTo>
                    <a:pt x="744008" y="189473"/>
                  </a:lnTo>
                  <a:lnTo>
                    <a:pt x="756207" y="190331"/>
                  </a:lnTo>
                  <a:lnTo>
                    <a:pt x="758138" y="189316"/>
                  </a:lnTo>
                  <a:lnTo>
                    <a:pt x="759425" y="187581"/>
                  </a:lnTo>
                  <a:lnTo>
                    <a:pt x="760283" y="185366"/>
                  </a:lnTo>
                  <a:lnTo>
                    <a:pt x="771604" y="177192"/>
                  </a:lnTo>
                  <a:lnTo>
                    <a:pt x="808251" y="158304"/>
                  </a:lnTo>
                  <a:lnTo>
                    <a:pt x="817128" y="149358"/>
                  </a:lnTo>
                  <a:lnTo>
                    <a:pt x="831450" y="131425"/>
                  </a:lnTo>
                  <a:lnTo>
                    <a:pt x="855212" y="111608"/>
                  </a:lnTo>
                  <a:lnTo>
                    <a:pt x="892512" y="66689"/>
                  </a:lnTo>
                  <a:lnTo>
                    <a:pt x="895147" y="60309"/>
                  </a:lnTo>
                  <a:lnTo>
                    <a:pt x="913969" y="38502"/>
                  </a:lnTo>
                  <a:lnTo>
                    <a:pt x="914397" y="60731"/>
                  </a:lnTo>
                  <a:lnTo>
                    <a:pt x="911577" y="66833"/>
                  </a:lnTo>
                  <a:lnTo>
                    <a:pt x="907853" y="73074"/>
                  </a:lnTo>
                  <a:lnTo>
                    <a:pt x="905463" y="85703"/>
                  </a:lnTo>
                  <a:lnTo>
                    <a:pt x="904078" y="93102"/>
                  </a:lnTo>
                  <a:lnTo>
                    <a:pt x="897387" y="115099"/>
                  </a:lnTo>
                  <a:lnTo>
                    <a:pt x="892707" y="144896"/>
                  </a:lnTo>
                  <a:lnTo>
                    <a:pt x="887864" y="162496"/>
                  </a:lnTo>
                  <a:lnTo>
                    <a:pt x="883607" y="181117"/>
                  </a:lnTo>
                  <a:lnTo>
                    <a:pt x="878465" y="200039"/>
                  </a:lnTo>
                  <a:lnTo>
                    <a:pt x="873668" y="238091"/>
                  </a:lnTo>
                  <a:lnTo>
                    <a:pt x="868817" y="257138"/>
                  </a:lnTo>
                  <a:lnTo>
                    <a:pt x="864558" y="276186"/>
                  </a:lnTo>
                  <a:lnTo>
                    <a:pt x="860498" y="289944"/>
                  </a:lnTo>
                  <a:lnTo>
                    <a:pt x="850990" y="334570"/>
                  </a:lnTo>
                  <a:lnTo>
                    <a:pt x="839651" y="378144"/>
                  </a:lnTo>
                  <a:lnTo>
                    <a:pt x="836023" y="387823"/>
                  </a:lnTo>
                  <a:lnTo>
                    <a:pt x="831941" y="396711"/>
                  </a:lnTo>
                  <a:lnTo>
                    <a:pt x="827702" y="426001"/>
                  </a:lnTo>
                  <a:lnTo>
                    <a:pt x="819545" y="437577"/>
                  </a:lnTo>
                  <a:lnTo>
                    <a:pt x="819151" y="392448"/>
                  </a:lnTo>
                  <a:lnTo>
                    <a:pt x="820209" y="382892"/>
                  </a:lnTo>
                  <a:lnTo>
                    <a:pt x="827792" y="340273"/>
                  </a:lnTo>
                  <a:lnTo>
                    <a:pt x="828597" y="295092"/>
                  </a:lnTo>
                  <a:lnTo>
                    <a:pt x="828668" y="247681"/>
                  </a:lnTo>
                  <a:lnTo>
                    <a:pt x="829733" y="206621"/>
                  </a:lnTo>
                  <a:lnTo>
                    <a:pt x="840434" y="159080"/>
                  </a:lnTo>
                  <a:lnTo>
                    <a:pt x="852355" y="116505"/>
                  </a:lnTo>
                  <a:lnTo>
                    <a:pt x="866967" y="88386"/>
                  </a:lnTo>
                  <a:lnTo>
                    <a:pt x="872152" y="80536"/>
                  </a:lnTo>
                  <a:lnTo>
                    <a:pt x="878303" y="66873"/>
                  </a:lnTo>
                  <a:lnTo>
                    <a:pt x="884598" y="60391"/>
                  </a:lnTo>
                  <a:lnTo>
                    <a:pt x="913864" y="40889"/>
                  </a:lnTo>
                  <a:lnTo>
                    <a:pt x="930204" y="38433"/>
                  </a:lnTo>
                  <a:lnTo>
                    <a:pt x="955672" y="38075"/>
                  </a:lnTo>
                  <a:lnTo>
                    <a:pt x="962024" y="40890"/>
                  </a:lnTo>
                  <a:lnTo>
                    <a:pt x="984250" y="60451"/>
                  </a:lnTo>
                  <a:lnTo>
                    <a:pt x="987778" y="66709"/>
                  </a:lnTo>
                  <a:lnTo>
                    <a:pt x="990404" y="73019"/>
                  </a:lnTo>
                  <a:lnTo>
                    <a:pt x="996775" y="82521"/>
                  </a:lnTo>
                  <a:lnTo>
                    <a:pt x="1000190" y="92039"/>
                  </a:lnTo>
                  <a:lnTo>
                    <a:pt x="1006377" y="101562"/>
                  </a:lnTo>
                  <a:lnTo>
                    <a:pt x="1008680" y="111086"/>
                  </a:lnTo>
                  <a:lnTo>
                    <a:pt x="1009522" y="126961"/>
                  </a:lnTo>
                  <a:lnTo>
                    <a:pt x="1006771" y="133311"/>
                  </a:lnTo>
                  <a:lnTo>
                    <a:pt x="1003078" y="139661"/>
                  </a:lnTo>
                  <a:lnTo>
                    <a:pt x="1000514" y="150479"/>
                  </a:lnTo>
                  <a:lnTo>
                    <a:pt x="991002" y="161445"/>
                  </a:lnTo>
                  <a:lnTo>
                    <a:pt x="985662" y="161755"/>
                  </a:lnTo>
                  <a:lnTo>
                    <a:pt x="984134" y="160740"/>
                  </a:lnTo>
                  <a:lnTo>
                    <a:pt x="983114" y="159006"/>
                  </a:lnTo>
                  <a:lnTo>
                    <a:pt x="981343" y="152178"/>
                  </a:lnTo>
                  <a:lnTo>
                    <a:pt x="981194" y="147693"/>
                  </a:lnTo>
                  <a:lnTo>
                    <a:pt x="983950" y="142173"/>
                  </a:lnTo>
                  <a:lnTo>
                    <a:pt x="987644" y="136191"/>
                  </a:lnTo>
                  <a:lnTo>
                    <a:pt x="990783" y="126874"/>
                  </a:lnTo>
                  <a:lnTo>
                    <a:pt x="1017146" y="91838"/>
                  </a:lnTo>
                  <a:lnTo>
                    <a:pt x="1063541" y="60364"/>
                  </a:lnTo>
                  <a:lnTo>
                    <a:pt x="1083638" y="50423"/>
                  </a:lnTo>
                  <a:lnTo>
                    <a:pt x="1126126" y="38723"/>
                  </a:lnTo>
                  <a:lnTo>
                    <a:pt x="1171518" y="38066"/>
                  </a:lnTo>
                  <a:lnTo>
                    <a:pt x="1198385" y="38061"/>
                  </a:lnTo>
                  <a:lnTo>
                    <a:pt x="1198973" y="39119"/>
                  </a:lnTo>
                  <a:lnTo>
                    <a:pt x="1199627" y="43118"/>
                  </a:lnTo>
                  <a:lnTo>
                    <a:pt x="1200860" y="43549"/>
                  </a:lnTo>
                  <a:lnTo>
                    <a:pt x="1209651" y="38077"/>
                  </a:lnTo>
                  <a:lnTo>
                    <a:pt x="1209664" y="38068"/>
                  </a:lnTo>
                  <a:lnTo>
                    <a:pt x="1204615" y="38063"/>
                  </a:lnTo>
                  <a:lnTo>
                    <a:pt x="1203127" y="37004"/>
                  </a:lnTo>
                  <a:lnTo>
                    <a:pt x="1202134" y="35240"/>
                  </a:lnTo>
                  <a:lnTo>
                    <a:pt x="1200541" y="29860"/>
                  </a:lnTo>
                  <a:lnTo>
                    <a:pt x="1197501" y="29125"/>
                  </a:lnTo>
                  <a:lnTo>
                    <a:pt x="1195210" y="28929"/>
                  </a:lnTo>
                  <a:lnTo>
                    <a:pt x="1189841" y="25888"/>
                  </a:lnTo>
                  <a:lnTo>
                    <a:pt x="1182826" y="20369"/>
                  </a:lnTo>
                  <a:lnTo>
                    <a:pt x="1173837" y="19279"/>
                  </a:lnTo>
                  <a:lnTo>
                    <a:pt x="1158755" y="19046"/>
                  </a:lnTo>
                  <a:lnTo>
                    <a:pt x="1152472" y="21849"/>
                  </a:lnTo>
                  <a:lnTo>
                    <a:pt x="1146151" y="25564"/>
                  </a:lnTo>
                  <a:lnTo>
                    <a:pt x="1136643" y="28714"/>
                  </a:lnTo>
                  <a:lnTo>
                    <a:pt x="1127123" y="34821"/>
                  </a:lnTo>
                  <a:lnTo>
                    <a:pt x="1117600" y="38159"/>
                  </a:lnTo>
                  <a:lnTo>
                    <a:pt x="1073150" y="79347"/>
                  </a:lnTo>
                  <a:lnTo>
                    <a:pt x="1069622" y="88513"/>
                  </a:lnTo>
                  <a:lnTo>
                    <a:pt x="1066996" y="98584"/>
                  </a:lnTo>
                  <a:lnTo>
                    <a:pt x="1056687" y="113673"/>
                  </a:lnTo>
                  <a:lnTo>
                    <a:pt x="1051721" y="120349"/>
                  </a:lnTo>
                  <a:lnTo>
                    <a:pt x="1048927" y="130058"/>
                  </a:lnTo>
                  <a:lnTo>
                    <a:pt x="1047795" y="150477"/>
                  </a:lnTo>
                  <a:lnTo>
                    <a:pt x="1052820" y="156859"/>
                  </a:lnTo>
                  <a:lnTo>
                    <a:pt x="1058117" y="159652"/>
                  </a:lnTo>
                  <a:lnTo>
                    <a:pt x="1061011" y="160396"/>
                  </a:lnTo>
                  <a:lnTo>
                    <a:pt x="1062941" y="159835"/>
                  </a:lnTo>
                  <a:lnTo>
                    <a:pt x="1064228" y="158402"/>
                  </a:lnTo>
                  <a:lnTo>
                    <a:pt x="1065085" y="156388"/>
                  </a:lnTo>
                  <a:lnTo>
                    <a:pt x="1066715" y="155046"/>
                  </a:lnTo>
                  <a:lnTo>
                    <a:pt x="1104365" y="140649"/>
                  </a:lnTo>
                  <a:lnTo>
                    <a:pt x="1111012" y="134456"/>
                  </a:lnTo>
                  <a:lnTo>
                    <a:pt x="1121763" y="120127"/>
                  </a:lnTo>
                  <a:lnTo>
                    <a:pt x="1168322" y="79357"/>
                  </a:lnTo>
                  <a:lnTo>
                    <a:pt x="1176844" y="69817"/>
                  </a:lnTo>
                  <a:lnTo>
                    <a:pt x="1183081" y="57112"/>
                  </a:lnTo>
                  <a:lnTo>
                    <a:pt x="1190622" y="47590"/>
                  </a:lnTo>
                  <a:lnTo>
                    <a:pt x="1190625" y="55787"/>
                  </a:lnTo>
                  <a:lnTo>
                    <a:pt x="1184080" y="64454"/>
                  </a:lnTo>
                  <a:lnTo>
                    <a:pt x="1180924" y="73280"/>
                  </a:lnTo>
                  <a:lnTo>
                    <a:pt x="1174816" y="83656"/>
                  </a:lnTo>
                  <a:lnTo>
                    <a:pt x="1171477" y="98608"/>
                  </a:lnTo>
                  <a:lnTo>
                    <a:pt x="1164226" y="113678"/>
                  </a:lnTo>
                  <a:lnTo>
                    <a:pt x="1162053" y="150871"/>
                  </a:lnTo>
                  <a:lnTo>
                    <a:pt x="1170251" y="160431"/>
                  </a:lnTo>
                  <a:lnTo>
                    <a:pt x="1171751" y="159858"/>
                  </a:lnTo>
                  <a:lnTo>
                    <a:pt x="1178918" y="155052"/>
                  </a:lnTo>
                  <a:lnTo>
                    <a:pt x="1187744" y="152100"/>
                  </a:lnTo>
                  <a:lnTo>
                    <a:pt x="1197063" y="146052"/>
                  </a:lnTo>
                  <a:lnTo>
                    <a:pt x="1206526" y="142731"/>
                  </a:lnTo>
                  <a:lnTo>
                    <a:pt x="1216032" y="136572"/>
                  </a:lnTo>
                  <a:lnTo>
                    <a:pt x="1225552" y="133219"/>
                  </a:lnTo>
                  <a:lnTo>
                    <a:pt x="1247775" y="116892"/>
                  </a:lnTo>
                  <a:lnTo>
                    <a:pt x="1250950" y="116015"/>
                  </a:lnTo>
                  <a:lnTo>
                    <a:pt x="1253067" y="114372"/>
                  </a:lnTo>
                  <a:lnTo>
                    <a:pt x="1257251" y="104866"/>
                  </a:lnTo>
                  <a:lnTo>
                    <a:pt x="1257300" y="149455"/>
                  </a:lnTo>
                  <a:lnTo>
                    <a:pt x="1257300" y="170971"/>
                  </a:lnTo>
                  <a:lnTo>
                    <a:pt x="1271489" y="171400"/>
                  </a:lnTo>
                  <a:lnTo>
                    <a:pt x="1277011" y="168584"/>
                  </a:lnTo>
                  <a:lnTo>
                    <a:pt x="1282994" y="164863"/>
                  </a:lnTo>
                  <a:lnTo>
                    <a:pt x="1292313" y="161710"/>
                  </a:lnTo>
                  <a:lnTo>
                    <a:pt x="1336872" y="127993"/>
                  </a:lnTo>
                  <a:lnTo>
                    <a:pt x="1348493" y="123974"/>
                  </a:lnTo>
                  <a:lnTo>
                    <a:pt x="1395940" y="80387"/>
                  </a:lnTo>
                  <a:lnTo>
                    <a:pt x="1398292" y="78040"/>
                  </a:lnTo>
                  <a:lnTo>
                    <a:pt x="1399339" y="74174"/>
                  </a:lnTo>
                  <a:lnTo>
                    <a:pt x="1399617" y="71661"/>
                  </a:lnTo>
                  <a:lnTo>
                    <a:pt x="1402749" y="66047"/>
                  </a:lnTo>
                  <a:lnTo>
                    <a:pt x="1406611" y="60024"/>
                  </a:lnTo>
                  <a:lnTo>
                    <a:pt x="1408785" y="50683"/>
                  </a:lnTo>
                  <a:lnTo>
                    <a:pt x="1409699" y="20466"/>
                  </a:lnTo>
                  <a:lnTo>
                    <a:pt x="1408641" y="19981"/>
                  </a:lnTo>
                  <a:lnTo>
                    <a:pt x="1400568" y="19049"/>
                  </a:lnTo>
                  <a:lnTo>
                    <a:pt x="1400291" y="24079"/>
                  </a:lnTo>
                  <a:lnTo>
                    <a:pt x="1399194" y="25564"/>
                  </a:lnTo>
                  <a:lnTo>
                    <a:pt x="1395153" y="27215"/>
                  </a:lnTo>
                  <a:lnTo>
                    <a:pt x="1393651" y="28714"/>
                  </a:lnTo>
                  <a:lnTo>
                    <a:pt x="1388421" y="38723"/>
                  </a:lnTo>
                  <a:lnTo>
                    <a:pt x="1374864" y="54844"/>
                  </a:lnTo>
                  <a:lnTo>
                    <a:pt x="1372567" y="63730"/>
                  </a:lnTo>
                  <a:lnTo>
                    <a:pt x="1372030" y="69931"/>
                  </a:lnTo>
                  <a:lnTo>
                    <a:pt x="1368968" y="76214"/>
                  </a:lnTo>
                  <a:lnTo>
                    <a:pt x="1365139" y="82535"/>
                  </a:lnTo>
                  <a:lnTo>
                    <a:pt x="1362680" y="95216"/>
                  </a:lnTo>
                  <a:lnTo>
                    <a:pt x="1362195" y="107912"/>
                  </a:lnTo>
                  <a:lnTo>
                    <a:pt x="1359306" y="114261"/>
                  </a:lnTo>
                  <a:lnTo>
                    <a:pt x="1355553" y="120611"/>
                  </a:lnTo>
                  <a:lnTo>
                    <a:pt x="1352945" y="131429"/>
                  </a:lnTo>
                  <a:lnTo>
                    <a:pt x="1360141" y="143425"/>
                  </a:lnTo>
                  <a:lnTo>
                    <a:pt x="1362042" y="166395"/>
                  </a:lnTo>
                  <a:lnTo>
                    <a:pt x="1363111" y="168067"/>
                  </a:lnTo>
                  <a:lnTo>
                    <a:pt x="1364883" y="169182"/>
                  </a:lnTo>
                  <a:lnTo>
                    <a:pt x="1370273" y="170971"/>
                  </a:lnTo>
                  <a:lnTo>
                    <a:pt x="1371010" y="174038"/>
                  </a:lnTo>
                  <a:lnTo>
                    <a:pt x="1371207" y="176337"/>
                  </a:lnTo>
                  <a:lnTo>
                    <a:pt x="1372396" y="177870"/>
                  </a:lnTo>
                  <a:lnTo>
                    <a:pt x="1379766" y="180532"/>
                  </a:lnTo>
                  <a:lnTo>
                    <a:pt x="1390746" y="171211"/>
                  </a:lnTo>
                  <a:lnTo>
                    <a:pt x="1407492" y="153507"/>
                  </a:lnTo>
                  <a:lnTo>
                    <a:pt x="1443574" y="106922"/>
                  </a:lnTo>
                  <a:lnTo>
                    <a:pt x="1449787" y="87685"/>
                  </a:lnTo>
                  <a:lnTo>
                    <a:pt x="1453976" y="80225"/>
                  </a:lnTo>
                  <a:lnTo>
                    <a:pt x="1457391" y="70074"/>
                  </a:lnTo>
                  <a:lnTo>
                    <a:pt x="1463577" y="60364"/>
                  </a:lnTo>
                  <a:lnTo>
                    <a:pt x="1465395" y="53970"/>
                  </a:lnTo>
                  <a:lnTo>
                    <a:pt x="1466938" y="51842"/>
                  </a:lnTo>
                  <a:lnTo>
                    <a:pt x="1469026" y="50423"/>
                  </a:lnTo>
                  <a:lnTo>
                    <a:pt x="1471475" y="49478"/>
                  </a:lnTo>
                  <a:lnTo>
                    <a:pt x="1473109" y="47789"/>
                  </a:lnTo>
                  <a:lnTo>
                    <a:pt x="1476248" y="38502"/>
                  </a:lnTo>
                  <a:lnTo>
                    <a:pt x="1476374" y="28656"/>
                  </a:lnTo>
                  <a:lnTo>
                    <a:pt x="1476375" y="52216"/>
                  </a:lnTo>
                  <a:lnTo>
                    <a:pt x="1473553" y="57758"/>
                  </a:lnTo>
                  <a:lnTo>
                    <a:pt x="1469830" y="63749"/>
                  </a:lnTo>
                  <a:lnTo>
                    <a:pt x="1467243" y="74317"/>
                  </a:lnTo>
                  <a:lnTo>
                    <a:pt x="1466851" y="120618"/>
                  </a:lnTo>
                  <a:lnTo>
                    <a:pt x="1466850" y="155536"/>
                  </a:lnTo>
                  <a:lnTo>
                    <a:pt x="1467908" y="157653"/>
                  </a:lnTo>
                  <a:lnTo>
                    <a:pt x="1469672" y="159064"/>
                  </a:lnTo>
                  <a:lnTo>
                    <a:pt x="1471906" y="160004"/>
                  </a:lnTo>
                  <a:lnTo>
                    <a:pt x="1473395" y="161690"/>
                  </a:lnTo>
                  <a:lnTo>
                    <a:pt x="1475982" y="169922"/>
                  </a:lnTo>
                  <a:lnTo>
                    <a:pt x="1484541" y="179481"/>
                  </a:lnTo>
                  <a:lnTo>
                    <a:pt x="1493982" y="180808"/>
                  </a:lnTo>
                  <a:lnTo>
                    <a:pt x="1500053" y="180898"/>
                  </a:lnTo>
                  <a:lnTo>
                    <a:pt x="1501686" y="179852"/>
                  </a:lnTo>
                  <a:lnTo>
                    <a:pt x="1502774" y="178097"/>
                  </a:lnTo>
                  <a:lnTo>
                    <a:pt x="1503499" y="175868"/>
                  </a:lnTo>
                  <a:lnTo>
                    <a:pt x="1505041" y="174383"/>
                  </a:lnTo>
                  <a:lnTo>
                    <a:pt x="1509576" y="172732"/>
                  </a:lnTo>
                  <a:lnTo>
                    <a:pt x="1521112" y="170614"/>
                  </a:lnTo>
                  <a:lnTo>
                    <a:pt x="1530435" y="164942"/>
                  </a:lnTo>
                  <a:lnTo>
                    <a:pt x="1536737" y="163244"/>
                  </a:lnTo>
                  <a:lnTo>
                    <a:pt x="1538842" y="161733"/>
                  </a:lnTo>
                  <a:lnTo>
                    <a:pt x="1540245" y="159668"/>
                  </a:lnTo>
                  <a:lnTo>
                    <a:pt x="1541180" y="157232"/>
                  </a:lnTo>
                  <a:lnTo>
                    <a:pt x="1542862" y="155608"/>
                  </a:lnTo>
                  <a:lnTo>
                    <a:pt x="1547552" y="153805"/>
                  </a:lnTo>
                  <a:lnTo>
                    <a:pt x="1549226" y="152265"/>
                  </a:lnTo>
                  <a:lnTo>
                    <a:pt x="1552444" y="143266"/>
                  </a:lnTo>
                  <a:lnTo>
                    <a:pt x="1562066" y="142837"/>
                  </a:lnTo>
                  <a:lnTo>
                    <a:pt x="1553896" y="151037"/>
                  </a:lnTo>
                  <a:lnTo>
                    <a:pt x="1552609" y="161460"/>
                  </a:lnTo>
                  <a:lnTo>
                    <a:pt x="1543443" y="171008"/>
                  </a:lnTo>
                  <a:lnTo>
                    <a:pt x="1543053" y="180817"/>
                  </a:lnTo>
                  <a:lnTo>
                    <a:pt x="1557515" y="180936"/>
                  </a:lnTo>
                  <a:lnTo>
                    <a:pt x="1559044" y="179878"/>
                  </a:lnTo>
                  <a:lnTo>
                    <a:pt x="1560062" y="178113"/>
                  </a:lnTo>
                  <a:lnTo>
                    <a:pt x="1560741" y="175879"/>
                  </a:lnTo>
                  <a:lnTo>
                    <a:pt x="1562253" y="174390"/>
                  </a:lnTo>
                  <a:lnTo>
                    <a:pt x="1570182" y="171804"/>
                  </a:lnTo>
                  <a:lnTo>
                    <a:pt x="1579699" y="171445"/>
                  </a:lnTo>
                  <a:lnTo>
                    <a:pt x="1590245" y="162279"/>
                  </a:lnTo>
                  <a:lnTo>
                    <a:pt x="1595604" y="162003"/>
                  </a:lnTo>
                  <a:lnTo>
                    <a:pt x="1600980" y="159116"/>
                  </a:lnTo>
                  <a:lnTo>
                    <a:pt x="1627014" y="135062"/>
                  </a:lnTo>
                  <a:lnTo>
                    <a:pt x="1653196" y="97510"/>
                  </a:lnTo>
                  <a:lnTo>
                    <a:pt x="1659351" y="78183"/>
                  </a:lnTo>
                  <a:lnTo>
                    <a:pt x="1663531" y="70710"/>
                  </a:lnTo>
                  <a:lnTo>
                    <a:pt x="1675753" y="29140"/>
                  </a:lnTo>
                  <a:lnTo>
                    <a:pt x="1675968" y="25764"/>
                  </a:lnTo>
                  <a:lnTo>
                    <a:pt x="1679030" y="19190"/>
                  </a:lnTo>
                  <a:lnTo>
                    <a:pt x="1684563" y="11403"/>
                  </a:lnTo>
                  <a:lnTo>
                    <a:pt x="1685914" y="92"/>
                  </a:lnTo>
                  <a:lnTo>
                    <a:pt x="1680865" y="0"/>
                  </a:lnTo>
                  <a:lnTo>
                    <a:pt x="1679377" y="1045"/>
                  </a:lnTo>
                  <a:lnTo>
                    <a:pt x="1678384" y="2800"/>
                  </a:lnTo>
                  <a:lnTo>
                    <a:pt x="1676791" y="13222"/>
                  </a:lnTo>
                  <a:lnTo>
                    <a:pt x="1675419" y="26530"/>
                  </a:lnTo>
                  <a:lnTo>
                    <a:pt x="1668876" y="48444"/>
                  </a:lnTo>
                  <a:lnTo>
                    <a:pt x="1666909" y="93767"/>
                  </a:lnTo>
                  <a:lnTo>
                    <a:pt x="1666876" y="138698"/>
                  </a:lnTo>
                  <a:lnTo>
                    <a:pt x="1666875" y="150352"/>
                  </a:lnTo>
                  <a:lnTo>
                    <a:pt x="1671931" y="156822"/>
                  </a:lnTo>
                  <a:lnTo>
                    <a:pt x="1677236" y="159635"/>
                  </a:lnTo>
                  <a:lnTo>
                    <a:pt x="1687985" y="161689"/>
                  </a:lnTo>
                  <a:lnTo>
                    <a:pt x="1690473" y="161754"/>
                  </a:lnTo>
                  <a:lnTo>
                    <a:pt x="1696060" y="159005"/>
                  </a:lnTo>
                  <a:lnTo>
                    <a:pt x="1702071" y="155314"/>
                  </a:lnTo>
                  <a:lnTo>
                    <a:pt x="1711406" y="152178"/>
                  </a:lnTo>
                  <a:lnTo>
                    <a:pt x="1736727" y="130005"/>
                  </a:lnTo>
                  <a:lnTo>
                    <a:pt x="1768475" y="82574"/>
                  </a:lnTo>
                  <a:lnTo>
                    <a:pt x="1776942" y="70771"/>
                  </a:lnTo>
                  <a:lnTo>
                    <a:pt x="1783162" y="57301"/>
                  </a:lnTo>
                  <a:lnTo>
                    <a:pt x="1787350" y="50845"/>
                  </a:lnTo>
                  <a:lnTo>
                    <a:pt x="1790766" y="41261"/>
                  </a:lnTo>
                  <a:lnTo>
                    <a:pt x="1796952" y="31718"/>
                  </a:lnTo>
                  <a:lnTo>
                    <a:pt x="1800214" y="19060"/>
                  </a:lnTo>
                  <a:lnTo>
                    <a:pt x="1792023" y="27217"/>
                  </a:lnTo>
                  <a:lnTo>
                    <a:pt x="1789903" y="35879"/>
                  </a:lnTo>
                  <a:lnTo>
                    <a:pt x="1784231" y="44705"/>
                  </a:lnTo>
                  <a:lnTo>
                    <a:pt x="1782081" y="55081"/>
                  </a:lnTo>
                  <a:lnTo>
                    <a:pt x="1780196" y="82694"/>
                  </a:lnTo>
                  <a:lnTo>
                    <a:pt x="1772539" y="110126"/>
                  </a:lnTo>
                  <a:lnTo>
                    <a:pt x="1771767" y="126835"/>
                  </a:lnTo>
                  <a:lnTo>
                    <a:pt x="1774524" y="133255"/>
                  </a:lnTo>
                  <a:lnTo>
                    <a:pt x="1778219" y="139636"/>
                  </a:lnTo>
                  <a:lnTo>
                    <a:pt x="1780785" y="150476"/>
                  </a:lnTo>
                  <a:lnTo>
                    <a:pt x="1786116" y="156859"/>
                  </a:lnTo>
                  <a:lnTo>
                    <a:pt x="1791485" y="159652"/>
                  </a:lnTo>
                  <a:lnTo>
                    <a:pt x="1807737" y="161592"/>
                  </a:lnTo>
                  <a:lnTo>
                    <a:pt x="1818028" y="161755"/>
                  </a:lnTo>
                  <a:lnTo>
                    <a:pt x="1826834" y="159006"/>
                  </a:lnTo>
                  <a:lnTo>
                    <a:pt x="1845474" y="146690"/>
                  </a:lnTo>
                  <a:lnTo>
                    <a:pt x="1864863" y="140775"/>
                  </a:lnTo>
                  <a:lnTo>
                    <a:pt x="1885771" y="126427"/>
                  </a:lnTo>
                  <a:lnTo>
                    <a:pt x="1892220" y="123901"/>
                  </a:lnTo>
                  <a:lnTo>
                    <a:pt x="1901801" y="117588"/>
                  </a:lnTo>
                  <a:lnTo>
                    <a:pt x="1911343" y="114189"/>
                  </a:lnTo>
                  <a:lnTo>
                    <a:pt x="1923492" y="105167"/>
                  </a:lnTo>
                  <a:lnTo>
                    <a:pt x="1924050" y="141360"/>
                  </a:lnTo>
                  <a:lnTo>
                    <a:pt x="1933182" y="151930"/>
                  </a:lnTo>
                  <a:lnTo>
                    <a:pt x="1941741" y="152323"/>
                  </a:lnTo>
                  <a:lnTo>
                    <a:pt x="1950435" y="145808"/>
                  </a:lnTo>
                  <a:lnTo>
                    <a:pt x="1959267" y="142658"/>
                  </a:lnTo>
                  <a:lnTo>
                    <a:pt x="1993902" y="111048"/>
                  </a:lnTo>
                  <a:lnTo>
                    <a:pt x="2005542" y="91833"/>
                  </a:lnTo>
                  <a:lnTo>
                    <a:pt x="2009579" y="80217"/>
                  </a:lnTo>
                  <a:lnTo>
                    <a:pt x="2015950" y="69013"/>
                  </a:lnTo>
                  <a:lnTo>
                    <a:pt x="2019262" y="25480"/>
                  </a:lnTo>
                  <a:lnTo>
                    <a:pt x="2018216" y="23324"/>
                  </a:lnTo>
                  <a:lnTo>
                    <a:pt x="2016461" y="21886"/>
                  </a:lnTo>
                  <a:lnTo>
                    <a:pt x="2014231" y="20928"/>
                  </a:lnTo>
                  <a:lnTo>
                    <a:pt x="2012746" y="19230"/>
                  </a:lnTo>
                  <a:lnTo>
                    <a:pt x="2011095" y="14523"/>
                  </a:lnTo>
                  <a:lnTo>
                    <a:pt x="2009597" y="12844"/>
                  </a:lnTo>
                  <a:lnTo>
                    <a:pt x="2005109" y="10979"/>
                  </a:lnTo>
                  <a:lnTo>
                    <a:pt x="1977986" y="9525"/>
                  </a:lnTo>
                  <a:lnTo>
                    <a:pt x="1935259" y="23676"/>
                  </a:lnTo>
                  <a:lnTo>
                    <a:pt x="1915165" y="38257"/>
                  </a:lnTo>
                  <a:lnTo>
                    <a:pt x="1892337" y="60297"/>
                  </a:lnTo>
                  <a:lnTo>
                    <a:pt x="1888789" y="66641"/>
                  </a:lnTo>
                  <a:lnTo>
                    <a:pt x="1886153" y="72988"/>
                  </a:lnTo>
                  <a:lnTo>
                    <a:pt x="1881454" y="79337"/>
                  </a:lnTo>
                  <a:lnTo>
                    <a:pt x="1880836" y="81453"/>
                  </a:lnTo>
                  <a:lnTo>
                    <a:pt x="1881483" y="82864"/>
                  </a:lnTo>
                  <a:lnTo>
                    <a:pt x="1882973" y="83805"/>
                  </a:lnTo>
                  <a:lnTo>
                    <a:pt x="1883965" y="85490"/>
                  </a:lnTo>
                  <a:lnTo>
                    <a:pt x="1885689" y="93722"/>
                  </a:lnTo>
                  <a:lnTo>
                    <a:pt x="1886834" y="94218"/>
                  </a:lnTo>
                  <a:lnTo>
                    <a:pt x="1917747" y="95200"/>
                  </a:lnTo>
                  <a:lnTo>
                    <a:pt x="1924071" y="92384"/>
                  </a:lnTo>
                  <a:lnTo>
                    <a:pt x="1927239" y="90151"/>
                  </a:lnTo>
                  <a:lnTo>
                    <a:pt x="1950641" y="83452"/>
                  </a:lnTo>
                  <a:lnTo>
                    <a:pt x="1959876" y="77601"/>
                  </a:lnTo>
                  <a:lnTo>
                    <a:pt x="1966533" y="76587"/>
                  </a:lnTo>
                  <a:lnTo>
                    <a:pt x="1968247" y="75387"/>
                  </a:lnTo>
                  <a:lnTo>
                    <a:pt x="1969389" y="73528"/>
                  </a:lnTo>
                  <a:lnTo>
                    <a:pt x="1970150" y="71231"/>
                  </a:lnTo>
                  <a:lnTo>
                    <a:pt x="1971718" y="69699"/>
                  </a:lnTo>
                  <a:lnTo>
                    <a:pt x="1981162" y="66647"/>
                  </a:lnTo>
                  <a:lnTo>
                    <a:pt x="1981189" y="71696"/>
                  </a:lnTo>
                  <a:lnTo>
                    <a:pt x="1980134" y="73184"/>
                  </a:lnTo>
                  <a:lnTo>
                    <a:pt x="1978373" y="74177"/>
                  </a:lnTo>
                  <a:lnTo>
                    <a:pt x="1976140" y="74838"/>
                  </a:lnTo>
                  <a:lnTo>
                    <a:pt x="1974652" y="76337"/>
                  </a:lnTo>
                  <a:lnTo>
                    <a:pt x="1972066" y="84246"/>
                  </a:lnTo>
                  <a:lnTo>
                    <a:pt x="1971678" y="117474"/>
                  </a:lnTo>
                  <a:lnTo>
                    <a:pt x="1974499" y="123803"/>
                  </a:lnTo>
                  <a:lnTo>
                    <a:pt x="1978222" y="130143"/>
                  </a:lnTo>
                  <a:lnTo>
                    <a:pt x="1980809" y="140955"/>
                  </a:lnTo>
                  <a:lnTo>
                    <a:pt x="1981085" y="147335"/>
                  </a:lnTo>
                  <a:lnTo>
                    <a:pt x="1983971" y="152950"/>
                  </a:lnTo>
                  <a:lnTo>
                    <a:pt x="1989391" y="160121"/>
                  </a:lnTo>
                  <a:lnTo>
                    <a:pt x="1992954" y="161102"/>
                  </a:lnTo>
                  <a:lnTo>
                    <a:pt x="2023811" y="161882"/>
                  </a:lnTo>
                  <a:lnTo>
                    <a:pt x="2029418" y="159062"/>
                  </a:lnTo>
                  <a:lnTo>
                    <a:pt x="2035439" y="155340"/>
                  </a:lnTo>
                  <a:lnTo>
                    <a:pt x="2044778" y="152185"/>
                  </a:lnTo>
                  <a:lnTo>
                    <a:pt x="2054247" y="146076"/>
                  </a:lnTo>
                  <a:lnTo>
                    <a:pt x="2063757" y="142738"/>
                  </a:lnTo>
                  <a:lnTo>
                    <a:pt x="2074569" y="134762"/>
                  </a:lnTo>
                  <a:lnTo>
                    <a:pt x="2083683" y="132539"/>
                  </a:lnTo>
                  <a:lnTo>
                    <a:pt x="2092587" y="126850"/>
                  </a:lnTo>
                  <a:lnTo>
                    <a:pt x="2103178" y="124189"/>
                  </a:lnTo>
                  <a:lnTo>
                    <a:pt x="2113064" y="123821"/>
                  </a:lnTo>
                  <a:lnTo>
                    <a:pt x="2113559" y="122751"/>
                  </a:lnTo>
                  <a:lnTo>
                    <a:pt x="2114419" y="115588"/>
                  </a:lnTo>
                  <a:lnTo>
                    <a:pt x="2117314" y="117673"/>
                  </a:lnTo>
                  <a:lnTo>
                    <a:pt x="2124041" y="123754"/>
                  </a:lnTo>
                  <a:lnTo>
                    <a:pt x="2124065" y="128833"/>
                  </a:lnTo>
                  <a:lnTo>
                    <a:pt x="2125127" y="130326"/>
                  </a:lnTo>
                  <a:lnTo>
                    <a:pt x="2126893" y="131321"/>
                  </a:lnTo>
                  <a:lnTo>
                    <a:pt x="2132275" y="132918"/>
                  </a:lnTo>
                  <a:lnTo>
                    <a:pt x="2133011" y="135959"/>
                  </a:lnTo>
                  <a:lnTo>
                    <a:pt x="2133484" y="141478"/>
                  </a:lnTo>
                  <a:lnTo>
                    <a:pt x="2127031" y="150172"/>
                  </a:lnTo>
                  <a:lnTo>
                    <a:pt x="2124951" y="159003"/>
                  </a:lnTo>
                  <a:lnTo>
                    <a:pt x="2124085" y="184506"/>
                  </a:lnTo>
                  <a:lnTo>
                    <a:pt x="2121257" y="190637"/>
                  </a:lnTo>
                  <a:lnTo>
                    <a:pt x="2117531" y="196889"/>
                  </a:lnTo>
                  <a:lnTo>
                    <a:pt x="2115139" y="209526"/>
                  </a:lnTo>
                  <a:lnTo>
                    <a:pt x="2114666" y="222214"/>
                  </a:lnTo>
                  <a:lnTo>
                    <a:pt x="2111779" y="228562"/>
                  </a:lnTo>
                  <a:lnTo>
                    <a:pt x="2108026" y="234911"/>
                  </a:lnTo>
                  <a:lnTo>
                    <a:pt x="2104856" y="244436"/>
                  </a:lnTo>
                  <a:lnTo>
                    <a:pt x="2100364" y="250786"/>
                  </a:lnTo>
                  <a:lnTo>
                    <a:pt x="2094840" y="254314"/>
                  </a:lnTo>
                  <a:lnTo>
                    <a:pt x="2091885" y="255254"/>
                  </a:lnTo>
                  <a:lnTo>
                    <a:pt x="2089915" y="256940"/>
                  </a:lnTo>
                  <a:lnTo>
                    <a:pt x="2086128" y="266220"/>
                  </a:lnTo>
                  <a:lnTo>
                    <a:pt x="2076450" y="2666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1055"/>
            <p:cNvSpPr/>
            <p:nvPr>
              <p:custDataLst>
                <p:tags r:id="rId269"/>
              </p:custDataLst>
            </p:nvPr>
          </p:nvSpPr>
          <p:spPr>
            <a:xfrm>
              <a:off x="7724776" y="3343289"/>
              <a:ext cx="476201" cy="142848"/>
            </a:xfrm>
            <a:custGeom>
              <a:avLst/>
              <a:gdLst/>
              <a:ahLst/>
              <a:cxnLst/>
              <a:rect l="0" t="0" r="0" b="0"/>
              <a:pathLst>
                <a:path w="476201" h="142848">
                  <a:moveTo>
                    <a:pt x="38099" y="28561"/>
                  </a:moveTo>
                  <a:lnTo>
                    <a:pt x="38099" y="28561"/>
                  </a:lnTo>
                  <a:lnTo>
                    <a:pt x="28584" y="19046"/>
                  </a:lnTo>
                  <a:lnTo>
                    <a:pt x="28575" y="27238"/>
                  </a:lnTo>
                  <a:lnTo>
                    <a:pt x="29632" y="27679"/>
                  </a:lnTo>
                  <a:lnTo>
                    <a:pt x="33630" y="28169"/>
                  </a:lnTo>
                  <a:lnTo>
                    <a:pt x="35119" y="29358"/>
                  </a:lnTo>
                  <a:lnTo>
                    <a:pt x="36774" y="33501"/>
                  </a:lnTo>
                  <a:lnTo>
                    <a:pt x="37983" y="50941"/>
                  </a:lnTo>
                  <a:lnTo>
                    <a:pt x="35226" y="57205"/>
                  </a:lnTo>
                  <a:lnTo>
                    <a:pt x="31530" y="63517"/>
                  </a:lnTo>
                  <a:lnTo>
                    <a:pt x="29158" y="76192"/>
                  </a:lnTo>
                  <a:lnTo>
                    <a:pt x="28689" y="88887"/>
                  </a:lnTo>
                  <a:lnTo>
                    <a:pt x="25803" y="95236"/>
                  </a:lnTo>
                  <a:lnTo>
                    <a:pt x="22051" y="101586"/>
                  </a:lnTo>
                  <a:lnTo>
                    <a:pt x="18880" y="111111"/>
                  </a:lnTo>
                  <a:lnTo>
                    <a:pt x="12766" y="120636"/>
                  </a:lnTo>
                  <a:lnTo>
                    <a:pt x="9426" y="130161"/>
                  </a:lnTo>
                  <a:lnTo>
                    <a:pt x="10" y="142847"/>
                  </a:lnTo>
                  <a:lnTo>
                    <a:pt x="0" y="129602"/>
                  </a:lnTo>
                  <a:lnTo>
                    <a:pt x="2821" y="123563"/>
                  </a:lnTo>
                  <a:lnTo>
                    <a:pt x="34957" y="79182"/>
                  </a:lnTo>
                  <a:lnTo>
                    <a:pt x="65382" y="39806"/>
                  </a:lnTo>
                  <a:lnTo>
                    <a:pt x="98309" y="6464"/>
                  </a:lnTo>
                  <a:lnTo>
                    <a:pt x="107545" y="2865"/>
                  </a:lnTo>
                  <a:lnTo>
                    <a:pt x="152347" y="8"/>
                  </a:lnTo>
                  <a:lnTo>
                    <a:pt x="155539" y="0"/>
                  </a:lnTo>
                  <a:lnTo>
                    <a:pt x="161908" y="2815"/>
                  </a:lnTo>
                  <a:lnTo>
                    <a:pt x="169564" y="8188"/>
                  </a:lnTo>
                  <a:lnTo>
                    <a:pt x="177622" y="23400"/>
                  </a:lnTo>
                  <a:lnTo>
                    <a:pt x="180533" y="40999"/>
                  </a:lnTo>
                  <a:lnTo>
                    <a:pt x="180971" y="87560"/>
                  </a:lnTo>
                  <a:lnTo>
                    <a:pt x="180974" y="107819"/>
                  </a:lnTo>
                  <a:lnTo>
                    <a:pt x="178152" y="114234"/>
                  </a:lnTo>
                  <a:lnTo>
                    <a:pt x="171483" y="123762"/>
                  </a:lnTo>
                  <a:lnTo>
                    <a:pt x="176516" y="123797"/>
                  </a:lnTo>
                  <a:lnTo>
                    <a:pt x="178002" y="122743"/>
                  </a:lnTo>
                  <a:lnTo>
                    <a:pt x="178993" y="120982"/>
                  </a:lnTo>
                  <a:lnTo>
                    <a:pt x="179653" y="118750"/>
                  </a:lnTo>
                  <a:lnTo>
                    <a:pt x="191162" y="104513"/>
                  </a:lnTo>
                  <a:lnTo>
                    <a:pt x="200220" y="92340"/>
                  </a:lnTo>
                  <a:lnTo>
                    <a:pt x="219091" y="67243"/>
                  </a:lnTo>
                  <a:lnTo>
                    <a:pt x="222260" y="63874"/>
                  </a:lnTo>
                  <a:lnTo>
                    <a:pt x="225781" y="54486"/>
                  </a:lnTo>
                  <a:lnTo>
                    <a:pt x="228405" y="44316"/>
                  </a:lnTo>
                  <a:lnTo>
                    <a:pt x="238713" y="29164"/>
                  </a:lnTo>
                  <a:lnTo>
                    <a:pt x="250941" y="15980"/>
                  </a:lnTo>
                  <a:lnTo>
                    <a:pt x="257226" y="12386"/>
                  </a:lnTo>
                  <a:lnTo>
                    <a:pt x="266145" y="9679"/>
                  </a:lnTo>
                  <a:lnTo>
                    <a:pt x="274851" y="9525"/>
                  </a:lnTo>
                  <a:lnTo>
                    <a:pt x="275309" y="10579"/>
                  </a:lnTo>
                  <a:lnTo>
                    <a:pt x="276213" y="33109"/>
                  </a:lnTo>
                  <a:lnTo>
                    <a:pt x="267090" y="69479"/>
                  </a:lnTo>
                  <a:lnTo>
                    <a:pt x="266733" y="88855"/>
                  </a:lnTo>
                  <a:lnTo>
                    <a:pt x="265663" y="90982"/>
                  </a:lnTo>
                  <a:lnTo>
                    <a:pt x="263892" y="92400"/>
                  </a:lnTo>
                  <a:lnTo>
                    <a:pt x="261653" y="93345"/>
                  </a:lnTo>
                  <a:lnTo>
                    <a:pt x="260160" y="95034"/>
                  </a:lnTo>
                  <a:lnTo>
                    <a:pt x="258501" y="99733"/>
                  </a:lnTo>
                  <a:lnTo>
                    <a:pt x="259117" y="101408"/>
                  </a:lnTo>
                  <a:lnTo>
                    <a:pt x="260586" y="102526"/>
                  </a:lnTo>
                  <a:lnTo>
                    <a:pt x="262624" y="103271"/>
                  </a:lnTo>
                  <a:lnTo>
                    <a:pt x="263982" y="104826"/>
                  </a:lnTo>
                  <a:lnTo>
                    <a:pt x="265894" y="109954"/>
                  </a:lnTo>
                  <a:lnTo>
                    <a:pt x="266163" y="109282"/>
                  </a:lnTo>
                  <a:lnTo>
                    <a:pt x="266342" y="107775"/>
                  </a:lnTo>
                  <a:lnTo>
                    <a:pt x="267518" y="106770"/>
                  </a:lnTo>
                  <a:lnTo>
                    <a:pt x="274868" y="105026"/>
                  </a:lnTo>
                  <a:lnTo>
                    <a:pt x="320681" y="61360"/>
                  </a:lnTo>
                  <a:lnTo>
                    <a:pt x="327026" y="59013"/>
                  </a:lnTo>
                  <a:lnTo>
                    <a:pt x="329142" y="57329"/>
                  </a:lnTo>
                  <a:lnTo>
                    <a:pt x="333178" y="50961"/>
                  </a:lnTo>
                  <a:lnTo>
                    <a:pt x="337873" y="49100"/>
                  </a:lnTo>
                  <a:lnTo>
                    <a:pt x="339549" y="47546"/>
                  </a:lnTo>
                  <a:lnTo>
                    <a:pt x="342768" y="38517"/>
                  </a:lnTo>
                  <a:lnTo>
                    <a:pt x="342899" y="85728"/>
                  </a:lnTo>
                  <a:lnTo>
                    <a:pt x="342899" y="107937"/>
                  </a:lnTo>
                  <a:lnTo>
                    <a:pt x="345721" y="114286"/>
                  </a:lnTo>
                  <a:lnTo>
                    <a:pt x="351099" y="121929"/>
                  </a:lnTo>
                  <a:lnTo>
                    <a:pt x="352031" y="128310"/>
                  </a:lnTo>
                  <a:lnTo>
                    <a:pt x="353220" y="129985"/>
                  </a:lnTo>
                  <a:lnTo>
                    <a:pt x="355072" y="131102"/>
                  </a:lnTo>
                  <a:lnTo>
                    <a:pt x="362733" y="132674"/>
                  </a:lnTo>
                  <a:lnTo>
                    <a:pt x="374804" y="133205"/>
                  </a:lnTo>
                  <a:lnTo>
                    <a:pt x="381068" y="130456"/>
                  </a:lnTo>
                  <a:lnTo>
                    <a:pt x="387379" y="126764"/>
                  </a:lnTo>
                  <a:lnTo>
                    <a:pt x="412947" y="116466"/>
                  </a:lnTo>
                  <a:lnTo>
                    <a:pt x="441209" y="92023"/>
                  </a:lnTo>
                  <a:lnTo>
                    <a:pt x="472014" y="51047"/>
                  </a:lnTo>
                  <a:lnTo>
                    <a:pt x="474994" y="41338"/>
                  </a:lnTo>
                  <a:lnTo>
                    <a:pt x="476200" y="24065"/>
                  </a:lnTo>
                  <a:lnTo>
                    <a:pt x="473405" y="18449"/>
                  </a:lnTo>
                  <a:lnTo>
                    <a:pt x="462058" y="4978"/>
                  </a:lnTo>
                  <a:lnTo>
                    <a:pt x="456536" y="2204"/>
                  </a:lnTo>
                  <a:lnTo>
                    <a:pt x="444368" y="424"/>
                  </a:lnTo>
                  <a:lnTo>
                    <a:pt x="438091" y="3003"/>
                  </a:lnTo>
                  <a:lnTo>
                    <a:pt x="431773" y="6619"/>
                  </a:lnTo>
                  <a:lnTo>
                    <a:pt x="420977" y="9130"/>
                  </a:lnTo>
                  <a:lnTo>
                    <a:pt x="395515" y="33106"/>
                  </a:lnTo>
                  <a:lnTo>
                    <a:pt x="392742" y="38695"/>
                  </a:lnTo>
                  <a:lnTo>
                    <a:pt x="392002" y="41667"/>
                  </a:lnTo>
                  <a:lnTo>
                    <a:pt x="383179" y="57189"/>
                  </a:lnTo>
                  <a:lnTo>
                    <a:pt x="380999" y="666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8" name="SMARTInkShape-Group272"/>
          <p:cNvGrpSpPr/>
          <p:nvPr/>
        </p:nvGrpSpPr>
        <p:grpSpPr>
          <a:xfrm>
            <a:off x="8458203" y="3152906"/>
            <a:ext cx="1295398" cy="295145"/>
            <a:chOff x="8458203" y="3152906"/>
            <a:chExt cx="1295398" cy="295145"/>
          </a:xfrm>
        </p:grpSpPr>
        <p:sp>
          <p:nvSpPr>
            <p:cNvPr id="221" name="SMARTInkShape-1056"/>
            <p:cNvSpPr/>
            <p:nvPr>
              <p:custDataLst>
                <p:tags r:id="rId261"/>
              </p:custDataLst>
            </p:nvPr>
          </p:nvSpPr>
          <p:spPr>
            <a:xfrm>
              <a:off x="8505825" y="33432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057"/>
            <p:cNvSpPr/>
            <p:nvPr>
              <p:custDataLst>
                <p:tags r:id="rId262"/>
              </p:custDataLst>
            </p:nvPr>
          </p:nvSpPr>
          <p:spPr>
            <a:xfrm>
              <a:off x="8458203" y="3324236"/>
              <a:ext cx="133311" cy="123815"/>
            </a:xfrm>
            <a:custGeom>
              <a:avLst/>
              <a:gdLst/>
              <a:ahLst/>
              <a:cxnLst/>
              <a:rect l="0" t="0" r="0" b="0"/>
              <a:pathLst>
                <a:path w="133311" h="123815">
                  <a:moveTo>
                    <a:pt x="38097" y="28564"/>
                  </a:moveTo>
                  <a:lnTo>
                    <a:pt x="38097" y="28564"/>
                  </a:lnTo>
                  <a:lnTo>
                    <a:pt x="33041" y="33621"/>
                  </a:lnTo>
                  <a:lnTo>
                    <a:pt x="30559" y="38925"/>
                  </a:lnTo>
                  <a:lnTo>
                    <a:pt x="29897" y="41821"/>
                  </a:lnTo>
                  <a:lnTo>
                    <a:pt x="21207" y="57212"/>
                  </a:lnTo>
                  <a:lnTo>
                    <a:pt x="19474" y="69853"/>
                  </a:lnTo>
                  <a:lnTo>
                    <a:pt x="18273" y="71966"/>
                  </a:lnTo>
                  <a:lnTo>
                    <a:pt x="16415" y="73373"/>
                  </a:lnTo>
                  <a:lnTo>
                    <a:pt x="14117" y="74312"/>
                  </a:lnTo>
                  <a:lnTo>
                    <a:pt x="12585" y="75996"/>
                  </a:lnTo>
                  <a:lnTo>
                    <a:pt x="7305" y="86303"/>
                  </a:lnTo>
                  <a:lnTo>
                    <a:pt x="8" y="95225"/>
                  </a:lnTo>
                  <a:lnTo>
                    <a:pt x="0" y="90178"/>
                  </a:lnTo>
                  <a:lnTo>
                    <a:pt x="1057" y="88690"/>
                  </a:lnTo>
                  <a:lnTo>
                    <a:pt x="2821" y="87698"/>
                  </a:lnTo>
                  <a:lnTo>
                    <a:pt x="5054" y="87037"/>
                  </a:lnTo>
                  <a:lnTo>
                    <a:pt x="6544" y="85538"/>
                  </a:lnTo>
                  <a:lnTo>
                    <a:pt x="8198" y="81050"/>
                  </a:lnTo>
                  <a:lnTo>
                    <a:pt x="10320" y="69545"/>
                  </a:lnTo>
                  <a:lnTo>
                    <a:pt x="15991" y="60227"/>
                  </a:lnTo>
                  <a:lnTo>
                    <a:pt x="27213" y="31376"/>
                  </a:lnTo>
                  <a:lnTo>
                    <a:pt x="34850" y="21515"/>
                  </a:lnTo>
                  <a:lnTo>
                    <a:pt x="36654" y="15553"/>
                  </a:lnTo>
                  <a:lnTo>
                    <a:pt x="38192" y="13540"/>
                  </a:lnTo>
                  <a:lnTo>
                    <a:pt x="44358" y="9648"/>
                  </a:lnTo>
                  <a:lnTo>
                    <a:pt x="47192" y="1470"/>
                  </a:lnTo>
                  <a:lnTo>
                    <a:pt x="50254" y="647"/>
                  </a:lnTo>
                  <a:lnTo>
                    <a:pt x="62084" y="0"/>
                  </a:lnTo>
                  <a:lnTo>
                    <a:pt x="63612" y="1055"/>
                  </a:lnTo>
                  <a:lnTo>
                    <a:pt x="64633" y="2816"/>
                  </a:lnTo>
                  <a:lnTo>
                    <a:pt x="66553" y="9122"/>
                  </a:lnTo>
                  <a:lnTo>
                    <a:pt x="82480" y="26375"/>
                  </a:lnTo>
                  <a:lnTo>
                    <a:pt x="85820" y="35206"/>
                  </a:lnTo>
                  <a:lnTo>
                    <a:pt x="90351" y="41394"/>
                  </a:lnTo>
                  <a:lnTo>
                    <a:pt x="95894" y="44849"/>
                  </a:lnTo>
                  <a:lnTo>
                    <a:pt x="98853" y="45771"/>
                  </a:lnTo>
                  <a:lnTo>
                    <a:pt x="100827" y="47444"/>
                  </a:lnTo>
                  <a:lnTo>
                    <a:pt x="112080" y="66840"/>
                  </a:lnTo>
                  <a:lnTo>
                    <a:pt x="112819" y="69956"/>
                  </a:lnTo>
                  <a:lnTo>
                    <a:pt x="114371" y="72034"/>
                  </a:lnTo>
                  <a:lnTo>
                    <a:pt x="116463" y="73419"/>
                  </a:lnTo>
                  <a:lnTo>
                    <a:pt x="118916" y="74342"/>
                  </a:lnTo>
                  <a:lnTo>
                    <a:pt x="120552" y="76017"/>
                  </a:lnTo>
                  <a:lnTo>
                    <a:pt x="122368" y="80698"/>
                  </a:lnTo>
                  <a:lnTo>
                    <a:pt x="123911" y="82370"/>
                  </a:lnTo>
                  <a:lnTo>
                    <a:pt x="132917" y="85584"/>
                  </a:lnTo>
                  <a:lnTo>
                    <a:pt x="133310" y="93904"/>
                  </a:lnTo>
                  <a:lnTo>
                    <a:pt x="132264" y="94349"/>
                  </a:lnTo>
                  <a:lnTo>
                    <a:pt x="125143" y="95122"/>
                  </a:lnTo>
                  <a:lnTo>
                    <a:pt x="115737" y="103430"/>
                  </a:lnTo>
                  <a:lnTo>
                    <a:pt x="109667" y="104368"/>
                  </a:lnTo>
                  <a:lnTo>
                    <a:pt x="97076" y="105744"/>
                  </a:lnTo>
                  <a:lnTo>
                    <a:pt x="74308" y="112955"/>
                  </a:lnTo>
                  <a:lnTo>
                    <a:pt x="41294" y="115324"/>
                  </a:lnTo>
                  <a:lnTo>
                    <a:pt x="28576" y="121823"/>
                  </a:lnTo>
                  <a:lnTo>
                    <a:pt x="9522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1058"/>
            <p:cNvSpPr/>
            <p:nvPr>
              <p:custDataLst>
                <p:tags r:id="rId263"/>
              </p:custDataLst>
            </p:nvPr>
          </p:nvSpPr>
          <p:spPr>
            <a:xfrm>
              <a:off x="8639175" y="3152906"/>
              <a:ext cx="419065" cy="284293"/>
            </a:xfrm>
            <a:custGeom>
              <a:avLst/>
              <a:gdLst/>
              <a:ahLst/>
              <a:cxnLst/>
              <a:rect l="0" t="0" r="0" b="0"/>
              <a:pathLst>
                <a:path w="419065" h="284293">
                  <a:moveTo>
                    <a:pt x="0" y="276094"/>
                  </a:moveTo>
                  <a:lnTo>
                    <a:pt x="0" y="276094"/>
                  </a:lnTo>
                  <a:lnTo>
                    <a:pt x="0" y="266579"/>
                  </a:lnTo>
                  <a:lnTo>
                    <a:pt x="0" y="276060"/>
                  </a:lnTo>
                  <a:lnTo>
                    <a:pt x="8200" y="284292"/>
                  </a:lnTo>
                  <a:lnTo>
                    <a:pt x="8642" y="283676"/>
                  </a:lnTo>
                  <a:lnTo>
                    <a:pt x="9132" y="280170"/>
                  </a:lnTo>
                  <a:lnTo>
                    <a:pt x="10321" y="278811"/>
                  </a:lnTo>
                  <a:lnTo>
                    <a:pt x="14465" y="277301"/>
                  </a:lnTo>
                  <a:lnTo>
                    <a:pt x="22748" y="276452"/>
                  </a:lnTo>
                  <a:lnTo>
                    <a:pt x="24691" y="275274"/>
                  </a:lnTo>
                  <a:lnTo>
                    <a:pt x="25985" y="273431"/>
                  </a:lnTo>
                  <a:lnTo>
                    <a:pt x="28482" y="268560"/>
                  </a:lnTo>
                  <a:lnTo>
                    <a:pt x="33120" y="262868"/>
                  </a:lnTo>
                  <a:lnTo>
                    <a:pt x="77694" y="226604"/>
                  </a:lnTo>
                  <a:lnTo>
                    <a:pt x="121186" y="180648"/>
                  </a:lnTo>
                  <a:lnTo>
                    <a:pt x="159153" y="136383"/>
                  </a:lnTo>
                  <a:lnTo>
                    <a:pt x="193522" y="91943"/>
                  </a:lnTo>
                  <a:lnTo>
                    <a:pt x="214550" y="54902"/>
                  </a:lnTo>
                  <a:lnTo>
                    <a:pt x="218792" y="42398"/>
                  </a:lnTo>
                  <a:lnTo>
                    <a:pt x="235472" y="18992"/>
                  </a:lnTo>
                  <a:lnTo>
                    <a:pt x="237892" y="7414"/>
                  </a:lnTo>
                  <a:lnTo>
                    <a:pt x="238121" y="0"/>
                  </a:lnTo>
                  <a:lnTo>
                    <a:pt x="238125" y="31774"/>
                  </a:lnTo>
                  <a:lnTo>
                    <a:pt x="235303" y="38038"/>
                  </a:lnTo>
                  <a:lnTo>
                    <a:pt x="233068" y="41190"/>
                  </a:lnTo>
                  <a:lnTo>
                    <a:pt x="229924" y="55739"/>
                  </a:lnTo>
                  <a:lnTo>
                    <a:pt x="227802" y="73072"/>
                  </a:lnTo>
                  <a:lnTo>
                    <a:pt x="221113" y="95782"/>
                  </a:lnTo>
                  <a:lnTo>
                    <a:pt x="216431" y="133277"/>
                  </a:lnTo>
                  <a:lnTo>
                    <a:pt x="203272" y="175379"/>
                  </a:lnTo>
                  <a:lnTo>
                    <a:pt x="199930" y="192748"/>
                  </a:lnTo>
                  <a:lnTo>
                    <a:pt x="193764" y="206126"/>
                  </a:lnTo>
                  <a:lnTo>
                    <a:pt x="190408" y="221966"/>
                  </a:lnTo>
                  <a:lnTo>
                    <a:pt x="183152" y="237337"/>
                  </a:lnTo>
                  <a:lnTo>
                    <a:pt x="180884" y="244052"/>
                  </a:lnTo>
                  <a:lnTo>
                    <a:pt x="171453" y="257040"/>
                  </a:lnTo>
                  <a:lnTo>
                    <a:pt x="171450" y="234654"/>
                  </a:lnTo>
                  <a:lnTo>
                    <a:pt x="174272" y="228396"/>
                  </a:lnTo>
                  <a:lnTo>
                    <a:pt x="177996" y="222086"/>
                  </a:lnTo>
                  <a:lnTo>
                    <a:pt x="179651" y="215755"/>
                  </a:lnTo>
                  <a:lnTo>
                    <a:pt x="170631" y="174756"/>
                  </a:lnTo>
                  <a:lnTo>
                    <a:pt x="163958" y="161846"/>
                  </a:lnTo>
                  <a:lnTo>
                    <a:pt x="163280" y="158653"/>
                  </a:lnTo>
                  <a:lnTo>
                    <a:pt x="157270" y="149104"/>
                  </a:lnTo>
                  <a:lnTo>
                    <a:pt x="151743" y="145571"/>
                  </a:lnTo>
                  <a:lnTo>
                    <a:pt x="145758" y="142942"/>
                  </a:lnTo>
                  <a:lnTo>
                    <a:pt x="136439" y="136570"/>
                  </a:lnTo>
                  <a:lnTo>
                    <a:pt x="126974" y="134212"/>
                  </a:lnTo>
                  <a:lnTo>
                    <a:pt x="106066" y="133350"/>
                  </a:lnTo>
                  <a:lnTo>
                    <a:pt x="97234" y="136099"/>
                  </a:lnTo>
                  <a:lnTo>
                    <a:pt x="89781" y="139791"/>
                  </a:lnTo>
                  <a:lnTo>
                    <a:pt x="79635" y="142927"/>
                  </a:lnTo>
                  <a:lnTo>
                    <a:pt x="63534" y="155886"/>
                  </a:lnTo>
                  <a:lnTo>
                    <a:pt x="59987" y="161990"/>
                  </a:lnTo>
                  <a:lnTo>
                    <a:pt x="59041" y="165100"/>
                  </a:lnTo>
                  <a:lnTo>
                    <a:pt x="57352" y="167173"/>
                  </a:lnTo>
                  <a:lnTo>
                    <a:pt x="50977" y="171149"/>
                  </a:lnTo>
                  <a:lnTo>
                    <a:pt x="48068" y="179358"/>
                  </a:lnTo>
                  <a:lnTo>
                    <a:pt x="47756" y="185460"/>
                  </a:lnTo>
                  <a:lnTo>
                    <a:pt x="48771" y="187097"/>
                  </a:lnTo>
                  <a:lnTo>
                    <a:pt x="50505" y="188187"/>
                  </a:lnTo>
                  <a:lnTo>
                    <a:pt x="58003" y="189723"/>
                  </a:lnTo>
                  <a:lnTo>
                    <a:pt x="97116" y="190358"/>
                  </a:lnTo>
                  <a:lnTo>
                    <a:pt x="143366" y="174122"/>
                  </a:lnTo>
                  <a:lnTo>
                    <a:pt x="170920" y="164543"/>
                  </a:lnTo>
                  <a:lnTo>
                    <a:pt x="184972" y="160899"/>
                  </a:lnTo>
                  <a:lnTo>
                    <a:pt x="231930" y="137012"/>
                  </a:lnTo>
                  <a:lnTo>
                    <a:pt x="278438" y="117398"/>
                  </a:lnTo>
                  <a:lnTo>
                    <a:pt x="321961" y="91946"/>
                  </a:lnTo>
                  <a:lnTo>
                    <a:pt x="342233" y="78892"/>
                  </a:lnTo>
                  <a:lnTo>
                    <a:pt x="345631" y="77950"/>
                  </a:lnTo>
                  <a:lnTo>
                    <a:pt x="347896" y="76265"/>
                  </a:lnTo>
                  <a:lnTo>
                    <a:pt x="349406" y="74083"/>
                  </a:lnTo>
                  <a:lnTo>
                    <a:pt x="350413" y="71570"/>
                  </a:lnTo>
                  <a:lnTo>
                    <a:pt x="352142" y="69895"/>
                  </a:lnTo>
                  <a:lnTo>
                    <a:pt x="361506" y="66675"/>
                  </a:lnTo>
                  <a:lnTo>
                    <a:pt x="361947" y="81010"/>
                  </a:lnTo>
                  <a:lnTo>
                    <a:pt x="359126" y="86379"/>
                  </a:lnTo>
                  <a:lnTo>
                    <a:pt x="355404" y="92293"/>
                  </a:lnTo>
                  <a:lnTo>
                    <a:pt x="342802" y="129170"/>
                  </a:lnTo>
                  <a:lnTo>
                    <a:pt x="318474" y="174843"/>
                  </a:lnTo>
                  <a:lnTo>
                    <a:pt x="314496" y="192589"/>
                  </a:lnTo>
                  <a:lnTo>
                    <a:pt x="295099" y="226241"/>
                  </a:lnTo>
                  <a:lnTo>
                    <a:pt x="289905" y="233829"/>
                  </a:lnTo>
                  <a:lnTo>
                    <a:pt x="283748" y="247323"/>
                  </a:lnTo>
                  <a:lnTo>
                    <a:pt x="277711" y="255124"/>
                  </a:lnTo>
                  <a:lnTo>
                    <a:pt x="274063" y="256191"/>
                  </a:lnTo>
                  <a:lnTo>
                    <a:pt x="267131" y="256994"/>
                  </a:lnTo>
                  <a:lnTo>
                    <a:pt x="266827" y="251973"/>
                  </a:lnTo>
                  <a:lnTo>
                    <a:pt x="269578" y="246676"/>
                  </a:lnTo>
                  <a:lnTo>
                    <a:pt x="273270" y="240794"/>
                  </a:lnTo>
                  <a:lnTo>
                    <a:pt x="287933" y="197653"/>
                  </a:lnTo>
                  <a:lnTo>
                    <a:pt x="292012" y="186198"/>
                  </a:lnTo>
                  <a:lnTo>
                    <a:pt x="299902" y="155313"/>
                  </a:lnTo>
                  <a:lnTo>
                    <a:pt x="310378" y="136564"/>
                  </a:lnTo>
                  <a:lnTo>
                    <a:pt x="316368" y="116398"/>
                  </a:lnTo>
                  <a:lnTo>
                    <a:pt x="320524" y="108809"/>
                  </a:lnTo>
                  <a:lnTo>
                    <a:pt x="323924" y="98587"/>
                  </a:lnTo>
                  <a:lnTo>
                    <a:pt x="340268" y="76086"/>
                  </a:lnTo>
                  <a:lnTo>
                    <a:pt x="341145" y="72905"/>
                  </a:lnTo>
                  <a:lnTo>
                    <a:pt x="342788" y="70785"/>
                  </a:lnTo>
                  <a:lnTo>
                    <a:pt x="347436" y="68429"/>
                  </a:lnTo>
                  <a:lnTo>
                    <a:pt x="381016" y="66566"/>
                  </a:lnTo>
                  <a:lnTo>
                    <a:pt x="384185" y="66559"/>
                  </a:lnTo>
                  <a:lnTo>
                    <a:pt x="390530" y="69373"/>
                  </a:lnTo>
                  <a:lnTo>
                    <a:pt x="404549" y="80734"/>
                  </a:lnTo>
                  <a:lnTo>
                    <a:pt x="407342" y="86256"/>
                  </a:lnTo>
                  <a:lnTo>
                    <a:pt x="409444" y="99657"/>
                  </a:lnTo>
                  <a:lnTo>
                    <a:pt x="409563" y="117464"/>
                  </a:lnTo>
                  <a:lnTo>
                    <a:pt x="406748" y="123747"/>
                  </a:lnTo>
                  <a:lnTo>
                    <a:pt x="395384" y="137721"/>
                  </a:lnTo>
                  <a:lnTo>
                    <a:pt x="389862" y="140512"/>
                  </a:lnTo>
                  <a:lnTo>
                    <a:pt x="377694" y="142303"/>
                  </a:lnTo>
                  <a:lnTo>
                    <a:pt x="375621" y="143509"/>
                  </a:lnTo>
                  <a:lnTo>
                    <a:pt x="374238" y="145370"/>
                  </a:lnTo>
                  <a:lnTo>
                    <a:pt x="373318" y="147670"/>
                  </a:lnTo>
                  <a:lnTo>
                    <a:pt x="371645" y="149203"/>
                  </a:lnTo>
                  <a:lnTo>
                    <a:pt x="362390" y="152149"/>
                  </a:lnTo>
                  <a:lnTo>
                    <a:pt x="352829" y="152266"/>
                  </a:lnTo>
                  <a:lnTo>
                    <a:pt x="384330" y="152269"/>
                  </a:lnTo>
                  <a:lnTo>
                    <a:pt x="386394" y="153327"/>
                  </a:lnTo>
                  <a:lnTo>
                    <a:pt x="387772" y="155091"/>
                  </a:lnTo>
                  <a:lnTo>
                    <a:pt x="388689" y="157326"/>
                  </a:lnTo>
                  <a:lnTo>
                    <a:pt x="390360" y="158815"/>
                  </a:lnTo>
                  <a:lnTo>
                    <a:pt x="395037" y="160470"/>
                  </a:lnTo>
                  <a:lnTo>
                    <a:pt x="403621" y="161401"/>
                  </a:lnTo>
                  <a:lnTo>
                    <a:pt x="405606" y="162591"/>
                  </a:lnTo>
                  <a:lnTo>
                    <a:pt x="406929" y="164442"/>
                  </a:lnTo>
                  <a:lnTo>
                    <a:pt x="409052" y="169961"/>
                  </a:lnTo>
                  <a:lnTo>
                    <a:pt x="417730" y="179400"/>
                  </a:lnTo>
                  <a:lnTo>
                    <a:pt x="418980" y="188918"/>
                  </a:lnTo>
                  <a:lnTo>
                    <a:pt x="419064" y="194996"/>
                  </a:lnTo>
                  <a:lnTo>
                    <a:pt x="418018" y="196629"/>
                  </a:lnTo>
                  <a:lnTo>
                    <a:pt x="416262" y="197717"/>
                  </a:lnTo>
                  <a:lnTo>
                    <a:pt x="414033" y="198443"/>
                  </a:lnTo>
                  <a:lnTo>
                    <a:pt x="412548" y="199985"/>
                  </a:lnTo>
                  <a:lnTo>
                    <a:pt x="410896" y="204521"/>
                  </a:lnTo>
                  <a:lnTo>
                    <a:pt x="409690" y="217190"/>
                  </a:lnTo>
                  <a:lnTo>
                    <a:pt x="408593" y="217775"/>
                  </a:lnTo>
                  <a:lnTo>
                    <a:pt x="404553" y="218425"/>
                  </a:lnTo>
                  <a:lnTo>
                    <a:pt x="403052" y="219656"/>
                  </a:lnTo>
                  <a:lnTo>
                    <a:pt x="401386" y="223846"/>
                  </a:lnTo>
                  <a:lnTo>
                    <a:pt x="399880" y="225387"/>
                  </a:lnTo>
                  <a:lnTo>
                    <a:pt x="395389" y="227099"/>
                  </a:lnTo>
                  <a:lnTo>
                    <a:pt x="393768" y="228614"/>
                  </a:lnTo>
                  <a:lnTo>
                    <a:pt x="390525" y="2379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1059"/>
            <p:cNvSpPr/>
            <p:nvPr>
              <p:custDataLst>
                <p:tags r:id="rId264"/>
              </p:custDataLst>
            </p:nvPr>
          </p:nvSpPr>
          <p:spPr>
            <a:xfrm>
              <a:off x="9115425" y="3390900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0" y="0"/>
                  </a:moveTo>
                  <a:lnTo>
                    <a:pt x="0" y="0"/>
                  </a:lnTo>
                  <a:lnTo>
                    <a:pt x="9134" y="0"/>
                  </a:lnTo>
                  <a:lnTo>
                    <a:pt x="9515" y="9132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1060"/>
            <p:cNvSpPr/>
            <p:nvPr>
              <p:custDataLst>
                <p:tags r:id="rId265"/>
              </p:custDataLst>
            </p:nvPr>
          </p:nvSpPr>
          <p:spPr>
            <a:xfrm>
              <a:off x="9210678" y="3228990"/>
              <a:ext cx="133348" cy="152386"/>
            </a:xfrm>
            <a:custGeom>
              <a:avLst/>
              <a:gdLst/>
              <a:ahLst/>
              <a:cxnLst/>
              <a:rect l="0" t="0" r="0" b="0"/>
              <a:pathLst>
                <a:path w="133348" h="152386">
                  <a:moveTo>
                    <a:pt x="19047" y="85710"/>
                  </a:moveTo>
                  <a:lnTo>
                    <a:pt x="19047" y="85710"/>
                  </a:lnTo>
                  <a:lnTo>
                    <a:pt x="19047" y="80653"/>
                  </a:lnTo>
                  <a:lnTo>
                    <a:pt x="21869" y="75349"/>
                  </a:lnTo>
                  <a:lnTo>
                    <a:pt x="24104" y="72453"/>
                  </a:lnTo>
                  <a:lnTo>
                    <a:pt x="26587" y="63590"/>
                  </a:lnTo>
                  <a:lnTo>
                    <a:pt x="28748" y="53654"/>
                  </a:lnTo>
                  <a:lnTo>
                    <a:pt x="35937" y="38652"/>
                  </a:lnTo>
                  <a:lnTo>
                    <a:pt x="38097" y="0"/>
                  </a:lnTo>
                  <a:lnTo>
                    <a:pt x="38097" y="5046"/>
                  </a:lnTo>
                  <a:lnTo>
                    <a:pt x="35275" y="10348"/>
                  </a:lnTo>
                  <a:lnTo>
                    <a:pt x="29896" y="17319"/>
                  </a:lnTo>
                  <a:lnTo>
                    <a:pt x="27774" y="32846"/>
                  </a:lnTo>
                  <a:lnTo>
                    <a:pt x="21045" y="43824"/>
                  </a:lnTo>
                  <a:lnTo>
                    <a:pt x="15349" y="50514"/>
                  </a:lnTo>
                  <a:lnTo>
                    <a:pt x="12111" y="59837"/>
                  </a:lnTo>
                  <a:lnTo>
                    <a:pt x="9614" y="69978"/>
                  </a:lnTo>
                  <a:lnTo>
                    <a:pt x="3317" y="82695"/>
                  </a:lnTo>
                  <a:lnTo>
                    <a:pt x="4" y="129959"/>
                  </a:lnTo>
                  <a:lnTo>
                    <a:pt x="0" y="131835"/>
                  </a:lnTo>
                  <a:lnTo>
                    <a:pt x="1057" y="132335"/>
                  </a:lnTo>
                  <a:lnTo>
                    <a:pt x="17332" y="133296"/>
                  </a:lnTo>
                  <a:lnTo>
                    <a:pt x="26312" y="126782"/>
                  </a:lnTo>
                  <a:lnTo>
                    <a:pt x="35193" y="123632"/>
                  </a:lnTo>
                  <a:lnTo>
                    <a:pt x="65389" y="101454"/>
                  </a:lnTo>
                  <a:lnTo>
                    <a:pt x="68991" y="97265"/>
                  </a:lnTo>
                  <a:lnTo>
                    <a:pt x="83168" y="70710"/>
                  </a:lnTo>
                  <a:lnTo>
                    <a:pt x="117479" y="25788"/>
                  </a:lnTo>
                  <a:lnTo>
                    <a:pt x="121004" y="19214"/>
                  </a:lnTo>
                  <a:lnTo>
                    <a:pt x="123819" y="18"/>
                  </a:lnTo>
                  <a:lnTo>
                    <a:pt x="123821" y="0"/>
                  </a:lnTo>
                  <a:lnTo>
                    <a:pt x="123822" y="22375"/>
                  </a:lnTo>
                  <a:lnTo>
                    <a:pt x="121000" y="28633"/>
                  </a:lnTo>
                  <a:lnTo>
                    <a:pt x="118765" y="31784"/>
                  </a:lnTo>
                  <a:lnTo>
                    <a:pt x="112062" y="55156"/>
                  </a:lnTo>
                  <a:lnTo>
                    <a:pt x="109631" y="58990"/>
                  </a:lnTo>
                  <a:lnTo>
                    <a:pt x="106211" y="74500"/>
                  </a:lnTo>
                  <a:lnTo>
                    <a:pt x="104798" y="119668"/>
                  </a:lnTo>
                  <a:lnTo>
                    <a:pt x="104775" y="136382"/>
                  </a:lnTo>
                  <a:lnTo>
                    <a:pt x="105832" y="138542"/>
                  </a:lnTo>
                  <a:lnTo>
                    <a:pt x="107596" y="139981"/>
                  </a:lnTo>
                  <a:lnTo>
                    <a:pt x="112973" y="142291"/>
                  </a:lnTo>
                  <a:lnTo>
                    <a:pt x="121640" y="149294"/>
                  </a:lnTo>
                  <a:lnTo>
                    <a:pt x="133347" y="1523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1061"/>
            <p:cNvSpPr/>
            <p:nvPr>
              <p:custDataLst>
                <p:tags r:id="rId266"/>
              </p:custDataLst>
            </p:nvPr>
          </p:nvSpPr>
          <p:spPr>
            <a:xfrm>
              <a:off x="9486900" y="329565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14191" y="19050"/>
                  </a:lnTo>
                  <a:lnTo>
                    <a:pt x="19713" y="16228"/>
                  </a:lnTo>
                  <a:lnTo>
                    <a:pt x="25694" y="12504"/>
                  </a:lnTo>
                  <a:lnTo>
                    <a:pt x="36257" y="9918"/>
                  </a:lnTo>
                  <a:lnTo>
                    <a:pt x="69575" y="9535"/>
                  </a:lnTo>
                  <a:lnTo>
                    <a:pt x="76077" y="6707"/>
                  </a:lnTo>
                  <a:lnTo>
                    <a:pt x="82495" y="2981"/>
                  </a:lnTo>
                  <a:lnTo>
                    <a:pt x="95238" y="58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1062"/>
            <p:cNvSpPr/>
            <p:nvPr>
              <p:custDataLst>
                <p:tags r:id="rId267"/>
              </p:custDataLst>
            </p:nvPr>
          </p:nvSpPr>
          <p:spPr>
            <a:xfrm>
              <a:off x="9753600" y="3191267"/>
              <a:ext cx="1" cy="9134"/>
            </a:xfrm>
            <a:custGeom>
              <a:avLst/>
              <a:gdLst/>
              <a:ahLst/>
              <a:cxnLst/>
              <a:rect l="0" t="0" r="0" b="0"/>
              <a:pathLst>
                <a:path w="1" h="9134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9" name="SMARTInkShape-1063"/>
          <p:cNvSpPr/>
          <p:nvPr>
            <p:custDataLst>
              <p:tags r:id="rId12"/>
            </p:custDataLst>
          </p:nvPr>
        </p:nvSpPr>
        <p:spPr>
          <a:xfrm>
            <a:off x="9659678" y="2933701"/>
            <a:ext cx="1284548" cy="552401"/>
          </a:xfrm>
          <a:custGeom>
            <a:avLst/>
            <a:gdLst/>
            <a:ahLst/>
            <a:cxnLst/>
            <a:rect l="0" t="0" r="0" b="0"/>
            <a:pathLst>
              <a:path w="1284548" h="552401">
                <a:moveTo>
                  <a:pt x="84397" y="333374"/>
                </a:moveTo>
                <a:lnTo>
                  <a:pt x="84397" y="333374"/>
                </a:lnTo>
                <a:lnTo>
                  <a:pt x="76857" y="351274"/>
                </a:lnTo>
                <a:lnTo>
                  <a:pt x="76196" y="354833"/>
                </a:lnTo>
                <a:lnTo>
                  <a:pt x="72637" y="361608"/>
                </a:lnTo>
                <a:lnTo>
                  <a:pt x="70206" y="364897"/>
                </a:lnTo>
                <a:lnTo>
                  <a:pt x="67507" y="374195"/>
                </a:lnTo>
                <a:lnTo>
                  <a:pt x="63165" y="391331"/>
                </a:lnTo>
                <a:lnTo>
                  <a:pt x="48474" y="438759"/>
                </a:lnTo>
                <a:lnTo>
                  <a:pt x="44120" y="457380"/>
                </a:lnTo>
                <a:lnTo>
                  <a:pt x="38223" y="477578"/>
                </a:lnTo>
                <a:lnTo>
                  <a:pt x="36001" y="498305"/>
                </a:lnTo>
                <a:lnTo>
                  <a:pt x="25030" y="523678"/>
                </a:lnTo>
                <a:lnTo>
                  <a:pt x="20971" y="530137"/>
                </a:lnTo>
                <a:lnTo>
                  <a:pt x="17627" y="539723"/>
                </a:lnTo>
                <a:lnTo>
                  <a:pt x="8235" y="552400"/>
                </a:lnTo>
                <a:lnTo>
                  <a:pt x="0" y="544243"/>
                </a:lnTo>
                <a:lnTo>
                  <a:pt x="616" y="542745"/>
                </a:lnTo>
                <a:lnTo>
                  <a:pt x="4122" y="538259"/>
                </a:lnTo>
                <a:lnTo>
                  <a:pt x="6386" y="529914"/>
                </a:lnTo>
                <a:lnTo>
                  <a:pt x="8150" y="485095"/>
                </a:lnTo>
                <a:lnTo>
                  <a:pt x="9235" y="472772"/>
                </a:lnTo>
                <a:lnTo>
                  <a:pt x="19954" y="428606"/>
                </a:lnTo>
                <a:lnTo>
                  <a:pt x="25086" y="409569"/>
                </a:lnTo>
                <a:lnTo>
                  <a:pt x="29429" y="390522"/>
                </a:lnTo>
                <a:lnTo>
                  <a:pt x="43667" y="352424"/>
                </a:lnTo>
                <a:lnTo>
                  <a:pt x="46186" y="340782"/>
                </a:lnTo>
                <a:lnTo>
                  <a:pt x="65526" y="307032"/>
                </a:lnTo>
                <a:lnTo>
                  <a:pt x="106622" y="263535"/>
                </a:lnTo>
                <a:lnTo>
                  <a:pt x="112972" y="260001"/>
                </a:lnTo>
                <a:lnTo>
                  <a:pt x="125672" y="257733"/>
                </a:lnTo>
                <a:lnTo>
                  <a:pt x="155180" y="257189"/>
                </a:lnTo>
                <a:lnTo>
                  <a:pt x="161010" y="260003"/>
                </a:lnTo>
                <a:lnTo>
                  <a:pt x="174645" y="271364"/>
                </a:lnTo>
                <a:lnTo>
                  <a:pt x="177424" y="276886"/>
                </a:lnTo>
                <a:lnTo>
                  <a:pt x="179452" y="295332"/>
                </a:lnTo>
                <a:lnTo>
                  <a:pt x="179635" y="317502"/>
                </a:lnTo>
                <a:lnTo>
                  <a:pt x="178580" y="319618"/>
                </a:lnTo>
                <a:lnTo>
                  <a:pt x="176820" y="321028"/>
                </a:lnTo>
                <a:lnTo>
                  <a:pt x="174588" y="321968"/>
                </a:lnTo>
                <a:lnTo>
                  <a:pt x="173099" y="323654"/>
                </a:lnTo>
                <a:lnTo>
                  <a:pt x="167887" y="333963"/>
                </a:lnTo>
                <a:lnTo>
                  <a:pt x="162038" y="341134"/>
                </a:lnTo>
                <a:lnTo>
                  <a:pt x="158417" y="342115"/>
                </a:lnTo>
                <a:lnTo>
                  <a:pt x="141585" y="342899"/>
                </a:lnTo>
                <a:lnTo>
                  <a:pt x="149752" y="334698"/>
                </a:lnTo>
                <a:lnTo>
                  <a:pt x="176943" y="318263"/>
                </a:lnTo>
                <a:lnTo>
                  <a:pt x="196595" y="312280"/>
                </a:lnTo>
                <a:lnTo>
                  <a:pt x="216038" y="301220"/>
                </a:lnTo>
                <a:lnTo>
                  <a:pt x="239204" y="296449"/>
                </a:lnTo>
                <a:lnTo>
                  <a:pt x="252563" y="294564"/>
                </a:lnTo>
                <a:lnTo>
                  <a:pt x="280262" y="286662"/>
                </a:lnTo>
                <a:lnTo>
                  <a:pt x="320637" y="285753"/>
                </a:lnTo>
                <a:lnTo>
                  <a:pt x="330558" y="277549"/>
                </a:lnTo>
                <a:lnTo>
                  <a:pt x="331054" y="278165"/>
                </a:lnTo>
                <a:lnTo>
                  <a:pt x="332047" y="285749"/>
                </a:lnTo>
                <a:lnTo>
                  <a:pt x="332047" y="257301"/>
                </a:lnTo>
                <a:lnTo>
                  <a:pt x="313424" y="257174"/>
                </a:lnTo>
                <a:lnTo>
                  <a:pt x="298819" y="271363"/>
                </a:lnTo>
                <a:lnTo>
                  <a:pt x="296112" y="276885"/>
                </a:lnTo>
                <a:lnTo>
                  <a:pt x="295390" y="279840"/>
                </a:lnTo>
                <a:lnTo>
                  <a:pt x="293852" y="281810"/>
                </a:lnTo>
                <a:lnTo>
                  <a:pt x="280816" y="290287"/>
                </a:lnTo>
                <a:lnTo>
                  <a:pt x="277529" y="295880"/>
                </a:lnTo>
                <a:lnTo>
                  <a:pt x="275009" y="301893"/>
                </a:lnTo>
                <a:lnTo>
                  <a:pt x="268698" y="311229"/>
                </a:lnTo>
                <a:lnTo>
                  <a:pt x="266850" y="317535"/>
                </a:lnTo>
                <a:lnTo>
                  <a:pt x="265298" y="319640"/>
                </a:lnTo>
                <a:lnTo>
                  <a:pt x="263207" y="321043"/>
                </a:lnTo>
                <a:lnTo>
                  <a:pt x="260754" y="321978"/>
                </a:lnTo>
                <a:lnTo>
                  <a:pt x="259118" y="323660"/>
                </a:lnTo>
                <a:lnTo>
                  <a:pt x="257300" y="328351"/>
                </a:lnTo>
                <a:lnTo>
                  <a:pt x="255850" y="347910"/>
                </a:lnTo>
                <a:lnTo>
                  <a:pt x="256907" y="348356"/>
                </a:lnTo>
                <a:lnTo>
                  <a:pt x="265549" y="343517"/>
                </a:lnTo>
                <a:lnTo>
                  <a:pt x="270038" y="343174"/>
                </a:lnTo>
                <a:lnTo>
                  <a:pt x="275560" y="340199"/>
                </a:lnTo>
                <a:lnTo>
                  <a:pt x="281541" y="336407"/>
                </a:lnTo>
                <a:lnTo>
                  <a:pt x="287727" y="334722"/>
                </a:lnTo>
                <a:lnTo>
                  <a:pt x="289801" y="333215"/>
                </a:lnTo>
                <a:lnTo>
                  <a:pt x="291184" y="331151"/>
                </a:lnTo>
                <a:lnTo>
                  <a:pt x="293777" y="326036"/>
                </a:lnTo>
                <a:lnTo>
                  <a:pt x="298458" y="320235"/>
                </a:lnTo>
                <a:lnTo>
                  <a:pt x="304065" y="316951"/>
                </a:lnTo>
                <a:lnTo>
                  <a:pt x="310086" y="314433"/>
                </a:lnTo>
                <a:lnTo>
                  <a:pt x="341534" y="285788"/>
                </a:lnTo>
                <a:lnTo>
                  <a:pt x="336503" y="285760"/>
                </a:lnTo>
                <a:lnTo>
                  <a:pt x="335017" y="286815"/>
                </a:lnTo>
                <a:lnTo>
                  <a:pt x="334027" y="288576"/>
                </a:lnTo>
                <a:lnTo>
                  <a:pt x="332162" y="303083"/>
                </a:lnTo>
                <a:lnTo>
                  <a:pt x="325524" y="312064"/>
                </a:lnTo>
                <a:lnTo>
                  <a:pt x="323412" y="320945"/>
                </a:lnTo>
                <a:lnTo>
                  <a:pt x="322532" y="341413"/>
                </a:lnTo>
                <a:lnTo>
                  <a:pt x="323589" y="341908"/>
                </a:lnTo>
                <a:lnTo>
                  <a:pt x="354322" y="342888"/>
                </a:lnTo>
                <a:lnTo>
                  <a:pt x="360644" y="340072"/>
                </a:lnTo>
                <a:lnTo>
                  <a:pt x="406563" y="311100"/>
                </a:lnTo>
                <a:lnTo>
                  <a:pt x="449610" y="273733"/>
                </a:lnTo>
                <a:lnTo>
                  <a:pt x="493976" y="237514"/>
                </a:lnTo>
                <a:lnTo>
                  <a:pt x="529248" y="199971"/>
                </a:lnTo>
                <a:lnTo>
                  <a:pt x="567390" y="155571"/>
                </a:lnTo>
                <a:lnTo>
                  <a:pt x="613534" y="107982"/>
                </a:lnTo>
                <a:lnTo>
                  <a:pt x="618481" y="95448"/>
                </a:lnTo>
                <a:lnTo>
                  <a:pt x="626915" y="86165"/>
                </a:lnTo>
                <a:lnTo>
                  <a:pt x="622144" y="85855"/>
                </a:lnTo>
                <a:lnTo>
                  <a:pt x="620696" y="86870"/>
                </a:lnTo>
                <a:lnTo>
                  <a:pt x="619729" y="88604"/>
                </a:lnTo>
                <a:lnTo>
                  <a:pt x="619085" y="90819"/>
                </a:lnTo>
                <a:lnTo>
                  <a:pt x="617599" y="92296"/>
                </a:lnTo>
                <a:lnTo>
                  <a:pt x="607605" y="97488"/>
                </a:lnTo>
                <a:lnTo>
                  <a:pt x="586007" y="117605"/>
                </a:lnTo>
                <a:lnTo>
                  <a:pt x="582502" y="126704"/>
                </a:lnTo>
                <a:lnTo>
                  <a:pt x="575194" y="149793"/>
                </a:lnTo>
                <a:lnTo>
                  <a:pt x="566759" y="159355"/>
                </a:lnTo>
                <a:lnTo>
                  <a:pt x="557013" y="168190"/>
                </a:lnTo>
                <a:lnTo>
                  <a:pt x="538779" y="197256"/>
                </a:lnTo>
                <a:lnTo>
                  <a:pt x="524861" y="241323"/>
                </a:lnTo>
                <a:lnTo>
                  <a:pt x="503445" y="285751"/>
                </a:lnTo>
                <a:lnTo>
                  <a:pt x="496779" y="301977"/>
                </a:lnTo>
                <a:lnTo>
                  <a:pt x="485057" y="348992"/>
                </a:lnTo>
                <a:lnTo>
                  <a:pt x="484854" y="350136"/>
                </a:lnTo>
                <a:lnTo>
                  <a:pt x="487449" y="354229"/>
                </a:lnTo>
                <a:lnTo>
                  <a:pt x="492684" y="360424"/>
                </a:lnTo>
                <a:lnTo>
                  <a:pt x="496222" y="361271"/>
                </a:lnTo>
                <a:lnTo>
                  <a:pt x="507116" y="361815"/>
                </a:lnTo>
                <a:lnTo>
                  <a:pt x="513220" y="359067"/>
                </a:lnTo>
                <a:lnTo>
                  <a:pt x="544889" y="330068"/>
                </a:lnTo>
                <a:lnTo>
                  <a:pt x="548352" y="323791"/>
                </a:lnTo>
                <a:lnTo>
                  <a:pt x="560207" y="291166"/>
                </a:lnTo>
                <a:lnTo>
                  <a:pt x="560609" y="272967"/>
                </a:lnTo>
                <a:lnTo>
                  <a:pt x="559564" y="270878"/>
                </a:lnTo>
                <a:lnTo>
                  <a:pt x="557808" y="269485"/>
                </a:lnTo>
                <a:lnTo>
                  <a:pt x="555578" y="268556"/>
                </a:lnTo>
                <a:lnTo>
                  <a:pt x="554092" y="266879"/>
                </a:lnTo>
                <a:lnTo>
                  <a:pt x="552442" y="262193"/>
                </a:lnTo>
                <a:lnTo>
                  <a:pt x="550944" y="260520"/>
                </a:lnTo>
                <a:lnTo>
                  <a:pt x="546456" y="258661"/>
                </a:lnTo>
                <a:lnTo>
                  <a:pt x="537979" y="257615"/>
                </a:lnTo>
                <a:lnTo>
                  <a:pt x="536012" y="258526"/>
                </a:lnTo>
                <a:lnTo>
                  <a:pt x="534698" y="260192"/>
                </a:lnTo>
                <a:lnTo>
                  <a:pt x="533823" y="262361"/>
                </a:lnTo>
                <a:lnTo>
                  <a:pt x="532181" y="263807"/>
                </a:lnTo>
                <a:lnTo>
                  <a:pt x="521942" y="268950"/>
                </a:lnTo>
                <a:lnTo>
                  <a:pt x="508487" y="280855"/>
                </a:lnTo>
                <a:lnTo>
                  <a:pt x="505715" y="286396"/>
                </a:lnTo>
                <a:lnTo>
                  <a:pt x="504976" y="289356"/>
                </a:lnTo>
                <a:lnTo>
                  <a:pt x="503425" y="291328"/>
                </a:lnTo>
                <a:lnTo>
                  <a:pt x="498879" y="293520"/>
                </a:lnTo>
                <a:lnTo>
                  <a:pt x="497243" y="295163"/>
                </a:lnTo>
                <a:lnTo>
                  <a:pt x="494402" y="303321"/>
                </a:lnTo>
                <a:lnTo>
                  <a:pt x="499156" y="309418"/>
                </a:lnTo>
                <a:lnTo>
                  <a:pt x="504390" y="312143"/>
                </a:lnTo>
                <a:lnTo>
                  <a:pt x="516373" y="313894"/>
                </a:lnTo>
                <a:lnTo>
                  <a:pt x="522625" y="311310"/>
                </a:lnTo>
                <a:lnTo>
                  <a:pt x="528931" y="307693"/>
                </a:lnTo>
                <a:lnTo>
                  <a:pt x="549834" y="300124"/>
                </a:lnTo>
                <a:lnTo>
                  <a:pt x="567174" y="289686"/>
                </a:lnTo>
                <a:lnTo>
                  <a:pt x="583865" y="284799"/>
                </a:lnTo>
                <a:lnTo>
                  <a:pt x="628654" y="254272"/>
                </a:lnTo>
                <a:lnTo>
                  <a:pt x="674751" y="219077"/>
                </a:lnTo>
                <a:lnTo>
                  <a:pt x="681209" y="213784"/>
                </a:lnTo>
                <a:lnTo>
                  <a:pt x="693979" y="207563"/>
                </a:lnTo>
                <a:lnTo>
                  <a:pt x="697160" y="205051"/>
                </a:lnTo>
                <a:lnTo>
                  <a:pt x="700695" y="199436"/>
                </a:lnTo>
                <a:lnTo>
                  <a:pt x="701637" y="196457"/>
                </a:lnTo>
                <a:lnTo>
                  <a:pt x="703324" y="194471"/>
                </a:lnTo>
                <a:lnTo>
                  <a:pt x="712916" y="190545"/>
                </a:lnTo>
                <a:lnTo>
                  <a:pt x="713035" y="198704"/>
                </a:lnTo>
                <a:lnTo>
                  <a:pt x="706499" y="207368"/>
                </a:lnTo>
                <a:lnTo>
                  <a:pt x="703345" y="216193"/>
                </a:lnTo>
                <a:lnTo>
                  <a:pt x="697237" y="225511"/>
                </a:lnTo>
                <a:lnTo>
                  <a:pt x="682295" y="268934"/>
                </a:lnTo>
                <a:lnTo>
                  <a:pt x="677124" y="283589"/>
                </a:lnTo>
                <a:lnTo>
                  <a:pt x="673973" y="311065"/>
                </a:lnTo>
                <a:lnTo>
                  <a:pt x="667425" y="323832"/>
                </a:lnTo>
                <a:lnTo>
                  <a:pt x="665425" y="342850"/>
                </a:lnTo>
                <a:lnTo>
                  <a:pt x="665422" y="329637"/>
                </a:lnTo>
                <a:lnTo>
                  <a:pt x="666480" y="327708"/>
                </a:lnTo>
                <a:lnTo>
                  <a:pt x="668246" y="326421"/>
                </a:lnTo>
                <a:lnTo>
                  <a:pt x="670479" y="325564"/>
                </a:lnTo>
                <a:lnTo>
                  <a:pt x="671968" y="323934"/>
                </a:lnTo>
                <a:lnTo>
                  <a:pt x="673624" y="319301"/>
                </a:lnTo>
                <a:lnTo>
                  <a:pt x="675929" y="298369"/>
                </a:lnTo>
                <a:lnTo>
                  <a:pt x="682470" y="285733"/>
                </a:lnTo>
                <a:lnTo>
                  <a:pt x="684471" y="248090"/>
                </a:lnTo>
                <a:lnTo>
                  <a:pt x="684472" y="279831"/>
                </a:lnTo>
                <a:lnTo>
                  <a:pt x="685530" y="281803"/>
                </a:lnTo>
                <a:lnTo>
                  <a:pt x="687296" y="283118"/>
                </a:lnTo>
                <a:lnTo>
                  <a:pt x="689529" y="283995"/>
                </a:lnTo>
                <a:lnTo>
                  <a:pt x="691018" y="285638"/>
                </a:lnTo>
                <a:lnTo>
                  <a:pt x="693606" y="293796"/>
                </a:lnTo>
                <a:lnTo>
                  <a:pt x="696645" y="294617"/>
                </a:lnTo>
                <a:lnTo>
                  <a:pt x="716377" y="295235"/>
                </a:lnTo>
                <a:lnTo>
                  <a:pt x="718442" y="294190"/>
                </a:lnTo>
                <a:lnTo>
                  <a:pt x="719819" y="292435"/>
                </a:lnTo>
                <a:lnTo>
                  <a:pt x="720736" y="290206"/>
                </a:lnTo>
                <a:lnTo>
                  <a:pt x="723465" y="288721"/>
                </a:lnTo>
                <a:lnTo>
                  <a:pt x="736360" y="285571"/>
                </a:lnTo>
                <a:lnTo>
                  <a:pt x="750735" y="275561"/>
                </a:lnTo>
                <a:lnTo>
                  <a:pt x="795595" y="232830"/>
                </a:lnTo>
                <a:lnTo>
                  <a:pt x="808297" y="226612"/>
                </a:lnTo>
                <a:lnTo>
                  <a:pt x="811472" y="224099"/>
                </a:lnTo>
                <a:lnTo>
                  <a:pt x="814998" y="218485"/>
                </a:lnTo>
                <a:lnTo>
                  <a:pt x="817818" y="209563"/>
                </a:lnTo>
                <a:lnTo>
                  <a:pt x="812764" y="214609"/>
                </a:lnTo>
                <a:lnTo>
                  <a:pt x="810284" y="219912"/>
                </a:lnTo>
                <a:lnTo>
                  <a:pt x="809620" y="222808"/>
                </a:lnTo>
                <a:lnTo>
                  <a:pt x="800933" y="238197"/>
                </a:lnTo>
                <a:lnTo>
                  <a:pt x="800213" y="241348"/>
                </a:lnTo>
                <a:lnTo>
                  <a:pt x="792511" y="255067"/>
                </a:lnTo>
                <a:lnTo>
                  <a:pt x="789155" y="270073"/>
                </a:lnTo>
                <a:lnTo>
                  <a:pt x="781899" y="285161"/>
                </a:lnTo>
                <a:lnTo>
                  <a:pt x="779850" y="307939"/>
                </a:lnTo>
                <a:lnTo>
                  <a:pt x="780865" y="310068"/>
                </a:lnTo>
                <a:lnTo>
                  <a:pt x="782602" y="311486"/>
                </a:lnTo>
                <a:lnTo>
                  <a:pt x="784816" y="312432"/>
                </a:lnTo>
                <a:lnTo>
                  <a:pt x="786292" y="314121"/>
                </a:lnTo>
                <a:lnTo>
                  <a:pt x="787935" y="318820"/>
                </a:lnTo>
                <a:lnTo>
                  <a:pt x="789430" y="320496"/>
                </a:lnTo>
                <a:lnTo>
                  <a:pt x="793916" y="322359"/>
                </a:lnTo>
                <a:lnTo>
                  <a:pt x="807445" y="323408"/>
                </a:lnTo>
                <a:lnTo>
                  <a:pt x="816032" y="320831"/>
                </a:lnTo>
                <a:lnTo>
                  <a:pt x="823376" y="317216"/>
                </a:lnTo>
                <a:lnTo>
                  <a:pt x="844999" y="309648"/>
                </a:lnTo>
                <a:lnTo>
                  <a:pt x="878076" y="287778"/>
                </a:lnTo>
                <a:lnTo>
                  <a:pt x="896202" y="268668"/>
                </a:lnTo>
                <a:lnTo>
                  <a:pt x="925342" y="244589"/>
                </a:lnTo>
                <a:lnTo>
                  <a:pt x="929108" y="238175"/>
                </a:lnTo>
                <a:lnTo>
                  <a:pt x="930113" y="234983"/>
                </a:lnTo>
                <a:lnTo>
                  <a:pt x="931841" y="232855"/>
                </a:lnTo>
                <a:lnTo>
                  <a:pt x="938271" y="228802"/>
                </a:lnTo>
                <a:lnTo>
                  <a:pt x="941607" y="219205"/>
                </a:lnTo>
                <a:lnTo>
                  <a:pt x="941644" y="227286"/>
                </a:lnTo>
                <a:lnTo>
                  <a:pt x="935101" y="235944"/>
                </a:lnTo>
                <a:lnTo>
                  <a:pt x="931945" y="244769"/>
                </a:lnTo>
                <a:lnTo>
                  <a:pt x="917012" y="264608"/>
                </a:lnTo>
                <a:lnTo>
                  <a:pt x="912359" y="291218"/>
                </a:lnTo>
                <a:lnTo>
                  <a:pt x="904917" y="302801"/>
                </a:lnTo>
                <a:lnTo>
                  <a:pt x="903953" y="309264"/>
                </a:lnTo>
                <a:lnTo>
                  <a:pt x="904876" y="310951"/>
                </a:lnTo>
                <a:lnTo>
                  <a:pt x="906549" y="312075"/>
                </a:lnTo>
                <a:lnTo>
                  <a:pt x="912690" y="314192"/>
                </a:lnTo>
                <a:lnTo>
                  <a:pt x="926297" y="314313"/>
                </a:lnTo>
                <a:lnTo>
                  <a:pt x="932355" y="311497"/>
                </a:lnTo>
                <a:lnTo>
                  <a:pt x="935452" y="309264"/>
                </a:lnTo>
                <a:lnTo>
                  <a:pt x="938894" y="303961"/>
                </a:lnTo>
                <a:lnTo>
                  <a:pt x="941482" y="298076"/>
                </a:lnTo>
                <a:lnTo>
                  <a:pt x="958051" y="276202"/>
                </a:lnTo>
                <a:lnTo>
                  <a:pt x="960347" y="260346"/>
                </a:lnTo>
                <a:lnTo>
                  <a:pt x="960693" y="233625"/>
                </a:lnTo>
                <a:lnTo>
                  <a:pt x="959636" y="231950"/>
                </a:lnTo>
                <a:lnTo>
                  <a:pt x="957872" y="230832"/>
                </a:lnTo>
                <a:lnTo>
                  <a:pt x="950336" y="229260"/>
                </a:lnTo>
                <a:lnTo>
                  <a:pt x="943362" y="228730"/>
                </a:lnTo>
                <a:lnTo>
                  <a:pt x="934382" y="235171"/>
                </a:lnTo>
                <a:lnTo>
                  <a:pt x="925501" y="238308"/>
                </a:lnTo>
                <a:lnTo>
                  <a:pt x="900362" y="260480"/>
                </a:lnTo>
                <a:lnTo>
                  <a:pt x="896840" y="266757"/>
                </a:lnTo>
                <a:lnTo>
                  <a:pt x="894217" y="273075"/>
                </a:lnTo>
                <a:lnTo>
                  <a:pt x="887848" y="282582"/>
                </a:lnTo>
                <a:lnTo>
                  <a:pt x="885490" y="292101"/>
                </a:lnTo>
                <a:lnTo>
                  <a:pt x="884937" y="298450"/>
                </a:lnTo>
                <a:lnTo>
                  <a:pt x="885849" y="300567"/>
                </a:lnTo>
                <a:lnTo>
                  <a:pt x="887515" y="301977"/>
                </a:lnTo>
                <a:lnTo>
                  <a:pt x="892189" y="304603"/>
                </a:lnTo>
                <a:lnTo>
                  <a:pt x="900769" y="310974"/>
                </a:lnTo>
                <a:lnTo>
                  <a:pt x="906898" y="312835"/>
                </a:lnTo>
                <a:lnTo>
                  <a:pt x="910014" y="312273"/>
                </a:lnTo>
                <a:lnTo>
                  <a:pt x="920516" y="307484"/>
                </a:lnTo>
                <a:lnTo>
                  <a:pt x="967214" y="296703"/>
                </a:lnTo>
                <a:lnTo>
                  <a:pt x="1011506" y="279111"/>
                </a:lnTo>
                <a:lnTo>
                  <a:pt x="1057240" y="253988"/>
                </a:lnTo>
                <a:lnTo>
                  <a:pt x="1081238" y="232831"/>
                </a:lnTo>
                <a:lnTo>
                  <a:pt x="1094025" y="226613"/>
                </a:lnTo>
                <a:lnTo>
                  <a:pt x="1103557" y="219085"/>
                </a:lnTo>
                <a:lnTo>
                  <a:pt x="1103571" y="232333"/>
                </a:lnTo>
                <a:lnTo>
                  <a:pt x="1102512" y="234263"/>
                </a:lnTo>
                <a:lnTo>
                  <a:pt x="1100748" y="235550"/>
                </a:lnTo>
                <a:lnTo>
                  <a:pt x="1098515" y="236408"/>
                </a:lnTo>
                <a:lnTo>
                  <a:pt x="1097026" y="238039"/>
                </a:lnTo>
                <a:lnTo>
                  <a:pt x="1091812" y="248259"/>
                </a:lnTo>
                <a:lnTo>
                  <a:pt x="1087762" y="254270"/>
                </a:lnTo>
                <a:lnTo>
                  <a:pt x="1076447" y="282554"/>
                </a:lnTo>
                <a:lnTo>
                  <a:pt x="1068737" y="292722"/>
                </a:lnTo>
                <a:lnTo>
                  <a:pt x="1066439" y="301809"/>
                </a:lnTo>
                <a:lnTo>
                  <a:pt x="1065510" y="313773"/>
                </a:lnTo>
                <a:lnTo>
                  <a:pt x="1079663" y="314309"/>
                </a:lnTo>
                <a:lnTo>
                  <a:pt x="1081283" y="313256"/>
                </a:lnTo>
                <a:lnTo>
                  <a:pt x="1082363" y="311495"/>
                </a:lnTo>
                <a:lnTo>
                  <a:pt x="1083083" y="309263"/>
                </a:lnTo>
                <a:lnTo>
                  <a:pt x="1089152" y="301065"/>
                </a:lnTo>
                <a:lnTo>
                  <a:pt x="1094694" y="297848"/>
                </a:lnTo>
                <a:lnTo>
                  <a:pt x="1097654" y="296990"/>
                </a:lnTo>
                <a:lnTo>
                  <a:pt x="1099626" y="295359"/>
                </a:lnTo>
                <a:lnTo>
                  <a:pt x="1101817" y="290726"/>
                </a:lnTo>
                <a:lnTo>
                  <a:pt x="1104283" y="279128"/>
                </a:lnTo>
                <a:lnTo>
                  <a:pt x="1110016" y="269794"/>
                </a:lnTo>
                <a:lnTo>
                  <a:pt x="1121980" y="229186"/>
                </a:lnTo>
                <a:lnTo>
                  <a:pt x="1122194" y="225815"/>
                </a:lnTo>
                <a:lnTo>
                  <a:pt x="1119611" y="219248"/>
                </a:lnTo>
                <a:lnTo>
                  <a:pt x="1115992" y="212801"/>
                </a:lnTo>
                <a:lnTo>
                  <a:pt x="1113955" y="202164"/>
                </a:lnTo>
                <a:lnTo>
                  <a:pt x="1112293" y="187135"/>
                </a:lnTo>
                <a:lnTo>
                  <a:pt x="1103419" y="166420"/>
                </a:lnTo>
                <a:lnTo>
                  <a:pt x="1101352" y="164921"/>
                </a:lnTo>
                <a:lnTo>
                  <a:pt x="1096235" y="162198"/>
                </a:lnTo>
                <a:lnTo>
                  <a:pt x="1090434" y="157459"/>
                </a:lnTo>
                <a:lnTo>
                  <a:pt x="1087149" y="151826"/>
                </a:lnTo>
                <a:lnTo>
                  <a:pt x="1084631" y="145794"/>
                </a:lnTo>
                <a:lnTo>
                  <a:pt x="1076475" y="135197"/>
                </a:lnTo>
                <a:lnTo>
                  <a:pt x="1075126" y="125310"/>
                </a:lnTo>
                <a:lnTo>
                  <a:pt x="1075035" y="119208"/>
                </a:lnTo>
                <a:lnTo>
                  <a:pt x="1076080" y="117571"/>
                </a:lnTo>
                <a:lnTo>
                  <a:pt x="1077836" y="116480"/>
                </a:lnTo>
                <a:lnTo>
                  <a:pt x="1080066" y="115754"/>
                </a:lnTo>
                <a:lnTo>
                  <a:pt x="1094297" y="106952"/>
                </a:lnTo>
                <a:lnTo>
                  <a:pt x="1097389" y="106226"/>
                </a:lnTo>
                <a:lnTo>
                  <a:pt x="1106797" y="100148"/>
                </a:lnTo>
                <a:lnTo>
                  <a:pt x="1143524" y="72986"/>
                </a:lnTo>
                <a:lnTo>
                  <a:pt x="1153432" y="69479"/>
                </a:lnTo>
                <a:lnTo>
                  <a:pt x="1177038" y="62172"/>
                </a:lnTo>
                <a:lnTo>
                  <a:pt x="1223237" y="32785"/>
                </a:lnTo>
                <a:lnTo>
                  <a:pt x="1236727" y="26583"/>
                </a:lnTo>
                <a:lnTo>
                  <a:pt x="1243185" y="22398"/>
                </a:lnTo>
                <a:lnTo>
                  <a:pt x="1252771" y="18983"/>
                </a:lnTo>
                <a:lnTo>
                  <a:pt x="1262315" y="12797"/>
                </a:lnTo>
                <a:lnTo>
                  <a:pt x="1273140" y="9955"/>
                </a:lnTo>
                <a:lnTo>
                  <a:pt x="1284543" y="4"/>
                </a:lnTo>
                <a:lnTo>
                  <a:pt x="1284545" y="1"/>
                </a:lnTo>
                <a:lnTo>
                  <a:pt x="1284546" y="0"/>
                </a:lnTo>
                <a:lnTo>
                  <a:pt x="1284547" y="8200"/>
                </a:lnTo>
                <a:lnTo>
                  <a:pt x="1278001" y="16867"/>
                </a:lnTo>
                <a:lnTo>
                  <a:pt x="1275022" y="2857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2" name="SMARTInkShape-Group274"/>
          <p:cNvGrpSpPr/>
          <p:nvPr/>
        </p:nvGrpSpPr>
        <p:grpSpPr>
          <a:xfrm>
            <a:off x="10810875" y="3019869"/>
            <a:ext cx="1162051" cy="409001"/>
            <a:chOff x="10810875" y="3019869"/>
            <a:chExt cx="1162051" cy="409001"/>
          </a:xfrm>
        </p:grpSpPr>
        <p:sp>
          <p:nvSpPr>
            <p:cNvPr id="230" name="SMARTInkShape-1064"/>
            <p:cNvSpPr/>
            <p:nvPr>
              <p:custDataLst>
                <p:tags r:id="rId259"/>
              </p:custDataLst>
            </p:nvPr>
          </p:nvSpPr>
          <p:spPr>
            <a:xfrm>
              <a:off x="10810875" y="3019869"/>
              <a:ext cx="1085851" cy="409001"/>
            </a:xfrm>
            <a:custGeom>
              <a:avLst/>
              <a:gdLst/>
              <a:ahLst/>
              <a:cxnLst/>
              <a:rect l="0" t="0" r="0" b="0"/>
              <a:pathLst>
                <a:path w="1085851" h="409001">
                  <a:moveTo>
                    <a:pt x="0" y="209106"/>
                  </a:moveTo>
                  <a:lnTo>
                    <a:pt x="0" y="209106"/>
                  </a:lnTo>
                  <a:lnTo>
                    <a:pt x="13257" y="209106"/>
                  </a:lnTo>
                  <a:lnTo>
                    <a:pt x="19296" y="206284"/>
                  </a:lnTo>
                  <a:lnTo>
                    <a:pt x="25509" y="202560"/>
                  </a:lnTo>
                  <a:lnTo>
                    <a:pt x="38122" y="200170"/>
                  </a:lnTo>
                  <a:lnTo>
                    <a:pt x="45517" y="198784"/>
                  </a:lnTo>
                  <a:lnTo>
                    <a:pt x="88835" y="182720"/>
                  </a:lnTo>
                  <a:lnTo>
                    <a:pt x="135754" y="155105"/>
                  </a:lnTo>
                  <a:lnTo>
                    <a:pt x="148056" y="146657"/>
                  </a:lnTo>
                  <a:lnTo>
                    <a:pt x="161695" y="140444"/>
                  </a:lnTo>
                  <a:lnTo>
                    <a:pt x="188614" y="115703"/>
                  </a:lnTo>
                  <a:lnTo>
                    <a:pt x="189662" y="111855"/>
                  </a:lnTo>
                  <a:lnTo>
                    <a:pt x="190485" y="96261"/>
                  </a:lnTo>
                  <a:lnTo>
                    <a:pt x="189433" y="95776"/>
                  </a:lnTo>
                  <a:lnTo>
                    <a:pt x="176309" y="94844"/>
                  </a:lnTo>
                  <a:lnTo>
                    <a:pt x="170789" y="97645"/>
                  </a:lnTo>
                  <a:lnTo>
                    <a:pt x="148822" y="117473"/>
                  </a:lnTo>
                  <a:lnTo>
                    <a:pt x="145519" y="123577"/>
                  </a:lnTo>
                  <a:lnTo>
                    <a:pt x="142990" y="129818"/>
                  </a:lnTo>
                  <a:lnTo>
                    <a:pt x="126469" y="151961"/>
                  </a:lnTo>
                  <a:lnTo>
                    <a:pt x="123116" y="167832"/>
                  </a:lnTo>
                  <a:lnTo>
                    <a:pt x="115670" y="178650"/>
                  </a:lnTo>
                  <a:lnTo>
                    <a:pt x="116272" y="180335"/>
                  </a:lnTo>
                  <a:lnTo>
                    <a:pt x="128525" y="194671"/>
                  </a:lnTo>
                  <a:lnTo>
                    <a:pt x="134027" y="197399"/>
                  </a:lnTo>
                  <a:lnTo>
                    <a:pt x="146184" y="199149"/>
                  </a:lnTo>
                  <a:lnTo>
                    <a:pt x="152459" y="196567"/>
                  </a:lnTo>
                  <a:lnTo>
                    <a:pt x="155615" y="194397"/>
                  </a:lnTo>
                  <a:lnTo>
                    <a:pt x="178995" y="187806"/>
                  </a:lnTo>
                  <a:lnTo>
                    <a:pt x="203135" y="174943"/>
                  </a:lnTo>
                  <a:lnTo>
                    <a:pt x="231687" y="163748"/>
                  </a:lnTo>
                  <a:lnTo>
                    <a:pt x="268424" y="139220"/>
                  </a:lnTo>
                  <a:lnTo>
                    <a:pt x="272759" y="132890"/>
                  </a:lnTo>
                  <a:lnTo>
                    <a:pt x="273914" y="129720"/>
                  </a:lnTo>
                  <a:lnTo>
                    <a:pt x="275742" y="127607"/>
                  </a:lnTo>
                  <a:lnTo>
                    <a:pt x="282315" y="123575"/>
                  </a:lnTo>
                  <a:lnTo>
                    <a:pt x="284224" y="118881"/>
                  </a:lnTo>
                  <a:lnTo>
                    <a:pt x="285790" y="117206"/>
                  </a:lnTo>
                  <a:lnTo>
                    <a:pt x="295257" y="113861"/>
                  </a:lnTo>
                  <a:lnTo>
                    <a:pt x="295263" y="113860"/>
                  </a:lnTo>
                  <a:lnTo>
                    <a:pt x="295275" y="136604"/>
                  </a:lnTo>
                  <a:lnTo>
                    <a:pt x="296333" y="138547"/>
                  </a:lnTo>
                  <a:lnTo>
                    <a:pt x="298099" y="139841"/>
                  </a:lnTo>
                  <a:lnTo>
                    <a:pt x="303477" y="141919"/>
                  </a:lnTo>
                  <a:lnTo>
                    <a:pt x="312142" y="148876"/>
                  </a:lnTo>
                  <a:lnTo>
                    <a:pt x="320969" y="151043"/>
                  </a:lnTo>
                  <a:lnTo>
                    <a:pt x="327155" y="151550"/>
                  </a:lnTo>
                  <a:lnTo>
                    <a:pt x="333434" y="148953"/>
                  </a:lnTo>
                  <a:lnTo>
                    <a:pt x="339750" y="145330"/>
                  </a:lnTo>
                  <a:lnTo>
                    <a:pt x="352429" y="143004"/>
                  </a:lnTo>
                  <a:lnTo>
                    <a:pt x="355604" y="142813"/>
                  </a:lnTo>
                  <a:lnTo>
                    <a:pt x="361951" y="139778"/>
                  </a:lnTo>
                  <a:lnTo>
                    <a:pt x="377825" y="127265"/>
                  </a:lnTo>
                  <a:lnTo>
                    <a:pt x="390525" y="121326"/>
                  </a:lnTo>
                  <a:lnTo>
                    <a:pt x="393700" y="118836"/>
                  </a:lnTo>
                  <a:lnTo>
                    <a:pt x="397226" y="113247"/>
                  </a:lnTo>
                  <a:lnTo>
                    <a:pt x="399493" y="101036"/>
                  </a:lnTo>
                  <a:lnTo>
                    <a:pt x="400035" y="72577"/>
                  </a:lnTo>
                  <a:lnTo>
                    <a:pt x="398983" y="70462"/>
                  </a:lnTo>
                  <a:lnTo>
                    <a:pt x="397221" y="69052"/>
                  </a:lnTo>
                  <a:lnTo>
                    <a:pt x="394989" y="68112"/>
                  </a:lnTo>
                  <a:lnTo>
                    <a:pt x="393502" y="66426"/>
                  </a:lnTo>
                  <a:lnTo>
                    <a:pt x="391848" y="61731"/>
                  </a:lnTo>
                  <a:lnTo>
                    <a:pt x="390348" y="60056"/>
                  </a:lnTo>
                  <a:lnTo>
                    <a:pt x="382441" y="57147"/>
                  </a:lnTo>
                  <a:lnTo>
                    <a:pt x="367868" y="56745"/>
                  </a:lnTo>
                  <a:lnTo>
                    <a:pt x="361760" y="59545"/>
                  </a:lnTo>
                  <a:lnTo>
                    <a:pt x="355516" y="63259"/>
                  </a:lnTo>
                  <a:lnTo>
                    <a:pt x="346050" y="66409"/>
                  </a:lnTo>
                  <a:lnTo>
                    <a:pt x="339713" y="70896"/>
                  </a:lnTo>
                  <a:lnTo>
                    <a:pt x="336193" y="76419"/>
                  </a:lnTo>
                  <a:lnTo>
                    <a:pt x="333570" y="82400"/>
                  </a:lnTo>
                  <a:lnTo>
                    <a:pt x="327201" y="91718"/>
                  </a:lnTo>
                  <a:lnTo>
                    <a:pt x="323785" y="101182"/>
                  </a:lnTo>
                  <a:lnTo>
                    <a:pt x="315779" y="111978"/>
                  </a:lnTo>
                  <a:lnTo>
                    <a:pt x="313554" y="121089"/>
                  </a:lnTo>
                  <a:lnTo>
                    <a:pt x="307863" y="129993"/>
                  </a:lnTo>
                  <a:lnTo>
                    <a:pt x="305405" y="142483"/>
                  </a:lnTo>
                  <a:lnTo>
                    <a:pt x="304810" y="174182"/>
                  </a:lnTo>
                  <a:lnTo>
                    <a:pt x="301982" y="180531"/>
                  </a:lnTo>
                  <a:lnTo>
                    <a:pt x="299747" y="183706"/>
                  </a:lnTo>
                  <a:lnTo>
                    <a:pt x="296599" y="198288"/>
                  </a:lnTo>
                  <a:lnTo>
                    <a:pt x="294477" y="215632"/>
                  </a:lnTo>
                  <a:lnTo>
                    <a:pt x="287788" y="238343"/>
                  </a:lnTo>
                  <a:lnTo>
                    <a:pt x="285598" y="249617"/>
                  </a:lnTo>
                  <a:lnTo>
                    <a:pt x="279472" y="262972"/>
                  </a:lnTo>
                  <a:lnTo>
                    <a:pt x="276130" y="278806"/>
                  </a:lnTo>
                  <a:lnTo>
                    <a:pt x="247593" y="325582"/>
                  </a:lnTo>
                  <a:lnTo>
                    <a:pt x="240930" y="340279"/>
                  </a:lnTo>
                  <a:lnTo>
                    <a:pt x="233622" y="359782"/>
                  </a:lnTo>
                  <a:lnTo>
                    <a:pt x="218901" y="379911"/>
                  </a:lnTo>
                  <a:lnTo>
                    <a:pt x="206341" y="393128"/>
                  </a:lnTo>
                  <a:lnTo>
                    <a:pt x="200010" y="396727"/>
                  </a:lnTo>
                  <a:lnTo>
                    <a:pt x="196841" y="397687"/>
                  </a:lnTo>
                  <a:lnTo>
                    <a:pt x="194726" y="399385"/>
                  </a:lnTo>
                  <a:lnTo>
                    <a:pt x="190695" y="405773"/>
                  </a:lnTo>
                  <a:lnTo>
                    <a:pt x="182464" y="408689"/>
                  </a:lnTo>
                  <a:lnTo>
                    <a:pt x="176359" y="409000"/>
                  </a:lnTo>
                  <a:lnTo>
                    <a:pt x="174722" y="407985"/>
                  </a:lnTo>
                  <a:lnTo>
                    <a:pt x="173630" y="406251"/>
                  </a:lnTo>
                  <a:lnTo>
                    <a:pt x="171738" y="399423"/>
                  </a:lnTo>
                  <a:lnTo>
                    <a:pt x="171453" y="367818"/>
                  </a:lnTo>
                  <a:lnTo>
                    <a:pt x="174274" y="361489"/>
                  </a:lnTo>
                  <a:lnTo>
                    <a:pt x="177996" y="355149"/>
                  </a:lnTo>
                  <a:lnTo>
                    <a:pt x="181152" y="345629"/>
                  </a:lnTo>
                  <a:lnTo>
                    <a:pt x="194116" y="329756"/>
                  </a:lnTo>
                  <a:lnTo>
                    <a:pt x="200221" y="326228"/>
                  </a:lnTo>
                  <a:lnTo>
                    <a:pt x="206462" y="323602"/>
                  </a:lnTo>
                  <a:lnTo>
                    <a:pt x="236010" y="298987"/>
                  </a:lnTo>
                  <a:lnTo>
                    <a:pt x="269189" y="287592"/>
                  </a:lnTo>
                  <a:lnTo>
                    <a:pt x="282488" y="279751"/>
                  </a:lnTo>
                  <a:lnTo>
                    <a:pt x="324316" y="268525"/>
                  </a:lnTo>
                  <a:lnTo>
                    <a:pt x="365946" y="250302"/>
                  </a:lnTo>
                  <a:lnTo>
                    <a:pt x="398018" y="234843"/>
                  </a:lnTo>
                  <a:lnTo>
                    <a:pt x="421320" y="220612"/>
                  </a:lnTo>
                  <a:lnTo>
                    <a:pt x="445511" y="206871"/>
                  </a:lnTo>
                  <a:lnTo>
                    <a:pt x="491998" y="169582"/>
                  </a:lnTo>
                  <a:lnTo>
                    <a:pt x="535509" y="130520"/>
                  </a:lnTo>
                  <a:lnTo>
                    <a:pt x="551612" y="111817"/>
                  </a:lnTo>
                  <a:lnTo>
                    <a:pt x="578181" y="75951"/>
                  </a:lnTo>
                  <a:lnTo>
                    <a:pt x="580820" y="69493"/>
                  </a:lnTo>
                  <a:lnTo>
                    <a:pt x="587197" y="59907"/>
                  </a:lnTo>
                  <a:lnTo>
                    <a:pt x="590538" y="47230"/>
                  </a:lnTo>
                  <a:lnTo>
                    <a:pt x="598751" y="47185"/>
                  </a:lnTo>
                  <a:lnTo>
                    <a:pt x="599192" y="48242"/>
                  </a:lnTo>
                  <a:lnTo>
                    <a:pt x="600040" y="61370"/>
                  </a:lnTo>
                  <a:lnTo>
                    <a:pt x="587902" y="106996"/>
                  </a:lnTo>
                  <a:lnTo>
                    <a:pt x="574089" y="142665"/>
                  </a:lnTo>
                  <a:lnTo>
                    <a:pt x="569444" y="161550"/>
                  </a:lnTo>
                  <a:lnTo>
                    <a:pt x="552270" y="207126"/>
                  </a:lnTo>
                  <a:lnTo>
                    <a:pt x="540048" y="227569"/>
                  </a:lnTo>
                  <a:lnTo>
                    <a:pt x="511563" y="272572"/>
                  </a:lnTo>
                  <a:lnTo>
                    <a:pt x="488972" y="309449"/>
                  </a:lnTo>
                  <a:lnTo>
                    <a:pt x="473078" y="326416"/>
                  </a:lnTo>
                  <a:lnTo>
                    <a:pt x="469549" y="335680"/>
                  </a:lnTo>
                  <a:lnTo>
                    <a:pt x="468607" y="341113"/>
                  </a:lnTo>
                  <a:lnTo>
                    <a:pt x="466921" y="344736"/>
                  </a:lnTo>
                  <a:lnTo>
                    <a:pt x="464738" y="347151"/>
                  </a:lnTo>
                  <a:lnTo>
                    <a:pt x="449440" y="359899"/>
                  </a:lnTo>
                  <a:lnTo>
                    <a:pt x="438587" y="361464"/>
                  </a:lnTo>
                  <a:lnTo>
                    <a:pt x="444783" y="353893"/>
                  </a:lnTo>
                  <a:lnTo>
                    <a:pt x="446819" y="345257"/>
                  </a:lnTo>
                  <a:lnTo>
                    <a:pt x="448479" y="334937"/>
                  </a:lnTo>
                  <a:lnTo>
                    <a:pt x="455206" y="320002"/>
                  </a:lnTo>
                  <a:lnTo>
                    <a:pt x="470055" y="296512"/>
                  </a:lnTo>
                  <a:lnTo>
                    <a:pt x="480762" y="251574"/>
                  </a:lnTo>
                  <a:lnTo>
                    <a:pt x="503649" y="207329"/>
                  </a:lnTo>
                  <a:lnTo>
                    <a:pt x="526668" y="160001"/>
                  </a:lnTo>
                  <a:lnTo>
                    <a:pt x="546067" y="112402"/>
                  </a:lnTo>
                  <a:lnTo>
                    <a:pt x="566686" y="76401"/>
                  </a:lnTo>
                  <a:lnTo>
                    <a:pt x="570420" y="64401"/>
                  </a:lnTo>
                  <a:lnTo>
                    <a:pt x="587558" y="35740"/>
                  </a:lnTo>
                  <a:lnTo>
                    <a:pt x="606441" y="22253"/>
                  </a:lnTo>
                  <a:lnTo>
                    <a:pt x="619129" y="16504"/>
                  </a:lnTo>
                  <a:lnTo>
                    <a:pt x="622303" y="14030"/>
                  </a:lnTo>
                  <a:lnTo>
                    <a:pt x="631474" y="11280"/>
                  </a:lnTo>
                  <a:lnTo>
                    <a:pt x="649551" y="9516"/>
                  </a:lnTo>
                  <a:lnTo>
                    <a:pt x="656637" y="12096"/>
                  </a:lnTo>
                  <a:lnTo>
                    <a:pt x="663315" y="15713"/>
                  </a:lnTo>
                  <a:lnTo>
                    <a:pt x="673022" y="18807"/>
                  </a:lnTo>
                  <a:lnTo>
                    <a:pt x="679416" y="23282"/>
                  </a:lnTo>
                  <a:lnTo>
                    <a:pt x="682963" y="28798"/>
                  </a:lnTo>
                  <a:lnTo>
                    <a:pt x="685598" y="34777"/>
                  </a:lnTo>
                  <a:lnTo>
                    <a:pt x="691973" y="44094"/>
                  </a:lnTo>
                  <a:lnTo>
                    <a:pt x="694332" y="53557"/>
                  </a:lnTo>
                  <a:lnTo>
                    <a:pt x="695194" y="69410"/>
                  </a:lnTo>
                  <a:lnTo>
                    <a:pt x="685616" y="100274"/>
                  </a:lnTo>
                  <a:lnTo>
                    <a:pt x="669376" y="123330"/>
                  </a:lnTo>
                  <a:lnTo>
                    <a:pt x="666859" y="129708"/>
                  </a:lnTo>
                  <a:lnTo>
                    <a:pt x="662212" y="136071"/>
                  </a:lnTo>
                  <a:lnTo>
                    <a:pt x="656620" y="139604"/>
                  </a:lnTo>
                  <a:lnTo>
                    <a:pt x="650606" y="142233"/>
                  </a:lnTo>
                  <a:lnTo>
                    <a:pt x="641272" y="148605"/>
                  </a:lnTo>
                  <a:lnTo>
                    <a:pt x="630520" y="151515"/>
                  </a:lnTo>
                  <a:lnTo>
                    <a:pt x="619126" y="151956"/>
                  </a:lnTo>
                  <a:lnTo>
                    <a:pt x="619125" y="146900"/>
                  </a:lnTo>
                  <a:lnTo>
                    <a:pt x="620183" y="145410"/>
                  </a:lnTo>
                  <a:lnTo>
                    <a:pt x="621949" y="144417"/>
                  </a:lnTo>
                  <a:lnTo>
                    <a:pt x="636460" y="142547"/>
                  </a:lnTo>
                  <a:lnTo>
                    <a:pt x="656338" y="142441"/>
                  </a:lnTo>
                  <a:lnTo>
                    <a:pt x="659809" y="141380"/>
                  </a:lnTo>
                  <a:lnTo>
                    <a:pt x="662122" y="139613"/>
                  </a:lnTo>
                  <a:lnTo>
                    <a:pt x="663664" y="137378"/>
                  </a:lnTo>
                  <a:lnTo>
                    <a:pt x="671023" y="134893"/>
                  </a:lnTo>
                  <a:lnTo>
                    <a:pt x="716134" y="132941"/>
                  </a:lnTo>
                  <a:lnTo>
                    <a:pt x="763422" y="123774"/>
                  </a:lnTo>
                  <a:lnTo>
                    <a:pt x="806981" y="111638"/>
                  </a:lnTo>
                  <a:lnTo>
                    <a:pt x="828442" y="97434"/>
                  </a:lnTo>
                  <a:lnTo>
                    <a:pt x="834923" y="94915"/>
                  </a:lnTo>
                  <a:lnTo>
                    <a:pt x="860421" y="72461"/>
                  </a:lnTo>
                  <a:lnTo>
                    <a:pt x="863950" y="66178"/>
                  </a:lnTo>
                  <a:lnTo>
                    <a:pt x="866218" y="53520"/>
                  </a:lnTo>
                  <a:lnTo>
                    <a:pt x="867463" y="51407"/>
                  </a:lnTo>
                  <a:lnTo>
                    <a:pt x="869349" y="49998"/>
                  </a:lnTo>
                  <a:lnTo>
                    <a:pt x="871667" y="49059"/>
                  </a:lnTo>
                  <a:lnTo>
                    <a:pt x="873212" y="47375"/>
                  </a:lnTo>
                  <a:lnTo>
                    <a:pt x="874927" y="42681"/>
                  </a:lnTo>
                  <a:lnTo>
                    <a:pt x="876179" y="29896"/>
                  </a:lnTo>
                  <a:lnTo>
                    <a:pt x="871207" y="23597"/>
                  </a:lnTo>
                  <a:lnTo>
                    <a:pt x="865922" y="20824"/>
                  </a:lnTo>
                  <a:lnTo>
                    <a:pt x="856531" y="18693"/>
                  </a:lnTo>
                  <a:lnTo>
                    <a:pt x="852345" y="18645"/>
                  </a:lnTo>
                  <a:lnTo>
                    <a:pt x="846956" y="21445"/>
                  </a:lnTo>
                  <a:lnTo>
                    <a:pt x="825095" y="41273"/>
                  </a:lnTo>
                  <a:lnTo>
                    <a:pt x="821792" y="50199"/>
                  </a:lnTo>
                  <a:lnTo>
                    <a:pt x="819265" y="60164"/>
                  </a:lnTo>
                  <a:lnTo>
                    <a:pt x="811843" y="75185"/>
                  </a:lnTo>
                  <a:lnTo>
                    <a:pt x="806998" y="102295"/>
                  </a:lnTo>
                  <a:lnTo>
                    <a:pt x="803166" y="109776"/>
                  </a:lnTo>
                  <a:lnTo>
                    <a:pt x="800502" y="126437"/>
                  </a:lnTo>
                  <a:lnTo>
                    <a:pt x="803101" y="132853"/>
                  </a:lnTo>
                  <a:lnTo>
                    <a:pt x="808337" y="140539"/>
                  </a:lnTo>
                  <a:lnTo>
                    <a:pt x="809243" y="146927"/>
                  </a:lnTo>
                  <a:lnTo>
                    <a:pt x="810428" y="148603"/>
                  </a:lnTo>
                  <a:lnTo>
                    <a:pt x="812277" y="149721"/>
                  </a:lnTo>
                  <a:lnTo>
                    <a:pt x="819935" y="151293"/>
                  </a:lnTo>
                  <a:lnTo>
                    <a:pt x="838277" y="151917"/>
                  </a:lnTo>
                  <a:lnTo>
                    <a:pt x="846348" y="149117"/>
                  </a:lnTo>
                  <a:lnTo>
                    <a:pt x="853463" y="145403"/>
                  </a:lnTo>
                  <a:lnTo>
                    <a:pt x="863418" y="142253"/>
                  </a:lnTo>
                  <a:lnTo>
                    <a:pt x="907105" y="110976"/>
                  </a:lnTo>
                  <a:lnTo>
                    <a:pt x="954544" y="68390"/>
                  </a:lnTo>
                  <a:lnTo>
                    <a:pt x="973247" y="53958"/>
                  </a:lnTo>
                  <a:lnTo>
                    <a:pt x="995806" y="22689"/>
                  </a:lnTo>
                  <a:lnTo>
                    <a:pt x="999558" y="11082"/>
                  </a:lnTo>
                  <a:lnTo>
                    <a:pt x="1009243" y="0"/>
                  </a:lnTo>
                  <a:lnTo>
                    <a:pt x="1001413" y="7796"/>
                  </a:lnTo>
                  <a:lnTo>
                    <a:pt x="999322" y="16432"/>
                  </a:lnTo>
                  <a:lnTo>
                    <a:pt x="974303" y="56135"/>
                  </a:lnTo>
                  <a:lnTo>
                    <a:pt x="967039" y="74350"/>
                  </a:lnTo>
                  <a:lnTo>
                    <a:pt x="956469" y="91784"/>
                  </a:lnTo>
                  <a:lnTo>
                    <a:pt x="950462" y="111691"/>
                  </a:lnTo>
                  <a:lnTo>
                    <a:pt x="934903" y="131379"/>
                  </a:lnTo>
                  <a:lnTo>
                    <a:pt x="933577" y="140973"/>
                  </a:lnTo>
                  <a:lnTo>
                    <a:pt x="932476" y="141459"/>
                  </a:lnTo>
                  <a:lnTo>
                    <a:pt x="923925" y="142431"/>
                  </a:lnTo>
                  <a:lnTo>
                    <a:pt x="923925" y="134230"/>
                  </a:lnTo>
                  <a:lnTo>
                    <a:pt x="924983" y="133789"/>
                  </a:lnTo>
                  <a:lnTo>
                    <a:pt x="932127" y="133022"/>
                  </a:lnTo>
                  <a:lnTo>
                    <a:pt x="932862" y="130136"/>
                  </a:lnTo>
                  <a:lnTo>
                    <a:pt x="933450" y="123381"/>
                  </a:lnTo>
                  <a:lnTo>
                    <a:pt x="951141" y="123381"/>
                  </a:lnTo>
                  <a:lnTo>
                    <a:pt x="951595" y="122323"/>
                  </a:lnTo>
                  <a:lnTo>
                    <a:pt x="952098" y="118325"/>
                  </a:lnTo>
                  <a:lnTo>
                    <a:pt x="953291" y="116835"/>
                  </a:lnTo>
                  <a:lnTo>
                    <a:pt x="957438" y="115180"/>
                  </a:lnTo>
                  <a:lnTo>
                    <a:pt x="968725" y="113059"/>
                  </a:lnTo>
                  <a:lnTo>
                    <a:pt x="978003" y="107387"/>
                  </a:lnTo>
                  <a:lnTo>
                    <a:pt x="987455" y="104178"/>
                  </a:lnTo>
                  <a:lnTo>
                    <a:pt x="1009652" y="87909"/>
                  </a:lnTo>
                  <a:lnTo>
                    <a:pt x="1016001" y="85390"/>
                  </a:lnTo>
                  <a:lnTo>
                    <a:pt x="1038225" y="68874"/>
                  </a:lnTo>
                  <a:lnTo>
                    <a:pt x="1044575" y="66347"/>
                  </a:lnTo>
                  <a:lnTo>
                    <a:pt x="1050925" y="61697"/>
                  </a:lnTo>
                  <a:lnTo>
                    <a:pt x="1054451" y="56102"/>
                  </a:lnTo>
                  <a:lnTo>
                    <a:pt x="1055393" y="53129"/>
                  </a:lnTo>
                  <a:lnTo>
                    <a:pt x="1057079" y="51146"/>
                  </a:lnTo>
                  <a:lnTo>
                    <a:pt x="1070366" y="42647"/>
                  </a:lnTo>
                  <a:lnTo>
                    <a:pt x="1073677" y="37052"/>
                  </a:lnTo>
                  <a:lnTo>
                    <a:pt x="1074560" y="34079"/>
                  </a:lnTo>
                  <a:lnTo>
                    <a:pt x="1076206" y="32096"/>
                  </a:lnTo>
                  <a:lnTo>
                    <a:pt x="1084371" y="28653"/>
                  </a:lnTo>
                  <a:lnTo>
                    <a:pt x="1085195" y="25541"/>
                  </a:lnTo>
                  <a:lnTo>
                    <a:pt x="1085850" y="18610"/>
                  </a:lnTo>
                  <a:lnTo>
                    <a:pt x="1085850" y="23664"/>
                  </a:lnTo>
                  <a:lnTo>
                    <a:pt x="1084792" y="25153"/>
                  </a:lnTo>
                  <a:lnTo>
                    <a:pt x="1083026" y="26145"/>
                  </a:lnTo>
                  <a:lnTo>
                    <a:pt x="1080792" y="26808"/>
                  </a:lnTo>
                  <a:lnTo>
                    <a:pt x="1079304" y="28307"/>
                  </a:lnTo>
                  <a:lnTo>
                    <a:pt x="1074090" y="38318"/>
                  </a:lnTo>
                  <a:lnTo>
                    <a:pt x="1051896" y="63082"/>
                  </a:lnTo>
                  <a:lnTo>
                    <a:pt x="1045745" y="75761"/>
                  </a:lnTo>
                  <a:lnTo>
                    <a:pt x="1032669" y="91632"/>
                  </a:lnTo>
                  <a:lnTo>
                    <a:pt x="1026662" y="104331"/>
                  </a:lnTo>
                  <a:lnTo>
                    <a:pt x="1022503" y="110681"/>
                  </a:lnTo>
                  <a:lnTo>
                    <a:pt x="1019613" y="121500"/>
                  </a:lnTo>
                  <a:lnTo>
                    <a:pt x="1019185" y="137521"/>
                  </a:lnTo>
                  <a:lnTo>
                    <a:pt x="1020242" y="139158"/>
                  </a:lnTo>
                  <a:lnTo>
                    <a:pt x="1022002" y="140249"/>
                  </a:lnTo>
                  <a:lnTo>
                    <a:pt x="1027377" y="141999"/>
                  </a:lnTo>
                  <a:lnTo>
                    <a:pt x="1036042" y="148892"/>
                  </a:lnTo>
                  <a:lnTo>
                    <a:pt x="1047750" y="1519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065"/>
            <p:cNvSpPr/>
            <p:nvPr>
              <p:custDataLst>
                <p:tags r:id="rId260"/>
              </p:custDataLst>
            </p:nvPr>
          </p:nvSpPr>
          <p:spPr>
            <a:xfrm>
              <a:off x="11963400" y="31623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7" name="SMARTInkShape-Group275"/>
          <p:cNvGrpSpPr/>
          <p:nvPr/>
        </p:nvGrpSpPr>
        <p:grpSpPr>
          <a:xfrm>
            <a:off x="361961" y="3943388"/>
            <a:ext cx="1257289" cy="257137"/>
            <a:chOff x="361961" y="3943388"/>
            <a:chExt cx="1257289" cy="257137"/>
          </a:xfrm>
        </p:grpSpPr>
        <p:sp>
          <p:nvSpPr>
            <p:cNvPr id="233" name="SMARTInkShape-1066"/>
            <p:cNvSpPr/>
            <p:nvPr>
              <p:custDataLst>
                <p:tags r:id="rId255"/>
              </p:custDataLst>
            </p:nvPr>
          </p:nvSpPr>
          <p:spPr>
            <a:xfrm>
              <a:off x="361961" y="3990975"/>
              <a:ext cx="409564" cy="209550"/>
            </a:xfrm>
            <a:custGeom>
              <a:avLst/>
              <a:gdLst/>
              <a:ahLst/>
              <a:cxnLst/>
              <a:rect l="0" t="0" r="0" b="0"/>
              <a:pathLst>
                <a:path w="409564" h="209550">
                  <a:moveTo>
                    <a:pt x="19039" y="180975"/>
                  </a:moveTo>
                  <a:lnTo>
                    <a:pt x="19039" y="180975"/>
                  </a:lnTo>
                  <a:lnTo>
                    <a:pt x="38337" y="158855"/>
                  </a:lnTo>
                  <a:lnTo>
                    <a:pt x="54339" y="133917"/>
                  </a:lnTo>
                  <a:lnTo>
                    <a:pt x="61642" y="115706"/>
                  </a:lnTo>
                  <a:lnTo>
                    <a:pt x="73542" y="95853"/>
                  </a:lnTo>
                  <a:lnTo>
                    <a:pt x="80723" y="77612"/>
                  </a:lnTo>
                  <a:lnTo>
                    <a:pt x="101995" y="40265"/>
                  </a:lnTo>
                  <a:lnTo>
                    <a:pt x="104592" y="32712"/>
                  </a:lnTo>
                  <a:lnTo>
                    <a:pt x="110945" y="22510"/>
                  </a:lnTo>
                  <a:lnTo>
                    <a:pt x="112803" y="16002"/>
                  </a:lnTo>
                  <a:lnTo>
                    <a:pt x="114357" y="13843"/>
                  </a:lnTo>
                  <a:lnTo>
                    <a:pt x="116451" y="12404"/>
                  </a:lnTo>
                  <a:lnTo>
                    <a:pt x="118905" y="11444"/>
                  </a:lnTo>
                  <a:lnTo>
                    <a:pt x="120541" y="9746"/>
                  </a:lnTo>
                  <a:lnTo>
                    <a:pt x="123383" y="1493"/>
                  </a:lnTo>
                  <a:lnTo>
                    <a:pt x="126445" y="663"/>
                  </a:lnTo>
                  <a:lnTo>
                    <a:pt x="133336" y="0"/>
                  </a:lnTo>
                  <a:lnTo>
                    <a:pt x="133339" y="41289"/>
                  </a:lnTo>
                  <a:lnTo>
                    <a:pt x="130517" y="47632"/>
                  </a:lnTo>
                  <a:lnTo>
                    <a:pt x="128283" y="50804"/>
                  </a:lnTo>
                  <a:lnTo>
                    <a:pt x="125138" y="65382"/>
                  </a:lnTo>
                  <a:lnTo>
                    <a:pt x="122833" y="98360"/>
                  </a:lnTo>
                  <a:lnTo>
                    <a:pt x="116290" y="116482"/>
                  </a:lnTo>
                  <a:lnTo>
                    <a:pt x="114312" y="159723"/>
                  </a:lnTo>
                  <a:lnTo>
                    <a:pt x="114289" y="190497"/>
                  </a:lnTo>
                  <a:lnTo>
                    <a:pt x="114289" y="149187"/>
                  </a:lnTo>
                  <a:lnTo>
                    <a:pt x="111467" y="142858"/>
                  </a:lnTo>
                  <a:lnTo>
                    <a:pt x="107743" y="136518"/>
                  </a:lnTo>
                  <a:lnTo>
                    <a:pt x="105352" y="123823"/>
                  </a:lnTo>
                  <a:lnTo>
                    <a:pt x="105156" y="120649"/>
                  </a:lnTo>
                  <a:lnTo>
                    <a:pt x="102116" y="114300"/>
                  </a:lnTo>
                  <a:lnTo>
                    <a:pt x="98295" y="107950"/>
                  </a:lnTo>
                  <a:lnTo>
                    <a:pt x="96597" y="101600"/>
                  </a:lnTo>
                  <a:lnTo>
                    <a:pt x="95086" y="99483"/>
                  </a:lnTo>
                  <a:lnTo>
                    <a:pt x="93020" y="98072"/>
                  </a:lnTo>
                  <a:lnTo>
                    <a:pt x="90585" y="97132"/>
                  </a:lnTo>
                  <a:lnTo>
                    <a:pt x="88961" y="95446"/>
                  </a:lnTo>
                  <a:lnTo>
                    <a:pt x="87157" y="90751"/>
                  </a:lnTo>
                  <a:lnTo>
                    <a:pt x="85618" y="89076"/>
                  </a:lnTo>
                  <a:lnTo>
                    <a:pt x="66775" y="77170"/>
                  </a:lnTo>
                  <a:lnTo>
                    <a:pt x="33579" y="76203"/>
                  </a:lnTo>
                  <a:lnTo>
                    <a:pt x="27971" y="79024"/>
                  </a:lnTo>
                  <a:lnTo>
                    <a:pt x="21950" y="82746"/>
                  </a:lnTo>
                  <a:lnTo>
                    <a:pt x="11361" y="85333"/>
                  </a:lnTo>
                  <a:lnTo>
                    <a:pt x="429" y="94848"/>
                  </a:lnTo>
                  <a:lnTo>
                    <a:pt x="0" y="104372"/>
                  </a:lnTo>
                  <a:lnTo>
                    <a:pt x="8191" y="112940"/>
                  </a:lnTo>
                  <a:lnTo>
                    <a:pt x="14179" y="113897"/>
                  </a:lnTo>
                  <a:lnTo>
                    <a:pt x="59001" y="114297"/>
                  </a:lnTo>
                  <a:lnTo>
                    <a:pt x="69450" y="114300"/>
                  </a:lnTo>
                  <a:lnTo>
                    <a:pt x="111699" y="102541"/>
                  </a:lnTo>
                  <a:lnTo>
                    <a:pt x="159272" y="76142"/>
                  </a:lnTo>
                  <a:lnTo>
                    <a:pt x="163328" y="72987"/>
                  </a:lnTo>
                  <a:lnTo>
                    <a:pt x="173478" y="69480"/>
                  </a:lnTo>
                  <a:lnTo>
                    <a:pt x="183987" y="66863"/>
                  </a:lnTo>
                  <a:lnTo>
                    <a:pt x="199357" y="56560"/>
                  </a:lnTo>
                  <a:lnTo>
                    <a:pt x="215802" y="42256"/>
                  </a:lnTo>
                  <a:lnTo>
                    <a:pt x="228572" y="36099"/>
                  </a:lnTo>
                  <a:lnTo>
                    <a:pt x="234931" y="31919"/>
                  </a:lnTo>
                  <a:lnTo>
                    <a:pt x="245757" y="29015"/>
                  </a:lnTo>
                  <a:lnTo>
                    <a:pt x="262182" y="28576"/>
                  </a:lnTo>
                  <a:lnTo>
                    <a:pt x="263684" y="29634"/>
                  </a:lnTo>
                  <a:lnTo>
                    <a:pt x="264686" y="31398"/>
                  </a:lnTo>
                  <a:lnTo>
                    <a:pt x="266425" y="38276"/>
                  </a:lnTo>
                  <a:lnTo>
                    <a:pt x="266688" y="83756"/>
                  </a:lnTo>
                  <a:lnTo>
                    <a:pt x="265630" y="107887"/>
                  </a:lnTo>
                  <a:lnTo>
                    <a:pt x="259150" y="126007"/>
                  </a:lnTo>
                  <a:lnTo>
                    <a:pt x="256367" y="148258"/>
                  </a:lnTo>
                  <a:lnTo>
                    <a:pt x="250696" y="159522"/>
                  </a:lnTo>
                  <a:lnTo>
                    <a:pt x="247639" y="199978"/>
                  </a:lnTo>
                  <a:lnTo>
                    <a:pt x="247639" y="152393"/>
                  </a:lnTo>
                  <a:lnTo>
                    <a:pt x="248697" y="117299"/>
                  </a:lnTo>
                  <a:lnTo>
                    <a:pt x="255840" y="93515"/>
                  </a:lnTo>
                  <a:lnTo>
                    <a:pt x="257149" y="47816"/>
                  </a:lnTo>
                  <a:lnTo>
                    <a:pt x="257163" y="25411"/>
                  </a:lnTo>
                  <a:lnTo>
                    <a:pt x="258222" y="23291"/>
                  </a:lnTo>
                  <a:lnTo>
                    <a:pt x="259986" y="21877"/>
                  </a:lnTo>
                  <a:lnTo>
                    <a:pt x="262220" y="20935"/>
                  </a:lnTo>
                  <a:lnTo>
                    <a:pt x="263710" y="19248"/>
                  </a:lnTo>
                  <a:lnTo>
                    <a:pt x="265365" y="14552"/>
                  </a:lnTo>
                  <a:lnTo>
                    <a:pt x="266865" y="12876"/>
                  </a:lnTo>
                  <a:lnTo>
                    <a:pt x="276312" y="8760"/>
                  </a:lnTo>
                  <a:lnTo>
                    <a:pt x="283534" y="3066"/>
                  </a:lnTo>
                  <a:lnTo>
                    <a:pt x="289345" y="1363"/>
                  </a:lnTo>
                  <a:lnTo>
                    <a:pt x="291318" y="1967"/>
                  </a:lnTo>
                  <a:lnTo>
                    <a:pt x="292633" y="3428"/>
                  </a:lnTo>
                  <a:lnTo>
                    <a:pt x="293510" y="5461"/>
                  </a:lnTo>
                  <a:lnTo>
                    <a:pt x="295153" y="6815"/>
                  </a:lnTo>
                  <a:lnTo>
                    <a:pt x="303311" y="9168"/>
                  </a:lnTo>
                  <a:lnTo>
                    <a:pt x="309408" y="9419"/>
                  </a:lnTo>
                  <a:lnTo>
                    <a:pt x="311043" y="10513"/>
                  </a:lnTo>
                  <a:lnTo>
                    <a:pt x="312133" y="12300"/>
                  </a:lnTo>
                  <a:lnTo>
                    <a:pt x="312860" y="14550"/>
                  </a:lnTo>
                  <a:lnTo>
                    <a:pt x="314403" y="16050"/>
                  </a:lnTo>
                  <a:lnTo>
                    <a:pt x="318940" y="17717"/>
                  </a:lnTo>
                  <a:lnTo>
                    <a:pt x="320573" y="19219"/>
                  </a:lnTo>
                  <a:lnTo>
                    <a:pt x="322387" y="23711"/>
                  </a:lnTo>
                  <a:lnTo>
                    <a:pt x="323409" y="32190"/>
                  </a:lnTo>
                  <a:lnTo>
                    <a:pt x="324611" y="34160"/>
                  </a:lnTo>
                  <a:lnTo>
                    <a:pt x="326470" y="35473"/>
                  </a:lnTo>
                  <a:lnTo>
                    <a:pt x="328768" y="36349"/>
                  </a:lnTo>
                  <a:lnTo>
                    <a:pt x="330300" y="37991"/>
                  </a:lnTo>
                  <a:lnTo>
                    <a:pt x="332002" y="42638"/>
                  </a:lnTo>
                  <a:lnTo>
                    <a:pt x="333329" y="69886"/>
                  </a:lnTo>
                  <a:lnTo>
                    <a:pt x="330526" y="76216"/>
                  </a:lnTo>
                  <a:lnTo>
                    <a:pt x="315754" y="93761"/>
                  </a:lnTo>
                  <a:lnTo>
                    <a:pt x="314741" y="99865"/>
                  </a:lnTo>
                  <a:lnTo>
                    <a:pt x="313540" y="101502"/>
                  </a:lnTo>
                  <a:lnTo>
                    <a:pt x="309384" y="103320"/>
                  </a:lnTo>
                  <a:lnTo>
                    <a:pt x="306150" y="104344"/>
                  </a:lnTo>
                  <a:lnTo>
                    <a:pt x="305394" y="107405"/>
                  </a:lnTo>
                  <a:lnTo>
                    <a:pt x="304800" y="114180"/>
                  </a:lnTo>
                  <a:lnTo>
                    <a:pt x="304792" y="109208"/>
                  </a:lnTo>
                  <a:lnTo>
                    <a:pt x="305849" y="107730"/>
                  </a:lnTo>
                  <a:lnTo>
                    <a:pt x="316548" y="102126"/>
                  </a:lnTo>
                  <a:lnTo>
                    <a:pt x="318978" y="99834"/>
                  </a:lnTo>
                  <a:lnTo>
                    <a:pt x="324501" y="97287"/>
                  </a:lnTo>
                  <a:lnTo>
                    <a:pt x="352593" y="95266"/>
                  </a:lnTo>
                  <a:lnTo>
                    <a:pt x="374649" y="95250"/>
                  </a:lnTo>
                  <a:lnTo>
                    <a:pt x="376763" y="96308"/>
                  </a:lnTo>
                  <a:lnTo>
                    <a:pt x="378171" y="98073"/>
                  </a:lnTo>
                  <a:lnTo>
                    <a:pt x="379111" y="100307"/>
                  </a:lnTo>
                  <a:lnTo>
                    <a:pt x="380795" y="101796"/>
                  </a:lnTo>
                  <a:lnTo>
                    <a:pt x="391103" y="107009"/>
                  </a:lnTo>
                  <a:lnTo>
                    <a:pt x="394082" y="109439"/>
                  </a:lnTo>
                  <a:lnTo>
                    <a:pt x="397391" y="114962"/>
                  </a:lnTo>
                  <a:lnTo>
                    <a:pt x="398274" y="117916"/>
                  </a:lnTo>
                  <a:lnTo>
                    <a:pt x="399921" y="119886"/>
                  </a:lnTo>
                  <a:lnTo>
                    <a:pt x="404572" y="122074"/>
                  </a:lnTo>
                  <a:lnTo>
                    <a:pt x="406236" y="123716"/>
                  </a:lnTo>
                  <a:lnTo>
                    <a:pt x="408085" y="128363"/>
                  </a:lnTo>
                  <a:lnTo>
                    <a:pt x="409563" y="175018"/>
                  </a:lnTo>
                  <a:lnTo>
                    <a:pt x="408505" y="177004"/>
                  </a:lnTo>
                  <a:lnTo>
                    <a:pt x="406741" y="178327"/>
                  </a:lnTo>
                  <a:lnTo>
                    <a:pt x="404507" y="179210"/>
                  </a:lnTo>
                  <a:lnTo>
                    <a:pt x="403018" y="180856"/>
                  </a:lnTo>
                  <a:lnTo>
                    <a:pt x="401363" y="185508"/>
                  </a:lnTo>
                  <a:lnTo>
                    <a:pt x="399863" y="187173"/>
                  </a:lnTo>
                  <a:lnTo>
                    <a:pt x="380793" y="197844"/>
                  </a:lnTo>
                  <a:lnTo>
                    <a:pt x="377683" y="198571"/>
                  </a:lnTo>
                  <a:lnTo>
                    <a:pt x="361922" y="207373"/>
                  </a:lnTo>
                  <a:lnTo>
                    <a:pt x="321853" y="209545"/>
                  </a:lnTo>
                  <a:lnTo>
                    <a:pt x="315803" y="209549"/>
                  </a:lnTo>
                  <a:lnTo>
                    <a:pt x="317798" y="206727"/>
                  </a:lnTo>
                  <a:lnTo>
                    <a:pt x="32383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1067"/>
            <p:cNvSpPr/>
            <p:nvPr>
              <p:custDataLst>
                <p:tags r:id="rId256"/>
              </p:custDataLst>
            </p:nvPr>
          </p:nvSpPr>
          <p:spPr>
            <a:xfrm>
              <a:off x="914400" y="40195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19050"/>
                  </a:moveTo>
                  <a:lnTo>
                    <a:pt x="0" y="19050"/>
                  </a:lnTo>
                  <a:lnTo>
                    <a:pt x="45358" y="19050"/>
                  </a:lnTo>
                  <a:lnTo>
                    <a:pt x="88903" y="19050"/>
                  </a:lnTo>
                  <a:lnTo>
                    <a:pt x="95251" y="16228"/>
                  </a:lnTo>
                  <a:lnTo>
                    <a:pt x="101601" y="12504"/>
                  </a:lnTo>
                  <a:lnTo>
                    <a:pt x="114300" y="10114"/>
                  </a:lnTo>
                  <a:lnTo>
                    <a:pt x="146050" y="9535"/>
                  </a:lnTo>
                  <a:lnTo>
                    <a:pt x="148167" y="8474"/>
                  </a:lnTo>
                  <a:lnTo>
                    <a:pt x="149578" y="6707"/>
                  </a:lnTo>
                  <a:lnTo>
                    <a:pt x="150518" y="4472"/>
                  </a:lnTo>
                  <a:lnTo>
                    <a:pt x="152204" y="298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1068"/>
            <p:cNvSpPr/>
            <p:nvPr>
              <p:custDataLst>
                <p:tags r:id="rId257"/>
              </p:custDataLst>
            </p:nvPr>
          </p:nvSpPr>
          <p:spPr>
            <a:xfrm>
              <a:off x="904991" y="4086225"/>
              <a:ext cx="104660" cy="28576"/>
            </a:xfrm>
            <a:custGeom>
              <a:avLst/>
              <a:gdLst/>
              <a:ahLst/>
              <a:cxnLst/>
              <a:rect l="0" t="0" r="0" b="0"/>
              <a:pathLst>
                <a:path w="104660" h="28576">
                  <a:moveTo>
                    <a:pt x="9409" y="28575"/>
                  </a:moveTo>
                  <a:lnTo>
                    <a:pt x="9409" y="28575"/>
                  </a:lnTo>
                  <a:lnTo>
                    <a:pt x="0" y="28575"/>
                  </a:lnTo>
                  <a:lnTo>
                    <a:pt x="32065" y="28575"/>
                  </a:lnTo>
                  <a:lnTo>
                    <a:pt x="38176" y="25753"/>
                  </a:lnTo>
                  <a:lnTo>
                    <a:pt x="44419" y="22029"/>
                  </a:lnTo>
                  <a:lnTo>
                    <a:pt x="57051" y="19639"/>
                  </a:lnTo>
                  <a:lnTo>
                    <a:pt x="60220" y="19443"/>
                  </a:lnTo>
                  <a:lnTo>
                    <a:pt x="66564" y="16402"/>
                  </a:lnTo>
                  <a:lnTo>
                    <a:pt x="72911" y="12581"/>
                  </a:lnTo>
                  <a:lnTo>
                    <a:pt x="85609" y="10129"/>
                  </a:lnTo>
                  <a:lnTo>
                    <a:pt x="88784" y="9927"/>
                  </a:lnTo>
                  <a:lnTo>
                    <a:pt x="95134" y="6881"/>
                  </a:lnTo>
                  <a:lnTo>
                    <a:pt x="1046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1069"/>
            <p:cNvSpPr/>
            <p:nvPr>
              <p:custDataLst>
                <p:tags r:id="rId258"/>
              </p:custDataLst>
            </p:nvPr>
          </p:nvSpPr>
          <p:spPr>
            <a:xfrm>
              <a:off x="1200150" y="3943388"/>
              <a:ext cx="419100" cy="190452"/>
            </a:xfrm>
            <a:custGeom>
              <a:avLst/>
              <a:gdLst/>
              <a:ahLst/>
              <a:cxnLst/>
              <a:rect l="0" t="0" r="0" b="0"/>
              <a:pathLst>
                <a:path w="419100" h="190452">
                  <a:moveTo>
                    <a:pt x="9525" y="142837"/>
                  </a:moveTo>
                  <a:lnTo>
                    <a:pt x="9525" y="142837"/>
                  </a:lnTo>
                  <a:lnTo>
                    <a:pt x="1324" y="142837"/>
                  </a:lnTo>
                  <a:lnTo>
                    <a:pt x="883" y="143895"/>
                  </a:lnTo>
                  <a:lnTo>
                    <a:pt x="0" y="169971"/>
                  </a:lnTo>
                  <a:lnTo>
                    <a:pt x="8201" y="179486"/>
                  </a:lnTo>
                  <a:lnTo>
                    <a:pt x="9409" y="189011"/>
                  </a:lnTo>
                  <a:lnTo>
                    <a:pt x="10506" y="189495"/>
                  </a:lnTo>
                  <a:lnTo>
                    <a:pt x="27134" y="190451"/>
                  </a:lnTo>
                  <a:lnTo>
                    <a:pt x="33205" y="185402"/>
                  </a:lnTo>
                  <a:lnTo>
                    <a:pt x="35924" y="180099"/>
                  </a:lnTo>
                  <a:lnTo>
                    <a:pt x="36649" y="177203"/>
                  </a:lnTo>
                  <a:lnTo>
                    <a:pt x="42727" y="168072"/>
                  </a:lnTo>
                  <a:lnTo>
                    <a:pt x="79386" y="121935"/>
                  </a:lnTo>
                  <a:lnTo>
                    <a:pt x="101953" y="86327"/>
                  </a:lnTo>
                  <a:lnTo>
                    <a:pt x="109274" y="68057"/>
                  </a:lnTo>
                  <a:lnTo>
                    <a:pt x="121177" y="48192"/>
                  </a:lnTo>
                  <a:lnTo>
                    <a:pt x="123706" y="41506"/>
                  </a:lnTo>
                  <a:lnTo>
                    <a:pt x="130022" y="31792"/>
                  </a:lnTo>
                  <a:lnTo>
                    <a:pt x="132912" y="20904"/>
                  </a:lnTo>
                  <a:lnTo>
                    <a:pt x="141512" y="10977"/>
                  </a:lnTo>
                  <a:lnTo>
                    <a:pt x="142872" y="0"/>
                  </a:lnTo>
                  <a:lnTo>
                    <a:pt x="142875" y="36220"/>
                  </a:lnTo>
                  <a:lnTo>
                    <a:pt x="134674" y="54302"/>
                  </a:lnTo>
                  <a:lnTo>
                    <a:pt x="133360" y="98298"/>
                  </a:lnTo>
                  <a:lnTo>
                    <a:pt x="133350" y="145895"/>
                  </a:lnTo>
                  <a:lnTo>
                    <a:pt x="133350" y="161876"/>
                  </a:lnTo>
                  <a:lnTo>
                    <a:pt x="133350" y="139221"/>
                  </a:lnTo>
                  <a:lnTo>
                    <a:pt x="130528" y="133116"/>
                  </a:lnTo>
                  <a:lnTo>
                    <a:pt x="126804" y="126875"/>
                  </a:lnTo>
                  <a:lnTo>
                    <a:pt x="124413" y="114245"/>
                  </a:lnTo>
                  <a:lnTo>
                    <a:pt x="124217" y="111076"/>
                  </a:lnTo>
                  <a:lnTo>
                    <a:pt x="123028" y="108963"/>
                  </a:lnTo>
                  <a:lnTo>
                    <a:pt x="121177" y="107554"/>
                  </a:lnTo>
                  <a:lnTo>
                    <a:pt x="116298" y="104931"/>
                  </a:lnTo>
                  <a:lnTo>
                    <a:pt x="110602" y="100237"/>
                  </a:lnTo>
                  <a:lnTo>
                    <a:pt x="107365" y="94623"/>
                  </a:lnTo>
                  <a:lnTo>
                    <a:pt x="106502" y="91644"/>
                  </a:lnTo>
                  <a:lnTo>
                    <a:pt x="104868" y="89658"/>
                  </a:lnTo>
                  <a:lnTo>
                    <a:pt x="87486" y="77641"/>
                  </a:lnTo>
                  <a:lnTo>
                    <a:pt x="77679" y="76292"/>
                  </a:lnTo>
                  <a:lnTo>
                    <a:pt x="71582" y="76201"/>
                  </a:lnTo>
                  <a:lnTo>
                    <a:pt x="69946" y="77246"/>
                  </a:lnTo>
                  <a:lnTo>
                    <a:pt x="68856" y="79001"/>
                  </a:lnTo>
                  <a:lnTo>
                    <a:pt x="67106" y="84366"/>
                  </a:lnTo>
                  <a:lnTo>
                    <a:pt x="64044" y="85100"/>
                  </a:lnTo>
                  <a:lnTo>
                    <a:pt x="61746" y="85296"/>
                  </a:lnTo>
                  <a:lnTo>
                    <a:pt x="60214" y="86484"/>
                  </a:lnTo>
                  <a:lnTo>
                    <a:pt x="57553" y="93854"/>
                  </a:lnTo>
                  <a:lnTo>
                    <a:pt x="57151" y="122310"/>
                  </a:lnTo>
                  <a:lnTo>
                    <a:pt x="65351" y="131858"/>
                  </a:lnTo>
                  <a:lnTo>
                    <a:pt x="71339" y="132881"/>
                  </a:lnTo>
                  <a:lnTo>
                    <a:pt x="72960" y="134083"/>
                  </a:lnTo>
                  <a:lnTo>
                    <a:pt x="74760" y="138241"/>
                  </a:lnTo>
                  <a:lnTo>
                    <a:pt x="76298" y="139773"/>
                  </a:lnTo>
                  <a:lnTo>
                    <a:pt x="80830" y="141475"/>
                  </a:lnTo>
                  <a:lnTo>
                    <a:pt x="89331" y="142434"/>
                  </a:lnTo>
                  <a:lnTo>
                    <a:pt x="95442" y="139835"/>
                  </a:lnTo>
                  <a:lnTo>
                    <a:pt x="101685" y="136211"/>
                  </a:lnTo>
                  <a:lnTo>
                    <a:pt x="114317" y="133884"/>
                  </a:lnTo>
                  <a:lnTo>
                    <a:pt x="127003" y="133425"/>
                  </a:lnTo>
                  <a:lnTo>
                    <a:pt x="133352" y="130540"/>
                  </a:lnTo>
                  <a:lnTo>
                    <a:pt x="139701" y="126788"/>
                  </a:lnTo>
                  <a:lnTo>
                    <a:pt x="149225" y="123618"/>
                  </a:lnTo>
                  <a:lnTo>
                    <a:pt x="158750" y="117504"/>
                  </a:lnTo>
                  <a:lnTo>
                    <a:pt x="168275" y="115223"/>
                  </a:lnTo>
                  <a:lnTo>
                    <a:pt x="198260" y="114265"/>
                  </a:lnTo>
                  <a:lnTo>
                    <a:pt x="208071" y="122463"/>
                  </a:lnTo>
                  <a:lnTo>
                    <a:pt x="214168" y="123395"/>
                  </a:lnTo>
                  <a:lnTo>
                    <a:pt x="215804" y="124584"/>
                  </a:lnTo>
                  <a:lnTo>
                    <a:pt x="216894" y="126435"/>
                  </a:lnTo>
                  <a:lnTo>
                    <a:pt x="218644" y="131954"/>
                  </a:lnTo>
                  <a:lnTo>
                    <a:pt x="221706" y="132708"/>
                  </a:lnTo>
                  <a:lnTo>
                    <a:pt x="224004" y="132910"/>
                  </a:lnTo>
                  <a:lnTo>
                    <a:pt x="225536" y="134102"/>
                  </a:lnTo>
                  <a:lnTo>
                    <a:pt x="228593" y="142813"/>
                  </a:lnTo>
                  <a:lnTo>
                    <a:pt x="228599" y="142834"/>
                  </a:lnTo>
                  <a:lnTo>
                    <a:pt x="237732" y="142837"/>
                  </a:lnTo>
                  <a:lnTo>
                    <a:pt x="260788" y="120171"/>
                  </a:lnTo>
                  <a:lnTo>
                    <a:pt x="264073" y="114066"/>
                  </a:lnTo>
                  <a:lnTo>
                    <a:pt x="266591" y="107825"/>
                  </a:lnTo>
                  <a:lnTo>
                    <a:pt x="272900" y="98361"/>
                  </a:lnTo>
                  <a:lnTo>
                    <a:pt x="275240" y="88855"/>
                  </a:lnTo>
                  <a:lnTo>
                    <a:pt x="276991" y="78276"/>
                  </a:lnTo>
                  <a:lnTo>
                    <a:pt x="284842" y="58191"/>
                  </a:lnTo>
                  <a:lnTo>
                    <a:pt x="285346" y="53006"/>
                  </a:lnTo>
                  <a:lnTo>
                    <a:pt x="288393" y="47173"/>
                  </a:lnTo>
                  <a:lnTo>
                    <a:pt x="292216" y="41053"/>
                  </a:lnTo>
                  <a:lnTo>
                    <a:pt x="294671" y="28501"/>
                  </a:lnTo>
                  <a:lnTo>
                    <a:pt x="295275" y="9488"/>
                  </a:lnTo>
                  <a:lnTo>
                    <a:pt x="295275" y="22744"/>
                  </a:lnTo>
                  <a:lnTo>
                    <a:pt x="292453" y="28785"/>
                  </a:lnTo>
                  <a:lnTo>
                    <a:pt x="288729" y="34997"/>
                  </a:lnTo>
                  <a:lnTo>
                    <a:pt x="286338" y="47609"/>
                  </a:lnTo>
                  <a:lnTo>
                    <a:pt x="285753" y="88862"/>
                  </a:lnTo>
                  <a:lnTo>
                    <a:pt x="288574" y="95212"/>
                  </a:lnTo>
                  <a:lnTo>
                    <a:pt x="292296" y="101562"/>
                  </a:lnTo>
                  <a:lnTo>
                    <a:pt x="294687" y="114262"/>
                  </a:lnTo>
                  <a:lnTo>
                    <a:pt x="294883" y="117437"/>
                  </a:lnTo>
                  <a:lnTo>
                    <a:pt x="297923" y="123787"/>
                  </a:lnTo>
                  <a:lnTo>
                    <a:pt x="303442" y="131430"/>
                  </a:lnTo>
                  <a:lnTo>
                    <a:pt x="307018" y="132476"/>
                  </a:lnTo>
                  <a:lnTo>
                    <a:pt x="322098" y="133263"/>
                  </a:lnTo>
                  <a:lnTo>
                    <a:pt x="368307" y="88852"/>
                  </a:lnTo>
                  <a:lnTo>
                    <a:pt x="390525" y="63814"/>
                  </a:lnTo>
                  <a:lnTo>
                    <a:pt x="397228" y="49573"/>
                  </a:lnTo>
                  <a:lnTo>
                    <a:pt x="398169" y="45736"/>
                  </a:lnTo>
                  <a:lnTo>
                    <a:pt x="399854" y="43178"/>
                  </a:lnTo>
                  <a:lnTo>
                    <a:pt x="402036" y="41473"/>
                  </a:lnTo>
                  <a:lnTo>
                    <a:pt x="404549" y="40336"/>
                  </a:lnTo>
                  <a:lnTo>
                    <a:pt x="406224" y="38520"/>
                  </a:lnTo>
                  <a:lnTo>
                    <a:pt x="408086" y="33679"/>
                  </a:lnTo>
                  <a:lnTo>
                    <a:pt x="410339" y="21948"/>
                  </a:lnTo>
                  <a:lnTo>
                    <a:pt x="419099" y="9489"/>
                  </a:lnTo>
                  <a:lnTo>
                    <a:pt x="414043" y="14544"/>
                  </a:lnTo>
                  <a:lnTo>
                    <a:pt x="411561" y="19848"/>
                  </a:lnTo>
                  <a:lnTo>
                    <a:pt x="406768" y="55721"/>
                  </a:lnTo>
                  <a:lnTo>
                    <a:pt x="403036" y="62844"/>
                  </a:lnTo>
                  <a:lnTo>
                    <a:pt x="400640" y="76040"/>
                  </a:lnTo>
                  <a:lnTo>
                    <a:pt x="400166" y="88838"/>
                  </a:lnTo>
                  <a:lnTo>
                    <a:pt x="397280" y="95202"/>
                  </a:lnTo>
                  <a:lnTo>
                    <a:pt x="395028" y="98380"/>
                  </a:lnTo>
                  <a:lnTo>
                    <a:pt x="394585" y="101558"/>
                  </a:lnTo>
                  <a:lnTo>
                    <a:pt x="396916" y="107910"/>
                  </a:lnTo>
                  <a:lnTo>
                    <a:pt x="396902" y="111086"/>
                  </a:lnTo>
                  <a:lnTo>
                    <a:pt x="394065" y="117436"/>
                  </a:lnTo>
                  <a:lnTo>
                    <a:pt x="393943" y="119553"/>
                  </a:lnTo>
                  <a:lnTo>
                    <a:pt x="394920" y="120964"/>
                  </a:lnTo>
                  <a:lnTo>
                    <a:pt x="396630" y="121905"/>
                  </a:lnTo>
                  <a:lnTo>
                    <a:pt x="397770" y="123591"/>
                  </a:lnTo>
                  <a:lnTo>
                    <a:pt x="399750" y="131823"/>
                  </a:lnTo>
                  <a:lnTo>
                    <a:pt x="409575" y="1428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8" name="SMARTInkShape-1070"/>
          <p:cNvSpPr/>
          <p:nvPr>
            <p:custDataLst>
              <p:tags r:id="rId13"/>
            </p:custDataLst>
          </p:nvPr>
        </p:nvSpPr>
        <p:spPr>
          <a:xfrm>
            <a:off x="1981200" y="40576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9525" y="0"/>
                </a:moveTo>
                <a:lnTo>
                  <a:pt x="9525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SMARTInkShape-1071"/>
          <p:cNvSpPr/>
          <p:nvPr>
            <p:custDataLst>
              <p:tags r:id="rId14"/>
            </p:custDataLst>
          </p:nvPr>
        </p:nvSpPr>
        <p:spPr>
          <a:xfrm>
            <a:off x="1657350" y="1952625"/>
            <a:ext cx="609601" cy="1247776"/>
          </a:xfrm>
          <a:custGeom>
            <a:avLst/>
            <a:gdLst/>
            <a:ahLst/>
            <a:cxnLst/>
            <a:rect l="0" t="0" r="0" b="0"/>
            <a:pathLst>
              <a:path w="609601" h="1247776">
                <a:moveTo>
                  <a:pt x="609600" y="0"/>
                </a:moveTo>
                <a:lnTo>
                  <a:pt x="609600" y="0"/>
                </a:lnTo>
                <a:lnTo>
                  <a:pt x="604544" y="5056"/>
                </a:lnTo>
                <a:lnTo>
                  <a:pt x="602061" y="10361"/>
                </a:lnTo>
                <a:lnTo>
                  <a:pt x="600467" y="17334"/>
                </a:lnTo>
                <a:lnTo>
                  <a:pt x="591908" y="27100"/>
                </a:lnTo>
                <a:lnTo>
                  <a:pt x="590669" y="36646"/>
                </a:lnTo>
                <a:lnTo>
                  <a:pt x="584028" y="45417"/>
                </a:lnTo>
                <a:lnTo>
                  <a:pt x="581421" y="55396"/>
                </a:lnTo>
                <a:lnTo>
                  <a:pt x="581035" y="71294"/>
                </a:lnTo>
                <a:lnTo>
                  <a:pt x="579974" y="72929"/>
                </a:lnTo>
                <a:lnTo>
                  <a:pt x="578207" y="74019"/>
                </a:lnTo>
                <a:lnTo>
                  <a:pt x="575972" y="74746"/>
                </a:lnTo>
                <a:lnTo>
                  <a:pt x="574481" y="76289"/>
                </a:lnTo>
                <a:lnTo>
                  <a:pt x="571892" y="84273"/>
                </a:lnTo>
                <a:lnTo>
                  <a:pt x="571616" y="90351"/>
                </a:lnTo>
                <a:lnTo>
                  <a:pt x="568730" y="95895"/>
                </a:lnTo>
                <a:lnTo>
                  <a:pt x="553891" y="112822"/>
                </a:lnTo>
                <a:lnTo>
                  <a:pt x="551676" y="121612"/>
                </a:lnTo>
                <a:lnTo>
                  <a:pt x="535565" y="143480"/>
                </a:lnTo>
                <a:lnTo>
                  <a:pt x="533828" y="155695"/>
                </a:lnTo>
                <a:lnTo>
                  <a:pt x="532627" y="157771"/>
                </a:lnTo>
                <a:lnTo>
                  <a:pt x="530768" y="159156"/>
                </a:lnTo>
                <a:lnTo>
                  <a:pt x="528470" y="160079"/>
                </a:lnTo>
                <a:lnTo>
                  <a:pt x="526938" y="161753"/>
                </a:lnTo>
                <a:lnTo>
                  <a:pt x="525237" y="166435"/>
                </a:lnTo>
                <a:lnTo>
                  <a:pt x="523724" y="168106"/>
                </a:lnTo>
                <a:lnTo>
                  <a:pt x="519222" y="169964"/>
                </a:lnTo>
                <a:lnTo>
                  <a:pt x="517598" y="171518"/>
                </a:lnTo>
                <a:lnTo>
                  <a:pt x="506276" y="188745"/>
                </a:lnTo>
                <a:lnTo>
                  <a:pt x="498565" y="197758"/>
                </a:lnTo>
                <a:lnTo>
                  <a:pt x="496751" y="203603"/>
                </a:lnTo>
                <a:lnTo>
                  <a:pt x="495209" y="205586"/>
                </a:lnTo>
                <a:lnTo>
                  <a:pt x="490674" y="207788"/>
                </a:lnTo>
                <a:lnTo>
                  <a:pt x="489041" y="209434"/>
                </a:lnTo>
                <a:lnTo>
                  <a:pt x="487226" y="214084"/>
                </a:lnTo>
                <a:lnTo>
                  <a:pt x="485003" y="225693"/>
                </a:lnTo>
                <a:lnTo>
                  <a:pt x="474033" y="240127"/>
                </a:lnTo>
                <a:lnTo>
                  <a:pt x="471597" y="242635"/>
                </a:lnTo>
                <a:lnTo>
                  <a:pt x="468890" y="248243"/>
                </a:lnTo>
                <a:lnTo>
                  <a:pt x="468169" y="251221"/>
                </a:lnTo>
                <a:lnTo>
                  <a:pt x="466629" y="253205"/>
                </a:lnTo>
                <a:lnTo>
                  <a:pt x="462096" y="255411"/>
                </a:lnTo>
                <a:lnTo>
                  <a:pt x="460464" y="257057"/>
                </a:lnTo>
                <a:lnTo>
                  <a:pt x="448643" y="276108"/>
                </a:lnTo>
                <a:lnTo>
                  <a:pt x="448105" y="280759"/>
                </a:lnTo>
                <a:lnTo>
                  <a:pt x="445044" y="286354"/>
                </a:lnTo>
                <a:lnTo>
                  <a:pt x="441214" y="292368"/>
                </a:lnTo>
                <a:lnTo>
                  <a:pt x="437999" y="301704"/>
                </a:lnTo>
                <a:lnTo>
                  <a:pt x="431873" y="311173"/>
                </a:lnTo>
                <a:lnTo>
                  <a:pt x="428529" y="320682"/>
                </a:lnTo>
                <a:lnTo>
                  <a:pt x="422364" y="330202"/>
                </a:lnTo>
                <a:lnTo>
                  <a:pt x="419009" y="339726"/>
                </a:lnTo>
                <a:lnTo>
                  <a:pt x="402227" y="362538"/>
                </a:lnTo>
                <a:lnTo>
                  <a:pt x="401501" y="365517"/>
                </a:lnTo>
                <a:lnTo>
                  <a:pt x="392702" y="381052"/>
                </a:lnTo>
                <a:lnTo>
                  <a:pt x="391976" y="384209"/>
                </a:lnTo>
                <a:lnTo>
                  <a:pt x="383177" y="400055"/>
                </a:lnTo>
                <a:lnTo>
                  <a:pt x="382451" y="403228"/>
                </a:lnTo>
                <a:lnTo>
                  <a:pt x="376374" y="412751"/>
                </a:lnTo>
                <a:lnTo>
                  <a:pt x="365897" y="425450"/>
                </a:lnTo>
                <a:lnTo>
                  <a:pt x="359907" y="438150"/>
                </a:lnTo>
                <a:lnTo>
                  <a:pt x="355751" y="444500"/>
                </a:lnTo>
                <a:lnTo>
                  <a:pt x="352352" y="454025"/>
                </a:lnTo>
                <a:lnTo>
                  <a:pt x="335553" y="476838"/>
                </a:lnTo>
                <a:lnTo>
                  <a:pt x="334827" y="479817"/>
                </a:lnTo>
                <a:lnTo>
                  <a:pt x="326027" y="495352"/>
                </a:lnTo>
                <a:lnTo>
                  <a:pt x="325301" y="498509"/>
                </a:lnTo>
                <a:lnTo>
                  <a:pt x="317591" y="512240"/>
                </a:lnTo>
                <a:lnTo>
                  <a:pt x="314755" y="530195"/>
                </a:lnTo>
                <a:lnTo>
                  <a:pt x="307864" y="541430"/>
                </a:lnTo>
                <a:lnTo>
                  <a:pt x="304649" y="556005"/>
                </a:lnTo>
                <a:lnTo>
                  <a:pt x="296719" y="569251"/>
                </a:lnTo>
                <a:lnTo>
                  <a:pt x="289014" y="578660"/>
                </a:lnTo>
                <a:lnTo>
                  <a:pt x="285659" y="587615"/>
                </a:lnTo>
                <a:lnTo>
                  <a:pt x="279490" y="596971"/>
                </a:lnTo>
                <a:lnTo>
                  <a:pt x="277193" y="606446"/>
                </a:lnTo>
                <a:lnTo>
                  <a:pt x="276655" y="612784"/>
                </a:lnTo>
                <a:lnTo>
                  <a:pt x="273594" y="619129"/>
                </a:lnTo>
                <a:lnTo>
                  <a:pt x="269764" y="625477"/>
                </a:lnTo>
                <a:lnTo>
                  <a:pt x="267305" y="638175"/>
                </a:lnTo>
                <a:lnTo>
                  <a:pt x="267103" y="641350"/>
                </a:lnTo>
                <a:lnTo>
                  <a:pt x="264057" y="647700"/>
                </a:lnTo>
                <a:lnTo>
                  <a:pt x="260234" y="654050"/>
                </a:lnTo>
                <a:lnTo>
                  <a:pt x="257779" y="666750"/>
                </a:lnTo>
                <a:lnTo>
                  <a:pt x="257578" y="669925"/>
                </a:lnTo>
                <a:lnTo>
                  <a:pt x="254532" y="676275"/>
                </a:lnTo>
                <a:lnTo>
                  <a:pt x="250709" y="682625"/>
                </a:lnTo>
                <a:lnTo>
                  <a:pt x="248254" y="695325"/>
                </a:lnTo>
                <a:lnTo>
                  <a:pt x="248053" y="698500"/>
                </a:lnTo>
                <a:lnTo>
                  <a:pt x="245007" y="704850"/>
                </a:lnTo>
                <a:lnTo>
                  <a:pt x="241184" y="711200"/>
                </a:lnTo>
                <a:lnTo>
                  <a:pt x="237973" y="720725"/>
                </a:lnTo>
                <a:lnTo>
                  <a:pt x="231848" y="730250"/>
                </a:lnTo>
                <a:lnTo>
                  <a:pt x="229562" y="739775"/>
                </a:lnTo>
                <a:lnTo>
                  <a:pt x="229028" y="746125"/>
                </a:lnTo>
                <a:lnTo>
                  <a:pt x="225968" y="752475"/>
                </a:lnTo>
                <a:lnTo>
                  <a:pt x="214422" y="771555"/>
                </a:lnTo>
                <a:lnTo>
                  <a:pt x="207369" y="790161"/>
                </a:lnTo>
                <a:lnTo>
                  <a:pt x="203289" y="796741"/>
                </a:lnTo>
                <a:lnTo>
                  <a:pt x="200670" y="809589"/>
                </a:lnTo>
                <a:lnTo>
                  <a:pt x="200455" y="812776"/>
                </a:lnTo>
                <a:lnTo>
                  <a:pt x="199253" y="814901"/>
                </a:lnTo>
                <a:lnTo>
                  <a:pt x="197394" y="816317"/>
                </a:lnTo>
                <a:lnTo>
                  <a:pt x="195096" y="817262"/>
                </a:lnTo>
                <a:lnTo>
                  <a:pt x="193564" y="818949"/>
                </a:lnTo>
                <a:lnTo>
                  <a:pt x="188283" y="829262"/>
                </a:lnTo>
                <a:lnTo>
                  <a:pt x="184223" y="835286"/>
                </a:lnTo>
                <a:lnTo>
                  <a:pt x="180879" y="844627"/>
                </a:lnTo>
                <a:lnTo>
                  <a:pt x="174714" y="854098"/>
                </a:lnTo>
                <a:lnTo>
                  <a:pt x="172901" y="860435"/>
                </a:lnTo>
                <a:lnTo>
                  <a:pt x="171359" y="862548"/>
                </a:lnTo>
                <a:lnTo>
                  <a:pt x="169272" y="863957"/>
                </a:lnTo>
                <a:lnTo>
                  <a:pt x="166823" y="864897"/>
                </a:lnTo>
                <a:lnTo>
                  <a:pt x="165190" y="866581"/>
                </a:lnTo>
                <a:lnTo>
                  <a:pt x="159748" y="876889"/>
                </a:lnTo>
                <a:lnTo>
                  <a:pt x="155666" y="882912"/>
                </a:lnTo>
                <a:lnTo>
                  <a:pt x="153368" y="892253"/>
                </a:lnTo>
                <a:lnTo>
                  <a:pt x="152830" y="898559"/>
                </a:lnTo>
                <a:lnTo>
                  <a:pt x="149769" y="904890"/>
                </a:lnTo>
                <a:lnTo>
                  <a:pt x="138222" y="923957"/>
                </a:lnTo>
                <a:lnTo>
                  <a:pt x="133254" y="938120"/>
                </a:lnTo>
                <a:lnTo>
                  <a:pt x="131169" y="939739"/>
                </a:lnTo>
                <a:lnTo>
                  <a:pt x="128721" y="940818"/>
                </a:lnTo>
                <a:lnTo>
                  <a:pt x="127089" y="943653"/>
                </a:lnTo>
                <a:lnTo>
                  <a:pt x="123734" y="955641"/>
                </a:lnTo>
                <a:lnTo>
                  <a:pt x="121647" y="957769"/>
                </a:lnTo>
                <a:lnTo>
                  <a:pt x="119198" y="959188"/>
                </a:lnTo>
                <a:lnTo>
                  <a:pt x="117565" y="961192"/>
                </a:lnTo>
                <a:lnTo>
                  <a:pt x="112123" y="972013"/>
                </a:lnTo>
                <a:lnTo>
                  <a:pt x="108041" y="978105"/>
                </a:lnTo>
                <a:lnTo>
                  <a:pt x="105743" y="987486"/>
                </a:lnTo>
                <a:lnTo>
                  <a:pt x="105205" y="993802"/>
                </a:lnTo>
                <a:lnTo>
                  <a:pt x="102144" y="1000137"/>
                </a:lnTo>
                <a:lnTo>
                  <a:pt x="98314" y="1006480"/>
                </a:lnTo>
                <a:lnTo>
                  <a:pt x="95653" y="1017294"/>
                </a:lnTo>
                <a:lnTo>
                  <a:pt x="95370" y="1023675"/>
                </a:lnTo>
                <a:lnTo>
                  <a:pt x="92481" y="1029289"/>
                </a:lnTo>
                <a:lnTo>
                  <a:pt x="88728" y="1035311"/>
                </a:lnTo>
                <a:lnTo>
                  <a:pt x="86318" y="1047802"/>
                </a:lnTo>
                <a:lnTo>
                  <a:pt x="85842" y="1055404"/>
                </a:lnTo>
                <a:lnTo>
                  <a:pt x="77534" y="1065312"/>
                </a:lnTo>
                <a:lnTo>
                  <a:pt x="76595" y="1071416"/>
                </a:lnTo>
                <a:lnTo>
                  <a:pt x="76317" y="1079927"/>
                </a:lnTo>
                <a:lnTo>
                  <a:pt x="75220" y="1081901"/>
                </a:lnTo>
                <a:lnTo>
                  <a:pt x="73430" y="1083218"/>
                </a:lnTo>
                <a:lnTo>
                  <a:pt x="71178" y="1084095"/>
                </a:lnTo>
                <a:lnTo>
                  <a:pt x="69677" y="1085738"/>
                </a:lnTo>
                <a:lnTo>
                  <a:pt x="68009" y="1090387"/>
                </a:lnTo>
                <a:lnTo>
                  <a:pt x="65880" y="1101994"/>
                </a:lnTo>
                <a:lnTo>
                  <a:pt x="58509" y="1112579"/>
                </a:lnTo>
                <a:lnTo>
                  <a:pt x="57418" y="1121665"/>
                </a:lnTo>
                <a:lnTo>
                  <a:pt x="57269" y="1127520"/>
                </a:lnTo>
                <a:lnTo>
                  <a:pt x="54381" y="1133651"/>
                </a:lnTo>
                <a:lnTo>
                  <a:pt x="48960" y="1141153"/>
                </a:lnTo>
                <a:lnTo>
                  <a:pt x="48021" y="1147509"/>
                </a:lnTo>
                <a:lnTo>
                  <a:pt x="46830" y="1149181"/>
                </a:lnTo>
                <a:lnTo>
                  <a:pt x="44978" y="1150296"/>
                </a:lnTo>
                <a:lnTo>
                  <a:pt x="42686" y="1151039"/>
                </a:lnTo>
                <a:lnTo>
                  <a:pt x="41157" y="1152592"/>
                </a:lnTo>
                <a:lnTo>
                  <a:pt x="39459" y="1157141"/>
                </a:lnTo>
                <a:lnTo>
                  <a:pt x="38219" y="1169820"/>
                </a:lnTo>
                <a:lnTo>
                  <a:pt x="29910" y="1179622"/>
                </a:lnTo>
                <a:lnTo>
                  <a:pt x="28692" y="1189171"/>
                </a:lnTo>
                <a:lnTo>
                  <a:pt x="22052" y="1197942"/>
                </a:lnTo>
                <a:lnTo>
                  <a:pt x="19445" y="1207921"/>
                </a:lnTo>
                <a:lnTo>
                  <a:pt x="19167" y="1214212"/>
                </a:lnTo>
                <a:lnTo>
                  <a:pt x="18070" y="1215874"/>
                </a:lnTo>
                <a:lnTo>
                  <a:pt x="16280" y="1216982"/>
                </a:lnTo>
                <a:lnTo>
                  <a:pt x="10859" y="1218762"/>
                </a:lnTo>
                <a:lnTo>
                  <a:pt x="10118" y="1221828"/>
                </a:lnTo>
                <a:lnTo>
                  <a:pt x="9535" y="1236806"/>
                </a:lnTo>
                <a:lnTo>
                  <a:pt x="8474" y="1237287"/>
                </a:lnTo>
                <a:lnTo>
                  <a:pt x="1325" y="1238123"/>
                </a:lnTo>
                <a:lnTo>
                  <a:pt x="589" y="1241016"/>
                </a:lnTo>
                <a:lnTo>
                  <a:pt x="0" y="1247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" name="SMARTInkShape-Group278"/>
          <p:cNvGrpSpPr/>
          <p:nvPr/>
        </p:nvGrpSpPr>
        <p:grpSpPr>
          <a:xfrm>
            <a:off x="2019300" y="3790961"/>
            <a:ext cx="1447800" cy="322385"/>
            <a:chOff x="2019300" y="3790961"/>
            <a:chExt cx="1447800" cy="322385"/>
          </a:xfrm>
        </p:grpSpPr>
        <p:sp>
          <p:nvSpPr>
            <p:cNvPr id="240" name="SMARTInkShape-1072"/>
            <p:cNvSpPr/>
            <p:nvPr>
              <p:custDataLst>
                <p:tags r:id="rId250"/>
              </p:custDataLst>
            </p:nvPr>
          </p:nvSpPr>
          <p:spPr>
            <a:xfrm>
              <a:off x="2324100" y="3790988"/>
              <a:ext cx="409576" cy="275795"/>
            </a:xfrm>
            <a:custGeom>
              <a:avLst/>
              <a:gdLst/>
              <a:ahLst/>
              <a:cxnLst/>
              <a:rect l="0" t="0" r="0" b="0"/>
              <a:pathLst>
                <a:path w="409576" h="275795">
                  <a:moveTo>
                    <a:pt x="0" y="266662"/>
                  </a:moveTo>
                  <a:lnTo>
                    <a:pt x="0" y="266662"/>
                  </a:lnTo>
                  <a:lnTo>
                    <a:pt x="9491" y="266662"/>
                  </a:lnTo>
                  <a:lnTo>
                    <a:pt x="9522" y="274863"/>
                  </a:lnTo>
                  <a:lnTo>
                    <a:pt x="10581" y="275304"/>
                  </a:lnTo>
                  <a:lnTo>
                    <a:pt x="14581" y="275794"/>
                  </a:lnTo>
                  <a:lnTo>
                    <a:pt x="16070" y="274867"/>
                  </a:lnTo>
                  <a:lnTo>
                    <a:pt x="17063" y="273190"/>
                  </a:lnTo>
                  <a:lnTo>
                    <a:pt x="17725" y="271014"/>
                  </a:lnTo>
                  <a:lnTo>
                    <a:pt x="19225" y="269563"/>
                  </a:lnTo>
                  <a:lnTo>
                    <a:pt x="23714" y="267951"/>
                  </a:lnTo>
                  <a:lnTo>
                    <a:pt x="35219" y="265859"/>
                  </a:lnTo>
                  <a:lnTo>
                    <a:pt x="54001" y="250438"/>
                  </a:lnTo>
                  <a:lnTo>
                    <a:pt x="63508" y="240100"/>
                  </a:lnTo>
                  <a:lnTo>
                    <a:pt x="98621" y="195817"/>
                  </a:lnTo>
                  <a:lnTo>
                    <a:pt x="126473" y="152304"/>
                  </a:lnTo>
                  <a:lnTo>
                    <a:pt x="166086" y="110202"/>
                  </a:lnTo>
                  <a:lnTo>
                    <a:pt x="202681" y="65309"/>
                  </a:lnTo>
                  <a:lnTo>
                    <a:pt x="237927" y="19295"/>
                  </a:lnTo>
                  <a:lnTo>
                    <a:pt x="246161" y="10988"/>
                  </a:lnTo>
                  <a:lnTo>
                    <a:pt x="247647" y="0"/>
                  </a:lnTo>
                  <a:lnTo>
                    <a:pt x="247650" y="26810"/>
                  </a:lnTo>
                  <a:lnTo>
                    <a:pt x="241104" y="35800"/>
                  </a:lnTo>
                  <a:lnTo>
                    <a:pt x="239008" y="44683"/>
                  </a:lnTo>
                  <a:lnTo>
                    <a:pt x="237144" y="70032"/>
                  </a:lnTo>
                  <a:lnTo>
                    <a:pt x="220516" y="116079"/>
                  </a:lnTo>
                  <a:lnTo>
                    <a:pt x="218301" y="136415"/>
                  </a:lnTo>
                  <a:lnTo>
                    <a:pt x="211592" y="154543"/>
                  </a:lnTo>
                  <a:lnTo>
                    <a:pt x="209399" y="164973"/>
                  </a:lnTo>
                  <a:lnTo>
                    <a:pt x="202190" y="180292"/>
                  </a:lnTo>
                  <a:lnTo>
                    <a:pt x="200025" y="219033"/>
                  </a:lnTo>
                  <a:lnTo>
                    <a:pt x="200025" y="174561"/>
                  </a:lnTo>
                  <a:lnTo>
                    <a:pt x="200025" y="140985"/>
                  </a:lnTo>
                  <a:lnTo>
                    <a:pt x="198967" y="138428"/>
                  </a:lnTo>
                  <a:lnTo>
                    <a:pt x="197203" y="136722"/>
                  </a:lnTo>
                  <a:lnTo>
                    <a:pt x="194969" y="135586"/>
                  </a:lnTo>
                  <a:lnTo>
                    <a:pt x="193479" y="133770"/>
                  </a:lnTo>
                  <a:lnTo>
                    <a:pt x="188267" y="123250"/>
                  </a:lnTo>
                  <a:lnTo>
                    <a:pt x="185836" y="120254"/>
                  </a:lnTo>
                  <a:lnTo>
                    <a:pt x="180314" y="116925"/>
                  </a:lnTo>
                  <a:lnTo>
                    <a:pt x="177359" y="116037"/>
                  </a:lnTo>
                  <a:lnTo>
                    <a:pt x="175389" y="114387"/>
                  </a:lnTo>
                  <a:lnTo>
                    <a:pt x="173201" y="109732"/>
                  </a:lnTo>
                  <a:lnTo>
                    <a:pt x="171559" y="108067"/>
                  </a:lnTo>
                  <a:lnTo>
                    <a:pt x="166912" y="106216"/>
                  </a:lnTo>
                  <a:lnTo>
                    <a:pt x="149105" y="104867"/>
                  </a:lnTo>
                  <a:lnTo>
                    <a:pt x="142822" y="107617"/>
                  </a:lnTo>
                  <a:lnTo>
                    <a:pt x="136501" y="111308"/>
                  </a:lnTo>
                  <a:lnTo>
                    <a:pt x="123820" y="113679"/>
                  </a:lnTo>
                  <a:lnTo>
                    <a:pt x="120647" y="113873"/>
                  </a:lnTo>
                  <a:lnTo>
                    <a:pt x="114299" y="116911"/>
                  </a:lnTo>
                  <a:lnTo>
                    <a:pt x="111124" y="119203"/>
                  </a:lnTo>
                  <a:lnTo>
                    <a:pt x="107597" y="124572"/>
                  </a:lnTo>
                  <a:lnTo>
                    <a:pt x="106656" y="127486"/>
                  </a:lnTo>
                  <a:lnTo>
                    <a:pt x="104971" y="129428"/>
                  </a:lnTo>
                  <a:lnTo>
                    <a:pt x="87490" y="141361"/>
                  </a:lnTo>
                  <a:lnTo>
                    <a:pt x="86509" y="145003"/>
                  </a:lnTo>
                  <a:lnTo>
                    <a:pt x="85880" y="150908"/>
                  </a:lnTo>
                  <a:lnTo>
                    <a:pt x="90827" y="156988"/>
                  </a:lnTo>
                  <a:lnTo>
                    <a:pt x="96107" y="159710"/>
                  </a:lnTo>
                  <a:lnTo>
                    <a:pt x="109324" y="161759"/>
                  </a:lnTo>
                  <a:lnTo>
                    <a:pt x="145444" y="160822"/>
                  </a:lnTo>
                  <a:lnTo>
                    <a:pt x="181590" y="145411"/>
                  </a:lnTo>
                  <a:lnTo>
                    <a:pt x="200207" y="140777"/>
                  </a:lnTo>
                  <a:lnTo>
                    <a:pt x="231799" y="125633"/>
                  </a:lnTo>
                  <a:lnTo>
                    <a:pt x="276227" y="95784"/>
                  </a:lnTo>
                  <a:lnTo>
                    <a:pt x="320675" y="73020"/>
                  </a:lnTo>
                  <a:lnTo>
                    <a:pt x="363636" y="44413"/>
                  </a:lnTo>
                  <a:lnTo>
                    <a:pt x="373635" y="40885"/>
                  </a:lnTo>
                  <a:lnTo>
                    <a:pt x="379265" y="39944"/>
                  </a:lnTo>
                  <a:lnTo>
                    <a:pt x="383018" y="38258"/>
                  </a:lnTo>
                  <a:lnTo>
                    <a:pt x="385521" y="36076"/>
                  </a:lnTo>
                  <a:lnTo>
                    <a:pt x="387189" y="33563"/>
                  </a:lnTo>
                  <a:lnTo>
                    <a:pt x="389359" y="31888"/>
                  </a:lnTo>
                  <a:lnTo>
                    <a:pt x="394593" y="30026"/>
                  </a:lnTo>
                  <a:lnTo>
                    <a:pt x="409561" y="28538"/>
                  </a:lnTo>
                  <a:lnTo>
                    <a:pt x="409575" y="46147"/>
                  </a:lnTo>
                  <a:lnTo>
                    <a:pt x="403029" y="54907"/>
                  </a:lnTo>
                  <a:lnTo>
                    <a:pt x="400442" y="64883"/>
                  </a:lnTo>
                  <a:lnTo>
                    <a:pt x="395110" y="71174"/>
                  </a:lnTo>
                  <a:lnTo>
                    <a:pt x="392563" y="79589"/>
                  </a:lnTo>
                  <a:lnTo>
                    <a:pt x="390372" y="89327"/>
                  </a:lnTo>
                  <a:lnTo>
                    <a:pt x="383165" y="104202"/>
                  </a:lnTo>
                  <a:lnTo>
                    <a:pt x="366848" y="150667"/>
                  </a:lnTo>
                  <a:lnTo>
                    <a:pt x="355056" y="170771"/>
                  </a:lnTo>
                  <a:lnTo>
                    <a:pt x="343338" y="207227"/>
                  </a:lnTo>
                  <a:lnTo>
                    <a:pt x="336441" y="216665"/>
                  </a:lnTo>
                  <a:lnTo>
                    <a:pt x="333375" y="2285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1073"/>
            <p:cNvSpPr/>
            <p:nvPr>
              <p:custDataLst>
                <p:tags r:id="rId251"/>
              </p:custDataLst>
            </p:nvPr>
          </p:nvSpPr>
          <p:spPr>
            <a:xfrm>
              <a:off x="2019300" y="3790961"/>
              <a:ext cx="200022" cy="322385"/>
            </a:xfrm>
            <a:custGeom>
              <a:avLst/>
              <a:gdLst/>
              <a:ahLst/>
              <a:cxnLst/>
              <a:rect l="0" t="0" r="0" b="0"/>
              <a:pathLst>
                <a:path w="200022" h="322385">
                  <a:moveTo>
                    <a:pt x="95250" y="38089"/>
                  </a:moveTo>
                  <a:lnTo>
                    <a:pt x="95250" y="38089"/>
                  </a:lnTo>
                  <a:lnTo>
                    <a:pt x="95250" y="43146"/>
                  </a:lnTo>
                  <a:lnTo>
                    <a:pt x="94192" y="44635"/>
                  </a:lnTo>
                  <a:lnTo>
                    <a:pt x="92428" y="45628"/>
                  </a:lnTo>
                  <a:lnTo>
                    <a:pt x="90194" y="46290"/>
                  </a:lnTo>
                  <a:lnTo>
                    <a:pt x="88704" y="47790"/>
                  </a:lnTo>
                  <a:lnTo>
                    <a:pt x="87049" y="52278"/>
                  </a:lnTo>
                  <a:lnTo>
                    <a:pt x="84928" y="63783"/>
                  </a:lnTo>
                  <a:lnTo>
                    <a:pt x="79257" y="73101"/>
                  </a:lnTo>
                  <a:lnTo>
                    <a:pt x="77106" y="83623"/>
                  </a:lnTo>
                  <a:lnTo>
                    <a:pt x="75410" y="98617"/>
                  </a:lnTo>
                  <a:lnTo>
                    <a:pt x="69734" y="111292"/>
                  </a:lnTo>
                  <a:lnTo>
                    <a:pt x="58594" y="158870"/>
                  </a:lnTo>
                  <a:lnTo>
                    <a:pt x="52521" y="177827"/>
                  </a:lnTo>
                  <a:lnTo>
                    <a:pt x="42046" y="196651"/>
                  </a:lnTo>
                  <a:lnTo>
                    <a:pt x="27970" y="238289"/>
                  </a:lnTo>
                  <a:lnTo>
                    <a:pt x="21693" y="254394"/>
                  </a:lnTo>
                  <a:lnTo>
                    <a:pt x="19166" y="262283"/>
                  </a:lnTo>
                  <a:lnTo>
                    <a:pt x="11743" y="275971"/>
                  </a:lnTo>
                  <a:lnTo>
                    <a:pt x="11004" y="279227"/>
                  </a:lnTo>
                  <a:lnTo>
                    <a:pt x="431" y="302903"/>
                  </a:lnTo>
                  <a:lnTo>
                    <a:pt x="3" y="314183"/>
                  </a:lnTo>
                  <a:lnTo>
                    <a:pt x="0" y="300121"/>
                  </a:lnTo>
                  <a:lnTo>
                    <a:pt x="2822" y="294601"/>
                  </a:lnTo>
                  <a:lnTo>
                    <a:pt x="6546" y="288619"/>
                  </a:lnTo>
                  <a:lnTo>
                    <a:pt x="8642" y="278244"/>
                  </a:lnTo>
                  <a:lnTo>
                    <a:pt x="10322" y="263292"/>
                  </a:lnTo>
                  <a:lnTo>
                    <a:pt x="31905" y="221797"/>
                  </a:lnTo>
                  <a:lnTo>
                    <a:pt x="45342" y="178822"/>
                  </a:lnTo>
                  <a:lnTo>
                    <a:pt x="69885" y="136121"/>
                  </a:lnTo>
                  <a:lnTo>
                    <a:pt x="95251" y="88521"/>
                  </a:lnTo>
                  <a:lnTo>
                    <a:pt x="130175" y="41558"/>
                  </a:lnTo>
                  <a:lnTo>
                    <a:pt x="148167" y="22240"/>
                  </a:lnTo>
                  <a:lnTo>
                    <a:pt x="150519" y="15875"/>
                  </a:lnTo>
                  <a:lnTo>
                    <a:pt x="152204" y="13755"/>
                  </a:lnTo>
                  <a:lnTo>
                    <a:pt x="169685" y="1479"/>
                  </a:lnTo>
                  <a:lnTo>
                    <a:pt x="175984" y="430"/>
                  </a:lnTo>
                  <a:lnTo>
                    <a:pt x="195034" y="0"/>
                  </a:lnTo>
                  <a:lnTo>
                    <a:pt x="196698" y="1055"/>
                  </a:lnTo>
                  <a:lnTo>
                    <a:pt x="197807" y="2816"/>
                  </a:lnTo>
                  <a:lnTo>
                    <a:pt x="199733" y="9690"/>
                  </a:lnTo>
                  <a:lnTo>
                    <a:pt x="200021" y="41302"/>
                  </a:lnTo>
                  <a:lnTo>
                    <a:pt x="190324" y="72133"/>
                  </a:lnTo>
                  <a:lnTo>
                    <a:pt x="175389" y="98532"/>
                  </a:lnTo>
                  <a:lnTo>
                    <a:pt x="164192" y="126917"/>
                  </a:lnTo>
                  <a:lnTo>
                    <a:pt x="125313" y="169946"/>
                  </a:lnTo>
                  <a:lnTo>
                    <a:pt x="114385" y="171432"/>
                  </a:lnTo>
                  <a:lnTo>
                    <a:pt x="114338" y="171436"/>
                  </a:lnTo>
                  <a:lnTo>
                    <a:pt x="114311" y="166382"/>
                  </a:lnTo>
                  <a:lnTo>
                    <a:pt x="115366" y="164893"/>
                  </a:lnTo>
                  <a:lnTo>
                    <a:pt x="117127" y="163900"/>
                  </a:lnTo>
                  <a:lnTo>
                    <a:pt x="122502" y="162306"/>
                  </a:lnTo>
                  <a:lnTo>
                    <a:pt x="123237" y="159266"/>
                  </a:lnTo>
                  <a:lnTo>
                    <a:pt x="123433" y="156974"/>
                  </a:lnTo>
                  <a:lnTo>
                    <a:pt x="124622" y="155445"/>
                  </a:lnTo>
                  <a:lnTo>
                    <a:pt x="142782" y="143826"/>
                  </a:lnTo>
                  <a:lnTo>
                    <a:pt x="169604" y="142875"/>
                  </a:lnTo>
                  <a:lnTo>
                    <a:pt x="185591" y="157053"/>
                  </a:lnTo>
                  <a:lnTo>
                    <a:pt x="188318" y="162576"/>
                  </a:lnTo>
                  <a:lnTo>
                    <a:pt x="189045" y="165530"/>
                  </a:lnTo>
                  <a:lnTo>
                    <a:pt x="190589" y="167500"/>
                  </a:lnTo>
                  <a:lnTo>
                    <a:pt x="195125" y="169688"/>
                  </a:lnTo>
                  <a:lnTo>
                    <a:pt x="196759" y="172388"/>
                  </a:lnTo>
                  <a:lnTo>
                    <a:pt x="199595" y="192744"/>
                  </a:lnTo>
                  <a:lnTo>
                    <a:pt x="199898" y="202916"/>
                  </a:lnTo>
                  <a:lnTo>
                    <a:pt x="197146" y="209418"/>
                  </a:lnTo>
                  <a:lnTo>
                    <a:pt x="193454" y="215835"/>
                  </a:lnTo>
                  <a:lnTo>
                    <a:pt x="183155" y="241480"/>
                  </a:lnTo>
                  <a:lnTo>
                    <a:pt x="175389" y="253105"/>
                  </a:lnTo>
                  <a:lnTo>
                    <a:pt x="164192" y="279507"/>
                  </a:lnTo>
                  <a:lnTo>
                    <a:pt x="158346" y="287556"/>
                  </a:lnTo>
                  <a:lnTo>
                    <a:pt x="144049" y="298036"/>
                  </a:lnTo>
                  <a:lnTo>
                    <a:pt x="114470" y="312065"/>
                  </a:lnTo>
                  <a:lnTo>
                    <a:pt x="108025" y="314373"/>
                  </a:lnTo>
                  <a:lnTo>
                    <a:pt x="98447" y="320564"/>
                  </a:lnTo>
                  <a:lnTo>
                    <a:pt x="92085" y="322384"/>
                  </a:lnTo>
                  <a:lnTo>
                    <a:pt x="88907" y="321811"/>
                  </a:lnTo>
                  <a:lnTo>
                    <a:pt x="76201" y="316108"/>
                  </a:lnTo>
                  <a:lnTo>
                    <a:pt x="60325" y="313492"/>
                  </a:lnTo>
                  <a:lnTo>
                    <a:pt x="49506" y="306144"/>
                  </a:lnTo>
                  <a:lnTo>
                    <a:pt x="48461" y="302569"/>
                  </a:lnTo>
                  <a:lnTo>
                    <a:pt x="48182" y="300134"/>
                  </a:lnTo>
                  <a:lnTo>
                    <a:pt x="46938" y="298511"/>
                  </a:lnTo>
                  <a:lnTo>
                    <a:pt x="42734" y="296707"/>
                  </a:lnTo>
                  <a:lnTo>
                    <a:pt x="42247" y="295167"/>
                  </a:lnTo>
                  <a:lnTo>
                    <a:pt x="42982" y="293083"/>
                  </a:lnTo>
                  <a:lnTo>
                    <a:pt x="45561" y="287945"/>
                  </a:lnTo>
                  <a:lnTo>
                    <a:pt x="48072" y="279102"/>
                  </a:lnTo>
                  <a:lnTo>
                    <a:pt x="53990" y="269779"/>
                  </a:lnTo>
                  <a:lnTo>
                    <a:pt x="57272" y="260314"/>
                  </a:lnTo>
                  <a:lnTo>
                    <a:pt x="85725" y="228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1074"/>
            <p:cNvSpPr/>
            <p:nvPr>
              <p:custDataLst>
                <p:tags r:id="rId252"/>
              </p:custDataLst>
            </p:nvPr>
          </p:nvSpPr>
          <p:spPr>
            <a:xfrm>
              <a:off x="2724150" y="3810003"/>
              <a:ext cx="209551" cy="190495"/>
            </a:xfrm>
            <a:custGeom>
              <a:avLst/>
              <a:gdLst/>
              <a:ahLst/>
              <a:cxnLst/>
              <a:rect l="0" t="0" r="0" b="0"/>
              <a:pathLst>
                <a:path w="209551" h="190495">
                  <a:moveTo>
                    <a:pt x="0" y="47622"/>
                  </a:moveTo>
                  <a:lnTo>
                    <a:pt x="0" y="47622"/>
                  </a:lnTo>
                  <a:lnTo>
                    <a:pt x="0" y="39421"/>
                  </a:lnTo>
                  <a:lnTo>
                    <a:pt x="8201" y="30012"/>
                  </a:lnTo>
                  <a:lnTo>
                    <a:pt x="9133" y="23942"/>
                  </a:lnTo>
                  <a:lnTo>
                    <a:pt x="10322" y="22310"/>
                  </a:lnTo>
                  <a:lnTo>
                    <a:pt x="12172" y="21222"/>
                  </a:lnTo>
                  <a:lnTo>
                    <a:pt x="14465" y="20498"/>
                  </a:lnTo>
                  <a:lnTo>
                    <a:pt x="28808" y="11699"/>
                  </a:lnTo>
                  <a:lnTo>
                    <a:pt x="31905" y="10973"/>
                  </a:lnTo>
                  <a:lnTo>
                    <a:pt x="47645" y="2174"/>
                  </a:lnTo>
                  <a:lnTo>
                    <a:pt x="85529" y="4"/>
                  </a:lnTo>
                  <a:lnTo>
                    <a:pt x="90224" y="0"/>
                  </a:lnTo>
                  <a:lnTo>
                    <a:pt x="91899" y="1058"/>
                  </a:lnTo>
                  <a:lnTo>
                    <a:pt x="93017" y="2821"/>
                  </a:lnTo>
                  <a:lnTo>
                    <a:pt x="93761" y="5054"/>
                  </a:lnTo>
                  <a:lnTo>
                    <a:pt x="103320" y="17330"/>
                  </a:lnTo>
                  <a:lnTo>
                    <a:pt x="104344" y="23595"/>
                  </a:lnTo>
                  <a:lnTo>
                    <a:pt x="101761" y="29182"/>
                  </a:lnTo>
                  <a:lnTo>
                    <a:pt x="98144" y="35193"/>
                  </a:lnTo>
                  <a:lnTo>
                    <a:pt x="95049" y="44527"/>
                  </a:lnTo>
                  <a:lnTo>
                    <a:pt x="88958" y="53996"/>
                  </a:lnTo>
                  <a:lnTo>
                    <a:pt x="85624" y="63504"/>
                  </a:lnTo>
                  <a:lnTo>
                    <a:pt x="63372" y="88897"/>
                  </a:lnTo>
                  <a:lnTo>
                    <a:pt x="57093" y="92425"/>
                  </a:lnTo>
                  <a:lnTo>
                    <a:pt x="50775" y="95051"/>
                  </a:lnTo>
                  <a:lnTo>
                    <a:pt x="29016" y="113866"/>
                  </a:lnTo>
                  <a:lnTo>
                    <a:pt x="28614" y="106058"/>
                  </a:lnTo>
                  <a:lnTo>
                    <a:pt x="29659" y="105630"/>
                  </a:lnTo>
                  <a:lnTo>
                    <a:pt x="33643" y="105153"/>
                  </a:lnTo>
                  <a:lnTo>
                    <a:pt x="35128" y="103968"/>
                  </a:lnTo>
                  <a:lnTo>
                    <a:pt x="36779" y="99829"/>
                  </a:lnTo>
                  <a:lnTo>
                    <a:pt x="38278" y="98301"/>
                  </a:lnTo>
                  <a:lnTo>
                    <a:pt x="42765" y="96605"/>
                  </a:lnTo>
                  <a:lnTo>
                    <a:pt x="60168" y="92603"/>
                  </a:lnTo>
                  <a:lnTo>
                    <a:pt x="74272" y="87761"/>
                  </a:lnTo>
                  <a:lnTo>
                    <a:pt x="117108" y="85738"/>
                  </a:lnTo>
                  <a:lnTo>
                    <a:pt x="122522" y="85732"/>
                  </a:lnTo>
                  <a:lnTo>
                    <a:pt x="126131" y="86787"/>
                  </a:lnTo>
                  <a:lnTo>
                    <a:pt x="128537" y="88549"/>
                  </a:lnTo>
                  <a:lnTo>
                    <a:pt x="130141" y="90782"/>
                  </a:lnTo>
                  <a:lnTo>
                    <a:pt x="132269" y="92270"/>
                  </a:lnTo>
                  <a:lnTo>
                    <a:pt x="140321" y="95423"/>
                  </a:lnTo>
                  <a:lnTo>
                    <a:pt x="149409" y="101532"/>
                  </a:lnTo>
                  <a:lnTo>
                    <a:pt x="155657" y="103332"/>
                  </a:lnTo>
                  <a:lnTo>
                    <a:pt x="157746" y="104870"/>
                  </a:lnTo>
                  <a:lnTo>
                    <a:pt x="159139" y="106954"/>
                  </a:lnTo>
                  <a:lnTo>
                    <a:pt x="161745" y="112092"/>
                  </a:lnTo>
                  <a:lnTo>
                    <a:pt x="169963" y="122068"/>
                  </a:lnTo>
                  <a:lnTo>
                    <a:pt x="171009" y="128359"/>
                  </a:lnTo>
                  <a:lnTo>
                    <a:pt x="171319" y="136925"/>
                  </a:lnTo>
                  <a:lnTo>
                    <a:pt x="168570" y="143051"/>
                  </a:lnTo>
                  <a:lnTo>
                    <a:pt x="148783" y="165492"/>
                  </a:lnTo>
                  <a:lnTo>
                    <a:pt x="142679" y="168801"/>
                  </a:lnTo>
                  <a:lnTo>
                    <a:pt x="139569" y="169683"/>
                  </a:lnTo>
                  <a:lnTo>
                    <a:pt x="137496" y="171329"/>
                  </a:lnTo>
                  <a:lnTo>
                    <a:pt x="133520" y="177645"/>
                  </a:lnTo>
                  <a:lnTo>
                    <a:pt x="114124" y="188316"/>
                  </a:lnTo>
                  <a:lnTo>
                    <a:pt x="86166" y="190494"/>
                  </a:lnTo>
                  <a:lnTo>
                    <a:pt x="85764" y="182296"/>
                  </a:lnTo>
                  <a:lnTo>
                    <a:pt x="90793" y="176308"/>
                  </a:lnTo>
                  <a:lnTo>
                    <a:pt x="96091" y="173607"/>
                  </a:lnTo>
                  <a:lnTo>
                    <a:pt x="98986" y="172887"/>
                  </a:lnTo>
                  <a:lnTo>
                    <a:pt x="108116" y="166817"/>
                  </a:lnTo>
                  <a:lnTo>
                    <a:pt x="151108" y="130161"/>
                  </a:lnTo>
                  <a:lnTo>
                    <a:pt x="198223" y="101597"/>
                  </a:lnTo>
                  <a:lnTo>
                    <a:pt x="209550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1075"/>
            <p:cNvSpPr/>
            <p:nvPr>
              <p:custDataLst>
                <p:tags r:id="rId253"/>
              </p:custDataLst>
            </p:nvPr>
          </p:nvSpPr>
          <p:spPr>
            <a:xfrm>
              <a:off x="2990850" y="3819656"/>
              <a:ext cx="180537" cy="171308"/>
            </a:xfrm>
            <a:custGeom>
              <a:avLst/>
              <a:gdLst/>
              <a:ahLst/>
              <a:cxnLst/>
              <a:rect l="0" t="0" r="0" b="0"/>
              <a:pathLst>
                <a:path w="180537" h="171308">
                  <a:moveTo>
                    <a:pt x="38100" y="28444"/>
                  </a:moveTo>
                  <a:lnTo>
                    <a:pt x="38100" y="28444"/>
                  </a:lnTo>
                  <a:lnTo>
                    <a:pt x="28575" y="18919"/>
                  </a:lnTo>
                  <a:lnTo>
                    <a:pt x="28575" y="52039"/>
                  </a:lnTo>
                  <a:lnTo>
                    <a:pt x="19639" y="87881"/>
                  </a:lnTo>
                  <a:lnTo>
                    <a:pt x="18253" y="98252"/>
                  </a:lnTo>
                  <a:lnTo>
                    <a:pt x="10883" y="116920"/>
                  </a:lnTo>
                  <a:lnTo>
                    <a:pt x="8546" y="146090"/>
                  </a:lnTo>
                  <a:lnTo>
                    <a:pt x="889" y="161334"/>
                  </a:lnTo>
                  <a:lnTo>
                    <a:pt x="1" y="171307"/>
                  </a:lnTo>
                  <a:lnTo>
                    <a:pt x="0" y="166259"/>
                  </a:lnTo>
                  <a:lnTo>
                    <a:pt x="2822" y="160956"/>
                  </a:lnTo>
                  <a:lnTo>
                    <a:pt x="5056" y="158060"/>
                  </a:lnTo>
                  <a:lnTo>
                    <a:pt x="7539" y="149198"/>
                  </a:lnTo>
                  <a:lnTo>
                    <a:pt x="9701" y="139262"/>
                  </a:lnTo>
                  <a:lnTo>
                    <a:pt x="17926" y="126660"/>
                  </a:lnTo>
                  <a:lnTo>
                    <a:pt x="53739" y="81448"/>
                  </a:lnTo>
                  <a:lnTo>
                    <a:pt x="64489" y="64140"/>
                  </a:lnTo>
                  <a:lnTo>
                    <a:pt x="109979" y="31722"/>
                  </a:lnTo>
                  <a:lnTo>
                    <a:pt x="126849" y="15758"/>
                  </a:lnTo>
                  <a:lnTo>
                    <a:pt x="136105" y="12222"/>
                  </a:lnTo>
                  <a:lnTo>
                    <a:pt x="141537" y="11280"/>
                  </a:lnTo>
                  <a:lnTo>
                    <a:pt x="145158" y="9592"/>
                  </a:lnTo>
                  <a:lnTo>
                    <a:pt x="147572" y="7410"/>
                  </a:lnTo>
                  <a:lnTo>
                    <a:pt x="149181" y="4896"/>
                  </a:lnTo>
                  <a:lnTo>
                    <a:pt x="151312" y="3220"/>
                  </a:lnTo>
                  <a:lnTo>
                    <a:pt x="156502" y="1359"/>
                  </a:lnTo>
                  <a:lnTo>
                    <a:pt x="169650" y="0"/>
                  </a:lnTo>
                  <a:lnTo>
                    <a:pt x="179493" y="8081"/>
                  </a:lnTo>
                  <a:lnTo>
                    <a:pt x="180316" y="11633"/>
                  </a:lnTo>
                  <a:lnTo>
                    <a:pt x="180536" y="14062"/>
                  </a:lnTo>
                  <a:lnTo>
                    <a:pt x="179624" y="15680"/>
                  </a:lnTo>
                  <a:lnTo>
                    <a:pt x="177958" y="16760"/>
                  </a:lnTo>
                  <a:lnTo>
                    <a:pt x="175788" y="17480"/>
                  </a:lnTo>
                  <a:lnTo>
                    <a:pt x="174342" y="19018"/>
                  </a:lnTo>
                  <a:lnTo>
                    <a:pt x="172735" y="23549"/>
                  </a:lnTo>
                  <a:lnTo>
                    <a:pt x="171248" y="25181"/>
                  </a:lnTo>
                  <a:lnTo>
                    <a:pt x="166774" y="26993"/>
                  </a:lnTo>
                  <a:lnTo>
                    <a:pt x="165158" y="28535"/>
                  </a:lnTo>
                  <a:lnTo>
                    <a:pt x="152400" y="474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1076"/>
            <p:cNvSpPr/>
            <p:nvPr>
              <p:custDataLst>
                <p:tags r:id="rId254"/>
              </p:custDataLst>
            </p:nvPr>
          </p:nvSpPr>
          <p:spPr>
            <a:xfrm>
              <a:off x="3028950" y="3829099"/>
              <a:ext cx="438150" cy="171402"/>
            </a:xfrm>
            <a:custGeom>
              <a:avLst/>
              <a:gdLst/>
              <a:ahLst/>
              <a:cxnLst/>
              <a:rect l="0" t="0" r="0" b="0"/>
              <a:pathLst>
                <a:path w="438150" h="171402">
                  <a:moveTo>
                    <a:pt x="0" y="114251"/>
                  </a:moveTo>
                  <a:lnTo>
                    <a:pt x="0" y="114251"/>
                  </a:lnTo>
                  <a:lnTo>
                    <a:pt x="0" y="138231"/>
                  </a:lnTo>
                  <a:lnTo>
                    <a:pt x="1058" y="139763"/>
                  </a:lnTo>
                  <a:lnTo>
                    <a:pt x="2822" y="140784"/>
                  </a:lnTo>
                  <a:lnTo>
                    <a:pt x="5056" y="141464"/>
                  </a:lnTo>
                  <a:lnTo>
                    <a:pt x="6546" y="142977"/>
                  </a:lnTo>
                  <a:lnTo>
                    <a:pt x="8201" y="147479"/>
                  </a:lnTo>
                  <a:lnTo>
                    <a:pt x="9701" y="149103"/>
                  </a:lnTo>
                  <a:lnTo>
                    <a:pt x="19148" y="153124"/>
                  </a:lnTo>
                  <a:lnTo>
                    <a:pt x="26370" y="158813"/>
                  </a:lnTo>
                  <a:lnTo>
                    <a:pt x="35213" y="160968"/>
                  </a:lnTo>
                  <a:lnTo>
                    <a:pt x="78986" y="161865"/>
                  </a:lnTo>
                  <a:lnTo>
                    <a:pt x="85552" y="159049"/>
                  </a:lnTo>
                  <a:lnTo>
                    <a:pt x="88785" y="156816"/>
                  </a:lnTo>
                  <a:lnTo>
                    <a:pt x="103447" y="153674"/>
                  </a:lnTo>
                  <a:lnTo>
                    <a:pt x="119761" y="151554"/>
                  </a:lnTo>
                  <a:lnTo>
                    <a:pt x="133174" y="142042"/>
                  </a:lnTo>
                  <a:lnTo>
                    <a:pt x="139622" y="137186"/>
                  </a:lnTo>
                  <a:lnTo>
                    <a:pt x="152385" y="131246"/>
                  </a:lnTo>
                  <a:lnTo>
                    <a:pt x="171009" y="114682"/>
                  </a:lnTo>
                  <a:lnTo>
                    <a:pt x="171319" y="119435"/>
                  </a:lnTo>
                  <a:lnTo>
                    <a:pt x="172421" y="120882"/>
                  </a:lnTo>
                  <a:lnTo>
                    <a:pt x="179640" y="123395"/>
                  </a:lnTo>
                  <a:lnTo>
                    <a:pt x="180381" y="126429"/>
                  </a:lnTo>
                  <a:lnTo>
                    <a:pt x="180965" y="147371"/>
                  </a:lnTo>
                  <a:lnTo>
                    <a:pt x="183793" y="152960"/>
                  </a:lnTo>
                  <a:lnTo>
                    <a:pt x="189175" y="160115"/>
                  </a:lnTo>
                  <a:lnTo>
                    <a:pt x="192733" y="161093"/>
                  </a:lnTo>
                  <a:lnTo>
                    <a:pt x="195164" y="161355"/>
                  </a:lnTo>
                  <a:lnTo>
                    <a:pt x="196784" y="162587"/>
                  </a:lnTo>
                  <a:lnTo>
                    <a:pt x="198585" y="166778"/>
                  </a:lnTo>
                  <a:lnTo>
                    <a:pt x="200123" y="168319"/>
                  </a:lnTo>
                  <a:lnTo>
                    <a:pt x="208100" y="170995"/>
                  </a:lnTo>
                  <a:lnTo>
                    <a:pt x="219721" y="163809"/>
                  </a:lnTo>
                  <a:lnTo>
                    <a:pt x="222680" y="163165"/>
                  </a:lnTo>
                  <a:lnTo>
                    <a:pt x="231903" y="157201"/>
                  </a:lnTo>
                  <a:lnTo>
                    <a:pt x="254007" y="135330"/>
                  </a:lnTo>
                  <a:lnTo>
                    <a:pt x="285750" y="87835"/>
                  </a:lnTo>
                  <a:lnTo>
                    <a:pt x="307975" y="58521"/>
                  </a:lnTo>
                  <a:lnTo>
                    <a:pt x="322361" y="30527"/>
                  </a:lnTo>
                  <a:lnTo>
                    <a:pt x="333337" y="19040"/>
                  </a:lnTo>
                  <a:lnTo>
                    <a:pt x="328307" y="19012"/>
                  </a:lnTo>
                  <a:lnTo>
                    <a:pt x="326822" y="20067"/>
                  </a:lnTo>
                  <a:lnTo>
                    <a:pt x="325831" y="21828"/>
                  </a:lnTo>
                  <a:lnTo>
                    <a:pt x="324241" y="27203"/>
                  </a:lnTo>
                  <a:lnTo>
                    <a:pt x="317381" y="35869"/>
                  </a:lnTo>
                  <a:lnTo>
                    <a:pt x="314172" y="44695"/>
                  </a:lnTo>
                  <a:lnTo>
                    <a:pt x="308047" y="55071"/>
                  </a:lnTo>
                  <a:lnTo>
                    <a:pt x="304825" y="102533"/>
                  </a:lnTo>
                  <a:lnTo>
                    <a:pt x="304801" y="127880"/>
                  </a:lnTo>
                  <a:lnTo>
                    <a:pt x="305859" y="129687"/>
                  </a:lnTo>
                  <a:lnTo>
                    <a:pt x="307623" y="130891"/>
                  </a:lnTo>
                  <a:lnTo>
                    <a:pt x="309857" y="131695"/>
                  </a:lnTo>
                  <a:lnTo>
                    <a:pt x="311346" y="133289"/>
                  </a:lnTo>
                  <a:lnTo>
                    <a:pt x="313001" y="137882"/>
                  </a:lnTo>
                  <a:lnTo>
                    <a:pt x="314501" y="139530"/>
                  </a:lnTo>
                  <a:lnTo>
                    <a:pt x="318989" y="141361"/>
                  </a:lnTo>
                  <a:lnTo>
                    <a:pt x="327466" y="142392"/>
                  </a:lnTo>
                  <a:lnTo>
                    <a:pt x="329436" y="141478"/>
                  </a:lnTo>
                  <a:lnTo>
                    <a:pt x="330749" y="139811"/>
                  </a:lnTo>
                  <a:lnTo>
                    <a:pt x="331624" y="137641"/>
                  </a:lnTo>
                  <a:lnTo>
                    <a:pt x="333266" y="136194"/>
                  </a:lnTo>
                  <a:lnTo>
                    <a:pt x="343506" y="131050"/>
                  </a:lnTo>
                  <a:lnTo>
                    <a:pt x="388544" y="87645"/>
                  </a:lnTo>
                  <a:lnTo>
                    <a:pt x="399463" y="73912"/>
                  </a:lnTo>
                  <a:lnTo>
                    <a:pt x="425788" y="38241"/>
                  </a:lnTo>
                  <a:lnTo>
                    <a:pt x="428422" y="31785"/>
                  </a:lnTo>
                  <a:lnTo>
                    <a:pt x="434797" y="22201"/>
                  </a:lnTo>
                  <a:lnTo>
                    <a:pt x="437157" y="12658"/>
                  </a:lnTo>
                  <a:lnTo>
                    <a:pt x="438147" y="0"/>
                  </a:lnTo>
                  <a:lnTo>
                    <a:pt x="438149" y="5022"/>
                  </a:lnTo>
                  <a:lnTo>
                    <a:pt x="435327" y="10319"/>
                  </a:lnTo>
                  <a:lnTo>
                    <a:pt x="431604" y="16201"/>
                  </a:lnTo>
                  <a:lnTo>
                    <a:pt x="429949" y="22343"/>
                  </a:lnTo>
                  <a:lnTo>
                    <a:pt x="428449" y="24404"/>
                  </a:lnTo>
                  <a:lnTo>
                    <a:pt x="426391" y="25778"/>
                  </a:lnTo>
                  <a:lnTo>
                    <a:pt x="423961" y="26694"/>
                  </a:lnTo>
                  <a:lnTo>
                    <a:pt x="422341" y="29421"/>
                  </a:lnTo>
                  <a:lnTo>
                    <a:pt x="419002" y="42315"/>
                  </a:lnTo>
                  <a:lnTo>
                    <a:pt x="411750" y="56689"/>
                  </a:lnTo>
                  <a:lnTo>
                    <a:pt x="400480" y="103033"/>
                  </a:lnTo>
                  <a:lnTo>
                    <a:pt x="400052" y="149151"/>
                  </a:lnTo>
                  <a:lnTo>
                    <a:pt x="400050" y="159991"/>
                  </a:lnTo>
                  <a:lnTo>
                    <a:pt x="408251" y="169911"/>
                  </a:lnTo>
                  <a:lnTo>
                    <a:pt x="411809" y="170739"/>
                  </a:lnTo>
                  <a:lnTo>
                    <a:pt x="419100" y="1714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4" name="SMARTInkShape-Group279"/>
          <p:cNvGrpSpPr/>
          <p:nvPr/>
        </p:nvGrpSpPr>
        <p:grpSpPr>
          <a:xfrm>
            <a:off x="3886200" y="3648242"/>
            <a:ext cx="2305051" cy="342731"/>
            <a:chOff x="3886200" y="3648242"/>
            <a:chExt cx="2305051" cy="342731"/>
          </a:xfrm>
        </p:grpSpPr>
        <p:sp>
          <p:nvSpPr>
            <p:cNvPr id="246" name="SMARTInkShape-1077"/>
            <p:cNvSpPr/>
            <p:nvPr>
              <p:custDataLst>
                <p:tags r:id="rId242"/>
              </p:custDataLst>
            </p:nvPr>
          </p:nvSpPr>
          <p:spPr>
            <a:xfrm>
              <a:off x="3886200" y="3762414"/>
              <a:ext cx="590512" cy="228559"/>
            </a:xfrm>
            <a:custGeom>
              <a:avLst/>
              <a:gdLst/>
              <a:ahLst/>
              <a:cxnLst/>
              <a:rect l="0" t="0" r="0" b="0"/>
              <a:pathLst>
                <a:path w="590512" h="228559">
                  <a:moveTo>
                    <a:pt x="0" y="199986"/>
                  </a:moveTo>
                  <a:lnTo>
                    <a:pt x="0" y="199986"/>
                  </a:lnTo>
                  <a:lnTo>
                    <a:pt x="0" y="218610"/>
                  </a:lnTo>
                  <a:lnTo>
                    <a:pt x="9132" y="228158"/>
                  </a:lnTo>
                  <a:lnTo>
                    <a:pt x="32188" y="228558"/>
                  </a:lnTo>
                  <a:lnTo>
                    <a:pt x="38295" y="225737"/>
                  </a:lnTo>
                  <a:lnTo>
                    <a:pt x="44536" y="222015"/>
                  </a:lnTo>
                  <a:lnTo>
                    <a:pt x="54001" y="218860"/>
                  </a:lnTo>
                  <a:lnTo>
                    <a:pt x="69853" y="205895"/>
                  </a:lnTo>
                  <a:lnTo>
                    <a:pt x="88548" y="182864"/>
                  </a:lnTo>
                  <a:lnTo>
                    <a:pt x="98621" y="174385"/>
                  </a:lnTo>
                  <a:lnTo>
                    <a:pt x="135085" y="126830"/>
                  </a:lnTo>
                  <a:lnTo>
                    <a:pt x="173628" y="83695"/>
                  </a:lnTo>
                  <a:lnTo>
                    <a:pt x="209359" y="38845"/>
                  </a:lnTo>
                  <a:lnTo>
                    <a:pt x="231764" y="15882"/>
                  </a:lnTo>
                  <a:lnTo>
                    <a:pt x="238120" y="12329"/>
                  </a:lnTo>
                  <a:lnTo>
                    <a:pt x="241297" y="11381"/>
                  </a:lnTo>
                  <a:lnTo>
                    <a:pt x="243415" y="9691"/>
                  </a:lnTo>
                  <a:lnTo>
                    <a:pt x="247454" y="3314"/>
                  </a:lnTo>
                  <a:lnTo>
                    <a:pt x="256734" y="92"/>
                  </a:lnTo>
                  <a:lnTo>
                    <a:pt x="257136" y="8173"/>
                  </a:lnTo>
                  <a:lnTo>
                    <a:pt x="265373" y="17572"/>
                  </a:lnTo>
                  <a:lnTo>
                    <a:pt x="257246" y="62788"/>
                  </a:lnTo>
                  <a:lnTo>
                    <a:pt x="256123" y="88998"/>
                  </a:lnTo>
                  <a:lnTo>
                    <a:pt x="249637" y="106958"/>
                  </a:lnTo>
                  <a:lnTo>
                    <a:pt x="246854" y="135720"/>
                  </a:lnTo>
                  <a:lnTo>
                    <a:pt x="239483" y="155017"/>
                  </a:lnTo>
                  <a:lnTo>
                    <a:pt x="237335" y="174680"/>
                  </a:lnTo>
                  <a:lnTo>
                    <a:pt x="229960" y="193230"/>
                  </a:lnTo>
                  <a:lnTo>
                    <a:pt x="228600" y="218905"/>
                  </a:lnTo>
                  <a:lnTo>
                    <a:pt x="228600" y="187155"/>
                  </a:lnTo>
                  <a:lnTo>
                    <a:pt x="225778" y="180878"/>
                  </a:lnTo>
                  <a:lnTo>
                    <a:pt x="222054" y="174560"/>
                  </a:lnTo>
                  <a:lnTo>
                    <a:pt x="219664" y="161881"/>
                  </a:lnTo>
                  <a:lnTo>
                    <a:pt x="219468" y="158708"/>
                  </a:lnTo>
                  <a:lnTo>
                    <a:pt x="216427" y="152359"/>
                  </a:lnTo>
                  <a:lnTo>
                    <a:pt x="212606" y="146010"/>
                  </a:lnTo>
                  <a:lnTo>
                    <a:pt x="209397" y="136486"/>
                  </a:lnTo>
                  <a:lnTo>
                    <a:pt x="193127" y="114261"/>
                  </a:lnTo>
                  <a:lnTo>
                    <a:pt x="192251" y="111086"/>
                  </a:lnTo>
                  <a:lnTo>
                    <a:pt x="189551" y="108969"/>
                  </a:lnTo>
                  <a:lnTo>
                    <a:pt x="176696" y="105991"/>
                  </a:lnTo>
                  <a:lnTo>
                    <a:pt x="169195" y="105294"/>
                  </a:lnTo>
                  <a:lnTo>
                    <a:pt x="162334" y="102161"/>
                  </a:lnTo>
                  <a:lnTo>
                    <a:pt x="159023" y="99845"/>
                  </a:lnTo>
                  <a:lnTo>
                    <a:pt x="155757" y="99358"/>
                  </a:lnTo>
                  <a:lnTo>
                    <a:pt x="152521" y="100092"/>
                  </a:lnTo>
                  <a:lnTo>
                    <a:pt x="146104" y="102672"/>
                  </a:lnTo>
                  <a:lnTo>
                    <a:pt x="127004" y="105613"/>
                  </a:lnTo>
                  <a:lnTo>
                    <a:pt x="114301" y="112239"/>
                  </a:lnTo>
                  <a:lnTo>
                    <a:pt x="111126" y="112913"/>
                  </a:lnTo>
                  <a:lnTo>
                    <a:pt x="101600" y="118918"/>
                  </a:lnTo>
                  <a:lnTo>
                    <a:pt x="98072" y="124444"/>
                  </a:lnTo>
                  <a:lnTo>
                    <a:pt x="95446" y="130429"/>
                  </a:lnTo>
                  <a:lnTo>
                    <a:pt x="87214" y="140993"/>
                  </a:lnTo>
                  <a:lnTo>
                    <a:pt x="86166" y="147346"/>
                  </a:lnTo>
                  <a:lnTo>
                    <a:pt x="87077" y="149018"/>
                  </a:lnTo>
                  <a:lnTo>
                    <a:pt x="88743" y="150132"/>
                  </a:lnTo>
                  <a:lnTo>
                    <a:pt x="90912" y="150875"/>
                  </a:lnTo>
                  <a:lnTo>
                    <a:pt x="92358" y="152429"/>
                  </a:lnTo>
                  <a:lnTo>
                    <a:pt x="93964" y="156977"/>
                  </a:lnTo>
                  <a:lnTo>
                    <a:pt x="95451" y="158614"/>
                  </a:lnTo>
                  <a:lnTo>
                    <a:pt x="99926" y="160431"/>
                  </a:lnTo>
                  <a:lnTo>
                    <a:pt x="141593" y="161875"/>
                  </a:lnTo>
                  <a:lnTo>
                    <a:pt x="185857" y="150127"/>
                  </a:lnTo>
                  <a:lnTo>
                    <a:pt x="214983" y="139220"/>
                  </a:lnTo>
                  <a:lnTo>
                    <a:pt x="260296" y="108768"/>
                  </a:lnTo>
                  <a:lnTo>
                    <a:pt x="304797" y="82914"/>
                  </a:lnTo>
                  <a:lnTo>
                    <a:pt x="330199" y="64795"/>
                  </a:lnTo>
                  <a:lnTo>
                    <a:pt x="373592" y="49956"/>
                  </a:lnTo>
                  <a:lnTo>
                    <a:pt x="389689" y="40724"/>
                  </a:lnTo>
                  <a:lnTo>
                    <a:pt x="417041" y="35473"/>
                  </a:lnTo>
                  <a:lnTo>
                    <a:pt x="426337" y="29906"/>
                  </a:lnTo>
                  <a:lnTo>
                    <a:pt x="428158" y="30508"/>
                  </a:lnTo>
                  <a:lnTo>
                    <a:pt x="443073" y="43011"/>
                  </a:lnTo>
                  <a:lnTo>
                    <a:pt x="445629" y="48375"/>
                  </a:lnTo>
                  <a:lnTo>
                    <a:pt x="447271" y="55386"/>
                  </a:lnTo>
                  <a:lnTo>
                    <a:pt x="440083" y="67245"/>
                  </a:lnTo>
                  <a:lnTo>
                    <a:pt x="435378" y="102766"/>
                  </a:lnTo>
                  <a:lnTo>
                    <a:pt x="421679" y="123613"/>
                  </a:lnTo>
                  <a:lnTo>
                    <a:pt x="408808" y="167972"/>
                  </a:lnTo>
                  <a:lnTo>
                    <a:pt x="402094" y="180884"/>
                  </a:lnTo>
                  <a:lnTo>
                    <a:pt x="400053" y="199937"/>
                  </a:lnTo>
                  <a:lnTo>
                    <a:pt x="400050" y="153640"/>
                  </a:lnTo>
                  <a:lnTo>
                    <a:pt x="402872" y="144815"/>
                  </a:lnTo>
                  <a:lnTo>
                    <a:pt x="406596" y="136307"/>
                  </a:lnTo>
                  <a:lnTo>
                    <a:pt x="409751" y="120676"/>
                  </a:lnTo>
                  <a:lnTo>
                    <a:pt x="415859" y="107813"/>
                  </a:lnTo>
                  <a:lnTo>
                    <a:pt x="426450" y="66444"/>
                  </a:lnTo>
                  <a:lnTo>
                    <a:pt x="428716" y="54909"/>
                  </a:lnTo>
                  <a:lnTo>
                    <a:pt x="447766" y="13751"/>
                  </a:lnTo>
                  <a:lnTo>
                    <a:pt x="449852" y="12330"/>
                  </a:lnTo>
                  <a:lnTo>
                    <a:pt x="454992" y="9691"/>
                  </a:lnTo>
                  <a:lnTo>
                    <a:pt x="464970" y="1451"/>
                  </a:lnTo>
                  <a:lnTo>
                    <a:pt x="471262" y="402"/>
                  </a:lnTo>
                  <a:lnTo>
                    <a:pt x="484013" y="0"/>
                  </a:lnTo>
                  <a:lnTo>
                    <a:pt x="505466" y="16851"/>
                  </a:lnTo>
                  <a:lnTo>
                    <a:pt x="508427" y="17571"/>
                  </a:lnTo>
                  <a:lnTo>
                    <a:pt x="510401" y="19109"/>
                  </a:lnTo>
                  <a:lnTo>
                    <a:pt x="521658" y="38253"/>
                  </a:lnTo>
                  <a:lnTo>
                    <a:pt x="523818" y="57704"/>
                  </a:lnTo>
                  <a:lnTo>
                    <a:pt x="523864" y="69928"/>
                  </a:lnTo>
                  <a:lnTo>
                    <a:pt x="521048" y="76213"/>
                  </a:lnTo>
                  <a:lnTo>
                    <a:pt x="518815" y="79370"/>
                  </a:lnTo>
                  <a:lnTo>
                    <a:pt x="513512" y="82879"/>
                  </a:lnTo>
                  <a:lnTo>
                    <a:pt x="510617" y="83814"/>
                  </a:lnTo>
                  <a:lnTo>
                    <a:pt x="508686" y="85497"/>
                  </a:lnTo>
                  <a:lnTo>
                    <a:pt x="506541" y="90188"/>
                  </a:lnTo>
                  <a:lnTo>
                    <a:pt x="504910" y="91862"/>
                  </a:lnTo>
                  <a:lnTo>
                    <a:pt x="487536" y="103281"/>
                  </a:lnTo>
                  <a:lnTo>
                    <a:pt x="478518" y="110995"/>
                  </a:lnTo>
                  <a:lnTo>
                    <a:pt x="468487" y="113831"/>
                  </a:lnTo>
                  <a:lnTo>
                    <a:pt x="457638" y="114250"/>
                  </a:lnTo>
                  <a:lnTo>
                    <a:pt x="457211" y="105128"/>
                  </a:lnTo>
                  <a:lnTo>
                    <a:pt x="470458" y="104770"/>
                  </a:lnTo>
                  <a:lnTo>
                    <a:pt x="472389" y="103701"/>
                  </a:lnTo>
                  <a:lnTo>
                    <a:pt x="473676" y="101929"/>
                  </a:lnTo>
                  <a:lnTo>
                    <a:pt x="474534" y="99689"/>
                  </a:lnTo>
                  <a:lnTo>
                    <a:pt x="476165" y="98197"/>
                  </a:lnTo>
                  <a:lnTo>
                    <a:pt x="480798" y="96538"/>
                  </a:lnTo>
                  <a:lnTo>
                    <a:pt x="527053" y="95214"/>
                  </a:lnTo>
                  <a:lnTo>
                    <a:pt x="533401" y="98034"/>
                  </a:lnTo>
                  <a:lnTo>
                    <a:pt x="539750" y="101757"/>
                  </a:lnTo>
                  <a:lnTo>
                    <a:pt x="549275" y="104912"/>
                  </a:lnTo>
                  <a:lnTo>
                    <a:pt x="558800" y="111021"/>
                  </a:lnTo>
                  <a:lnTo>
                    <a:pt x="568325" y="114359"/>
                  </a:lnTo>
                  <a:lnTo>
                    <a:pt x="585524" y="128413"/>
                  </a:lnTo>
                  <a:lnTo>
                    <a:pt x="588316" y="133956"/>
                  </a:lnTo>
                  <a:lnTo>
                    <a:pt x="590511" y="150883"/>
                  </a:lnTo>
                  <a:lnTo>
                    <a:pt x="572940" y="169960"/>
                  </a:lnTo>
                  <a:lnTo>
                    <a:pt x="564180" y="172183"/>
                  </a:lnTo>
                  <a:lnTo>
                    <a:pt x="555337" y="177872"/>
                  </a:lnTo>
                  <a:lnTo>
                    <a:pt x="546015" y="181087"/>
                  </a:lnTo>
                  <a:lnTo>
                    <a:pt x="536550" y="187213"/>
                  </a:lnTo>
                  <a:lnTo>
                    <a:pt x="527043" y="189499"/>
                  </a:lnTo>
                  <a:lnTo>
                    <a:pt x="480483" y="190459"/>
                  </a:lnTo>
                  <a:lnTo>
                    <a:pt x="457200" y="190461"/>
                  </a:lnTo>
                  <a:lnTo>
                    <a:pt x="466725" y="1904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1078"/>
            <p:cNvSpPr/>
            <p:nvPr>
              <p:custDataLst>
                <p:tags r:id="rId243"/>
              </p:custDataLst>
            </p:nvPr>
          </p:nvSpPr>
          <p:spPr>
            <a:xfrm>
              <a:off x="4572000" y="382905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14465" y="19050"/>
                  </a:lnTo>
                  <a:lnTo>
                    <a:pt x="15993" y="17992"/>
                  </a:lnTo>
                  <a:lnTo>
                    <a:pt x="17013" y="16228"/>
                  </a:lnTo>
                  <a:lnTo>
                    <a:pt x="17692" y="13993"/>
                  </a:lnTo>
                  <a:lnTo>
                    <a:pt x="19202" y="12504"/>
                  </a:lnTo>
                  <a:lnTo>
                    <a:pt x="23704" y="10849"/>
                  </a:lnTo>
                  <a:lnTo>
                    <a:pt x="69967" y="9525"/>
                  </a:lnTo>
                  <a:lnTo>
                    <a:pt x="108343" y="9525"/>
                  </a:lnTo>
                  <a:lnTo>
                    <a:pt x="114475" y="6703"/>
                  </a:lnTo>
                  <a:lnTo>
                    <a:pt x="120728" y="2979"/>
                  </a:lnTo>
                  <a:lnTo>
                    <a:pt x="133366" y="589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1079"/>
            <p:cNvSpPr/>
            <p:nvPr>
              <p:custDataLst>
                <p:tags r:id="rId244"/>
              </p:custDataLst>
            </p:nvPr>
          </p:nvSpPr>
          <p:spPr>
            <a:xfrm>
              <a:off x="4600575" y="38671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32188" y="28575"/>
                  </a:lnTo>
                  <a:lnTo>
                    <a:pt x="38295" y="25753"/>
                  </a:lnTo>
                  <a:lnTo>
                    <a:pt x="44536" y="22029"/>
                  </a:lnTo>
                  <a:lnTo>
                    <a:pt x="57167" y="19639"/>
                  </a:lnTo>
                  <a:lnTo>
                    <a:pt x="79375" y="19084"/>
                  </a:lnTo>
                  <a:lnTo>
                    <a:pt x="85725" y="16243"/>
                  </a:lnTo>
                  <a:lnTo>
                    <a:pt x="88900" y="14003"/>
                  </a:lnTo>
                  <a:lnTo>
                    <a:pt x="103482" y="10852"/>
                  </a:lnTo>
                  <a:lnTo>
                    <a:pt x="126608" y="9642"/>
                  </a:lnTo>
                  <a:lnTo>
                    <a:pt x="133175" y="675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1080"/>
            <p:cNvSpPr/>
            <p:nvPr>
              <p:custDataLst>
                <p:tags r:id="rId245"/>
              </p:custDataLst>
            </p:nvPr>
          </p:nvSpPr>
          <p:spPr>
            <a:xfrm>
              <a:off x="4905375" y="3724321"/>
              <a:ext cx="419098" cy="190444"/>
            </a:xfrm>
            <a:custGeom>
              <a:avLst/>
              <a:gdLst/>
              <a:ahLst/>
              <a:cxnLst/>
              <a:rect l="0" t="0" r="0" b="0"/>
              <a:pathLst>
                <a:path w="419098" h="190444">
                  <a:moveTo>
                    <a:pt x="28575" y="38054"/>
                  </a:moveTo>
                  <a:lnTo>
                    <a:pt x="28575" y="38054"/>
                  </a:lnTo>
                  <a:lnTo>
                    <a:pt x="38066" y="47545"/>
                  </a:lnTo>
                  <a:lnTo>
                    <a:pt x="38090" y="52626"/>
                  </a:lnTo>
                  <a:lnTo>
                    <a:pt x="37035" y="54118"/>
                  </a:lnTo>
                  <a:lnTo>
                    <a:pt x="35273" y="55113"/>
                  </a:lnTo>
                  <a:lnTo>
                    <a:pt x="33040" y="55777"/>
                  </a:lnTo>
                  <a:lnTo>
                    <a:pt x="31552" y="57278"/>
                  </a:lnTo>
                  <a:lnTo>
                    <a:pt x="29898" y="61767"/>
                  </a:lnTo>
                  <a:lnTo>
                    <a:pt x="27594" y="82591"/>
                  </a:lnTo>
                  <a:lnTo>
                    <a:pt x="21051" y="95221"/>
                  </a:lnTo>
                  <a:lnTo>
                    <a:pt x="18070" y="120605"/>
                  </a:lnTo>
                  <a:lnTo>
                    <a:pt x="11526" y="133304"/>
                  </a:lnTo>
                  <a:lnTo>
                    <a:pt x="8730" y="149179"/>
                  </a:lnTo>
                  <a:lnTo>
                    <a:pt x="2038" y="161879"/>
                  </a:lnTo>
                  <a:lnTo>
                    <a:pt x="3" y="180798"/>
                  </a:lnTo>
                  <a:lnTo>
                    <a:pt x="0" y="157330"/>
                  </a:lnTo>
                  <a:lnTo>
                    <a:pt x="9133" y="120960"/>
                  </a:lnTo>
                  <a:lnTo>
                    <a:pt x="10506" y="100370"/>
                  </a:lnTo>
                  <a:lnTo>
                    <a:pt x="19219" y="70954"/>
                  </a:lnTo>
                  <a:lnTo>
                    <a:pt x="26414" y="57331"/>
                  </a:lnTo>
                  <a:lnTo>
                    <a:pt x="36649" y="26692"/>
                  </a:lnTo>
                  <a:lnTo>
                    <a:pt x="38191" y="24129"/>
                  </a:lnTo>
                  <a:lnTo>
                    <a:pt x="40278" y="22420"/>
                  </a:lnTo>
                  <a:lnTo>
                    <a:pt x="42727" y="21282"/>
                  </a:lnTo>
                  <a:lnTo>
                    <a:pt x="44360" y="19464"/>
                  </a:lnTo>
                  <a:lnTo>
                    <a:pt x="49802" y="8943"/>
                  </a:lnTo>
                  <a:lnTo>
                    <a:pt x="55699" y="1729"/>
                  </a:lnTo>
                  <a:lnTo>
                    <a:pt x="59327" y="743"/>
                  </a:lnTo>
                  <a:lnTo>
                    <a:pt x="74446" y="0"/>
                  </a:lnTo>
                  <a:lnTo>
                    <a:pt x="83457" y="6509"/>
                  </a:lnTo>
                  <a:lnTo>
                    <a:pt x="89303" y="8159"/>
                  </a:lnTo>
                  <a:lnTo>
                    <a:pt x="91286" y="9657"/>
                  </a:lnTo>
                  <a:lnTo>
                    <a:pt x="94728" y="17564"/>
                  </a:lnTo>
                  <a:lnTo>
                    <a:pt x="95095" y="23634"/>
                  </a:lnTo>
                  <a:lnTo>
                    <a:pt x="98004" y="29176"/>
                  </a:lnTo>
                  <a:lnTo>
                    <a:pt x="101765" y="35167"/>
                  </a:lnTo>
                  <a:lnTo>
                    <a:pt x="104379" y="45735"/>
                  </a:lnTo>
                  <a:lnTo>
                    <a:pt x="97184" y="57697"/>
                  </a:lnTo>
                  <a:lnTo>
                    <a:pt x="95363" y="79363"/>
                  </a:lnTo>
                  <a:lnTo>
                    <a:pt x="94267" y="81468"/>
                  </a:lnTo>
                  <a:lnTo>
                    <a:pt x="92478" y="82872"/>
                  </a:lnTo>
                  <a:lnTo>
                    <a:pt x="87668" y="85490"/>
                  </a:lnTo>
                  <a:lnTo>
                    <a:pt x="67112" y="104298"/>
                  </a:lnTo>
                  <a:lnTo>
                    <a:pt x="57160" y="104729"/>
                  </a:lnTo>
                  <a:lnTo>
                    <a:pt x="62210" y="104729"/>
                  </a:lnTo>
                  <a:lnTo>
                    <a:pt x="63698" y="103671"/>
                  </a:lnTo>
                  <a:lnTo>
                    <a:pt x="64691" y="101907"/>
                  </a:lnTo>
                  <a:lnTo>
                    <a:pt x="65352" y="99672"/>
                  </a:lnTo>
                  <a:lnTo>
                    <a:pt x="66851" y="98183"/>
                  </a:lnTo>
                  <a:lnTo>
                    <a:pt x="74760" y="95597"/>
                  </a:lnTo>
                  <a:lnTo>
                    <a:pt x="103297" y="95204"/>
                  </a:lnTo>
                  <a:lnTo>
                    <a:pt x="128451" y="118884"/>
                  </a:lnTo>
                  <a:lnTo>
                    <a:pt x="131173" y="124426"/>
                  </a:lnTo>
                  <a:lnTo>
                    <a:pt x="133223" y="137841"/>
                  </a:lnTo>
                  <a:lnTo>
                    <a:pt x="133339" y="155649"/>
                  </a:lnTo>
                  <a:lnTo>
                    <a:pt x="130523" y="161932"/>
                  </a:lnTo>
                  <a:lnTo>
                    <a:pt x="125148" y="169533"/>
                  </a:lnTo>
                  <a:lnTo>
                    <a:pt x="124217" y="175906"/>
                  </a:lnTo>
                  <a:lnTo>
                    <a:pt x="123028" y="177580"/>
                  </a:lnTo>
                  <a:lnTo>
                    <a:pt x="121177" y="178697"/>
                  </a:lnTo>
                  <a:lnTo>
                    <a:pt x="118885" y="179441"/>
                  </a:lnTo>
                  <a:lnTo>
                    <a:pt x="117356" y="180995"/>
                  </a:lnTo>
                  <a:lnTo>
                    <a:pt x="115658" y="185545"/>
                  </a:lnTo>
                  <a:lnTo>
                    <a:pt x="114148" y="187181"/>
                  </a:lnTo>
                  <a:lnTo>
                    <a:pt x="104813" y="190443"/>
                  </a:lnTo>
                  <a:lnTo>
                    <a:pt x="104775" y="176265"/>
                  </a:lnTo>
                  <a:lnTo>
                    <a:pt x="107598" y="170742"/>
                  </a:lnTo>
                  <a:lnTo>
                    <a:pt x="152406" y="123777"/>
                  </a:lnTo>
                  <a:lnTo>
                    <a:pt x="192734" y="86268"/>
                  </a:lnTo>
                  <a:lnTo>
                    <a:pt x="237347" y="57119"/>
                  </a:lnTo>
                  <a:lnTo>
                    <a:pt x="244129" y="51819"/>
                  </a:lnTo>
                  <a:lnTo>
                    <a:pt x="257106" y="45594"/>
                  </a:lnTo>
                  <a:lnTo>
                    <a:pt x="260305" y="43081"/>
                  </a:lnTo>
                  <a:lnTo>
                    <a:pt x="269502" y="40288"/>
                  </a:lnTo>
                  <a:lnTo>
                    <a:pt x="274918" y="39544"/>
                  </a:lnTo>
                  <a:lnTo>
                    <a:pt x="278528" y="37989"/>
                  </a:lnTo>
                  <a:lnTo>
                    <a:pt x="280936" y="35894"/>
                  </a:lnTo>
                  <a:lnTo>
                    <a:pt x="282541" y="33439"/>
                  </a:lnTo>
                  <a:lnTo>
                    <a:pt x="284669" y="31802"/>
                  </a:lnTo>
                  <a:lnTo>
                    <a:pt x="294799" y="28657"/>
                  </a:lnTo>
                  <a:lnTo>
                    <a:pt x="304395" y="28532"/>
                  </a:lnTo>
                  <a:lnTo>
                    <a:pt x="304800" y="69932"/>
                  </a:lnTo>
                  <a:lnTo>
                    <a:pt x="301978" y="76211"/>
                  </a:lnTo>
                  <a:lnTo>
                    <a:pt x="298255" y="82529"/>
                  </a:lnTo>
                  <a:lnTo>
                    <a:pt x="295099" y="92036"/>
                  </a:lnTo>
                  <a:lnTo>
                    <a:pt x="288990" y="101556"/>
                  </a:lnTo>
                  <a:lnTo>
                    <a:pt x="286710" y="111080"/>
                  </a:lnTo>
                  <a:lnTo>
                    <a:pt x="285876" y="126954"/>
                  </a:lnTo>
                  <a:lnTo>
                    <a:pt x="282984" y="133304"/>
                  </a:lnTo>
                  <a:lnTo>
                    <a:pt x="277560" y="140947"/>
                  </a:lnTo>
                  <a:lnTo>
                    <a:pt x="276489" y="150062"/>
                  </a:lnTo>
                  <a:lnTo>
                    <a:pt x="276225" y="161875"/>
                  </a:lnTo>
                  <a:lnTo>
                    <a:pt x="276225" y="156821"/>
                  </a:lnTo>
                  <a:lnTo>
                    <a:pt x="279047" y="151517"/>
                  </a:lnTo>
                  <a:lnTo>
                    <a:pt x="282770" y="145632"/>
                  </a:lnTo>
                  <a:lnTo>
                    <a:pt x="285926" y="136369"/>
                  </a:lnTo>
                  <a:lnTo>
                    <a:pt x="320701" y="91832"/>
                  </a:lnTo>
                  <a:lnTo>
                    <a:pt x="327036" y="83828"/>
                  </a:lnTo>
                  <a:lnTo>
                    <a:pt x="333380" y="79564"/>
                  </a:lnTo>
                  <a:lnTo>
                    <a:pt x="339727" y="76612"/>
                  </a:lnTo>
                  <a:lnTo>
                    <a:pt x="361950" y="59767"/>
                  </a:lnTo>
                  <a:lnTo>
                    <a:pt x="374650" y="57630"/>
                  </a:lnTo>
                  <a:lnTo>
                    <a:pt x="376767" y="56396"/>
                  </a:lnTo>
                  <a:lnTo>
                    <a:pt x="378178" y="54515"/>
                  </a:lnTo>
                  <a:lnTo>
                    <a:pt x="379119" y="52204"/>
                  </a:lnTo>
                  <a:lnTo>
                    <a:pt x="380804" y="50662"/>
                  </a:lnTo>
                  <a:lnTo>
                    <a:pt x="385499" y="48949"/>
                  </a:lnTo>
                  <a:lnTo>
                    <a:pt x="394092" y="47985"/>
                  </a:lnTo>
                  <a:lnTo>
                    <a:pt x="396079" y="48908"/>
                  </a:lnTo>
                  <a:lnTo>
                    <a:pt x="397402" y="50582"/>
                  </a:lnTo>
                  <a:lnTo>
                    <a:pt x="398285" y="52756"/>
                  </a:lnTo>
                  <a:lnTo>
                    <a:pt x="399931" y="54205"/>
                  </a:lnTo>
                  <a:lnTo>
                    <a:pt x="409137" y="56991"/>
                  </a:lnTo>
                  <a:lnTo>
                    <a:pt x="419090" y="57104"/>
                  </a:lnTo>
                  <a:lnTo>
                    <a:pt x="419097" y="62161"/>
                  </a:lnTo>
                  <a:lnTo>
                    <a:pt x="418040" y="63650"/>
                  </a:lnTo>
                  <a:lnTo>
                    <a:pt x="416277" y="64643"/>
                  </a:lnTo>
                  <a:lnTo>
                    <a:pt x="409399" y="66367"/>
                  </a:lnTo>
                  <a:lnTo>
                    <a:pt x="382843" y="66626"/>
                  </a:lnTo>
                  <a:lnTo>
                    <a:pt x="372702" y="73175"/>
                  </a:lnTo>
                  <a:lnTo>
                    <a:pt x="346880" y="76951"/>
                  </a:lnTo>
                  <a:lnTo>
                    <a:pt x="333534" y="83642"/>
                  </a:lnTo>
                  <a:lnTo>
                    <a:pt x="330306" y="84321"/>
                  </a:lnTo>
                  <a:lnTo>
                    <a:pt x="296355" y="104620"/>
                  </a:lnTo>
                  <a:lnTo>
                    <a:pt x="287355" y="112777"/>
                  </a:lnTo>
                  <a:lnTo>
                    <a:pt x="286464" y="116420"/>
                  </a:lnTo>
                  <a:lnTo>
                    <a:pt x="285751" y="155924"/>
                  </a:lnTo>
                  <a:lnTo>
                    <a:pt x="286809" y="157909"/>
                  </a:lnTo>
                  <a:lnTo>
                    <a:pt x="288573" y="159233"/>
                  </a:lnTo>
                  <a:lnTo>
                    <a:pt x="293355" y="161761"/>
                  </a:lnTo>
                  <a:lnTo>
                    <a:pt x="301997" y="168077"/>
                  </a:lnTo>
                  <a:lnTo>
                    <a:pt x="311260" y="171476"/>
                  </a:lnTo>
                  <a:lnTo>
                    <a:pt x="321983" y="179475"/>
                  </a:lnTo>
                  <a:lnTo>
                    <a:pt x="328353" y="180498"/>
                  </a:lnTo>
                  <a:lnTo>
                    <a:pt x="374267" y="180926"/>
                  </a:lnTo>
                  <a:lnTo>
                    <a:pt x="385465" y="180929"/>
                  </a:lnTo>
                  <a:lnTo>
                    <a:pt x="391098" y="178107"/>
                  </a:lnTo>
                  <a:lnTo>
                    <a:pt x="400050" y="1714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1081"/>
            <p:cNvSpPr/>
            <p:nvPr>
              <p:custDataLst>
                <p:tags r:id="rId246"/>
              </p:custDataLst>
            </p:nvPr>
          </p:nvSpPr>
          <p:spPr>
            <a:xfrm>
              <a:off x="5410200" y="38195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7"/>
                  </a:lnTo>
                  <a:lnTo>
                    <a:pt x="9701" y="6546"/>
                  </a:lnTo>
                  <a:lnTo>
                    <a:pt x="17609" y="9132"/>
                  </a:lnTo>
                  <a:lnTo>
                    <a:pt x="64829" y="9525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1082"/>
            <p:cNvSpPr/>
            <p:nvPr>
              <p:custDataLst>
                <p:tags r:id="rId247"/>
              </p:custDataLst>
            </p:nvPr>
          </p:nvSpPr>
          <p:spPr>
            <a:xfrm>
              <a:off x="5381659" y="3876675"/>
              <a:ext cx="123792" cy="19051"/>
            </a:xfrm>
            <a:custGeom>
              <a:avLst/>
              <a:gdLst/>
              <a:ahLst/>
              <a:cxnLst/>
              <a:rect l="0" t="0" r="0" b="0"/>
              <a:pathLst>
                <a:path w="123792" h="19051">
                  <a:moveTo>
                    <a:pt x="9491" y="0"/>
                  </a:moveTo>
                  <a:lnTo>
                    <a:pt x="9491" y="0"/>
                  </a:lnTo>
                  <a:lnTo>
                    <a:pt x="4435" y="0"/>
                  </a:lnTo>
                  <a:lnTo>
                    <a:pt x="2946" y="1058"/>
                  </a:lnTo>
                  <a:lnTo>
                    <a:pt x="1952" y="2822"/>
                  </a:lnTo>
                  <a:lnTo>
                    <a:pt x="228" y="9701"/>
                  </a:lnTo>
                  <a:lnTo>
                    <a:pt x="0" y="17610"/>
                  </a:lnTo>
                  <a:lnTo>
                    <a:pt x="1047" y="18090"/>
                  </a:lnTo>
                  <a:lnTo>
                    <a:pt x="47596" y="19049"/>
                  </a:lnTo>
                  <a:lnTo>
                    <a:pt x="56766" y="19050"/>
                  </a:lnTo>
                  <a:lnTo>
                    <a:pt x="65074" y="16228"/>
                  </a:lnTo>
                  <a:lnTo>
                    <a:pt x="72295" y="12504"/>
                  </a:lnTo>
                  <a:lnTo>
                    <a:pt x="88775" y="9918"/>
                  </a:lnTo>
                  <a:lnTo>
                    <a:pt x="108094" y="8544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1083"/>
            <p:cNvSpPr/>
            <p:nvPr>
              <p:custDataLst>
                <p:tags r:id="rId248"/>
              </p:custDataLst>
            </p:nvPr>
          </p:nvSpPr>
          <p:spPr>
            <a:xfrm>
              <a:off x="5667375" y="38481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13994" y="9525"/>
                  </a:lnTo>
                  <a:lnTo>
                    <a:pt x="8689" y="670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1084"/>
            <p:cNvSpPr/>
            <p:nvPr>
              <p:custDataLst>
                <p:tags r:id="rId249"/>
              </p:custDataLst>
            </p:nvPr>
          </p:nvSpPr>
          <p:spPr>
            <a:xfrm>
              <a:off x="5676900" y="3648242"/>
              <a:ext cx="514351" cy="256960"/>
            </a:xfrm>
            <a:custGeom>
              <a:avLst/>
              <a:gdLst/>
              <a:ahLst/>
              <a:cxnLst/>
              <a:rect l="0" t="0" r="0" b="0"/>
              <a:pathLst>
                <a:path w="514351" h="256960">
                  <a:moveTo>
                    <a:pt x="0" y="228433"/>
                  </a:moveTo>
                  <a:lnTo>
                    <a:pt x="0" y="228433"/>
                  </a:lnTo>
                  <a:lnTo>
                    <a:pt x="5056" y="233490"/>
                  </a:lnTo>
                  <a:lnTo>
                    <a:pt x="10361" y="235972"/>
                  </a:lnTo>
                  <a:lnTo>
                    <a:pt x="13257" y="236634"/>
                  </a:lnTo>
                  <a:lnTo>
                    <a:pt x="15188" y="238134"/>
                  </a:lnTo>
                  <a:lnTo>
                    <a:pt x="23598" y="251099"/>
                  </a:lnTo>
                  <a:lnTo>
                    <a:pt x="29185" y="254382"/>
                  </a:lnTo>
                  <a:lnTo>
                    <a:pt x="41396" y="256489"/>
                  </a:lnTo>
                  <a:lnTo>
                    <a:pt x="50836" y="256854"/>
                  </a:lnTo>
                  <a:lnTo>
                    <a:pt x="57167" y="254117"/>
                  </a:lnTo>
                  <a:lnTo>
                    <a:pt x="63507" y="250432"/>
                  </a:lnTo>
                  <a:lnTo>
                    <a:pt x="84432" y="242815"/>
                  </a:lnTo>
                  <a:lnTo>
                    <a:pt x="93264" y="234472"/>
                  </a:lnTo>
                  <a:lnTo>
                    <a:pt x="101776" y="224767"/>
                  </a:lnTo>
                  <a:lnTo>
                    <a:pt x="117410" y="212295"/>
                  </a:lnTo>
                  <a:lnTo>
                    <a:pt x="159181" y="164799"/>
                  </a:lnTo>
                  <a:lnTo>
                    <a:pt x="196679" y="120475"/>
                  </a:lnTo>
                  <a:lnTo>
                    <a:pt x="227940" y="76033"/>
                  </a:lnTo>
                  <a:lnTo>
                    <a:pt x="253974" y="32838"/>
                  </a:lnTo>
                  <a:lnTo>
                    <a:pt x="262460" y="22430"/>
                  </a:lnTo>
                  <a:lnTo>
                    <a:pt x="268684" y="9431"/>
                  </a:lnTo>
                  <a:lnTo>
                    <a:pt x="276094" y="0"/>
                  </a:lnTo>
                  <a:lnTo>
                    <a:pt x="262032" y="14027"/>
                  </a:lnTo>
                  <a:lnTo>
                    <a:pt x="259334" y="19547"/>
                  </a:lnTo>
                  <a:lnTo>
                    <a:pt x="258615" y="22500"/>
                  </a:lnTo>
                  <a:lnTo>
                    <a:pt x="250913" y="35903"/>
                  </a:lnTo>
                  <a:lnTo>
                    <a:pt x="247559" y="50855"/>
                  </a:lnTo>
                  <a:lnTo>
                    <a:pt x="241390" y="63516"/>
                  </a:lnTo>
                  <a:lnTo>
                    <a:pt x="230051" y="111089"/>
                  </a:lnTo>
                  <a:lnTo>
                    <a:pt x="213497" y="154357"/>
                  </a:lnTo>
                  <a:lnTo>
                    <a:pt x="196446" y="197076"/>
                  </a:lnTo>
                  <a:lnTo>
                    <a:pt x="188461" y="218124"/>
                  </a:lnTo>
                  <a:lnTo>
                    <a:pt x="184302" y="224910"/>
                  </a:lnTo>
                  <a:lnTo>
                    <a:pt x="181632" y="237889"/>
                  </a:lnTo>
                  <a:lnTo>
                    <a:pt x="180975" y="256959"/>
                  </a:lnTo>
                  <a:lnTo>
                    <a:pt x="180975" y="210638"/>
                  </a:lnTo>
                  <a:lnTo>
                    <a:pt x="178153" y="201827"/>
                  </a:lnTo>
                  <a:lnTo>
                    <a:pt x="174430" y="194383"/>
                  </a:lnTo>
                  <a:lnTo>
                    <a:pt x="171274" y="184242"/>
                  </a:lnTo>
                  <a:lnTo>
                    <a:pt x="165165" y="174535"/>
                  </a:lnTo>
                  <a:lnTo>
                    <a:pt x="161827" y="164956"/>
                  </a:lnTo>
                  <a:lnTo>
                    <a:pt x="139572" y="139534"/>
                  </a:lnTo>
                  <a:lnTo>
                    <a:pt x="133293" y="136006"/>
                  </a:lnTo>
                  <a:lnTo>
                    <a:pt x="120639" y="133741"/>
                  </a:lnTo>
                  <a:lnTo>
                    <a:pt x="101599" y="133232"/>
                  </a:lnTo>
                  <a:lnTo>
                    <a:pt x="95250" y="136027"/>
                  </a:lnTo>
                  <a:lnTo>
                    <a:pt x="79375" y="148374"/>
                  </a:lnTo>
                  <a:lnTo>
                    <a:pt x="73025" y="150518"/>
                  </a:lnTo>
                  <a:lnTo>
                    <a:pt x="70908" y="152148"/>
                  </a:lnTo>
                  <a:lnTo>
                    <a:pt x="60500" y="168379"/>
                  </a:lnTo>
                  <a:lnTo>
                    <a:pt x="58142" y="177713"/>
                  </a:lnTo>
                  <a:lnTo>
                    <a:pt x="57189" y="197979"/>
                  </a:lnTo>
                  <a:lnTo>
                    <a:pt x="70411" y="212951"/>
                  </a:lnTo>
                  <a:lnTo>
                    <a:pt x="76449" y="216260"/>
                  </a:lnTo>
                  <a:lnTo>
                    <a:pt x="92108" y="218560"/>
                  </a:lnTo>
                  <a:lnTo>
                    <a:pt x="125677" y="218894"/>
                  </a:lnTo>
                  <a:lnTo>
                    <a:pt x="168824" y="207149"/>
                  </a:lnTo>
                  <a:lnTo>
                    <a:pt x="193525" y="194272"/>
                  </a:lnTo>
                  <a:lnTo>
                    <a:pt x="237479" y="181465"/>
                  </a:lnTo>
                  <a:lnTo>
                    <a:pt x="283194" y="180810"/>
                  </a:lnTo>
                  <a:lnTo>
                    <a:pt x="293475" y="180808"/>
                  </a:lnTo>
                  <a:lnTo>
                    <a:pt x="303318" y="189009"/>
                  </a:lnTo>
                  <a:lnTo>
                    <a:pt x="309417" y="189940"/>
                  </a:lnTo>
                  <a:lnTo>
                    <a:pt x="311053" y="191130"/>
                  </a:lnTo>
                  <a:lnTo>
                    <a:pt x="312143" y="192981"/>
                  </a:lnTo>
                  <a:lnTo>
                    <a:pt x="313678" y="200642"/>
                  </a:lnTo>
                  <a:lnTo>
                    <a:pt x="313894" y="203556"/>
                  </a:lnTo>
                  <a:lnTo>
                    <a:pt x="315096" y="205498"/>
                  </a:lnTo>
                  <a:lnTo>
                    <a:pt x="316955" y="206793"/>
                  </a:lnTo>
                  <a:lnTo>
                    <a:pt x="322488" y="208871"/>
                  </a:lnTo>
                  <a:lnTo>
                    <a:pt x="323245" y="211978"/>
                  </a:lnTo>
                  <a:lnTo>
                    <a:pt x="323730" y="217539"/>
                  </a:lnTo>
                  <a:lnTo>
                    <a:pt x="324828" y="217995"/>
                  </a:lnTo>
                  <a:lnTo>
                    <a:pt x="328871" y="218502"/>
                  </a:lnTo>
                  <a:lnTo>
                    <a:pt x="330372" y="219696"/>
                  </a:lnTo>
                  <a:lnTo>
                    <a:pt x="332980" y="227073"/>
                  </a:lnTo>
                  <a:lnTo>
                    <a:pt x="336021" y="225006"/>
                  </a:lnTo>
                  <a:lnTo>
                    <a:pt x="341542" y="220113"/>
                  </a:lnTo>
                  <a:lnTo>
                    <a:pt x="350236" y="218088"/>
                  </a:lnTo>
                  <a:lnTo>
                    <a:pt x="374689" y="196528"/>
                  </a:lnTo>
                  <a:lnTo>
                    <a:pt x="409575" y="149584"/>
                  </a:lnTo>
                  <a:lnTo>
                    <a:pt x="435328" y="105375"/>
                  </a:lnTo>
                  <a:lnTo>
                    <a:pt x="437954" y="98599"/>
                  </a:lnTo>
                  <a:lnTo>
                    <a:pt x="444325" y="88834"/>
                  </a:lnTo>
                  <a:lnTo>
                    <a:pt x="447672" y="76047"/>
                  </a:lnTo>
                  <a:lnTo>
                    <a:pt x="433485" y="90222"/>
                  </a:lnTo>
                  <a:lnTo>
                    <a:pt x="430785" y="95745"/>
                  </a:lnTo>
                  <a:lnTo>
                    <a:pt x="423995" y="112970"/>
                  </a:lnTo>
                  <a:lnTo>
                    <a:pt x="412205" y="132611"/>
                  </a:lnTo>
                  <a:lnTo>
                    <a:pt x="409685" y="139279"/>
                  </a:lnTo>
                  <a:lnTo>
                    <a:pt x="403375" y="150041"/>
                  </a:lnTo>
                  <a:lnTo>
                    <a:pt x="400088" y="188334"/>
                  </a:lnTo>
                  <a:lnTo>
                    <a:pt x="408255" y="198358"/>
                  </a:lnTo>
                  <a:lnTo>
                    <a:pt x="411811" y="199192"/>
                  </a:lnTo>
                  <a:lnTo>
                    <a:pt x="423730" y="199819"/>
                  </a:lnTo>
                  <a:lnTo>
                    <a:pt x="429272" y="197019"/>
                  </a:lnTo>
                  <a:lnTo>
                    <a:pt x="476251" y="152226"/>
                  </a:lnTo>
                  <a:lnTo>
                    <a:pt x="488950" y="139532"/>
                  </a:lnTo>
                  <a:lnTo>
                    <a:pt x="492478" y="130360"/>
                  </a:lnTo>
                  <a:lnTo>
                    <a:pt x="495104" y="120287"/>
                  </a:lnTo>
                  <a:lnTo>
                    <a:pt x="502591" y="105197"/>
                  </a:lnTo>
                  <a:lnTo>
                    <a:pt x="504890" y="98520"/>
                  </a:lnTo>
                  <a:lnTo>
                    <a:pt x="511077" y="88811"/>
                  </a:lnTo>
                  <a:lnTo>
                    <a:pt x="513919" y="77925"/>
                  </a:lnTo>
                  <a:lnTo>
                    <a:pt x="514339" y="66949"/>
                  </a:lnTo>
                  <a:lnTo>
                    <a:pt x="514350" y="74747"/>
                  </a:lnTo>
                  <a:lnTo>
                    <a:pt x="507805" y="83383"/>
                  </a:lnTo>
                  <a:lnTo>
                    <a:pt x="505708" y="92204"/>
                  </a:lnTo>
                  <a:lnTo>
                    <a:pt x="505218" y="98389"/>
                  </a:lnTo>
                  <a:lnTo>
                    <a:pt x="502177" y="104667"/>
                  </a:lnTo>
                  <a:lnTo>
                    <a:pt x="499885" y="107822"/>
                  </a:lnTo>
                  <a:lnTo>
                    <a:pt x="496658" y="122376"/>
                  </a:lnTo>
                  <a:lnTo>
                    <a:pt x="494510" y="139711"/>
                  </a:lnTo>
                  <a:lnTo>
                    <a:pt x="486681" y="167148"/>
                  </a:lnTo>
                  <a:lnTo>
                    <a:pt x="485894" y="183857"/>
                  </a:lnTo>
                  <a:lnTo>
                    <a:pt x="483005" y="190277"/>
                  </a:lnTo>
                  <a:lnTo>
                    <a:pt x="479253" y="196658"/>
                  </a:lnTo>
                  <a:lnTo>
                    <a:pt x="476843" y="209378"/>
                  </a:lnTo>
                  <a:lnTo>
                    <a:pt x="476645" y="212555"/>
                  </a:lnTo>
                  <a:lnTo>
                    <a:pt x="477572" y="214673"/>
                  </a:lnTo>
                  <a:lnTo>
                    <a:pt x="479247" y="216084"/>
                  </a:lnTo>
                  <a:lnTo>
                    <a:pt x="484485" y="218350"/>
                  </a:lnTo>
                  <a:lnTo>
                    <a:pt x="495300" y="228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5" name="SMARTInkShape-1085"/>
          <p:cNvSpPr/>
          <p:nvPr>
            <p:custDataLst>
              <p:tags r:id="rId15"/>
            </p:custDataLst>
          </p:nvPr>
        </p:nvSpPr>
        <p:spPr>
          <a:xfrm>
            <a:off x="6534269" y="3762375"/>
            <a:ext cx="152282" cy="104776"/>
          </a:xfrm>
          <a:custGeom>
            <a:avLst/>
            <a:gdLst/>
            <a:ahLst/>
            <a:cxnLst/>
            <a:rect l="0" t="0" r="0" b="0"/>
            <a:pathLst>
              <a:path w="152282" h="104776">
                <a:moveTo>
                  <a:pt x="47506" y="9525"/>
                </a:moveTo>
                <a:lnTo>
                  <a:pt x="47506" y="9525"/>
                </a:lnTo>
                <a:lnTo>
                  <a:pt x="47506" y="0"/>
                </a:lnTo>
                <a:lnTo>
                  <a:pt x="38374" y="0"/>
                </a:lnTo>
                <a:lnTo>
                  <a:pt x="37991" y="9132"/>
                </a:lnTo>
                <a:lnTo>
                  <a:pt x="32928" y="14465"/>
                </a:lnTo>
                <a:lnTo>
                  <a:pt x="27621" y="17013"/>
                </a:lnTo>
                <a:lnTo>
                  <a:pt x="24724" y="17692"/>
                </a:lnTo>
                <a:lnTo>
                  <a:pt x="22793" y="19203"/>
                </a:lnTo>
                <a:lnTo>
                  <a:pt x="20648" y="23704"/>
                </a:lnTo>
                <a:lnTo>
                  <a:pt x="18212" y="35217"/>
                </a:lnTo>
                <a:lnTo>
                  <a:pt x="12486" y="44536"/>
                </a:lnTo>
                <a:lnTo>
                  <a:pt x="10014" y="57167"/>
                </a:lnTo>
                <a:lnTo>
                  <a:pt x="9811" y="60336"/>
                </a:lnTo>
                <a:lnTo>
                  <a:pt x="8618" y="62449"/>
                </a:lnTo>
                <a:lnTo>
                  <a:pt x="6764" y="63858"/>
                </a:lnTo>
                <a:lnTo>
                  <a:pt x="4470" y="64796"/>
                </a:lnTo>
                <a:lnTo>
                  <a:pt x="2941" y="66481"/>
                </a:lnTo>
                <a:lnTo>
                  <a:pt x="1241" y="71175"/>
                </a:lnTo>
                <a:lnTo>
                  <a:pt x="0" y="89016"/>
                </a:lnTo>
                <a:lnTo>
                  <a:pt x="1019" y="91094"/>
                </a:lnTo>
                <a:lnTo>
                  <a:pt x="2756" y="92480"/>
                </a:lnTo>
                <a:lnTo>
                  <a:pt x="4973" y="93403"/>
                </a:lnTo>
                <a:lnTo>
                  <a:pt x="6450" y="95078"/>
                </a:lnTo>
                <a:lnTo>
                  <a:pt x="8093" y="99759"/>
                </a:lnTo>
                <a:lnTo>
                  <a:pt x="9588" y="101431"/>
                </a:lnTo>
                <a:lnTo>
                  <a:pt x="17492" y="104335"/>
                </a:lnTo>
                <a:lnTo>
                  <a:pt x="29103" y="97178"/>
                </a:lnTo>
                <a:lnTo>
                  <a:pt x="32062" y="96536"/>
                </a:lnTo>
                <a:lnTo>
                  <a:pt x="64587" y="76003"/>
                </a:lnTo>
                <a:lnTo>
                  <a:pt x="110999" y="31749"/>
                </a:lnTo>
                <a:lnTo>
                  <a:pt x="120529" y="23283"/>
                </a:lnTo>
                <a:lnTo>
                  <a:pt x="126880" y="20932"/>
                </a:lnTo>
                <a:lnTo>
                  <a:pt x="128997" y="19246"/>
                </a:lnTo>
                <a:lnTo>
                  <a:pt x="142753" y="4"/>
                </a:lnTo>
                <a:lnTo>
                  <a:pt x="142756" y="41403"/>
                </a:lnTo>
                <a:lnTo>
                  <a:pt x="141698" y="43477"/>
                </a:lnTo>
                <a:lnTo>
                  <a:pt x="139934" y="44860"/>
                </a:lnTo>
                <a:lnTo>
                  <a:pt x="137700" y="45781"/>
                </a:lnTo>
                <a:lnTo>
                  <a:pt x="136211" y="47454"/>
                </a:lnTo>
                <a:lnTo>
                  <a:pt x="134556" y="52135"/>
                </a:lnTo>
                <a:lnTo>
                  <a:pt x="133231" y="94819"/>
                </a:lnTo>
                <a:lnTo>
                  <a:pt x="141431" y="103413"/>
                </a:lnTo>
                <a:lnTo>
                  <a:pt x="152281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4" name="SMARTInkShape-Group281"/>
          <p:cNvGrpSpPr/>
          <p:nvPr/>
        </p:nvGrpSpPr>
        <p:grpSpPr>
          <a:xfrm>
            <a:off x="6924675" y="3619500"/>
            <a:ext cx="1257298" cy="228590"/>
            <a:chOff x="6924675" y="3619500"/>
            <a:chExt cx="1257298" cy="228590"/>
          </a:xfrm>
        </p:grpSpPr>
        <p:sp>
          <p:nvSpPr>
            <p:cNvPr id="256" name="SMARTInkShape-1086"/>
            <p:cNvSpPr/>
            <p:nvPr>
              <p:custDataLst>
                <p:tags r:id="rId234"/>
              </p:custDataLst>
            </p:nvPr>
          </p:nvSpPr>
          <p:spPr>
            <a:xfrm>
              <a:off x="6924675" y="3657727"/>
              <a:ext cx="456797" cy="190363"/>
            </a:xfrm>
            <a:custGeom>
              <a:avLst/>
              <a:gdLst/>
              <a:ahLst/>
              <a:cxnLst/>
              <a:rect l="0" t="0" r="0" b="0"/>
              <a:pathLst>
                <a:path w="456797" h="190363">
                  <a:moveTo>
                    <a:pt x="38100" y="28448"/>
                  </a:moveTo>
                  <a:lnTo>
                    <a:pt x="38100" y="28448"/>
                  </a:lnTo>
                  <a:lnTo>
                    <a:pt x="38100" y="42637"/>
                  </a:lnTo>
                  <a:lnTo>
                    <a:pt x="35278" y="48160"/>
                  </a:lnTo>
                  <a:lnTo>
                    <a:pt x="29900" y="55272"/>
                  </a:lnTo>
                  <a:lnTo>
                    <a:pt x="27539" y="91766"/>
                  </a:lnTo>
                  <a:lnTo>
                    <a:pt x="22036" y="102478"/>
                  </a:lnTo>
                  <a:lnTo>
                    <a:pt x="18254" y="129160"/>
                  </a:lnTo>
                  <a:lnTo>
                    <a:pt x="11563" y="142573"/>
                  </a:lnTo>
                  <a:lnTo>
                    <a:pt x="8735" y="158600"/>
                  </a:lnTo>
                  <a:lnTo>
                    <a:pt x="1359" y="169439"/>
                  </a:lnTo>
                  <a:lnTo>
                    <a:pt x="11" y="180717"/>
                  </a:lnTo>
                  <a:lnTo>
                    <a:pt x="0" y="158181"/>
                  </a:lnTo>
                  <a:lnTo>
                    <a:pt x="2822" y="152077"/>
                  </a:lnTo>
                  <a:lnTo>
                    <a:pt x="6545" y="145836"/>
                  </a:lnTo>
                  <a:lnTo>
                    <a:pt x="8937" y="133206"/>
                  </a:lnTo>
                  <a:lnTo>
                    <a:pt x="10582" y="87715"/>
                  </a:lnTo>
                  <a:lnTo>
                    <a:pt x="18657" y="59297"/>
                  </a:lnTo>
                  <a:lnTo>
                    <a:pt x="25519" y="49868"/>
                  </a:lnTo>
                  <a:lnTo>
                    <a:pt x="27669" y="40910"/>
                  </a:lnTo>
                  <a:lnTo>
                    <a:pt x="28173" y="34692"/>
                  </a:lnTo>
                  <a:lnTo>
                    <a:pt x="31218" y="28401"/>
                  </a:lnTo>
                  <a:lnTo>
                    <a:pt x="33513" y="25241"/>
                  </a:lnTo>
                  <a:lnTo>
                    <a:pt x="38884" y="21731"/>
                  </a:lnTo>
                  <a:lnTo>
                    <a:pt x="63876" y="10770"/>
                  </a:lnTo>
                  <a:lnTo>
                    <a:pt x="73726" y="3123"/>
                  </a:lnTo>
                  <a:lnTo>
                    <a:pt x="82758" y="836"/>
                  </a:lnTo>
                  <a:lnTo>
                    <a:pt x="98453" y="0"/>
                  </a:lnTo>
                  <a:lnTo>
                    <a:pt x="100561" y="1016"/>
                  </a:lnTo>
                  <a:lnTo>
                    <a:pt x="101965" y="2752"/>
                  </a:lnTo>
                  <a:lnTo>
                    <a:pt x="102901" y="4967"/>
                  </a:lnTo>
                  <a:lnTo>
                    <a:pt x="104584" y="6444"/>
                  </a:lnTo>
                  <a:lnTo>
                    <a:pt x="109276" y="8085"/>
                  </a:lnTo>
                  <a:lnTo>
                    <a:pt x="122060" y="9283"/>
                  </a:lnTo>
                  <a:lnTo>
                    <a:pt x="122648" y="10379"/>
                  </a:lnTo>
                  <a:lnTo>
                    <a:pt x="123825" y="45744"/>
                  </a:lnTo>
                  <a:lnTo>
                    <a:pt x="106215" y="65094"/>
                  </a:lnTo>
                  <a:lnTo>
                    <a:pt x="95307" y="66543"/>
                  </a:lnTo>
                  <a:lnTo>
                    <a:pt x="95261" y="66547"/>
                  </a:lnTo>
                  <a:lnTo>
                    <a:pt x="95251" y="74749"/>
                  </a:lnTo>
                  <a:lnTo>
                    <a:pt x="96309" y="75190"/>
                  </a:lnTo>
                  <a:lnTo>
                    <a:pt x="103450" y="75956"/>
                  </a:lnTo>
                  <a:lnTo>
                    <a:pt x="112118" y="82596"/>
                  </a:lnTo>
                  <a:lnTo>
                    <a:pt x="122074" y="85202"/>
                  </a:lnTo>
                  <a:lnTo>
                    <a:pt x="137969" y="99777"/>
                  </a:lnTo>
                  <a:lnTo>
                    <a:pt x="140695" y="105305"/>
                  </a:lnTo>
                  <a:lnTo>
                    <a:pt x="141421" y="108261"/>
                  </a:lnTo>
                  <a:lnTo>
                    <a:pt x="150949" y="121855"/>
                  </a:lnTo>
                  <a:lnTo>
                    <a:pt x="153171" y="136426"/>
                  </a:lnTo>
                  <a:lnTo>
                    <a:pt x="155032" y="138533"/>
                  </a:lnTo>
                  <a:lnTo>
                    <a:pt x="157329" y="139938"/>
                  </a:lnTo>
                  <a:lnTo>
                    <a:pt x="158861" y="141933"/>
                  </a:lnTo>
                  <a:lnTo>
                    <a:pt x="160563" y="146971"/>
                  </a:lnTo>
                  <a:lnTo>
                    <a:pt x="161521" y="155759"/>
                  </a:lnTo>
                  <a:lnTo>
                    <a:pt x="158923" y="161936"/>
                  </a:lnTo>
                  <a:lnTo>
                    <a:pt x="153688" y="169469"/>
                  </a:lnTo>
                  <a:lnTo>
                    <a:pt x="152782" y="175830"/>
                  </a:lnTo>
                  <a:lnTo>
                    <a:pt x="151596" y="177502"/>
                  </a:lnTo>
                  <a:lnTo>
                    <a:pt x="149747" y="178618"/>
                  </a:lnTo>
                  <a:lnTo>
                    <a:pt x="147457" y="179361"/>
                  </a:lnTo>
                  <a:lnTo>
                    <a:pt x="145930" y="180915"/>
                  </a:lnTo>
                  <a:lnTo>
                    <a:pt x="143277" y="188918"/>
                  </a:lnTo>
                  <a:lnTo>
                    <a:pt x="140232" y="189727"/>
                  </a:lnTo>
                  <a:lnTo>
                    <a:pt x="133469" y="190362"/>
                  </a:lnTo>
                  <a:lnTo>
                    <a:pt x="125159" y="182171"/>
                  </a:lnTo>
                  <a:lnTo>
                    <a:pt x="123942" y="172763"/>
                  </a:lnTo>
                  <a:lnTo>
                    <a:pt x="130394" y="164003"/>
                  </a:lnTo>
                  <a:lnTo>
                    <a:pt x="133532" y="155160"/>
                  </a:lnTo>
                  <a:lnTo>
                    <a:pt x="177807" y="107822"/>
                  </a:lnTo>
                  <a:lnTo>
                    <a:pt x="193324" y="95123"/>
                  </a:lnTo>
                  <a:lnTo>
                    <a:pt x="218487" y="78895"/>
                  </a:lnTo>
                  <a:lnTo>
                    <a:pt x="225164" y="76269"/>
                  </a:lnTo>
                  <a:lnTo>
                    <a:pt x="272786" y="41125"/>
                  </a:lnTo>
                  <a:lnTo>
                    <a:pt x="282497" y="32674"/>
                  </a:lnTo>
                  <a:lnTo>
                    <a:pt x="295259" y="26461"/>
                  </a:lnTo>
                  <a:lnTo>
                    <a:pt x="302915" y="20412"/>
                  </a:lnTo>
                  <a:lnTo>
                    <a:pt x="314194" y="18934"/>
                  </a:lnTo>
                  <a:lnTo>
                    <a:pt x="323455" y="18923"/>
                  </a:lnTo>
                  <a:lnTo>
                    <a:pt x="323816" y="27124"/>
                  </a:lnTo>
                  <a:lnTo>
                    <a:pt x="317297" y="35791"/>
                  </a:lnTo>
                  <a:lnTo>
                    <a:pt x="315206" y="44617"/>
                  </a:lnTo>
                  <a:lnTo>
                    <a:pt x="314359" y="69734"/>
                  </a:lnTo>
                  <a:lnTo>
                    <a:pt x="311518" y="76078"/>
                  </a:lnTo>
                  <a:lnTo>
                    <a:pt x="307786" y="82425"/>
                  </a:lnTo>
                  <a:lnTo>
                    <a:pt x="295915" y="123109"/>
                  </a:lnTo>
                  <a:lnTo>
                    <a:pt x="295702" y="126481"/>
                  </a:lnTo>
                  <a:lnTo>
                    <a:pt x="292643" y="133048"/>
                  </a:lnTo>
                  <a:lnTo>
                    <a:pt x="287112" y="140832"/>
                  </a:lnTo>
                  <a:lnTo>
                    <a:pt x="286154" y="147237"/>
                  </a:lnTo>
                  <a:lnTo>
                    <a:pt x="284961" y="148915"/>
                  </a:lnTo>
                  <a:lnTo>
                    <a:pt x="283108" y="150035"/>
                  </a:lnTo>
                  <a:lnTo>
                    <a:pt x="280813" y="150780"/>
                  </a:lnTo>
                  <a:lnTo>
                    <a:pt x="279284" y="152336"/>
                  </a:lnTo>
                  <a:lnTo>
                    <a:pt x="276236" y="161760"/>
                  </a:lnTo>
                  <a:lnTo>
                    <a:pt x="284427" y="153594"/>
                  </a:lnTo>
                  <a:lnTo>
                    <a:pt x="286547" y="144930"/>
                  </a:lnTo>
                  <a:lnTo>
                    <a:pt x="311571" y="114156"/>
                  </a:lnTo>
                  <a:lnTo>
                    <a:pt x="318838" y="96413"/>
                  </a:lnTo>
                  <a:lnTo>
                    <a:pt x="327267" y="87582"/>
                  </a:lnTo>
                  <a:lnTo>
                    <a:pt x="374618" y="44333"/>
                  </a:lnTo>
                  <a:lnTo>
                    <a:pt x="380986" y="40800"/>
                  </a:lnTo>
                  <a:lnTo>
                    <a:pt x="387344" y="38171"/>
                  </a:lnTo>
                  <a:lnTo>
                    <a:pt x="396873" y="31799"/>
                  </a:lnTo>
                  <a:lnTo>
                    <a:pt x="406399" y="29441"/>
                  </a:lnTo>
                  <a:lnTo>
                    <a:pt x="412750" y="28889"/>
                  </a:lnTo>
                  <a:lnTo>
                    <a:pt x="419100" y="25822"/>
                  </a:lnTo>
                  <a:lnTo>
                    <a:pt x="425450" y="21989"/>
                  </a:lnTo>
                  <a:lnTo>
                    <a:pt x="431800" y="20286"/>
                  </a:lnTo>
                  <a:lnTo>
                    <a:pt x="433917" y="20890"/>
                  </a:lnTo>
                  <a:lnTo>
                    <a:pt x="435328" y="22351"/>
                  </a:lnTo>
                  <a:lnTo>
                    <a:pt x="436269" y="24384"/>
                  </a:lnTo>
                  <a:lnTo>
                    <a:pt x="437954" y="25738"/>
                  </a:lnTo>
                  <a:lnTo>
                    <a:pt x="447234" y="28342"/>
                  </a:lnTo>
                  <a:lnTo>
                    <a:pt x="455837" y="28438"/>
                  </a:lnTo>
                  <a:lnTo>
                    <a:pt x="456292" y="29500"/>
                  </a:lnTo>
                  <a:lnTo>
                    <a:pt x="456796" y="33502"/>
                  </a:lnTo>
                  <a:lnTo>
                    <a:pt x="455873" y="34992"/>
                  </a:lnTo>
                  <a:lnTo>
                    <a:pt x="454198" y="35986"/>
                  </a:lnTo>
                  <a:lnTo>
                    <a:pt x="448963" y="37580"/>
                  </a:lnTo>
                  <a:lnTo>
                    <a:pt x="448248" y="40621"/>
                  </a:lnTo>
                  <a:lnTo>
                    <a:pt x="448057" y="42913"/>
                  </a:lnTo>
                  <a:lnTo>
                    <a:pt x="446871" y="44442"/>
                  </a:lnTo>
                  <a:lnTo>
                    <a:pt x="442732" y="46140"/>
                  </a:lnTo>
                  <a:lnTo>
                    <a:pt x="434452" y="47096"/>
                  </a:lnTo>
                  <a:lnTo>
                    <a:pt x="432509" y="48288"/>
                  </a:lnTo>
                  <a:lnTo>
                    <a:pt x="431215" y="50142"/>
                  </a:lnTo>
                  <a:lnTo>
                    <a:pt x="428625" y="570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1087"/>
            <p:cNvSpPr/>
            <p:nvPr>
              <p:custDataLst>
                <p:tags r:id="rId235"/>
              </p:custDataLst>
            </p:nvPr>
          </p:nvSpPr>
          <p:spPr>
            <a:xfrm>
              <a:off x="7229868" y="3771900"/>
              <a:ext cx="152008" cy="57031"/>
            </a:xfrm>
            <a:custGeom>
              <a:avLst/>
              <a:gdLst/>
              <a:ahLst/>
              <a:cxnLst/>
              <a:rect l="0" t="0" r="0" b="0"/>
              <a:pathLst>
                <a:path w="152008" h="57031">
                  <a:moveTo>
                    <a:pt x="9132" y="0"/>
                  </a:moveTo>
                  <a:lnTo>
                    <a:pt x="9132" y="0"/>
                  </a:lnTo>
                  <a:lnTo>
                    <a:pt x="9132" y="5057"/>
                  </a:lnTo>
                  <a:lnTo>
                    <a:pt x="8074" y="6546"/>
                  </a:lnTo>
                  <a:lnTo>
                    <a:pt x="6310" y="7539"/>
                  </a:lnTo>
                  <a:lnTo>
                    <a:pt x="4076" y="8201"/>
                  </a:lnTo>
                  <a:lnTo>
                    <a:pt x="2587" y="9701"/>
                  </a:lnTo>
                  <a:lnTo>
                    <a:pt x="932" y="14189"/>
                  </a:lnTo>
                  <a:lnTo>
                    <a:pt x="0" y="22666"/>
                  </a:lnTo>
                  <a:lnTo>
                    <a:pt x="927" y="24636"/>
                  </a:lnTo>
                  <a:lnTo>
                    <a:pt x="2604" y="25949"/>
                  </a:lnTo>
                  <a:lnTo>
                    <a:pt x="7842" y="28056"/>
                  </a:lnTo>
                  <a:lnTo>
                    <a:pt x="8559" y="31167"/>
                  </a:lnTo>
                  <a:lnTo>
                    <a:pt x="8750" y="33477"/>
                  </a:lnTo>
                  <a:lnTo>
                    <a:pt x="9936" y="35018"/>
                  </a:lnTo>
                  <a:lnTo>
                    <a:pt x="28415" y="45459"/>
                  </a:lnTo>
                  <a:lnTo>
                    <a:pt x="44087" y="48398"/>
                  </a:lnTo>
                  <a:lnTo>
                    <a:pt x="54880" y="55788"/>
                  </a:lnTo>
                  <a:lnTo>
                    <a:pt x="61258" y="56747"/>
                  </a:lnTo>
                  <a:lnTo>
                    <a:pt x="74906" y="57030"/>
                  </a:lnTo>
                  <a:lnTo>
                    <a:pt x="78381" y="56012"/>
                  </a:lnTo>
                  <a:lnTo>
                    <a:pt x="80698" y="54275"/>
                  </a:lnTo>
                  <a:lnTo>
                    <a:pt x="82243" y="52058"/>
                  </a:lnTo>
                  <a:lnTo>
                    <a:pt x="84331" y="50580"/>
                  </a:lnTo>
                  <a:lnTo>
                    <a:pt x="89473" y="48938"/>
                  </a:lnTo>
                  <a:lnTo>
                    <a:pt x="110789" y="46644"/>
                  </a:lnTo>
                  <a:lnTo>
                    <a:pt x="123443" y="40101"/>
                  </a:lnTo>
                  <a:lnTo>
                    <a:pt x="139309" y="37305"/>
                  </a:lnTo>
                  <a:lnTo>
                    <a:pt x="15200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1088"/>
            <p:cNvSpPr/>
            <p:nvPr>
              <p:custDataLst>
                <p:tags r:id="rId236"/>
              </p:custDataLst>
            </p:nvPr>
          </p:nvSpPr>
          <p:spPr>
            <a:xfrm>
              <a:off x="7543800" y="3657610"/>
              <a:ext cx="28576" cy="152387"/>
            </a:xfrm>
            <a:custGeom>
              <a:avLst/>
              <a:gdLst/>
              <a:ahLst/>
              <a:cxnLst/>
              <a:rect l="0" t="0" r="0" b="0"/>
              <a:pathLst>
                <a:path w="28576" h="152387">
                  <a:moveTo>
                    <a:pt x="28575" y="9515"/>
                  </a:moveTo>
                  <a:lnTo>
                    <a:pt x="28575" y="9515"/>
                  </a:lnTo>
                  <a:lnTo>
                    <a:pt x="28575" y="0"/>
                  </a:lnTo>
                  <a:lnTo>
                    <a:pt x="28575" y="8192"/>
                  </a:lnTo>
                  <a:lnTo>
                    <a:pt x="27517" y="8633"/>
                  </a:lnTo>
                  <a:lnTo>
                    <a:pt x="23519" y="9123"/>
                  </a:lnTo>
                  <a:lnTo>
                    <a:pt x="22030" y="10312"/>
                  </a:lnTo>
                  <a:lnTo>
                    <a:pt x="19443" y="17682"/>
                  </a:lnTo>
                  <a:lnTo>
                    <a:pt x="19060" y="33194"/>
                  </a:lnTo>
                  <a:lnTo>
                    <a:pt x="16232" y="38736"/>
                  </a:lnTo>
                  <a:lnTo>
                    <a:pt x="12506" y="44727"/>
                  </a:lnTo>
                  <a:lnTo>
                    <a:pt x="10114" y="57197"/>
                  </a:lnTo>
                  <a:lnTo>
                    <a:pt x="8473" y="100708"/>
                  </a:lnTo>
                  <a:lnTo>
                    <a:pt x="1987" y="114116"/>
                  </a:lnTo>
                  <a:lnTo>
                    <a:pt x="0" y="152386"/>
                  </a:lnTo>
                  <a:lnTo>
                    <a:pt x="0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1089"/>
            <p:cNvSpPr/>
            <p:nvPr>
              <p:custDataLst>
                <p:tags r:id="rId237"/>
              </p:custDataLst>
            </p:nvPr>
          </p:nvSpPr>
          <p:spPr>
            <a:xfrm>
              <a:off x="7620000" y="3667125"/>
              <a:ext cx="9526" cy="133351"/>
            </a:xfrm>
            <a:custGeom>
              <a:avLst/>
              <a:gdLst/>
              <a:ahLst/>
              <a:cxnLst/>
              <a:rect l="0" t="0" r="0" b="0"/>
              <a:pathLst>
                <a:path w="9526" h="133351">
                  <a:moveTo>
                    <a:pt x="9525" y="0"/>
                  </a:moveTo>
                  <a:lnTo>
                    <a:pt x="9525" y="0"/>
                  </a:lnTo>
                  <a:lnTo>
                    <a:pt x="9525" y="17610"/>
                  </a:lnTo>
                  <a:lnTo>
                    <a:pt x="2980" y="26370"/>
                  </a:lnTo>
                  <a:lnTo>
                    <a:pt x="883" y="35213"/>
                  </a:lnTo>
                  <a:lnTo>
                    <a:pt x="2" y="82551"/>
                  </a:lnTo>
                  <a:lnTo>
                    <a:pt x="0" y="129999"/>
                  </a:lnTo>
                  <a:lnTo>
                    <a:pt x="0" y="132909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1090"/>
            <p:cNvSpPr/>
            <p:nvPr>
              <p:custDataLst>
                <p:tags r:id="rId238"/>
              </p:custDataLst>
            </p:nvPr>
          </p:nvSpPr>
          <p:spPr>
            <a:xfrm>
              <a:off x="7728843" y="3619500"/>
              <a:ext cx="138808" cy="180930"/>
            </a:xfrm>
            <a:custGeom>
              <a:avLst/>
              <a:gdLst/>
              <a:ahLst/>
              <a:cxnLst/>
              <a:rect l="0" t="0" r="0" b="0"/>
              <a:pathLst>
                <a:path w="138808" h="180930">
                  <a:moveTo>
                    <a:pt x="129282" y="9525"/>
                  </a:moveTo>
                  <a:lnTo>
                    <a:pt x="129282" y="9525"/>
                  </a:lnTo>
                  <a:lnTo>
                    <a:pt x="138807" y="0"/>
                  </a:lnTo>
                  <a:lnTo>
                    <a:pt x="129675" y="0"/>
                  </a:lnTo>
                  <a:lnTo>
                    <a:pt x="121755" y="6546"/>
                  </a:lnTo>
                  <a:lnTo>
                    <a:pt x="116059" y="8201"/>
                  </a:lnTo>
                  <a:lnTo>
                    <a:pt x="114116" y="9701"/>
                  </a:lnTo>
                  <a:lnTo>
                    <a:pt x="111958" y="14189"/>
                  </a:lnTo>
                  <a:lnTo>
                    <a:pt x="110325" y="15809"/>
                  </a:lnTo>
                  <a:lnTo>
                    <a:pt x="97127" y="23680"/>
                  </a:lnTo>
                  <a:lnTo>
                    <a:pt x="87887" y="32181"/>
                  </a:lnTo>
                  <a:lnTo>
                    <a:pt x="84426" y="38292"/>
                  </a:lnTo>
                  <a:lnTo>
                    <a:pt x="81830" y="44535"/>
                  </a:lnTo>
                  <a:lnTo>
                    <a:pt x="38258" y="92075"/>
                  </a:lnTo>
                  <a:lnTo>
                    <a:pt x="32045" y="104775"/>
                  </a:lnTo>
                  <a:lnTo>
                    <a:pt x="27856" y="111125"/>
                  </a:lnTo>
                  <a:lnTo>
                    <a:pt x="17197" y="136721"/>
                  </a:lnTo>
                  <a:lnTo>
                    <a:pt x="9406" y="148342"/>
                  </a:lnTo>
                  <a:lnTo>
                    <a:pt x="5977" y="159927"/>
                  </a:lnTo>
                  <a:lnTo>
                    <a:pt x="5611" y="166389"/>
                  </a:lnTo>
                  <a:lnTo>
                    <a:pt x="2703" y="172023"/>
                  </a:lnTo>
                  <a:lnTo>
                    <a:pt x="446" y="175008"/>
                  </a:lnTo>
                  <a:lnTo>
                    <a:pt x="0" y="176997"/>
                  </a:lnTo>
                  <a:lnTo>
                    <a:pt x="760" y="178323"/>
                  </a:lnTo>
                  <a:lnTo>
                    <a:pt x="5376" y="180929"/>
                  </a:lnTo>
                  <a:lnTo>
                    <a:pt x="1498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1091"/>
            <p:cNvSpPr/>
            <p:nvPr>
              <p:custDataLst>
                <p:tags r:id="rId239"/>
              </p:custDataLst>
            </p:nvPr>
          </p:nvSpPr>
          <p:spPr>
            <a:xfrm>
              <a:off x="7820025" y="3648075"/>
              <a:ext cx="38101" cy="152401"/>
            </a:xfrm>
            <a:custGeom>
              <a:avLst/>
              <a:gdLst/>
              <a:ahLst/>
              <a:cxnLst/>
              <a:rect l="0" t="0" r="0" b="0"/>
              <a:pathLst>
                <a:path w="38101" h="152401">
                  <a:moveTo>
                    <a:pt x="28575" y="9525"/>
                  </a:moveTo>
                  <a:lnTo>
                    <a:pt x="28575" y="9525"/>
                  </a:lnTo>
                  <a:lnTo>
                    <a:pt x="33631" y="9525"/>
                  </a:lnTo>
                  <a:lnTo>
                    <a:pt x="35120" y="8467"/>
                  </a:lnTo>
                  <a:lnTo>
                    <a:pt x="36113" y="6703"/>
                  </a:lnTo>
                  <a:lnTo>
                    <a:pt x="38100" y="0"/>
                  </a:lnTo>
                  <a:lnTo>
                    <a:pt x="38100" y="14189"/>
                  </a:lnTo>
                  <a:lnTo>
                    <a:pt x="35278" y="19712"/>
                  </a:lnTo>
                  <a:lnTo>
                    <a:pt x="31555" y="25694"/>
                  </a:lnTo>
                  <a:lnTo>
                    <a:pt x="29163" y="38158"/>
                  </a:lnTo>
                  <a:lnTo>
                    <a:pt x="28968" y="41313"/>
                  </a:lnTo>
                  <a:lnTo>
                    <a:pt x="25927" y="47642"/>
                  </a:lnTo>
                  <a:lnTo>
                    <a:pt x="22106" y="53982"/>
                  </a:lnTo>
                  <a:lnTo>
                    <a:pt x="10167" y="94662"/>
                  </a:lnTo>
                  <a:lnTo>
                    <a:pt x="9953" y="98033"/>
                  </a:lnTo>
                  <a:lnTo>
                    <a:pt x="6893" y="104601"/>
                  </a:lnTo>
                  <a:lnTo>
                    <a:pt x="3063" y="111047"/>
                  </a:lnTo>
                  <a:lnTo>
                    <a:pt x="605" y="123810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1092"/>
            <p:cNvSpPr/>
            <p:nvPr>
              <p:custDataLst>
                <p:tags r:id="rId240"/>
              </p:custDataLst>
            </p:nvPr>
          </p:nvSpPr>
          <p:spPr>
            <a:xfrm>
              <a:off x="7734416" y="3771900"/>
              <a:ext cx="95135" cy="9526"/>
            </a:xfrm>
            <a:custGeom>
              <a:avLst/>
              <a:gdLst/>
              <a:ahLst/>
              <a:cxnLst/>
              <a:rect l="0" t="0" r="0" b="0"/>
              <a:pathLst>
                <a:path w="95135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46128" y="9525"/>
                  </a:lnTo>
                  <a:lnTo>
                    <a:pt x="59936" y="9525"/>
                  </a:lnTo>
                  <a:lnTo>
                    <a:pt x="66437" y="6703"/>
                  </a:lnTo>
                  <a:lnTo>
                    <a:pt x="69653" y="4468"/>
                  </a:lnTo>
                  <a:lnTo>
                    <a:pt x="951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1093"/>
            <p:cNvSpPr/>
            <p:nvPr>
              <p:custDataLst>
                <p:tags r:id="rId241"/>
              </p:custDataLst>
            </p:nvPr>
          </p:nvSpPr>
          <p:spPr>
            <a:xfrm>
              <a:off x="7934325" y="3629036"/>
              <a:ext cx="247648" cy="180965"/>
            </a:xfrm>
            <a:custGeom>
              <a:avLst/>
              <a:gdLst/>
              <a:ahLst/>
              <a:cxnLst/>
              <a:rect l="0" t="0" r="0" b="0"/>
              <a:pathLst>
                <a:path w="247648" h="180965">
                  <a:moveTo>
                    <a:pt x="0" y="152389"/>
                  </a:moveTo>
                  <a:lnTo>
                    <a:pt x="0" y="152389"/>
                  </a:lnTo>
                  <a:lnTo>
                    <a:pt x="0" y="160590"/>
                  </a:lnTo>
                  <a:lnTo>
                    <a:pt x="1058" y="161031"/>
                  </a:lnTo>
                  <a:lnTo>
                    <a:pt x="9409" y="161904"/>
                  </a:lnTo>
                  <a:lnTo>
                    <a:pt x="9525" y="171429"/>
                  </a:lnTo>
                  <a:lnTo>
                    <a:pt x="14581" y="171436"/>
                  </a:lnTo>
                  <a:lnTo>
                    <a:pt x="16070" y="172495"/>
                  </a:lnTo>
                  <a:lnTo>
                    <a:pt x="17063" y="174260"/>
                  </a:lnTo>
                  <a:lnTo>
                    <a:pt x="18657" y="179640"/>
                  </a:lnTo>
                  <a:lnTo>
                    <a:pt x="21698" y="180375"/>
                  </a:lnTo>
                  <a:lnTo>
                    <a:pt x="23990" y="180571"/>
                  </a:lnTo>
                  <a:lnTo>
                    <a:pt x="25519" y="179644"/>
                  </a:lnTo>
                  <a:lnTo>
                    <a:pt x="26537" y="177967"/>
                  </a:lnTo>
                  <a:lnTo>
                    <a:pt x="27216" y="175791"/>
                  </a:lnTo>
                  <a:lnTo>
                    <a:pt x="28728" y="174341"/>
                  </a:lnTo>
                  <a:lnTo>
                    <a:pt x="38195" y="170636"/>
                  </a:lnTo>
                  <a:lnTo>
                    <a:pt x="62058" y="152156"/>
                  </a:lnTo>
                  <a:lnTo>
                    <a:pt x="63597" y="149059"/>
                  </a:lnTo>
                  <a:lnTo>
                    <a:pt x="106883" y="107761"/>
                  </a:lnTo>
                  <a:lnTo>
                    <a:pt x="114219" y="92129"/>
                  </a:lnTo>
                  <a:lnTo>
                    <a:pt x="149016" y="50698"/>
                  </a:lnTo>
                  <a:lnTo>
                    <a:pt x="157630" y="35005"/>
                  </a:lnTo>
                  <a:lnTo>
                    <a:pt x="161077" y="19684"/>
                  </a:lnTo>
                  <a:lnTo>
                    <a:pt x="161758" y="11523"/>
                  </a:lnTo>
                  <a:lnTo>
                    <a:pt x="171333" y="121"/>
                  </a:lnTo>
                  <a:lnTo>
                    <a:pt x="163239" y="0"/>
                  </a:lnTo>
                  <a:lnTo>
                    <a:pt x="162802" y="1055"/>
                  </a:lnTo>
                  <a:lnTo>
                    <a:pt x="162040" y="8191"/>
                  </a:lnTo>
                  <a:lnTo>
                    <a:pt x="155402" y="16857"/>
                  </a:lnTo>
                  <a:lnTo>
                    <a:pt x="152231" y="25683"/>
                  </a:lnTo>
                  <a:lnTo>
                    <a:pt x="146117" y="35001"/>
                  </a:lnTo>
                  <a:lnTo>
                    <a:pt x="142777" y="44465"/>
                  </a:lnTo>
                  <a:lnTo>
                    <a:pt x="136613" y="55030"/>
                  </a:lnTo>
                  <a:lnTo>
                    <a:pt x="133258" y="70037"/>
                  </a:lnTo>
                  <a:lnTo>
                    <a:pt x="126002" y="85126"/>
                  </a:lnTo>
                  <a:lnTo>
                    <a:pt x="122851" y="111091"/>
                  </a:lnTo>
                  <a:lnTo>
                    <a:pt x="116303" y="123809"/>
                  </a:lnTo>
                  <a:lnTo>
                    <a:pt x="114417" y="140982"/>
                  </a:lnTo>
                  <a:lnTo>
                    <a:pt x="122511" y="150900"/>
                  </a:lnTo>
                  <a:lnTo>
                    <a:pt x="126063" y="151727"/>
                  </a:lnTo>
                  <a:lnTo>
                    <a:pt x="137980" y="152350"/>
                  </a:lnTo>
                  <a:lnTo>
                    <a:pt x="143522" y="149550"/>
                  </a:lnTo>
                  <a:lnTo>
                    <a:pt x="149513" y="145836"/>
                  </a:lnTo>
                  <a:lnTo>
                    <a:pt x="158836" y="142686"/>
                  </a:lnTo>
                  <a:lnTo>
                    <a:pt x="184152" y="120508"/>
                  </a:lnTo>
                  <a:lnTo>
                    <a:pt x="219075" y="73540"/>
                  </a:lnTo>
                  <a:lnTo>
                    <a:pt x="225778" y="59176"/>
                  </a:lnTo>
                  <a:lnTo>
                    <a:pt x="226719" y="55322"/>
                  </a:lnTo>
                  <a:lnTo>
                    <a:pt x="228404" y="52753"/>
                  </a:lnTo>
                  <a:lnTo>
                    <a:pt x="230587" y="51040"/>
                  </a:lnTo>
                  <a:lnTo>
                    <a:pt x="233099" y="49898"/>
                  </a:lnTo>
                  <a:lnTo>
                    <a:pt x="234775" y="48079"/>
                  </a:lnTo>
                  <a:lnTo>
                    <a:pt x="240285" y="37554"/>
                  </a:lnTo>
                  <a:lnTo>
                    <a:pt x="246195" y="30339"/>
                  </a:lnTo>
                  <a:lnTo>
                    <a:pt x="247612" y="19478"/>
                  </a:lnTo>
                  <a:lnTo>
                    <a:pt x="247647" y="27278"/>
                  </a:lnTo>
                  <a:lnTo>
                    <a:pt x="246590" y="27707"/>
                  </a:lnTo>
                  <a:lnTo>
                    <a:pt x="242593" y="28183"/>
                  </a:lnTo>
                  <a:lnTo>
                    <a:pt x="241103" y="29368"/>
                  </a:lnTo>
                  <a:lnTo>
                    <a:pt x="230040" y="45888"/>
                  </a:lnTo>
                  <a:lnTo>
                    <a:pt x="222338" y="54877"/>
                  </a:lnTo>
                  <a:lnTo>
                    <a:pt x="218983" y="63760"/>
                  </a:lnTo>
                  <a:lnTo>
                    <a:pt x="212815" y="74152"/>
                  </a:lnTo>
                  <a:lnTo>
                    <a:pt x="208779" y="100713"/>
                  </a:lnTo>
                  <a:lnTo>
                    <a:pt x="202068" y="114116"/>
                  </a:lnTo>
                  <a:lnTo>
                    <a:pt x="200033" y="158739"/>
                  </a:lnTo>
                  <a:lnTo>
                    <a:pt x="200026" y="169557"/>
                  </a:lnTo>
                  <a:lnTo>
                    <a:pt x="201083" y="170184"/>
                  </a:lnTo>
                  <a:lnTo>
                    <a:pt x="205081" y="170881"/>
                  </a:lnTo>
                  <a:lnTo>
                    <a:pt x="206570" y="172125"/>
                  </a:lnTo>
                  <a:lnTo>
                    <a:pt x="208225" y="176330"/>
                  </a:lnTo>
                  <a:lnTo>
                    <a:pt x="209726" y="177875"/>
                  </a:lnTo>
                  <a:lnTo>
                    <a:pt x="217635" y="180557"/>
                  </a:lnTo>
                  <a:lnTo>
                    <a:pt x="238125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5" name="SMARTInkShape-1094"/>
          <p:cNvSpPr/>
          <p:nvPr>
            <p:custDataLst>
              <p:tags r:id="rId16"/>
            </p:custDataLst>
          </p:nvPr>
        </p:nvSpPr>
        <p:spPr>
          <a:xfrm>
            <a:off x="8296275" y="3800475"/>
            <a:ext cx="47625" cy="95251"/>
          </a:xfrm>
          <a:custGeom>
            <a:avLst/>
            <a:gdLst/>
            <a:ahLst/>
            <a:cxnLst/>
            <a:rect l="0" t="0" r="0" b="0"/>
            <a:pathLst>
              <a:path w="47625" h="95251">
                <a:moveTo>
                  <a:pt x="38100" y="0"/>
                </a:moveTo>
                <a:lnTo>
                  <a:pt x="38100" y="0"/>
                </a:lnTo>
                <a:lnTo>
                  <a:pt x="38100" y="8201"/>
                </a:lnTo>
                <a:lnTo>
                  <a:pt x="39158" y="8642"/>
                </a:lnTo>
                <a:lnTo>
                  <a:pt x="46300" y="9408"/>
                </a:lnTo>
                <a:lnTo>
                  <a:pt x="47037" y="12295"/>
                </a:lnTo>
                <a:lnTo>
                  <a:pt x="47624" y="36649"/>
                </a:lnTo>
                <a:lnTo>
                  <a:pt x="39425" y="46174"/>
                </a:lnTo>
                <a:lnTo>
                  <a:pt x="37304" y="54943"/>
                </a:lnTo>
                <a:lnTo>
                  <a:pt x="14505" y="80710"/>
                </a:lnTo>
                <a:lnTo>
                  <a:pt x="8917" y="83496"/>
                </a:lnTo>
                <a:lnTo>
                  <a:pt x="5945" y="84239"/>
                </a:lnTo>
                <a:lnTo>
                  <a:pt x="3963" y="85793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1" name="SMARTInkShape-Group283"/>
          <p:cNvGrpSpPr/>
          <p:nvPr/>
        </p:nvGrpSpPr>
        <p:grpSpPr>
          <a:xfrm>
            <a:off x="8591550" y="3343275"/>
            <a:ext cx="2752726" cy="485642"/>
            <a:chOff x="8591550" y="3343275"/>
            <a:chExt cx="2752726" cy="485642"/>
          </a:xfrm>
        </p:grpSpPr>
        <p:sp>
          <p:nvSpPr>
            <p:cNvPr id="266" name="SMARTInkShape-1095"/>
            <p:cNvSpPr/>
            <p:nvPr>
              <p:custDataLst>
                <p:tags r:id="rId229"/>
              </p:custDataLst>
            </p:nvPr>
          </p:nvSpPr>
          <p:spPr>
            <a:xfrm>
              <a:off x="8591550" y="3562361"/>
              <a:ext cx="857250" cy="236757"/>
            </a:xfrm>
            <a:custGeom>
              <a:avLst/>
              <a:gdLst/>
              <a:ahLst/>
              <a:cxnLst/>
              <a:rect l="0" t="0" r="0" b="0"/>
              <a:pathLst>
                <a:path w="857250" h="236757">
                  <a:moveTo>
                    <a:pt x="0" y="219064"/>
                  </a:moveTo>
                  <a:lnTo>
                    <a:pt x="0" y="219064"/>
                  </a:lnTo>
                  <a:lnTo>
                    <a:pt x="0" y="227265"/>
                  </a:lnTo>
                  <a:lnTo>
                    <a:pt x="1058" y="227706"/>
                  </a:lnTo>
                  <a:lnTo>
                    <a:pt x="5056" y="228196"/>
                  </a:lnTo>
                  <a:lnTo>
                    <a:pt x="6545" y="229386"/>
                  </a:lnTo>
                  <a:lnTo>
                    <a:pt x="8200" y="233529"/>
                  </a:lnTo>
                  <a:lnTo>
                    <a:pt x="9701" y="235058"/>
                  </a:lnTo>
                  <a:lnTo>
                    <a:pt x="14189" y="236756"/>
                  </a:lnTo>
                  <a:lnTo>
                    <a:pt x="16867" y="236150"/>
                  </a:lnTo>
                  <a:lnTo>
                    <a:pt x="26824" y="229794"/>
                  </a:lnTo>
                  <a:lnTo>
                    <a:pt x="35834" y="222280"/>
                  </a:lnTo>
                  <a:lnTo>
                    <a:pt x="44719" y="218959"/>
                  </a:lnTo>
                  <a:lnTo>
                    <a:pt x="89098" y="177568"/>
                  </a:lnTo>
                  <a:lnTo>
                    <a:pt x="135761" y="136415"/>
                  </a:lnTo>
                  <a:lnTo>
                    <a:pt x="177874" y="89000"/>
                  </a:lnTo>
                  <a:lnTo>
                    <a:pt x="225313" y="51081"/>
                  </a:lnTo>
                  <a:lnTo>
                    <a:pt x="266505" y="19044"/>
                  </a:lnTo>
                  <a:lnTo>
                    <a:pt x="272963" y="13749"/>
                  </a:lnTo>
                  <a:lnTo>
                    <a:pt x="285546" y="8828"/>
                  </a:lnTo>
                  <a:lnTo>
                    <a:pt x="295144" y="110"/>
                  </a:lnTo>
                  <a:lnTo>
                    <a:pt x="300293" y="25"/>
                  </a:lnTo>
                  <a:lnTo>
                    <a:pt x="301795" y="1071"/>
                  </a:lnTo>
                  <a:lnTo>
                    <a:pt x="302797" y="2827"/>
                  </a:lnTo>
                  <a:lnTo>
                    <a:pt x="304405" y="8193"/>
                  </a:lnTo>
                  <a:lnTo>
                    <a:pt x="298176" y="16857"/>
                  </a:lnTo>
                  <a:lnTo>
                    <a:pt x="295657" y="26813"/>
                  </a:lnTo>
                  <a:lnTo>
                    <a:pt x="290332" y="33102"/>
                  </a:lnTo>
                  <a:lnTo>
                    <a:pt x="287786" y="41517"/>
                  </a:lnTo>
                  <a:lnTo>
                    <a:pt x="285597" y="51254"/>
                  </a:lnTo>
                  <a:lnTo>
                    <a:pt x="275568" y="66129"/>
                  </a:lnTo>
                  <a:lnTo>
                    <a:pt x="270641" y="72776"/>
                  </a:lnTo>
                  <a:lnTo>
                    <a:pt x="256570" y="102764"/>
                  </a:lnTo>
                  <a:lnTo>
                    <a:pt x="251615" y="110225"/>
                  </a:lnTo>
                  <a:lnTo>
                    <a:pt x="235960" y="151785"/>
                  </a:lnTo>
                  <a:lnTo>
                    <a:pt x="233507" y="155161"/>
                  </a:lnTo>
                  <a:lnTo>
                    <a:pt x="227958" y="158913"/>
                  </a:lnTo>
                  <a:lnTo>
                    <a:pt x="224997" y="159913"/>
                  </a:lnTo>
                  <a:lnTo>
                    <a:pt x="223023" y="161638"/>
                  </a:lnTo>
                  <a:lnTo>
                    <a:pt x="219229" y="170994"/>
                  </a:lnTo>
                  <a:lnTo>
                    <a:pt x="219090" y="179601"/>
                  </a:lnTo>
                  <a:lnTo>
                    <a:pt x="219075" y="138351"/>
                  </a:lnTo>
                  <a:lnTo>
                    <a:pt x="216253" y="132745"/>
                  </a:lnTo>
                  <a:lnTo>
                    <a:pt x="212529" y="126725"/>
                  </a:lnTo>
                  <a:lnTo>
                    <a:pt x="210874" y="120522"/>
                  </a:lnTo>
                  <a:lnTo>
                    <a:pt x="209374" y="118444"/>
                  </a:lnTo>
                  <a:lnTo>
                    <a:pt x="207315" y="117059"/>
                  </a:lnTo>
                  <a:lnTo>
                    <a:pt x="202207" y="114461"/>
                  </a:lnTo>
                  <a:lnTo>
                    <a:pt x="184062" y="99209"/>
                  </a:lnTo>
                  <a:lnTo>
                    <a:pt x="174599" y="96415"/>
                  </a:lnTo>
                  <a:lnTo>
                    <a:pt x="127881" y="95248"/>
                  </a:lnTo>
                  <a:lnTo>
                    <a:pt x="111240" y="95241"/>
                  </a:lnTo>
                  <a:lnTo>
                    <a:pt x="104827" y="98062"/>
                  </a:lnTo>
                  <a:lnTo>
                    <a:pt x="87214" y="112849"/>
                  </a:lnTo>
                  <a:lnTo>
                    <a:pt x="85856" y="122363"/>
                  </a:lnTo>
                  <a:lnTo>
                    <a:pt x="85763" y="128441"/>
                  </a:lnTo>
                  <a:lnTo>
                    <a:pt x="86809" y="130074"/>
                  </a:lnTo>
                  <a:lnTo>
                    <a:pt x="88564" y="131162"/>
                  </a:lnTo>
                  <a:lnTo>
                    <a:pt x="96091" y="132694"/>
                  </a:lnTo>
                  <a:lnTo>
                    <a:pt x="135216" y="133328"/>
                  </a:lnTo>
                  <a:lnTo>
                    <a:pt x="176919" y="120080"/>
                  </a:lnTo>
                  <a:lnTo>
                    <a:pt x="224024" y="101540"/>
                  </a:lnTo>
                  <a:lnTo>
                    <a:pt x="267352" y="85707"/>
                  </a:lnTo>
                  <a:lnTo>
                    <a:pt x="307866" y="69838"/>
                  </a:lnTo>
                  <a:lnTo>
                    <a:pt x="353557" y="50789"/>
                  </a:lnTo>
                  <a:lnTo>
                    <a:pt x="399371" y="21861"/>
                  </a:lnTo>
                  <a:lnTo>
                    <a:pt x="417180" y="19204"/>
                  </a:lnTo>
                  <a:lnTo>
                    <a:pt x="427133" y="19053"/>
                  </a:lnTo>
                  <a:lnTo>
                    <a:pt x="427629" y="20107"/>
                  </a:lnTo>
                  <a:lnTo>
                    <a:pt x="428613" y="41705"/>
                  </a:lnTo>
                  <a:lnTo>
                    <a:pt x="425798" y="47810"/>
                  </a:lnTo>
                  <a:lnTo>
                    <a:pt x="422077" y="54051"/>
                  </a:lnTo>
                  <a:lnTo>
                    <a:pt x="418924" y="63515"/>
                  </a:lnTo>
                  <a:lnTo>
                    <a:pt x="412815" y="74080"/>
                  </a:lnTo>
                  <a:lnTo>
                    <a:pt x="409477" y="89087"/>
                  </a:lnTo>
                  <a:lnTo>
                    <a:pt x="402226" y="104176"/>
                  </a:lnTo>
                  <a:lnTo>
                    <a:pt x="401500" y="107547"/>
                  </a:lnTo>
                  <a:lnTo>
                    <a:pt x="395423" y="117348"/>
                  </a:lnTo>
                  <a:lnTo>
                    <a:pt x="384947" y="130141"/>
                  </a:lnTo>
                  <a:lnTo>
                    <a:pt x="378957" y="142859"/>
                  </a:lnTo>
                  <a:lnTo>
                    <a:pt x="374801" y="149212"/>
                  </a:lnTo>
                  <a:lnTo>
                    <a:pt x="371401" y="158739"/>
                  </a:lnTo>
                  <a:lnTo>
                    <a:pt x="363404" y="169557"/>
                  </a:lnTo>
                  <a:lnTo>
                    <a:pt x="362381" y="175938"/>
                  </a:lnTo>
                  <a:lnTo>
                    <a:pt x="361179" y="177613"/>
                  </a:lnTo>
                  <a:lnTo>
                    <a:pt x="359318" y="178730"/>
                  </a:lnTo>
                  <a:lnTo>
                    <a:pt x="353786" y="180523"/>
                  </a:lnTo>
                  <a:lnTo>
                    <a:pt x="353333" y="179612"/>
                  </a:lnTo>
                  <a:lnTo>
                    <a:pt x="352828" y="175777"/>
                  </a:lnTo>
                  <a:lnTo>
                    <a:pt x="355426" y="170545"/>
                  </a:lnTo>
                  <a:lnTo>
                    <a:pt x="360662" y="163619"/>
                  </a:lnTo>
                  <a:lnTo>
                    <a:pt x="361696" y="154646"/>
                  </a:lnTo>
                  <a:lnTo>
                    <a:pt x="361838" y="148806"/>
                  </a:lnTo>
                  <a:lnTo>
                    <a:pt x="366973" y="134511"/>
                  </a:lnTo>
                  <a:lnTo>
                    <a:pt x="377133" y="117265"/>
                  </a:lnTo>
                  <a:lnTo>
                    <a:pt x="380911" y="101648"/>
                  </a:lnTo>
                  <a:lnTo>
                    <a:pt x="409628" y="54961"/>
                  </a:lnTo>
                  <a:lnTo>
                    <a:pt x="425457" y="32706"/>
                  </a:lnTo>
                  <a:lnTo>
                    <a:pt x="441326" y="15992"/>
                  </a:lnTo>
                  <a:lnTo>
                    <a:pt x="447675" y="12393"/>
                  </a:lnTo>
                  <a:lnTo>
                    <a:pt x="454025" y="9735"/>
                  </a:lnTo>
                  <a:lnTo>
                    <a:pt x="463550" y="3347"/>
                  </a:lnTo>
                  <a:lnTo>
                    <a:pt x="473075" y="984"/>
                  </a:lnTo>
                  <a:lnTo>
                    <a:pt x="490274" y="28"/>
                  </a:lnTo>
                  <a:lnTo>
                    <a:pt x="495888" y="2828"/>
                  </a:lnTo>
                  <a:lnTo>
                    <a:pt x="503060" y="8193"/>
                  </a:lnTo>
                  <a:lnTo>
                    <a:pt x="504041" y="11749"/>
                  </a:lnTo>
                  <a:lnTo>
                    <a:pt x="504824" y="50827"/>
                  </a:lnTo>
                  <a:lnTo>
                    <a:pt x="503765" y="52931"/>
                  </a:lnTo>
                  <a:lnTo>
                    <a:pt x="502003" y="54334"/>
                  </a:lnTo>
                  <a:lnTo>
                    <a:pt x="499768" y="55269"/>
                  </a:lnTo>
                  <a:lnTo>
                    <a:pt x="498279" y="56951"/>
                  </a:lnTo>
                  <a:lnTo>
                    <a:pt x="496624" y="61641"/>
                  </a:lnTo>
                  <a:lnTo>
                    <a:pt x="495124" y="63316"/>
                  </a:lnTo>
                  <a:lnTo>
                    <a:pt x="490634" y="65176"/>
                  </a:lnTo>
                  <a:lnTo>
                    <a:pt x="489015" y="66730"/>
                  </a:lnTo>
                  <a:lnTo>
                    <a:pt x="486202" y="74734"/>
                  </a:lnTo>
                  <a:lnTo>
                    <a:pt x="483143" y="75543"/>
                  </a:lnTo>
                  <a:lnTo>
                    <a:pt x="476369" y="76178"/>
                  </a:lnTo>
                  <a:lnTo>
                    <a:pt x="522031" y="76189"/>
                  </a:lnTo>
                  <a:lnTo>
                    <a:pt x="531115" y="82735"/>
                  </a:lnTo>
                  <a:lnTo>
                    <a:pt x="536971" y="84390"/>
                  </a:lnTo>
                  <a:lnTo>
                    <a:pt x="538955" y="85890"/>
                  </a:lnTo>
                  <a:lnTo>
                    <a:pt x="542807" y="91998"/>
                  </a:lnTo>
                  <a:lnTo>
                    <a:pt x="547459" y="93799"/>
                  </a:lnTo>
                  <a:lnTo>
                    <a:pt x="549122" y="95337"/>
                  </a:lnTo>
                  <a:lnTo>
                    <a:pt x="550972" y="99869"/>
                  </a:lnTo>
                  <a:lnTo>
                    <a:pt x="552412" y="121970"/>
                  </a:lnTo>
                  <a:lnTo>
                    <a:pt x="545896" y="131054"/>
                  </a:lnTo>
                  <a:lnTo>
                    <a:pt x="542746" y="139953"/>
                  </a:lnTo>
                  <a:lnTo>
                    <a:pt x="510771" y="175007"/>
                  </a:lnTo>
                  <a:lnTo>
                    <a:pt x="504645" y="178316"/>
                  </a:lnTo>
                  <a:lnTo>
                    <a:pt x="493298" y="180731"/>
                  </a:lnTo>
                  <a:lnTo>
                    <a:pt x="485906" y="180960"/>
                  </a:lnTo>
                  <a:lnTo>
                    <a:pt x="485778" y="166775"/>
                  </a:lnTo>
                  <a:lnTo>
                    <a:pt x="486835" y="165154"/>
                  </a:lnTo>
                  <a:lnTo>
                    <a:pt x="488599" y="164074"/>
                  </a:lnTo>
                  <a:lnTo>
                    <a:pt x="490832" y="163354"/>
                  </a:lnTo>
                  <a:lnTo>
                    <a:pt x="499032" y="157284"/>
                  </a:lnTo>
                  <a:lnTo>
                    <a:pt x="502251" y="151742"/>
                  </a:lnTo>
                  <a:lnTo>
                    <a:pt x="503110" y="148783"/>
                  </a:lnTo>
                  <a:lnTo>
                    <a:pt x="509706" y="142672"/>
                  </a:lnTo>
                  <a:lnTo>
                    <a:pt x="518636" y="135371"/>
                  </a:lnTo>
                  <a:lnTo>
                    <a:pt x="540627" y="108814"/>
                  </a:lnTo>
                  <a:lnTo>
                    <a:pt x="587285" y="69686"/>
                  </a:lnTo>
                  <a:lnTo>
                    <a:pt x="616356" y="45882"/>
                  </a:lnTo>
                  <a:lnTo>
                    <a:pt x="663944" y="19095"/>
                  </a:lnTo>
                  <a:lnTo>
                    <a:pt x="671853" y="13772"/>
                  </a:lnTo>
                  <a:lnTo>
                    <a:pt x="685554" y="7533"/>
                  </a:lnTo>
                  <a:lnTo>
                    <a:pt x="693394" y="1479"/>
                  </a:lnTo>
                  <a:lnTo>
                    <a:pt x="703356" y="120"/>
                  </a:lnTo>
                  <a:lnTo>
                    <a:pt x="712920" y="0"/>
                  </a:lnTo>
                  <a:lnTo>
                    <a:pt x="713405" y="1055"/>
                  </a:lnTo>
                  <a:lnTo>
                    <a:pt x="714363" y="22655"/>
                  </a:lnTo>
                  <a:lnTo>
                    <a:pt x="711548" y="28760"/>
                  </a:lnTo>
                  <a:lnTo>
                    <a:pt x="707827" y="35001"/>
                  </a:lnTo>
                  <a:lnTo>
                    <a:pt x="705438" y="47631"/>
                  </a:lnTo>
                  <a:lnTo>
                    <a:pt x="705241" y="50800"/>
                  </a:lnTo>
                  <a:lnTo>
                    <a:pt x="702202" y="57144"/>
                  </a:lnTo>
                  <a:lnTo>
                    <a:pt x="699910" y="60317"/>
                  </a:lnTo>
                  <a:lnTo>
                    <a:pt x="696684" y="74896"/>
                  </a:lnTo>
                  <a:lnTo>
                    <a:pt x="694535" y="91181"/>
                  </a:lnTo>
                  <a:lnTo>
                    <a:pt x="685016" y="104590"/>
                  </a:lnTo>
                  <a:lnTo>
                    <a:pt x="672945" y="117430"/>
                  </a:lnTo>
                  <a:lnTo>
                    <a:pt x="669503" y="126621"/>
                  </a:lnTo>
                  <a:lnTo>
                    <a:pt x="666915" y="136704"/>
                  </a:lnTo>
                  <a:lnTo>
                    <a:pt x="658215" y="151931"/>
                  </a:lnTo>
                  <a:lnTo>
                    <a:pt x="657665" y="156772"/>
                  </a:lnTo>
                  <a:lnTo>
                    <a:pt x="654599" y="162450"/>
                  </a:lnTo>
                  <a:lnTo>
                    <a:pt x="647820" y="171283"/>
                  </a:lnTo>
                  <a:lnTo>
                    <a:pt x="647736" y="166336"/>
                  </a:lnTo>
                  <a:lnTo>
                    <a:pt x="648782" y="164862"/>
                  </a:lnTo>
                  <a:lnTo>
                    <a:pt x="650538" y="163879"/>
                  </a:lnTo>
                  <a:lnTo>
                    <a:pt x="652767" y="163224"/>
                  </a:lnTo>
                  <a:lnTo>
                    <a:pt x="654252" y="161730"/>
                  </a:lnTo>
                  <a:lnTo>
                    <a:pt x="659461" y="151725"/>
                  </a:lnTo>
                  <a:lnTo>
                    <a:pt x="679293" y="125742"/>
                  </a:lnTo>
                  <a:lnTo>
                    <a:pt x="697216" y="111495"/>
                  </a:lnTo>
                  <a:lnTo>
                    <a:pt x="735243" y="65215"/>
                  </a:lnTo>
                  <a:lnTo>
                    <a:pt x="762657" y="40302"/>
                  </a:lnTo>
                  <a:lnTo>
                    <a:pt x="787291" y="23564"/>
                  </a:lnTo>
                  <a:lnTo>
                    <a:pt x="807408" y="17111"/>
                  </a:lnTo>
                  <a:lnTo>
                    <a:pt x="814990" y="12890"/>
                  </a:lnTo>
                  <a:lnTo>
                    <a:pt x="828480" y="10181"/>
                  </a:lnTo>
                  <a:lnTo>
                    <a:pt x="855759" y="9517"/>
                  </a:lnTo>
                  <a:lnTo>
                    <a:pt x="856255" y="10575"/>
                  </a:lnTo>
                  <a:lnTo>
                    <a:pt x="857249" y="27230"/>
                  </a:lnTo>
                  <a:lnTo>
                    <a:pt x="856192" y="27675"/>
                  </a:lnTo>
                  <a:lnTo>
                    <a:pt x="848116" y="28530"/>
                  </a:lnTo>
                  <a:lnTo>
                    <a:pt x="838200" y="380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1096"/>
            <p:cNvSpPr/>
            <p:nvPr>
              <p:custDataLst>
                <p:tags r:id="rId230"/>
              </p:custDataLst>
            </p:nvPr>
          </p:nvSpPr>
          <p:spPr>
            <a:xfrm>
              <a:off x="9286875" y="3562395"/>
              <a:ext cx="495286" cy="180920"/>
            </a:xfrm>
            <a:custGeom>
              <a:avLst/>
              <a:gdLst/>
              <a:ahLst/>
              <a:cxnLst/>
              <a:rect l="0" t="0" r="0" b="0"/>
              <a:pathLst>
                <a:path w="495286" h="180920">
                  <a:moveTo>
                    <a:pt x="0" y="142830"/>
                  </a:moveTo>
                  <a:lnTo>
                    <a:pt x="0" y="142830"/>
                  </a:lnTo>
                  <a:lnTo>
                    <a:pt x="0" y="157019"/>
                  </a:lnTo>
                  <a:lnTo>
                    <a:pt x="1058" y="158639"/>
                  </a:lnTo>
                  <a:lnTo>
                    <a:pt x="2822" y="159720"/>
                  </a:lnTo>
                  <a:lnTo>
                    <a:pt x="5057" y="160440"/>
                  </a:lnTo>
                  <a:lnTo>
                    <a:pt x="18963" y="171496"/>
                  </a:lnTo>
                  <a:lnTo>
                    <a:pt x="23598" y="176032"/>
                  </a:lnTo>
                  <a:lnTo>
                    <a:pt x="29185" y="178753"/>
                  </a:lnTo>
                  <a:lnTo>
                    <a:pt x="50836" y="180802"/>
                  </a:lnTo>
                  <a:lnTo>
                    <a:pt x="69853" y="180919"/>
                  </a:lnTo>
                  <a:lnTo>
                    <a:pt x="100719" y="171229"/>
                  </a:lnTo>
                  <a:lnTo>
                    <a:pt x="114126" y="164040"/>
                  </a:lnTo>
                  <a:lnTo>
                    <a:pt x="117360" y="163320"/>
                  </a:lnTo>
                  <a:lnTo>
                    <a:pt x="161925" y="140653"/>
                  </a:lnTo>
                  <a:lnTo>
                    <a:pt x="168275" y="136570"/>
                  </a:lnTo>
                  <a:lnTo>
                    <a:pt x="174625" y="134756"/>
                  </a:lnTo>
                  <a:lnTo>
                    <a:pt x="176742" y="133214"/>
                  </a:lnTo>
                  <a:lnTo>
                    <a:pt x="178153" y="131128"/>
                  </a:lnTo>
                  <a:lnTo>
                    <a:pt x="180811" y="124210"/>
                  </a:lnTo>
                  <a:lnTo>
                    <a:pt x="185982" y="123908"/>
                  </a:lnTo>
                  <a:lnTo>
                    <a:pt x="187489" y="124923"/>
                  </a:lnTo>
                  <a:lnTo>
                    <a:pt x="188492" y="126659"/>
                  </a:lnTo>
                  <a:lnTo>
                    <a:pt x="190236" y="133488"/>
                  </a:lnTo>
                  <a:lnTo>
                    <a:pt x="190499" y="160403"/>
                  </a:lnTo>
                  <a:lnTo>
                    <a:pt x="195557" y="166499"/>
                  </a:lnTo>
                  <a:lnTo>
                    <a:pt x="200861" y="169225"/>
                  </a:lnTo>
                  <a:lnTo>
                    <a:pt x="214098" y="171277"/>
                  </a:lnTo>
                  <a:lnTo>
                    <a:pt x="222657" y="171367"/>
                  </a:lnTo>
                  <a:lnTo>
                    <a:pt x="228781" y="168566"/>
                  </a:lnTo>
                  <a:lnTo>
                    <a:pt x="231896" y="166337"/>
                  </a:lnTo>
                  <a:lnTo>
                    <a:pt x="255205" y="159645"/>
                  </a:lnTo>
                  <a:lnTo>
                    <a:pt x="279336" y="144652"/>
                  </a:lnTo>
                  <a:lnTo>
                    <a:pt x="321807" y="97360"/>
                  </a:lnTo>
                  <a:lnTo>
                    <a:pt x="342721" y="73522"/>
                  </a:lnTo>
                  <a:lnTo>
                    <a:pt x="357693" y="50604"/>
                  </a:lnTo>
                  <a:lnTo>
                    <a:pt x="363931" y="30695"/>
                  </a:lnTo>
                  <a:lnTo>
                    <a:pt x="368122" y="23142"/>
                  </a:lnTo>
                  <a:lnTo>
                    <a:pt x="371032" y="11489"/>
                  </a:lnTo>
                  <a:lnTo>
                    <a:pt x="371472" y="87"/>
                  </a:lnTo>
                  <a:lnTo>
                    <a:pt x="363274" y="8167"/>
                  </a:lnTo>
                  <a:lnTo>
                    <a:pt x="355665" y="23371"/>
                  </a:lnTo>
                  <a:lnTo>
                    <a:pt x="352327" y="34292"/>
                  </a:lnTo>
                  <a:lnTo>
                    <a:pt x="346163" y="44231"/>
                  </a:lnTo>
                  <a:lnTo>
                    <a:pt x="334342" y="81618"/>
                  </a:lnTo>
                  <a:lnTo>
                    <a:pt x="333377" y="129070"/>
                  </a:lnTo>
                  <a:lnTo>
                    <a:pt x="333375" y="133140"/>
                  </a:lnTo>
                  <a:lnTo>
                    <a:pt x="346632" y="133291"/>
                  </a:lnTo>
                  <a:lnTo>
                    <a:pt x="352672" y="130476"/>
                  </a:lnTo>
                  <a:lnTo>
                    <a:pt x="358884" y="126756"/>
                  </a:lnTo>
                  <a:lnTo>
                    <a:pt x="368333" y="123604"/>
                  </a:lnTo>
                  <a:lnTo>
                    <a:pt x="410411" y="87608"/>
                  </a:lnTo>
                  <a:lnTo>
                    <a:pt x="430083" y="73361"/>
                  </a:lnTo>
                  <a:lnTo>
                    <a:pt x="450271" y="49616"/>
                  </a:lnTo>
                  <a:lnTo>
                    <a:pt x="455756" y="45762"/>
                  </a:lnTo>
                  <a:lnTo>
                    <a:pt x="464672" y="33014"/>
                  </a:lnTo>
                  <a:lnTo>
                    <a:pt x="472163" y="19939"/>
                  </a:lnTo>
                  <a:lnTo>
                    <a:pt x="495250" y="0"/>
                  </a:lnTo>
                  <a:lnTo>
                    <a:pt x="495285" y="5025"/>
                  </a:lnTo>
                  <a:lnTo>
                    <a:pt x="492471" y="10322"/>
                  </a:lnTo>
                  <a:lnTo>
                    <a:pt x="488752" y="16204"/>
                  </a:lnTo>
                  <a:lnTo>
                    <a:pt x="474070" y="59346"/>
                  </a:lnTo>
                  <a:lnTo>
                    <a:pt x="468901" y="73997"/>
                  </a:lnTo>
                  <a:lnTo>
                    <a:pt x="466633" y="81546"/>
                  </a:lnTo>
                  <a:lnTo>
                    <a:pt x="460465" y="92804"/>
                  </a:lnTo>
                  <a:lnTo>
                    <a:pt x="457205" y="140166"/>
                  </a:lnTo>
                  <a:lnTo>
                    <a:pt x="457203" y="141055"/>
                  </a:lnTo>
                  <a:lnTo>
                    <a:pt x="458260" y="141646"/>
                  </a:lnTo>
                  <a:lnTo>
                    <a:pt x="466725" y="1428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1097"/>
            <p:cNvSpPr/>
            <p:nvPr>
              <p:custDataLst>
                <p:tags r:id="rId231"/>
              </p:custDataLst>
            </p:nvPr>
          </p:nvSpPr>
          <p:spPr>
            <a:xfrm>
              <a:off x="9886950" y="3629025"/>
              <a:ext cx="257176" cy="47626"/>
            </a:xfrm>
            <a:custGeom>
              <a:avLst/>
              <a:gdLst/>
              <a:ahLst/>
              <a:cxnLst/>
              <a:rect l="0" t="0" r="0" b="0"/>
              <a:pathLst>
                <a:path w="257176" h="47626">
                  <a:moveTo>
                    <a:pt x="0" y="47625"/>
                  </a:moveTo>
                  <a:lnTo>
                    <a:pt x="0" y="47625"/>
                  </a:lnTo>
                  <a:lnTo>
                    <a:pt x="14191" y="47625"/>
                  </a:lnTo>
                  <a:lnTo>
                    <a:pt x="15810" y="46567"/>
                  </a:lnTo>
                  <a:lnTo>
                    <a:pt x="16890" y="44803"/>
                  </a:lnTo>
                  <a:lnTo>
                    <a:pt x="17609" y="42568"/>
                  </a:lnTo>
                  <a:lnTo>
                    <a:pt x="19149" y="41079"/>
                  </a:lnTo>
                  <a:lnTo>
                    <a:pt x="23680" y="39424"/>
                  </a:lnTo>
                  <a:lnTo>
                    <a:pt x="41402" y="38217"/>
                  </a:lnTo>
                  <a:lnTo>
                    <a:pt x="43476" y="37119"/>
                  </a:lnTo>
                  <a:lnTo>
                    <a:pt x="44859" y="35330"/>
                  </a:lnTo>
                  <a:lnTo>
                    <a:pt x="45781" y="33078"/>
                  </a:lnTo>
                  <a:lnTo>
                    <a:pt x="48512" y="31577"/>
                  </a:lnTo>
                  <a:lnTo>
                    <a:pt x="75788" y="28751"/>
                  </a:lnTo>
                  <a:lnTo>
                    <a:pt x="121201" y="28578"/>
                  </a:lnTo>
                  <a:lnTo>
                    <a:pt x="139612" y="27517"/>
                  </a:lnTo>
                  <a:lnTo>
                    <a:pt x="163626" y="20374"/>
                  </a:lnTo>
                  <a:lnTo>
                    <a:pt x="202426" y="18069"/>
                  </a:lnTo>
                  <a:lnTo>
                    <a:pt x="221118" y="11526"/>
                  </a:lnTo>
                  <a:lnTo>
                    <a:pt x="231624" y="9356"/>
                  </a:lnTo>
                  <a:lnTo>
                    <a:pt x="246995" y="2161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1098"/>
            <p:cNvSpPr/>
            <p:nvPr>
              <p:custDataLst>
                <p:tags r:id="rId232"/>
              </p:custDataLst>
            </p:nvPr>
          </p:nvSpPr>
          <p:spPr>
            <a:xfrm>
              <a:off x="10249031" y="3524250"/>
              <a:ext cx="418921" cy="304667"/>
            </a:xfrm>
            <a:custGeom>
              <a:avLst/>
              <a:gdLst/>
              <a:ahLst/>
              <a:cxnLst/>
              <a:rect l="0" t="0" r="0" b="0"/>
              <a:pathLst>
                <a:path w="418921" h="304667">
                  <a:moveTo>
                    <a:pt x="199894" y="0"/>
                  </a:moveTo>
                  <a:lnTo>
                    <a:pt x="199894" y="0"/>
                  </a:lnTo>
                  <a:lnTo>
                    <a:pt x="190484" y="0"/>
                  </a:lnTo>
                  <a:lnTo>
                    <a:pt x="190404" y="5057"/>
                  </a:lnTo>
                  <a:lnTo>
                    <a:pt x="189334" y="6546"/>
                  </a:lnTo>
                  <a:lnTo>
                    <a:pt x="185324" y="8201"/>
                  </a:lnTo>
                  <a:lnTo>
                    <a:pt x="183830" y="9701"/>
                  </a:lnTo>
                  <a:lnTo>
                    <a:pt x="182171" y="14189"/>
                  </a:lnTo>
                  <a:lnTo>
                    <a:pt x="179862" y="41558"/>
                  </a:lnTo>
                  <a:lnTo>
                    <a:pt x="155335" y="88138"/>
                  </a:lnTo>
                  <a:lnTo>
                    <a:pt x="130040" y="130578"/>
                  </a:lnTo>
                  <a:lnTo>
                    <a:pt x="106761" y="174649"/>
                  </a:lnTo>
                  <a:lnTo>
                    <a:pt x="76657" y="219077"/>
                  </a:lnTo>
                  <a:lnTo>
                    <a:pt x="58429" y="244475"/>
                  </a:lnTo>
                  <a:lnTo>
                    <a:pt x="22174" y="290049"/>
                  </a:lnTo>
                  <a:lnTo>
                    <a:pt x="13651" y="294785"/>
                  </a:lnTo>
                  <a:lnTo>
                    <a:pt x="9598" y="301362"/>
                  </a:lnTo>
                  <a:lnTo>
                    <a:pt x="312" y="304666"/>
                  </a:lnTo>
                  <a:lnTo>
                    <a:pt x="0" y="299704"/>
                  </a:lnTo>
                  <a:lnTo>
                    <a:pt x="2749" y="294421"/>
                  </a:lnTo>
                  <a:lnTo>
                    <a:pt x="4964" y="291531"/>
                  </a:lnTo>
                  <a:lnTo>
                    <a:pt x="7425" y="282675"/>
                  </a:lnTo>
                  <a:lnTo>
                    <a:pt x="11633" y="265789"/>
                  </a:lnTo>
                  <a:lnTo>
                    <a:pt x="31749" y="222197"/>
                  </a:lnTo>
                  <a:lnTo>
                    <a:pt x="50333" y="190493"/>
                  </a:lnTo>
                  <a:lnTo>
                    <a:pt x="68398" y="165099"/>
                  </a:lnTo>
                  <a:lnTo>
                    <a:pt x="93709" y="118799"/>
                  </a:lnTo>
                  <a:lnTo>
                    <a:pt x="134950" y="74549"/>
                  </a:lnTo>
                  <a:lnTo>
                    <a:pt x="148809" y="61684"/>
                  </a:lnTo>
                  <a:lnTo>
                    <a:pt x="161737" y="55223"/>
                  </a:lnTo>
                  <a:lnTo>
                    <a:pt x="168118" y="51002"/>
                  </a:lnTo>
                  <a:lnTo>
                    <a:pt x="178959" y="48070"/>
                  </a:lnTo>
                  <a:lnTo>
                    <a:pt x="198129" y="47636"/>
                  </a:lnTo>
                  <a:lnTo>
                    <a:pt x="198718" y="48691"/>
                  </a:lnTo>
                  <a:lnTo>
                    <a:pt x="199894" y="95426"/>
                  </a:lnTo>
                  <a:lnTo>
                    <a:pt x="199894" y="107985"/>
                  </a:lnTo>
                  <a:lnTo>
                    <a:pt x="197070" y="114316"/>
                  </a:lnTo>
                  <a:lnTo>
                    <a:pt x="191692" y="121946"/>
                  </a:lnTo>
                  <a:lnTo>
                    <a:pt x="192310" y="123631"/>
                  </a:lnTo>
                  <a:lnTo>
                    <a:pt x="198686" y="131861"/>
                  </a:lnTo>
                  <a:lnTo>
                    <a:pt x="199537" y="137965"/>
                  </a:lnTo>
                  <a:lnTo>
                    <a:pt x="200713" y="139602"/>
                  </a:lnTo>
                  <a:lnTo>
                    <a:pt x="202557" y="140693"/>
                  </a:lnTo>
                  <a:lnTo>
                    <a:pt x="204845" y="141420"/>
                  </a:lnTo>
                  <a:lnTo>
                    <a:pt x="207428" y="140847"/>
                  </a:lnTo>
                  <a:lnTo>
                    <a:pt x="219177" y="135144"/>
                  </a:lnTo>
                  <a:lnTo>
                    <a:pt x="246238" y="128399"/>
                  </a:lnTo>
                  <a:lnTo>
                    <a:pt x="292068" y="97336"/>
                  </a:lnTo>
                  <a:lnTo>
                    <a:pt x="307756" y="83403"/>
                  </a:lnTo>
                  <a:lnTo>
                    <a:pt x="333054" y="66260"/>
                  </a:lnTo>
                  <a:lnTo>
                    <a:pt x="352127" y="47788"/>
                  </a:lnTo>
                  <a:lnTo>
                    <a:pt x="352290" y="61818"/>
                  </a:lnTo>
                  <a:lnTo>
                    <a:pt x="349469" y="67339"/>
                  </a:lnTo>
                  <a:lnTo>
                    <a:pt x="345748" y="73320"/>
                  </a:lnTo>
                  <a:lnTo>
                    <a:pt x="343357" y="85783"/>
                  </a:lnTo>
                  <a:lnTo>
                    <a:pt x="343160" y="88938"/>
                  </a:lnTo>
                  <a:lnTo>
                    <a:pt x="340121" y="95267"/>
                  </a:lnTo>
                  <a:lnTo>
                    <a:pt x="337829" y="98436"/>
                  </a:lnTo>
                  <a:lnTo>
                    <a:pt x="333646" y="120620"/>
                  </a:lnTo>
                  <a:lnTo>
                    <a:pt x="336245" y="125223"/>
                  </a:lnTo>
                  <a:lnTo>
                    <a:pt x="350858" y="141410"/>
                  </a:lnTo>
                  <a:lnTo>
                    <a:pt x="352394" y="140840"/>
                  </a:lnTo>
                  <a:lnTo>
                    <a:pt x="359614" y="136040"/>
                  </a:lnTo>
                  <a:lnTo>
                    <a:pt x="368457" y="133089"/>
                  </a:lnTo>
                  <a:lnTo>
                    <a:pt x="377778" y="127040"/>
                  </a:lnTo>
                  <a:lnTo>
                    <a:pt x="384081" y="125254"/>
                  </a:lnTo>
                  <a:lnTo>
                    <a:pt x="390412" y="118816"/>
                  </a:lnTo>
                  <a:lnTo>
                    <a:pt x="396753" y="111015"/>
                  </a:lnTo>
                  <a:lnTo>
                    <a:pt x="406271" y="104507"/>
                  </a:lnTo>
                  <a:lnTo>
                    <a:pt x="414736" y="91172"/>
                  </a:lnTo>
                  <a:lnTo>
                    <a:pt x="418133" y="76649"/>
                  </a:lnTo>
                  <a:lnTo>
                    <a:pt x="418920" y="54001"/>
                  </a:lnTo>
                  <a:lnTo>
                    <a:pt x="416125" y="47637"/>
                  </a:lnTo>
                  <a:lnTo>
                    <a:pt x="413899" y="44457"/>
                  </a:lnTo>
                  <a:lnTo>
                    <a:pt x="408603" y="40926"/>
                  </a:lnTo>
                  <a:lnTo>
                    <a:pt x="399669" y="38937"/>
                  </a:lnTo>
                  <a:lnTo>
                    <a:pt x="377679" y="38149"/>
                  </a:lnTo>
                  <a:lnTo>
                    <a:pt x="371338" y="40944"/>
                  </a:lnTo>
                  <a:lnTo>
                    <a:pt x="364991" y="44656"/>
                  </a:lnTo>
                  <a:lnTo>
                    <a:pt x="339398" y="54968"/>
                  </a:lnTo>
                  <a:lnTo>
                    <a:pt x="320937" y="69981"/>
                  </a:lnTo>
                  <a:lnTo>
                    <a:pt x="311134" y="84470"/>
                  </a:lnTo>
                  <a:lnTo>
                    <a:pt x="306584" y="97112"/>
                  </a:lnTo>
                  <a:lnTo>
                    <a:pt x="304669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1099"/>
            <p:cNvSpPr/>
            <p:nvPr>
              <p:custDataLst>
                <p:tags r:id="rId233"/>
              </p:custDataLst>
            </p:nvPr>
          </p:nvSpPr>
          <p:spPr>
            <a:xfrm>
              <a:off x="10668000" y="3343275"/>
              <a:ext cx="676276" cy="304801"/>
            </a:xfrm>
            <a:custGeom>
              <a:avLst/>
              <a:gdLst/>
              <a:ahLst/>
              <a:cxnLst/>
              <a:rect l="0" t="0" r="0" b="0"/>
              <a:pathLst>
                <a:path w="676276" h="304801">
                  <a:moveTo>
                    <a:pt x="0" y="304800"/>
                  </a:moveTo>
                  <a:lnTo>
                    <a:pt x="0" y="304800"/>
                  </a:lnTo>
                  <a:lnTo>
                    <a:pt x="45874" y="304800"/>
                  </a:lnTo>
                  <a:lnTo>
                    <a:pt x="55672" y="296599"/>
                  </a:lnTo>
                  <a:lnTo>
                    <a:pt x="64462" y="294478"/>
                  </a:lnTo>
                  <a:lnTo>
                    <a:pt x="73309" y="288806"/>
                  </a:lnTo>
                  <a:lnTo>
                    <a:pt x="82634" y="285597"/>
                  </a:lnTo>
                  <a:lnTo>
                    <a:pt x="127196" y="250799"/>
                  </a:lnTo>
                  <a:lnTo>
                    <a:pt x="135201" y="244464"/>
                  </a:lnTo>
                  <a:lnTo>
                    <a:pt x="139464" y="238120"/>
                  </a:lnTo>
                  <a:lnTo>
                    <a:pt x="142418" y="231773"/>
                  </a:lnTo>
                  <a:lnTo>
                    <a:pt x="168674" y="200025"/>
                  </a:lnTo>
                  <a:lnTo>
                    <a:pt x="169599" y="196850"/>
                  </a:lnTo>
                  <a:lnTo>
                    <a:pt x="171274" y="194733"/>
                  </a:lnTo>
                  <a:lnTo>
                    <a:pt x="177629" y="190696"/>
                  </a:lnTo>
                  <a:lnTo>
                    <a:pt x="180844" y="181416"/>
                  </a:lnTo>
                  <a:lnTo>
                    <a:pt x="175878" y="181106"/>
                  </a:lnTo>
                  <a:lnTo>
                    <a:pt x="174402" y="182121"/>
                  </a:lnTo>
                  <a:lnTo>
                    <a:pt x="173419" y="183855"/>
                  </a:lnTo>
                  <a:lnTo>
                    <a:pt x="172762" y="186070"/>
                  </a:lnTo>
                  <a:lnTo>
                    <a:pt x="171266" y="187547"/>
                  </a:lnTo>
                  <a:lnTo>
                    <a:pt x="166781" y="189187"/>
                  </a:lnTo>
                  <a:lnTo>
                    <a:pt x="165162" y="190683"/>
                  </a:lnTo>
                  <a:lnTo>
                    <a:pt x="157295" y="203642"/>
                  </a:lnTo>
                  <a:lnTo>
                    <a:pt x="148793" y="212856"/>
                  </a:lnTo>
                  <a:lnTo>
                    <a:pt x="145507" y="221955"/>
                  </a:lnTo>
                  <a:lnTo>
                    <a:pt x="142164" y="243600"/>
                  </a:lnTo>
                  <a:lnTo>
                    <a:pt x="135405" y="257003"/>
                  </a:lnTo>
                  <a:lnTo>
                    <a:pt x="133470" y="279390"/>
                  </a:lnTo>
                  <a:lnTo>
                    <a:pt x="136227" y="285745"/>
                  </a:lnTo>
                  <a:lnTo>
                    <a:pt x="141563" y="293393"/>
                  </a:lnTo>
                  <a:lnTo>
                    <a:pt x="145114" y="294438"/>
                  </a:lnTo>
                  <a:lnTo>
                    <a:pt x="165230" y="295226"/>
                  </a:lnTo>
                  <a:lnTo>
                    <a:pt x="195976" y="285571"/>
                  </a:lnTo>
                  <a:lnTo>
                    <a:pt x="240898" y="253962"/>
                  </a:lnTo>
                  <a:lnTo>
                    <a:pt x="279397" y="206491"/>
                  </a:lnTo>
                  <a:lnTo>
                    <a:pt x="282926" y="200077"/>
                  </a:lnTo>
                  <a:lnTo>
                    <a:pt x="283868" y="196884"/>
                  </a:lnTo>
                  <a:lnTo>
                    <a:pt x="285554" y="194756"/>
                  </a:lnTo>
                  <a:lnTo>
                    <a:pt x="291924" y="190703"/>
                  </a:lnTo>
                  <a:lnTo>
                    <a:pt x="295144" y="181416"/>
                  </a:lnTo>
                  <a:lnTo>
                    <a:pt x="287062" y="189214"/>
                  </a:lnTo>
                  <a:lnTo>
                    <a:pt x="284951" y="197850"/>
                  </a:lnTo>
                  <a:lnTo>
                    <a:pt x="251854" y="243600"/>
                  </a:lnTo>
                  <a:lnTo>
                    <a:pt x="238565" y="283466"/>
                  </a:lnTo>
                  <a:lnTo>
                    <a:pt x="238128" y="304274"/>
                  </a:lnTo>
                  <a:lnTo>
                    <a:pt x="251382" y="304754"/>
                  </a:lnTo>
                  <a:lnTo>
                    <a:pt x="257421" y="301957"/>
                  </a:lnTo>
                  <a:lnTo>
                    <a:pt x="274141" y="289609"/>
                  </a:lnTo>
                  <a:lnTo>
                    <a:pt x="293296" y="283690"/>
                  </a:lnTo>
                  <a:lnTo>
                    <a:pt x="340274" y="249582"/>
                  </a:lnTo>
                  <a:lnTo>
                    <a:pt x="350200" y="242159"/>
                  </a:lnTo>
                  <a:lnTo>
                    <a:pt x="371522" y="230971"/>
                  </a:lnTo>
                  <a:lnTo>
                    <a:pt x="417974" y="190776"/>
                  </a:lnTo>
                  <a:lnTo>
                    <a:pt x="427013" y="182475"/>
                  </a:lnTo>
                  <a:lnTo>
                    <a:pt x="437715" y="181014"/>
                  </a:lnTo>
                  <a:lnTo>
                    <a:pt x="438112" y="189179"/>
                  </a:lnTo>
                  <a:lnTo>
                    <a:pt x="431595" y="197843"/>
                  </a:lnTo>
                  <a:lnTo>
                    <a:pt x="429506" y="206669"/>
                  </a:lnTo>
                  <a:lnTo>
                    <a:pt x="429016" y="212856"/>
                  </a:lnTo>
                  <a:lnTo>
                    <a:pt x="425977" y="219133"/>
                  </a:lnTo>
                  <a:lnTo>
                    <a:pt x="415402" y="236843"/>
                  </a:lnTo>
                  <a:lnTo>
                    <a:pt x="407519" y="256588"/>
                  </a:lnTo>
                  <a:lnTo>
                    <a:pt x="403371" y="263264"/>
                  </a:lnTo>
                  <a:lnTo>
                    <a:pt x="401526" y="269759"/>
                  </a:lnTo>
                  <a:lnTo>
                    <a:pt x="399976" y="271914"/>
                  </a:lnTo>
                  <a:lnTo>
                    <a:pt x="397885" y="273351"/>
                  </a:lnTo>
                  <a:lnTo>
                    <a:pt x="395432" y="274309"/>
                  </a:lnTo>
                  <a:lnTo>
                    <a:pt x="393796" y="276006"/>
                  </a:lnTo>
                  <a:lnTo>
                    <a:pt x="391978" y="280714"/>
                  </a:lnTo>
                  <a:lnTo>
                    <a:pt x="390563" y="299808"/>
                  </a:lnTo>
                  <a:lnTo>
                    <a:pt x="391608" y="301472"/>
                  </a:lnTo>
                  <a:lnTo>
                    <a:pt x="393364" y="302581"/>
                  </a:lnTo>
                  <a:lnTo>
                    <a:pt x="398730" y="304362"/>
                  </a:lnTo>
                  <a:lnTo>
                    <a:pt x="410238" y="297203"/>
                  </a:lnTo>
                  <a:lnTo>
                    <a:pt x="413193" y="296561"/>
                  </a:lnTo>
                  <a:lnTo>
                    <a:pt x="426782" y="287187"/>
                  </a:lnTo>
                  <a:lnTo>
                    <a:pt x="450968" y="263397"/>
                  </a:lnTo>
                  <a:lnTo>
                    <a:pt x="454430" y="257118"/>
                  </a:lnTo>
                  <a:lnTo>
                    <a:pt x="466285" y="216291"/>
                  </a:lnTo>
                  <a:lnTo>
                    <a:pt x="466713" y="187335"/>
                  </a:lnTo>
                  <a:lnTo>
                    <a:pt x="463898" y="180980"/>
                  </a:lnTo>
                  <a:lnTo>
                    <a:pt x="460177" y="174627"/>
                  </a:lnTo>
                  <a:lnTo>
                    <a:pt x="457023" y="165100"/>
                  </a:lnTo>
                  <a:lnTo>
                    <a:pt x="449116" y="154282"/>
                  </a:lnTo>
                  <a:lnTo>
                    <a:pt x="445495" y="153236"/>
                  </a:lnTo>
                  <a:lnTo>
                    <a:pt x="443045" y="152958"/>
                  </a:lnTo>
                  <a:lnTo>
                    <a:pt x="441414" y="151714"/>
                  </a:lnTo>
                  <a:lnTo>
                    <a:pt x="438278" y="143282"/>
                  </a:lnTo>
                  <a:lnTo>
                    <a:pt x="438162" y="134710"/>
                  </a:lnTo>
                  <a:lnTo>
                    <a:pt x="439217" y="134257"/>
                  </a:lnTo>
                  <a:lnTo>
                    <a:pt x="446352" y="133469"/>
                  </a:lnTo>
                  <a:lnTo>
                    <a:pt x="455017" y="126828"/>
                  </a:lnTo>
                  <a:lnTo>
                    <a:pt x="463844" y="123656"/>
                  </a:lnTo>
                  <a:lnTo>
                    <a:pt x="494017" y="101470"/>
                  </a:lnTo>
                  <a:lnTo>
                    <a:pt x="525335" y="90740"/>
                  </a:lnTo>
                  <a:lnTo>
                    <a:pt x="568471" y="60302"/>
                  </a:lnTo>
                  <a:lnTo>
                    <a:pt x="596996" y="42331"/>
                  </a:lnTo>
                  <a:lnTo>
                    <a:pt x="616949" y="36114"/>
                  </a:lnTo>
                  <a:lnTo>
                    <a:pt x="624508" y="31926"/>
                  </a:lnTo>
                  <a:lnTo>
                    <a:pt x="634714" y="28510"/>
                  </a:lnTo>
                  <a:lnTo>
                    <a:pt x="644441" y="22323"/>
                  </a:lnTo>
                  <a:lnTo>
                    <a:pt x="650837" y="20505"/>
                  </a:lnTo>
                  <a:lnTo>
                    <a:pt x="652966" y="18962"/>
                  </a:lnTo>
                  <a:lnTo>
                    <a:pt x="654386" y="16875"/>
                  </a:lnTo>
                  <a:lnTo>
                    <a:pt x="655331" y="14425"/>
                  </a:lnTo>
                  <a:lnTo>
                    <a:pt x="657021" y="12791"/>
                  </a:lnTo>
                  <a:lnTo>
                    <a:pt x="666307" y="9653"/>
                  </a:lnTo>
                  <a:lnTo>
                    <a:pt x="671676" y="9563"/>
                  </a:lnTo>
                  <a:lnTo>
                    <a:pt x="673209" y="8492"/>
                  </a:lnTo>
                  <a:lnTo>
                    <a:pt x="674231" y="6720"/>
                  </a:lnTo>
                  <a:lnTo>
                    <a:pt x="676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2" name="SMARTInkShape-1100"/>
          <p:cNvSpPr/>
          <p:nvPr>
            <p:custDataLst>
              <p:tags r:id="rId17"/>
            </p:custDataLst>
          </p:nvPr>
        </p:nvSpPr>
        <p:spPr>
          <a:xfrm>
            <a:off x="1009651" y="2171700"/>
            <a:ext cx="238125" cy="123826"/>
          </a:xfrm>
          <a:custGeom>
            <a:avLst/>
            <a:gdLst/>
            <a:ahLst/>
            <a:cxnLst/>
            <a:rect l="0" t="0" r="0" b="0"/>
            <a:pathLst>
              <a:path w="238125" h="123826">
                <a:moveTo>
                  <a:pt x="9524" y="123825"/>
                </a:moveTo>
                <a:lnTo>
                  <a:pt x="9524" y="123825"/>
                </a:lnTo>
                <a:lnTo>
                  <a:pt x="0" y="123825"/>
                </a:lnTo>
                <a:lnTo>
                  <a:pt x="8200" y="123825"/>
                </a:lnTo>
                <a:lnTo>
                  <a:pt x="8641" y="122767"/>
                </a:lnTo>
                <a:lnTo>
                  <a:pt x="9408" y="115624"/>
                </a:lnTo>
                <a:lnTo>
                  <a:pt x="12295" y="114888"/>
                </a:lnTo>
                <a:lnTo>
                  <a:pt x="18654" y="114334"/>
                </a:lnTo>
                <a:lnTo>
                  <a:pt x="27215" y="106102"/>
                </a:lnTo>
                <a:lnTo>
                  <a:pt x="36656" y="104891"/>
                </a:lnTo>
                <a:lnTo>
                  <a:pt x="37137" y="103794"/>
                </a:lnTo>
                <a:lnTo>
                  <a:pt x="37671" y="99753"/>
                </a:lnTo>
                <a:lnTo>
                  <a:pt x="38872" y="98252"/>
                </a:lnTo>
                <a:lnTo>
                  <a:pt x="46263" y="95645"/>
                </a:lnTo>
                <a:lnTo>
                  <a:pt x="52277" y="95367"/>
                </a:lnTo>
                <a:lnTo>
                  <a:pt x="53901" y="94270"/>
                </a:lnTo>
                <a:lnTo>
                  <a:pt x="54984" y="92480"/>
                </a:lnTo>
                <a:lnTo>
                  <a:pt x="55705" y="90228"/>
                </a:lnTo>
                <a:lnTo>
                  <a:pt x="57245" y="88727"/>
                </a:lnTo>
                <a:lnTo>
                  <a:pt x="66765" y="84930"/>
                </a:lnTo>
                <a:lnTo>
                  <a:pt x="84273" y="68118"/>
                </a:lnTo>
                <a:lnTo>
                  <a:pt x="93042" y="65902"/>
                </a:lnTo>
                <a:lnTo>
                  <a:pt x="103020" y="58512"/>
                </a:lnTo>
                <a:lnTo>
                  <a:pt x="112032" y="56361"/>
                </a:lnTo>
                <a:lnTo>
                  <a:pt x="120918" y="50684"/>
                </a:lnTo>
                <a:lnTo>
                  <a:pt x="133402" y="48229"/>
                </a:lnTo>
                <a:lnTo>
                  <a:pt x="136559" y="48028"/>
                </a:lnTo>
                <a:lnTo>
                  <a:pt x="142890" y="44982"/>
                </a:lnTo>
                <a:lnTo>
                  <a:pt x="150521" y="39459"/>
                </a:lnTo>
                <a:lnTo>
                  <a:pt x="159632" y="37310"/>
                </a:lnTo>
                <a:lnTo>
                  <a:pt x="168536" y="31634"/>
                </a:lnTo>
                <a:lnTo>
                  <a:pt x="179127" y="28978"/>
                </a:lnTo>
                <a:lnTo>
                  <a:pt x="188213" y="22109"/>
                </a:lnTo>
                <a:lnTo>
                  <a:pt x="197113" y="19956"/>
                </a:lnTo>
                <a:lnTo>
                  <a:pt x="203316" y="19453"/>
                </a:lnTo>
                <a:lnTo>
                  <a:pt x="205394" y="18260"/>
                </a:lnTo>
                <a:lnTo>
                  <a:pt x="206779" y="16407"/>
                </a:lnTo>
                <a:lnTo>
                  <a:pt x="207702" y="14113"/>
                </a:lnTo>
                <a:lnTo>
                  <a:pt x="209376" y="12584"/>
                </a:lnTo>
                <a:lnTo>
                  <a:pt x="214058" y="10884"/>
                </a:lnTo>
                <a:lnTo>
                  <a:pt x="226835" y="9644"/>
                </a:lnTo>
                <a:lnTo>
                  <a:pt x="227423" y="8546"/>
                </a:lnTo>
                <a:lnTo>
                  <a:pt x="228076" y="4504"/>
                </a:lnTo>
                <a:lnTo>
                  <a:pt x="229309" y="3003"/>
                </a:lnTo>
                <a:lnTo>
                  <a:pt x="238124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3" name="SMARTInkShape-1101"/>
          <p:cNvSpPr/>
          <p:nvPr>
            <p:custDataLst>
              <p:tags r:id="rId18"/>
            </p:custDataLst>
          </p:nvPr>
        </p:nvSpPr>
        <p:spPr>
          <a:xfrm>
            <a:off x="1438275" y="2857500"/>
            <a:ext cx="171451" cy="95251"/>
          </a:xfrm>
          <a:custGeom>
            <a:avLst/>
            <a:gdLst/>
            <a:ahLst/>
            <a:cxnLst/>
            <a:rect l="0" t="0" r="0" b="0"/>
            <a:pathLst>
              <a:path w="171451" h="95251">
                <a:moveTo>
                  <a:pt x="0" y="95250"/>
                </a:moveTo>
                <a:lnTo>
                  <a:pt x="0" y="95250"/>
                </a:lnTo>
                <a:lnTo>
                  <a:pt x="0" y="87049"/>
                </a:lnTo>
                <a:lnTo>
                  <a:pt x="1058" y="86608"/>
                </a:lnTo>
                <a:lnTo>
                  <a:pt x="14189" y="85760"/>
                </a:lnTo>
                <a:lnTo>
                  <a:pt x="15810" y="84690"/>
                </a:lnTo>
                <a:lnTo>
                  <a:pt x="16890" y="82918"/>
                </a:lnTo>
                <a:lnTo>
                  <a:pt x="17610" y="80679"/>
                </a:lnTo>
                <a:lnTo>
                  <a:pt x="19148" y="79186"/>
                </a:lnTo>
                <a:lnTo>
                  <a:pt x="23680" y="77527"/>
                </a:lnTo>
                <a:lnTo>
                  <a:pt x="32181" y="76593"/>
                </a:lnTo>
                <a:lnTo>
                  <a:pt x="34154" y="75404"/>
                </a:lnTo>
                <a:lnTo>
                  <a:pt x="35469" y="73553"/>
                </a:lnTo>
                <a:lnTo>
                  <a:pt x="36346" y="71260"/>
                </a:lnTo>
                <a:lnTo>
                  <a:pt x="37989" y="69732"/>
                </a:lnTo>
                <a:lnTo>
                  <a:pt x="47698" y="65885"/>
                </a:lnTo>
                <a:lnTo>
                  <a:pt x="54937" y="60208"/>
                </a:lnTo>
                <a:lnTo>
                  <a:pt x="63785" y="58056"/>
                </a:lnTo>
                <a:lnTo>
                  <a:pt x="69977" y="57552"/>
                </a:lnTo>
                <a:lnTo>
                  <a:pt x="76256" y="54507"/>
                </a:lnTo>
                <a:lnTo>
                  <a:pt x="79413" y="52213"/>
                </a:lnTo>
                <a:lnTo>
                  <a:pt x="82919" y="46842"/>
                </a:lnTo>
                <a:lnTo>
                  <a:pt x="83855" y="43928"/>
                </a:lnTo>
                <a:lnTo>
                  <a:pt x="85537" y="41985"/>
                </a:lnTo>
                <a:lnTo>
                  <a:pt x="104950" y="30789"/>
                </a:lnTo>
                <a:lnTo>
                  <a:pt x="108067" y="30051"/>
                </a:lnTo>
                <a:lnTo>
                  <a:pt x="121954" y="20504"/>
                </a:lnTo>
                <a:lnTo>
                  <a:pt x="131862" y="10977"/>
                </a:lnTo>
                <a:lnTo>
                  <a:pt x="137966" y="9955"/>
                </a:lnTo>
                <a:lnTo>
                  <a:pt x="150645" y="9563"/>
                </a:lnTo>
                <a:lnTo>
                  <a:pt x="151230" y="8492"/>
                </a:lnTo>
                <a:lnTo>
                  <a:pt x="151880" y="4480"/>
                </a:lnTo>
                <a:lnTo>
                  <a:pt x="153112" y="2987"/>
                </a:lnTo>
                <a:lnTo>
                  <a:pt x="161805" y="35"/>
                </a:lnTo>
                <a:lnTo>
                  <a:pt x="1714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6" name="SMARTInkShape-Group286"/>
          <p:cNvGrpSpPr/>
          <p:nvPr/>
        </p:nvGrpSpPr>
        <p:grpSpPr>
          <a:xfrm>
            <a:off x="819150" y="2752760"/>
            <a:ext cx="85726" cy="161891"/>
            <a:chOff x="819150" y="2752760"/>
            <a:chExt cx="85726" cy="161891"/>
          </a:xfrm>
        </p:grpSpPr>
        <p:sp>
          <p:nvSpPr>
            <p:cNvPr id="274" name="SMARTInkShape-1102"/>
            <p:cNvSpPr/>
            <p:nvPr>
              <p:custDataLst>
                <p:tags r:id="rId227"/>
              </p:custDataLst>
            </p:nvPr>
          </p:nvSpPr>
          <p:spPr>
            <a:xfrm>
              <a:off x="819150" y="2790825"/>
              <a:ext cx="57151" cy="123826"/>
            </a:xfrm>
            <a:custGeom>
              <a:avLst/>
              <a:gdLst/>
              <a:ahLst/>
              <a:cxnLst/>
              <a:rect l="0" t="0" r="0" b="0"/>
              <a:pathLst>
                <a:path w="57151" h="123826">
                  <a:moveTo>
                    <a:pt x="0" y="0"/>
                  </a:moveTo>
                  <a:lnTo>
                    <a:pt x="0" y="0"/>
                  </a:lnTo>
                  <a:lnTo>
                    <a:pt x="5057" y="5056"/>
                  </a:lnTo>
                  <a:lnTo>
                    <a:pt x="7539" y="10361"/>
                  </a:lnTo>
                  <a:lnTo>
                    <a:pt x="10322" y="25510"/>
                  </a:lnTo>
                  <a:lnTo>
                    <a:pt x="17012" y="38122"/>
                  </a:lnTo>
                  <a:lnTo>
                    <a:pt x="17692" y="41290"/>
                  </a:lnTo>
                  <a:lnTo>
                    <a:pt x="19203" y="43401"/>
                  </a:lnTo>
                  <a:lnTo>
                    <a:pt x="21268" y="44809"/>
                  </a:lnTo>
                  <a:lnTo>
                    <a:pt x="23704" y="45748"/>
                  </a:lnTo>
                  <a:lnTo>
                    <a:pt x="25328" y="47432"/>
                  </a:lnTo>
                  <a:lnTo>
                    <a:pt x="30756" y="57739"/>
                  </a:lnTo>
                  <a:lnTo>
                    <a:pt x="34836" y="63762"/>
                  </a:lnTo>
                  <a:lnTo>
                    <a:pt x="37670" y="74353"/>
                  </a:lnTo>
                  <a:lnTo>
                    <a:pt x="37973" y="80709"/>
                  </a:lnTo>
                  <a:lnTo>
                    <a:pt x="40866" y="86318"/>
                  </a:lnTo>
                  <a:lnTo>
                    <a:pt x="44621" y="92339"/>
                  </a:lnTo>
                  <a:lnTo>
                    <a:pt x="47229" y="102928"/>
                  </a:lnTo>
                  <a:lnTo>
                    <a:pt x="47508" y="109284"/>
                  </a:lnTo>
                  <a:lnTo>
                    <a:pt x="48605" y="110956"/>
                  </a:lnTo>
                  <a:lnTo>
                    <a:pt x="50395" y="112071"/>
                  </a:lnTo>
                  <a:lnTo>
                    <a:pt x="55816" y="113860"/>
                  </a:lnTo>
                  <a:lnTo>
                    <a:pt x="56557" y="116927"/>
                  </a:lnTo>
                  <a:lnTo>
                    <a:pt x="571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1103"/>
            <p:cNvSpPr/>
            <p:nvPr>
              <p:custDataLst>
                <p:tags r:id="rId228"/>
              </p:custDataLst>
            </p:nvPr>
          </p:nvSpPr>
          <p:spPr>
            <a:xfrm>
              <a:off x="838200" y="2752760"/>
              <a:ext cx="66676" cy="123791"/>
            </a:xfrm>
            <a:custGeom>
              <a:avLst/>
              <a:gdLst/>
              <a:ahLst/>
              <a:cxnLst/>
              <a:rect l="0" t="0" r="0" b="0"/>
              <a:pathLst>
                <a:path w="66676" h="123791">
                  <a:moveTo>
                    <a:pt x="19050" y="9490"/>
                  </a:moveTo>
                  <a:lnTo>
                    <a:pt x="19050" y="9490"/>
                  </a:lnTo>
                  <a:lnTo>
                    <a:pt x="2648" y="9490"/>
                  </a:lnTo>
                  <a:lnTo>
                    <a:pt x="1765" y="8432"/>
                  </a:lnTo>
                  <a:lnTo>
                    <a:pt x="6" y="0"/>
                  </a:lnTo>
                  <a:lnTo>
                    <a:pt x="0" y="9099"/>
                  </a:lnTo>
                  <a:lnTo>
                    <a:pt x="9133" y="9480"/>
                  </a:lnTo>
                  <a:lnTo>
                    <a:pt x="9522" y="27100"/>
                  </a:lnTo>
                  <a:lnTo>
                    <a:pt x="17726" y="36615"/>
                  </a:lnTo>
                  <a:lnTo>
                    <a:pt x="18934" y="46139"/>
                  </a:lnTo>
                  <a:lnTo>
                    <a:pt x="19040" y="60720"/>
                  </a:lnTo>
                  <a:lnTo>
                    <a:pt x="20102" y="62694"/>
                  </a:lnTo>
                  <a:lnTo>
                    <a:pt x="21868" y="64009"/>
                  </a:lnTo>
                  <a:lnTo>
                    <a:pt x="24103" y="64886"/>
                  </a:lnTo>
                  <a:lnTo>
                    <a:pt x="25594" y="66529"/>
                  </a:lnTo>
                  <a:lnTo>
                    <a:pt x="29372" y="76238"/>
                  </a:lnTo>
                  <a:lnTo>
                    <a:pt x="35043" y="83477"/>
                  </a:lnTo>
                  <a:lnTo>
                    <a:pt x="36742" y="89293"/>
                  </a:lnTo>
                  <a:lnTo>
                    <a:pt x="38253" y="91267"/>
                  </a:lnTo>
                  <a:lnTo>
                    <a:pt x="42754" y="93460"/>
                  </a:lnTo>
                  <a:lnTo>
                    <a:pt x="44378" y="95103"/>
                  </a:lnTo>
                  <a:lnTo>
                    <a:pt x="48398" y="104813"/>
                  </a:lnTo>
                  <a:lnTo>
                    <a:pt x="66675" y="1237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9" name="SMARTInkShape-Group287"/>
          <p:cNvGrpSpPr/>
          <p:nvPr/>
        </p:nvGrpSpPr>
        <p:grpSpPr>
          <a:xfrm>
            <a:off x="1600200" y="2247900"/>
            <a:ext cx="95251" cy="142876"/>
            <a:chOff x="1600200" y="2247900"/>
            <a:chExt cx="95251" cy="142876"/>
          </a:xfrm>
        </p:grpSpPr>
        <p:sp>
          <p:nvSpPr>
            <p:cNvPr id="277" name="SMARTInkShape-1104"/>
            <p:cNvSpPr/>
            <p:nvPr>
              <p:custDataLst>
                <p:tags r:id="rId225"/>
              </p:custDataLst>
            </p:nvPr>
          </p:nvSpPr>
          <p:spPr>
            <a:xfrm>
              <a:off x="1600200" y="2247900"/>
              <a:ext cx="66676" cy="142876"/>
            </a:xfrm>
            <a:custGeom>
              <a:avLst/>
              <a:gdLst/>
              <a:ahLst/>
              <a:cxnLst/>
              <a:rect l="0" t="0" r="0" b="0"/>
              <a:pathLst>
                <a:path w="66676" h="142876">
                  <a:moveTo>
                    <a:pt x="0" y="0"/>
                  </a:moveTo>
                  <a:lnTo>
                    <a:pt x="0" y="0"/>
                  </a:lnTo>
                  <a:lnTo>
                    <a:pt x="0" y="17610"/>
                  </a:lnTo>
                  <a:lnTo>
                    <a:pt x="6546" y="26370"/>
                  </a:lnTo>
                  <a:lnTo>
                    <a:pt x="8642" y="35213"/>
                  </a:lnTo>
                  <a:lnTo>
                    <a:pt x="9132" y="41403"/>
                  </a:lnTo>
                  <a:lnTo>
                    <a:pt x="12173" y="47682"/>
                  </a:lnTo>
                  <a:lnTo>
                    <a:pt x="15994" y="54000"/>
                  </a:lnTo>
                  <a:lnTo>
                    <a:pt x="18648" y="64797"/>
                  </a:lnTo>
                  <a:lnTo>
                    <a:pt x="25516" y="73908"/>
                  </a:lnTo>
                  <a:lnTo>
                    <a:pt x="28727" y="82812"/>
                  </a:lnTo>
                  <a:lnTo>
                    <a:pt x="34852" y="92153"/>
                  </a:lnTo>
                  <a:lnTo>
                    <a:pt x="37138" y="101623"/>
                  </a:lnTo>
                  <a:lnTo>
                    <a:pt x="37672" y="107960"/>
                  </a:lnTo>
                  <a:lnTo>
                    <a:pt x="38873" y="110073"/>
                  </a:lnTo>
                  <a:lnTo>
                    <a:pt x="40732" y="111482"/>
                  </a:lnTo>
                  <a:lnTo>
                    <a:pt x="43030" y="112422"/>
                  </a:lnTo>
                  <a:lnTo>
                    <a:pt x="44561" y="114106"/>
                  </a:lnTo>
                  <a:lnTo>
                    <a:pt x="47222" y="122336"/>
                  </a:lnTo>
                  <a:lnTo>
                    <a:pt x="50268" y="123163"/>
                  </a:lnTo>
                  <a:lnTo>
                    <a:pt x="52562" y="123384"/>
                  </a:lnTo>
                  <a:lnTo>
                    <a:pt x="54091" y="124589"/>
                  </a:lnTo>
                  <a:lnTo>
                    <a:pt x="57031" y="132946"/>
                  </a:lnTo>
                  <a:lnTo>
                    <a:pt x="666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1105"/>
            <p:cNvSpPr/>
            <p:nvPr>
              <p:custDataLst>
                <p:tags r:id="rId226"/>
              </p:custDataLst>
            </p:nvPr>
          </p:nvSpPr>
          <p:spPr>
            <a:xfrm>
              <a:off x="1657350" y="2266950"/>
              <a:ext cx="38101" cy="104776"/>
            </a:xfrm>
            <a:custGeom>
              <a:avLst/>
              <a:gdLst/>
              <a:ahLst/>
              <a:cxnLst/>
              <a:rect l="0" t="0" r="0" b="0"/>
              <a:pathLst>
                <a:path w="38101" h="104776">
                  <a:moveTo>
                    <a:pt x="0" y="0"/>
                  </a:moveTo>
                  <a:lnTo>
                    <a:pt x="0" y="0"/>
                  </a:lnTo>
                  <a:lnTo>
                    <a:pt x="0" y="26743"/>
                  </a:lnTo>
                  <a:lnTo>
                    <a:pt x="6546" y="35817"/>
                  </a:lnTo>
                  <a:lnTo>
                    <a:pt x="8642" y="44715"/>
                  </a:lnTo>
                  <a:lnTo>
                    <a:pt x="9491" y="64804"/>
                  </a:lnTo>
                  <a:lnTo>
                    <a:pt x="16064" y="73910"/>
                  </a:lnTo>
                  <a:lnTo>
                    <a:pt x="18657" y="83960"/>
                  </a:lnTo>
                  <a:lnTo>
                    <a:pt x="381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4" name="SMARTInkShape-Group288"/>
          <p:cNvGrpSpPr/>
          <p:nvPr/>
        </p:nvGrpSpPr>
        <p:grpSpPr>
          <a:xfrm>
            <a:off x="838200" y="1924050"/>
            <a:ext cx="200026" cy="1514473"/>
            <a:chOff x="838200" y="1924050"/>
            <a:chExt cx="200026" cy="1514473"/>
          </a:xfrm>
        </p:grpSpPr>
        <p:sp>
          <p:nvSpPr>
            <p:cNvPr id="280" name="SMARTInkShape-1106"/>
            <p:cNvSpPr/>
            <p:nvPr>
              <p:custDataLst>
                <p:tags r:id="rId221"/>
              </p:custDataLst>
            </p:nvPr>
          </p:nvSpPr>
          <p:spPr>
            <a:xfrm>
              <a:off x="876300" y="3371850"/>
              <a:ext cx="76201" cy="38101"/>
            </a:xfrm>
            <a:custGeom>
              <a:avLst/>
              <a:gdLst/>
              <a:ahLst/>
              <a:cxnLst/>
              <a:rect l="0" t="0" r="0" b="0"/>
              <a:pathLst>
                <a:path w="76201" h="38101">
                  <a:moveTo>
                    <a:pt x="0" y="38100"/>
                  </a:moveTo>
                  <a:lnTo>
                    <a:pt x="0" y="38100"/>
                  </a:lnTo>
                  <a:lnTo>
                    <a:pt x="8201" y="38100"/>
                  </a:lnTo>
                  <a:lnTo>
                    <a:pt x="8642" y="37042"/>
                  </a:lnTo>
                  <a:lnTo>
                    <a:pt x="9133" y="33043"/>
                  </a:lnTo>
                  <a:lnTo>
                    <a:pt x="10322" y="31554"/>
                  </a:lnTo>
                  <a:lnTo>
                    <a:pt x="14465" y="29899"/>
                  </a:lnTo>
                  <a:lnTo>
                    <a:pt x="15994" y="28399"/>
                  </a:lnTo>
                  <a:lnTo>
                    <a:pt x="17692" y="23911"/>
                  </a:lnTo>
                  <a:lnTo>
                    <a:pt x="19203" y="22291"/>
                  </a:lnTo>
                  <a:lnTo>
                    <a:pt x="28671" y="18276"/>
                  </a:lnTo>
                  <a:lnTo>
                    <a:pt x="45418" y="3248"/>
                  </a:lnTo>
                  <a:lnTo>
                    <a:pt x="55396" y="428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1107"/>
            <p:cNvSpPr/>
            <p:nvPr>
              <p:custDataLst>
                <p:tags r:id="rId222"/>
              </p:custDataLst>
            </p:nvPr>
          </p:nvSpPr>
          <p:spPr>
            <a:xfrm>
              <a:off x="838200" y="3276600"/>
              <a:ext cx="66676" cy="161923"/>
            </a:xfrm>
            <a:custGeom>
              <a:avLst/>
              <a:gdLst/>
              <a:ahLst/>
              <a:cxnLst/>
              <a:rect l="0" t="0" r="0" b="0"/>
              <a:pathLst>
                <a:path w="66676" h="161923">
                  <a:moveTo>
                    <a:pt x="0" y="47625"/>
                  </a:moveTo>
                  <a:lnTo>
                    <a:pt x="0" y="47625"/>
                  </a:lnTo>
                  <a:lnTo>
                    <a:pt x="0" y="55826"/>
                  </a:lnTo>
                  <a:lnTo>
                    <a:pt x="1058" y="56267"/>
                  </a:lnTo>
                  <a:lnTo>
                    <a:pt x="5057" y="56757"/>
                  </a:lnTo>
                  <a:lnTo>
                    <a:pt x="6546" y="57947"/>
                  </a:lnTo>
                  <a:lnTo>
                    <a:pt x="9133" y="65317"/>
                  </a:lnTo>
                  <a:lnTo>
                    <a:pt x="9515" y="89030"/>
                  </a:lnTo>
                  <a:lnTo>
                    <a:pt x="12343" y="95308"/>
                  </a:lnTo>
                  <a:lnTo>
                    <a:pt x="16069" y="101626"/>
                  </a:lnTo>
                  <a:lnTo>
                    <a:pt x="18461" y="114305"/>
                  </a:lnTo>
                  <a:lnTo>
                    <a:pt x="19050" y="161487"/>
                  </a:lnTo>
                  <a:lnTo>
                    <a:pt x="28459" y="161922"/>
                  </a:lnTo>
                  <a:lnTo>
                    <a:pt x="28565" y="153724"/>
                  </a:lnTo>
                  <a:lnTo>
                    <a:pt x="20373" y="136115"/>
                  </a:lnTo>
                  <a:lnTo>
                    <a:pt x="17998" y="88959"/>
                  </a:lnTo>
                  <a:lnTo>
                    <a:pt x="11512" y="76212"/>
                  </a:lnTo>
                  <a:lnTo>
                    <a:pt x="9535" y="44058"/>
                  </a:lnTo>
                  <a:lnTo>
                    <a:pt x="8473" y="42072"/>
                  </a:lnTo>
                  <a:lnTo>
                    <a:pt x="6707" y="40748"/>
                  </a:lnTo>
                  <a:lnTo>
                    <a:pt x="4472" y="39865"/>
                  </a:lnTo>
                  <a:lnTo>
                    <a:pt x="2981" y="38219"/>
                  </a:lnTo>
                  <a:lnTo>
                    <a:pt x="393" y="30054"/>
                  </a:lnTo>
                  <a:lnTo>
                    <a:pt x="3" y="19178"/>
                  </a:lnTo>
                  <a:lnTo>
                    <a:pt x="9515" y="9535"/>
                  </a:lnTo>
                  <a:lnTo>
                    <a:pt x="14578" y="9528"/>
                  </a:lnTo>
                  <a:lnTo>
                    <a:pt x="16069" y="8469"/>
                  </a:lnTo>
                  <a:lnTo>
                    <a:pt x="17063" y="6704"/>
                  </a:lnTo>
                  <a:lnTo>
                    <a:pt x="18934" y="393"/>
                  </a:lnTo>
                  <a:lnTo>
                    <a:pt x="66558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1108"/>
            <p:cNvSpPr/>
            <p:nvPr>
              <p:custDataLst>
                <p:tags r:id="rId223"/>
              </p:custDataLst>
            </p:nvPr>
          </p:nvSpPr>
          <p:spPr>
            <a:xfrm>
              <a:off x="923925" y="3057644"/>
              <a:ext cx="114301" cy="171332"/>
            </a:xfrm>
            <a:custGeom>
              <a:avLst/>
              <a:gdLst/>
              <a:ahLst/>
              <a:cxnLst/>
              <a:rect l="0" t="0" r="0" b="0"/>
              <a:pathLst>
                <a:path w="114301" h="171332">
                  <a:moveTo>
                    <a:pt x="0" y="18931"/>
                  </a:moveTo>
                  <a:lnTo>
                    <a:pt x="0" y="18931"/>
                  </a:lnTo>
                  <a:lnTo>
                    <a:pt x="0" y="28064"/>
                  </a:lnTo>
                  <a:lnTo>
                    <a:pt x="14189" y="28446"/>
                  </a:lnTo>
                  <a:lnTo>
                    <a:pt x="15809" y="27391"/>
                  </a:lnTo>
                  <a:lnTo>
                    <a:pt x="16890" y="25629"/>
                  </a:lnTo>
                  <a:lnTo>
                    <a:pt x="17610" y="23396"/>
                  </a:lnTo>
                  <a:lnTo>
                    <a:pt x="19148" y="21908"/>
                  </a:lnTo>
                  <a:lnTo>
                    <a:pt x="23680" y="20254"/>
                  </a:lnTo>
                  <a:lnTo>
                    <a:pt x="45358" y="17896"/>
                  </a:lnTo>
                  <a:lnTo>
                    <a:pt x="54244" y="12392"/>
                  </a:lnTo>
                  <a:lnTo>
                    <a:pt x="66728" y="9996"/>
                  </a:lnTo>
                  <a:lnTo>
                    <a:pt x="69885" y="9799"/>
                  </a:lnTo>
                  <a:lnTo>
                    <a:pt x="71990" y="8610"/>
                  </a:lnTo>
                  <a:lnTo>
                    <a:pt x="73393" y="6759"/>
                  </a:lnTo>
                  <a:lnTo>
                    <a:pt x="74329" y="4466"/>
                  </a:lnTo>
                  <a:lnTo>
                    <a:pt x="76011" y="2938"/>
                  </a:lnTo>
                  <a:lnTo>
                    <a:pt x="84237" y="283"/>
                  </a:lnTo>
                  <a:lnTo>
                    <a:pt x="90341" y="0"/>
                  </a:lnTo>
                  <a:lnTo>
                    <a:pt x="91977" y="1019"/>
                  </a:lnTo>
                  <a:lnTo>
                    <a:pt x="93068" y="2756"/>
                  </a:lnTo>
                  <a:lnTo>
                    <a:pt x="93795" y="4973"/>
                  </a:lnTo>
                  <a:lnTo>
                    <a:pt x="95338" y="6451"/>
                  </a:lnTo>
                  <a:lnTo>
                    <a:pt x="104345" y="9291"/>
                  </a:lnTo>
                  <a:lnTo>
                    <a:pt x="113896" y="9403"/>
                  </a:lnTo>
                  <a:lnTo>
                    <a:pt x="114300" y="27132"/>
                  </a:lnTo>
                  <a:lnTo>
                    <a:pt x="106099" y="36541"/>
                  </a:lnTo>
                  <a:lnTo>
                    <a:pt x="104891" y="46056"/>
                  </a:lnTo>
                  <a:lnTo>
                    <a:pt x="104775" y="92225"/>
                  </a:lnTo>
                  <a:lnTo>
                    <a:pt x="104775" y="139485"/>
                  </a:lnTo>
                  <a:lnTo>
                    <a:pt x="104775" y="161771"/>
                  </a:lnTo>
                  <a:lnTo>
                    <a:pt x="114300" y="1713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1109"/>
            <p:cNvSpPr/>
            <p:nvPr>
              <p:custDataLst>
                <p:tags r:id="rId224"/>
              </p:custDataLst>
            </p:nvPr>
          </p:nvSpPr>
          <p:spPr>
            <a:xfrm>
              <a:off x="914400" y="1924050"/>
              <a:ext cx="66676" cy="1257301"/>
            </a:xfrm>
            <a:custGeom>
              <a:avLst/>
              <a:gdLst/>
              <a:ahLst/>
              <a:cxnLst/>
              <a:rect l="0" t="0" r="0" b="0"/>
              <a:pathLst>
                <a:path w="66676" h="1257301">
                  <a:moveTo>
                    <a:pt x="66675" y="0"/>
                  </a:moveTo>
                  <a:lnTo>
                    <a:pt x="66675" y="0"/>
                  </a:lnTo>
                  <a:lnTo>
                    <a:pt x="66675" y="47223"/>
                  </a:lnTo>
                  <a:lnTo>
                    <a:pt x="66675" y="71304"/>
                  </a:lnTo>
                  <a:lnTo>
                    <a:pt x="65617" y="72936"/>
                  </a:lnTo>
                  <a:lnTo>
                    <a:pt x="63853" y="74024"/>
                  </a:lnTo>
                  <a:lnTo>
                    <a:pt x="58474" y="75770"/>
                  </a:lnTo>
                  <a:lnTo>
                    <a:pt x="57738" y="78831"/>
                  </a:lnTo>
                  <a:lnTo>
                    <a:pt x="57150" y="124615"/>
                  </a:lnTo>
                  <a:lnTo>
                    <a:pt x="57150" y="171339"/>
                  </a:lnTo>
                  <a:lnTo>
                    <a:pt x="57150" y="217624"/>
                  </a:lnTo>
                  <a:lnTo>
                    <a:pt x="56092" y="218107"/>
                  </a:lnTo>
                  <a:lnTo>
                    <a:pt x="52093" y="218645"/>
                  </a:lnTo>
                  <a:lnTo>
                    <a:pt x="50604" y="219847"/>
                  </a:lnTo>
                  <a:lnTo>
                    <a:pt x="48017" y="227238"/>
                  </a:lnTo>
                  <a:lnTo>
                    <a:pt x="47625" y="274771"/>
                  </a:lnTo>
                  <a:lnTo>
                    <a:pt x="47625" y="317627"/>
                  </a:lnTo>
                  <a:lnTo>
                    <a:pt x="48683" y="319702"/>
                  </a:lnTo>
                  <a:lnTo>
                    <a:pt x="50447" y="321084"/>
                  </a:lnTo>
                  <a:lnTo>
                    <a:pt x="52682" y="322007"/>
                  </a:lnTo>
                  <a:lnTo>
                    <a:pt x="54171" y="323679"/>
                  </a:lnTo>
                  <a:lnTo>
                    <a:pt x="55826" y="328360"/>
                  </a:lnTo>
                  <a:lnTo>
                    <a:pt x="55209" y="331090"/>
                  </a:lnTo>
                  <a:lnTo>
                    <a:pt x="49437" y="343076"/>
                  </a:lnTo>
                  <a:lnTo>
                    <a:pt x="47626" y="390577"/>
                  </a:lnTo>
                  <a:lnTo>
                    <a:pt x="47625" y="438202"/>
                  </a:lnTo>
                  <a:lnTo>
                    <a:pt x="47625" y="441359"/>
                  </a:lnTo>
                  <a:lnTo>
                    <a:pt x="46567" y="443465"/>
                  </a:lnTo>
                  <a:lnTo>
                    <a:pt x="44803" y="444868"/>
                  </a:lnTo>
                  <a:lnTo>
                    <a:pt x="42568" y="445804"/>
                  </a:lnTo>
                  <a:lnTo>
                    <a:pt x="41079" y="447486"/>
                  </a:lnTo>
                  <a:lnTo>
                    <a:pt x="39424" y="452177"/>
                  </a:lnTo>
                  <a:lnTo>
                    <a:pt x="38105" y="498127"/>
                  </a:lnTo>
                  <a:lnTo>
                    <a:pt x="38100" y="542459"/>
                  </a:lnTo>
                  <a:lnTo>
                    <a:pt x="38100" y="555533"/>
                  </a:lnTo>
                  <a:lnTo>
                    <a:pt x="40922" y="561934"/>
                  </a:lnTo>
                  <a:lnTo>
                    <a:pt x="44646" y="568307"/>
                  </a:lnTo>
                  <a:lnTo>
                    <a:pt x="47037" y="581021"/>
                  </a:lnTo>
                  <a:lnTo>
                    <a:pt x="47615" y="604574"/>
                  </a:lnTo>
                  <a:lnTo>
                    <a:pt x="44798" y="610188"/>
                  </a:lnTo>
                  <a:lnTo>
                    <a:pt x="41077" y="616211"/>
                  </a:lnTo>
                  <a:lnTo>
                    <a:pt x="38688" y="628702"/>
                  </a:lnTo>
                  <a:lnTo>
                    <a:pt x="38110" y="660401"/>
                  </a:lnTo>
                  <a:lnTo>
                    <a:pt x="35282" y="666750"/>
                  </a:lnTo>
                  <a:lnTo>
                    <a:pt x="31556" y="673100"/>
                  </a:lnTo>
                  <a:lnTo>
                    <a:pt x="29164" y="685800"/>
                  </a:lnTo>
                  <a:lnTo>
                    <a:pt x="28609" y="708025"/>
                  </a:lnTo>
                  <a:lnTo>
                    <a:pt x="25768" y="714375"/>
                  </a:lnTo>
                  <a:lnTo>
                    <a:pt x="22036" y="720725"/>
                  </a:lnTo>
                  <a:lnTo>
                    <a:pt x="19640" y="733425"/>
                  </a:lnTo>
                  <a:lnTo>
                    <a:pt x="19050" y="778764"/>
                  </a:lnTo>
                  <a:lnTo>
                    <a:pt x="19050" y="825763"/>
                  </a:lnTo>
                  <a:lnTo>
                    <a:pt x="19050" y="873203"/>
                  </a:lnTo>
                  <a:lnTo>
                    <a:pt x="19050" y="919976"/>
                  </a:lnTo>
                  <a:lnTo>
                    <a:pt x="19050" y="946578"/>
                  </a:lnTo>
                  <a:lnTo>
                    <a:pt x="16228" y="952690"/>
                  </a:lnTo>
                  <a:lnTo>
                    <a:pt x="10849" y="960181"/>
                  </a:lnTo>
                  <a:lnTo>
                    <a:pt x="9787" y="969265"/>
                  </a:lnTo>
                  <a:lnTo>
                    <a:pt x="9525" y="1016883"/>
                  </a:lnTo>
                  <a:lnTo>
                    <a:pt x="9525" y="1063888"/>
                  </a:lnTo>
                  <a:lnTo>
                    <a:pt x="9525" y="1111343"/>
                  </a:lnTo>
                  <a:lnTo>
                    <a:pt x="9525" y="1157462"/>
                  </a:lnTo>
                  <a:lnTo>
                    <a:pt x="9525" y="1160690"/>
                  </a:lnTo>
                  <a:lnTo>
                    <a:pt x="392" y="1171147"/>
                  </a:lnTo>
                  <a:lnTo>
                    <a:pt x="0" y="1218611"/>
                  </a:lnTo>
                  <a:lnTo>
                    <a:pt x="0" y="1257300"/>
                  </a:lnTo>
                  <a:lnTo>
                    <a:pt x="0" y="1247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7" name="SMARTInkShape-Group289"/>
          <p:cNvGrpSpPr/>
          <p:nvPr/>
        </p:nvGrpSpPr>
        <p:grpSpPr>
          <a:xfrm>
            <a:off x="285751" y="4410075"/>
            <a:ext cx="409575" cy="257174"/>
            <a:chOff x="285751" y="4410075"/>
            <a:chExt cx="409575" cy="257174"/>
          </a:xfrm>
        </p:grpSpPr>
        <p:sp>
          <p:nvSpPr>
            <p:cNvPr id="285" name="SMARTInkShape-1110"/>
            <p:cNvSpPr/>
            <p:nvPr>
              <p:custDataLst>
                <p:tags r:id="rId219"/>
              </p:custDataLst>
            </p:nvPr>
          </p:nvSpPr>
          <p:spPr>
            <a:xfrm>
              <a:off x="581025" y="456247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9133" y="28575"/>
                  </a:lnTo>
                  <a:lnTo>
                    <a:pt x="17692" y="20374"/>
                  </a:lnTo>
                  <a:lnTo>
                    <a:pt x="27132" y="19167"/>
                  </a:lnTo>
                  <a:lnTo>
                    <a:pt x="51230" y="19050"/>
                  </a:lnTo>
                  <a:lnTo>
                    <a:pt x="53203" y="17992"/>
                  </a:lnTo>
                  <a:lnTo>
                    <a:pt x="54519" y="16228"/>
                  </a:lnTo>
                  <a:lnTo>
                    <a:pt x="55396" y="13993"/>
                  </a:lnTo>
                  <a:lnTo>
                    <a:pt x="57039" y="12504"/>
                  </a:lnTo>
                  <a:lnTo>
                    <a:pt x="61687" y="10849"/>
                  </a:lnTo>
                  <a:lnTo>
                    <a:pt x="109312" y="9525"/>
                  </a:lnTo>
                  <a:lnTo>
                    <a:pt x="110974" y="8467"/>
                  </a:lnTo>
                  <a:lnTo>
                    <a:pt x="112083" y="670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1111"/>
            <p:cNvSpPr/>
            <p:nvPr>
              <p:custDataLst>
                <p:tags r:id="rId220"/>
              </p:custDataLst>
            </p:nvPr>
          </p:nvSpPr>
          <p:spPr>
            <a:xfrm>
              <a:off x="285751" y="4410075"/>
              <a:ext cx="409458" cy="257174"/>
            </a:xfrm>
            <a:custGeom>
              <a:avLst/>
              <a:gdLst/>
              <a:ahLst/>
              <a:cxnLst/>
              <a:rect l="0" t="0" r="0" b="0"/>
              <a:pathLst>
                <a:path w="409458" h="257174">
                  <a:moveTo>
                    <a:pt x="57149" y="9525"/>
                  </a:moveTo>
                  <a:lnTo>
                    <a:pt x="57149" y="9525"/>
                  </a:lnTo>
                  <a:lnTo>
                    <a:pt x="47634" y="9525"/>
                  </a:lnTo>
                  <a:lnTo>
                    <a:pt x="47624" y="23990"/>
                  </a:lnTo>
                  <a:lnTo>
                    <a:pt x="46566" y="25518"/>
                  </a:lnTo>
                  <a:lnTo>
                    <a:pt x="44802" y="26538"/>
                  </a:lnTo>
                  <a:lnTo>
                    <a:pt x="42568" y="27217"/>
                  </a:lnTo>
                  <a:lnTo>
                    <a:pt x="41078" y="28727"/>
                  </a:lnTo>
                  <a:lnTo>
                    <a:pt x="39423" y="33229"/>
                  </a:lnTo>
                  <a:lnTo>
                    <a:pt x="38102" y="79378"/>
                  </a:lnTo>
                  <a:lnTo>
                    <a:pt x="35278" y="85726"/>
                  </a:lnTo>
                  <a:lnTo>
                    <a:pt x="31554" y="92075"/>
                  </a:lnTo>
                  <a:lnTo>
                    <a:pt x="29163" y="104775"/>
                  </a:lnTo>
                  <a:lnTo>
                    <a:pt x="28589" y="149825"/>
                  </a:lnTo>
                  <a:lnTo>
                    <a:pt x="28574" y="197383"/>
                  </a:lnTo>
                  <a:lnTo>
                    <a:pt x="28574" y="244466"/>
                  </a:lnTo>
                  <a:lnTo>
                    <a:pt x="28574" y="257171"/>
                  </a:lnTo>
                  <a:lnTo>
                    <a:pt x="23518" y="257173"/>
                  </a:lnTo>
                  <a:lnTo>
                    <a:pt x="22028" y="256116"/>
                  </a:lnTo>
                  <a:lnTo>
                    <a:pt x="21035" y="254352"/>
                  </a:lnTo>
                  <a:lnTo>
                    <a:pt x="19441" y="243917"/>
                  </a:lnTo>
                  <a:lnTo>
                    <a:pt x="18014" y="221159"/>
                  </a:lnTo>
                  <a:lnTo>
                    <a:pt x="10409" y="194555"/>
                  </a:lnTo>
                  <a:lnTo>
                    <a:pt x="9539" y="150182"/>
                  </a:lnTo>
                  <a:lnTo>
                    <a:pt x="8466" y="111214"/>
                  </a:lnTo>
                  <a:lnTo>
                    <a:pt x="1323" y="92505"/>
                  </a:lnTo>
                  <a:lnTo>
                    <a:pt x="4" y="47626"/>
                  </a:lnTo>
                  <a:lnTo>
                    <a:pt x="0" y="39982"/>
                  </a:lnTo>
                  <a:lnTo>
                    <a:pt x="9408" y="28706"/>
                  </a:lnTo>
                  <a:lnTo>
                    <a:pt x="9514" y="20386"/>
                  </a:lnTo>
                  <a:lnTo>
                    <a:pt x="17724" y="27368"/>
                  </a:lnTo>
                  <a:lnTo>
                    <a:pt x="18656" y="33274"/>
                  </a:lnTo>
                  <a:lnTo>
                    <a:pt x="19846" y="34883"/>
                  </a:lnTo>
                  <a:lnTo>
                    <a:pt x="23989" y="36669"/>
                  </a:lnTo>
                  <a:lnTo>
                    <a:pt x="24459" y="38204"/>
                  </a:lnTo>
                  <a:lnTo>
                    <a:pt x="22159" y="42733"/>
                  </a:lnTo>
                  <a:lnTo>
                    <a:pt x="22181" y="45422"/>
                  </a:lnTo>
                  <a:lnTo>
                    <a:pt x="28263" y="64832"/>
                  </a:lnTo>
                  <a:lnTo>
                    <a:pt x="28566" y="89017"/>
                  </a:lnTo>
                  <a:lnTo>
                    <a:pt x="25748" y="95302"/>
                  </a:lnTo>
                  <a:lnTo>
                    <a:pt x="22026" y="101623"/>
                  </a:lnTo>
                  <a:lnTo>
                    <a:pt x="19441" y="112421"/>
                  </a:lnTo>
                  <a:lnTo>
                    <a:pt x="10882" y="122336"/>
                  </a:lnTo>
                  <a:lnTo>
                    <a:pt x="9525" y="133339"/>
                  </a:lnTo>
                  <a:lnTo>
                    <a:pt x="17725" y="133350"/>
                  </a:lnTo>
                  <a:lnTo>
                    <a:pt x="26392" y="126804"/>
                  </a:lnTo>
                  <a:lnTo>
                    <a:pt x="35218" y="124708"/>
                  </a:lnTo>
                  <a:lnTo>
                    <a:pt x="41405" y="124217"/>
                  </a:lnTo>
                  <a:lnTo>
                    <a:pt x="47682" y="121177"/>
                  </a:lnTo>
                  <a:lnTo>
                    <a:pt x="54000" y="117357"/>
                  </a:lnTo>
                  <a:lnTo>
                    <a:pt x="66679" y="114904"/>
                  </a:lnTo>
                  <a:lnTo>
                    <a:pt x="107949" y="114303"/>
                  </a:lnTo>
                  <a:lnTo>
                    <a:pt x="114299" y="117123"/>
                  </a:lnTo>
                  <a:lnTo>
                    <a:pt x="120649" y="120847"/>
                  </a:lnTo>
                  <a:lnTo>
                    <a:pt x="130174" y="124001"/>
                  </a:lnTo>
                  <a:lnTo>
                    <a:pt x="136524" y="128489"/>
                  </a:lnTo>
                  <a:lnTo>
                    <a:pt x="140052" y="134012"/>
                  </a:lnTo>
                  <a:lnTo>
                    <a:pt x="142678" y="139994"/>
                  </a:lnTo>
                  <a:lnTo>
                    <a:pt x="149048" y="149312"/>
                  </a:lnTo>
                  <a:lnTo>
                    <a:pt x="152465" y="158776"/>
                  </a:lnTo>
                  <a:lnTo>
                    <a:pt x="158651" y="168282"/>
                  </a:lnTo>
                  <a:lnTo>
                    <a:pt x="161493" y="179094"/>
                  </a:lnTo>
                  <a:lnTo>
                    <a:pt x="161921" y="212759"/>
                  </a:lnTo>
                  <a:lnTo>
                    <a:pt x="160863" y="214864"/>
                  </a:lnTo>
                  <a:lnTo>
                    <a:pt x="159100" y="216268"/>
                  </a:lnTo>
                  <a:lnTo>
                    <a:pt x="156867" y="217204"/>
                  </a:lnTo>
                  <a:lnTo>
                    <a:pt x="155377" y="218886"/>
                  </a:lnTo>
                  <a:lnTo>
                    <a:pt x="153723" y="223577"/>
                  </a:lnTo>
                  <a:lnTo>
                    <a:pt x="152223" y="225251"/>
                  </a:lnTo>
                  <a:lnTo>
                    <a:pt x="142776" y="229364"/>
                  </a:lnTo>
                  <a:lnTo>
                    <a:pt x="134799" y="236762"/>
                  </a:lnTo>
                  <a:lnTo>
                    <a:pt x="128722" y="237722"/>
                  </a:lnTo>
                  <a:lnTo>
                    <a:pt x="109762" y="238114"/>
                  </a:lnTo>
                  <a:lnTo>
                    <a:pt x="108099" y="237060"/>
                  </a:lnTo>
                  <a:lnTo>
                    <a:pt x="106991" y="235298"/>
                  </a:lnTo>
                  <a:lnTo>
                    <a:pt x="106252" y="233065"/>
                  </a:lnTo>
                  <a:lnTo>
                    <a:pt x="104701" y="231577"/>
                  </a:lnTo>
                  <a:lnTo>
                    <a:pt x="96703" y="228992"/>
                  </a:lnTo>
                  <a:lnTo>
                    <a:pt x="95895" y="225952"/>
                  </a:lnTo>
                  <a:lnTo>
                    <a:pt x="95377" y="220433"/>
                  </a:lnTo>
                  <a:lnTo>
                    <a:pt x="101820" y="211739"/>
                  </a:lnTo>
                  <a:lnTo>
                    <a:pt x="104957" y="202908"/>
                  </a:lnTo>
                  <a:lnTo>
                    <a:pt x="109441" y="196720"/>
                  </a:lnTo>
                  <a:lnTo>
                    <a:pt x="114962" y="193265"/>
                  </a:lnTo>
                  <a:lnTo>
                    <a:pt x="117916" y="192343"/>
                  </a:lnTo>
                  <a:lnTo>
                    <a:pt x="124021" y="185675"/>
                  </a:lnTo>
                  <a:lnTo>
                    <a:pt x="165297" y="139559"/>
                  </a:lnTo>
                  <a:lnTo>
                    <a:pt x="210334" y="97289"/>
                  </a:lnTo>
                  <a:lnTo>
                    <a:pt x="221539" y="88748"/>
                  </a:lnTo>
                  <a:lnTo>
                    <a:pt x="240179" y="68840"/>
                  </a:lnTo>
                  <a:lnTo>
                    <a:pt x="285691" y="28592"/>
                  </a:lnTo>
                  <a:lnTo>
                    <a:pt x="303309" y="11015"/>
                  </a:lnTo>
                  <a:lnTo>
                    <a:pt x="314267" y="9530"/>
                  </a:lnTo>
                  <a:lnTo>
                    <a:pt x="314286" y="9528"/>
                  </a:lnTo>
                  <a:lnTo>
                    <a:pt x="314324" y="32191"/>
                  </a:lnTo>
                  <a:lnTo>
                    <a:pt x="313265" y="34161"/>
                  </a:lnTo>
                  <a:lnTo>
                    <a:pt x="311502" y="35474"/>
                  </a:lnTo>
                  <a:lnTo>
                    <a:pt x="309267" y="36349"/>
                  </a:lnTo>
                  <a:lnTo>
                    <a:pt x="307778" y="37991"/>
                  </a:lnTo>
                  <a:lnTo>
                    <a:pt x="306123" y="42638"/>
                  </a:lnTo>
                  <a:lnTo>
                    <a:pt x="304809" y="88518"/>
                  </a:lnTo>
                  <a:lnTo>
                    <a:pt x="304802" y="98312"/>
                  </a:lnTo>
                  <a:lnTo>
                    <a:pt x="295666" y="141186"/>
                  </a:lnTo>
                  <a:lnTo>
                    <a:pt x="295276" y="187300"/>
                  </a:lnTo>
                  <a:lnTo>
                    <a:pt x="295274" y="219071"/>
                  </a:lnTo>
                  <a:lnTo>
                    <a:pt x="295274" y="196685"/>
                  </a:lnTo>
                  <a:lnTo>
                    <a:pt x="292452" y="190427"/>
                  </a:lnTo>
                  <a:lnTo>
                    <a:pt x="288728" y="184117"/>
                  </a:lnTo>
                  <a:lnTo>
                    <a:pt x="286632" y="173557"/>
                  </a:lnTo>
                  <a:lnTo>
                    <a:pt x="285764" y="130702"/>
                  </a:lnTo>
                  <a:lnTo>
                    <a:pt x="285749" y="87138"/>
                  </a:lnTo>
                  <a:lnTo>
                    <a:pt x="285749" y="63903"/>
                  </a:lnTo>
                  <a:lnTo>
                    <a:pt x="288571" y="57329"/>
                  </a:lnTo>
                  <a:lnTo>
                    <a:pt x="292295" y="50879"/>
                  </a:lnTo>
                  <a:lnTo>
                    <a:pt x="294686" y="38116"/>
                  </a:lnTo>
                  <a:lnTo>
                    <a:pt x="295158" y="30460"/>
                  </a:lnTo>
                  <a:lnTo>
                    <a:pt x="301797" y="21343"/>
                  </a:lnTo>
                  <a:lnTo>
                    <a:pt x="304682" y="10048"/>
                  </a:lnTo>
                  <a:lnTo>
                    <a:pt x="314207" y="121"/>
                  </a:lnTo>
                  <a:lnTo>
                    <a:pt x="361778" y="0"/>
                  </a:lnTo>
                  <a:lnTo>
                    <a:pt x="409178" y="0"/>
                  </a:lnTo>
                  <a:lnTo>
                    <a:pt x="409457" y="5057"/>
                  </a:lnTo>
                  <a:lnTo>
                    <a:pt x="408438" y="6546"/>
                  </a:lnTo>
                  <a:lnTo>
                    <a:pt x="406700" y="7539"/>
                  </a:lnTo>
                  <a:lnTo>
                    <a:pt x="40004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8" name="SMARTInkShape-1112"/>
          <p:cNvSpPr/>
          <p:nvPr>
            <p:custDataLst>
              <p:tags r:id="rId19"/>
            </p:custDataLst>
          </p:nvPr>
        </p:nvSpPr>
        <p:spPr>
          <a:xfrm>
            <a:off x="847725" y="3495675"/>
            <a:ext cx="9526" cy="66676"/>
          </a:xfrm>
          <a:custGeom>
            <a:avLst/>
            <a:gdLst/>
            <a:ahLst/>
            <a:cxnLst/>
            <a:rect l="0" t="0" r="0" b="0"/>
            <a:pathLst>
              <a:path w="9526" h="66676">
                <a:moveTo>
                  <a:pt x="0" y="0"/>
                </a:moveTo>
                <a:lnTo>
                  <a:pt x="0" y="0"/>
                </a:lnTo>
                <a:lnTo>
                  <a:pt x="0" y="14465"/>
                </a:lnTo>
                <a:lnTo>
                  <a:pt x="1058" y="15994"/>
                </a:lnTo>
                <a:lnTo>
                  <a:pt x="2822" y="17013"/>
                </a:lnTo>
                <a:lnTo>
                  <a:pt x="5057" y="17692"/>
                </a:lnTo>
                <a:lnTo>
                  <a:pt x="6546" y="19203"/>
                </a:lnTo>
                <a:lnTo>
                  <a:pt x="9409" y="28147"/>
                </a:lnTo>
                <a:lnTo>
                  <a:pt x="9525" y="666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4" name="SMARTInkShape-Group291"/>
          <p:cNvGrpSpPr/>
          <p:nvPr/>
        </p:nvGrpSpPr>
        <p:grpSpPr>
          <a:xfrm>
            <a:off x="866775" y="4314825"/>
            <a:ext cx="771526" cy="295276"/>
            <a:chOff x="866775" y="4314825"/>
            <a:chExt cx="771526" cy="295276"/>
          </a:xfrm>
        </p:grpSpPr>
        <p:sp>
          <p:nvSpPr>
            <p:cNvPr id="289" name="SMARTInkShape-1113"/>
            <p:cNvSpPr/>
            <p:nvPr>
              <p:custDataLst>
                <p:tags r:id="rId214"/>
              </p:custDataLst>
            </p:nvPr>
          </p:nvSpPr>
          <p:spPr>
            <a:xfrm>
              <a:off x="1457328" y="4333878"/>
              <a:ext cx="180973" cy="227143"/>
            </a:xfrm>
            <a:custGeom>
              <a:avLst/>
              <a:gdLst/>
              <a:ahLst/>
              <a:cxnLst/>
              <a:rect l="0" t="0" r="0" b="0"/>
              <a:pathLst>
                <a:path w="180973" h="227143">
                  <a:moveTo>
                    <a:pt x="85722" y="19047"/>
                  </a:moveTo>
                  <a:lnTo>
                    <a:pt x="85722" y="19047"/>
                  </a:lnTo>
                  <a:lnTo>
                    <a:pt x="85722" y="33236"/>
                  </a:lnTo>
                  <a:lnTo>
                    <a:pt x="82900" y="38759"/>
                  </a:lnTo>
                  <a:lnTo>
                    <a:pt x="77521" y="45871"/>
                  </a:lnTo>
                  <a:lnTo>
                    <a:pt x="65882" y="92892"/>
                  </a:lnTo>
                  <a:lnTo>
                    <a:pt x="50870" y="136450"/>
                  </a:lnTo>
                  <a:lnTo>
                    <a:pt x="47526" y="148260"/>
                  </a:lnTo>
                  <a:lnTo>
                    <a:pt x="41361" y="159521"/>
                  </a:lnTo>
                  <a:lnTo>
                    <a:pt x="38006" y="174734"/>
                  </a:lnTo>
                  <a:lnTo>
                    <a:pt x="30749" y="189892"/>
                  </a:lnTo>
                  <a:lnTo>
                    <a:pt x="30023" y="193269"/>
                  </a:lnTo>
                  <a:lnTo>
                    <a:pt x="20498" y="207630"/>
                  </a:lnTo>
                  <a:lnTo>
                    <a:pt x="10973" y="217579"/>
                  </a:lnTo>
                  <a:lnTo>
                    <a:pt x="9952" y="223686"/>
                  </a:lnTo>
                  <a:lnTo>
                    <a:pt x="8750" y="225323"/>
                  </a:lnTo>
                  <a:lnTo>
                    <a:pt x="6891" y="226415"/>
                  </a:lnTo>
                  <a:lnTo>
                    <a:pt x="4593" y="227142"/>
                  </a:lnTo>
                  <a:lnTo>
                    <a:pt x="3061" y="226569"/>
                  </a:lnTo>
                  <a:lnTo>
                    <a:pt x="2040" y="225128"/>
                  </a:lnTo>
                  <a:lnTo>
                    <a:pt x="400" y="220268"/>
                  </a:lnTo>
                  <a:lnTo>
                    <a:pt x="0" y="187282"/>
                  </a:lnTo>
                  <a:lnTo>
                    <a:pt x="2821" y="180955"/>
                  </a:lnTo>
                  <a:lnTo>
                    <a:pt x="6543" y="174614"/>
                  </a:lnTo>
                  <a:lnTo>
                    <a:pt x="9130" y="163803"/>
                  </a:lnTo>
                  <a:lnTo>
                    <a:pt x="17689" y="153886"/>
                  </a:lnTo>
                  <a:lnTo>
                    <a:pt x="18645" y="147782"/>
                  </a:lnTo>
                  <a:lnTo>
                    <a:pt x="19837" y="146145"/>
                  </a:lnTo>
                  <a:lnTo>
                    <a:pt x="21691" y="145054"/>
                  </a:lnTo>
                  <a:lnTo>
                    <a:pt x="29355" y="143519"/>
                  </a:lnTo>
                  <a:lnTo>
                    <a:pt x="60750" y="142872"/>
                  </a:lnTo>
                  <a:lnTo>
                    <a:pt x="62724" y="143931"/>
                  </a:lnTo>
                  <a:lnTo>
                    <a:pt x="64040" y="145695"/>
                  </a:lnTo>
                  <a:lnTo>
                    <a:pt x="66152" y="151073"/>
                  </a:lnTo>
                  <a:lnTo>
                    <a:pt x="69263" y="151808"/>
                  </a:lnTo>
                  <a:lnTo>
                    <a:pt x="71574" y="152005"/>
                  </a:lnTo>
                  <a:lnTo>
                    <a:pt x="73115" y="153193"/>
                  </a:lnTo>
                  <a:lnTo>
                    <a:pt x="74827" y="157337"/>
                  </a:lnTo>
                  <a:lnTo>
                    <a:pt x="76342" y="158865"/>
                  </a:lnTo>
                  <a:lnTo>
                    <a:pt x="80848" y="160564"/>
                  </a:lnTo>
                  <a:lnTo>
                    <a:pt x="82472" y="162074"/>
                  </a:lnTo>
                  <a:lnTo>
                    <a:pt x="84278" y="166576"/>
                  </a:lnTo>
                  <a:lnTo>
                    <a:pt x="85817" y="168200"/>
                  </a:lnTo>
                  <a:lnTo>
                    <a:pt x="90350" y="170004"/>
                  </a:lnTo>
                  <a:lnTo>
                    <a:pt x="91983" y="171543"/>
                  </a:lnTo>
                  <a:lnTo>
                    <a:pt x="93796" y="176076"/>
                  </a:lnTo>
                  <a:lnTo>
                    <a:pt x="95338" y="177708"/>
                  </a:lnTo>
                  <a:lnTo>
                    <a:pt x="104342" y="180844"/>
                  </a:lnTo>
                  <a:lnTo>
                    <a:pt x="113894" y="180969"/>
                  </a:lnTo>
                  <a:lnTo>
                    <a:pt x="114177" y="175915"/>
                  </a:lnTo>
                  <a:lnTo>
                    <a:pt x="115276" y="174425"/>
                  </a:lnTo>
                  <a:lnTo>
                    <a:pt x="119318" y="172771"/>
                  </a:lnTo>
                  <a:lnTo>
                    <a:pt x="120819" y="171271"/>
                  </a:lnTo>
                  <a:lnTo>
                    <a:pt x="122487" y="166783"/>
                  </a:lnTo>
                  <a:lnTo>
                    <a:pt x="124802" y="145960"/>
                  </a:lnTo>
                  <a:lnTo>
                    <a:pt x="131345" y="133330"/>
                  </a:lnTo>
                  <a:lnTo>
                    <a:pt x="133230" y="102920"/>
                  </a:lnTo>
                  <a:lnTo>
                    <a:pt x="130473" y="95835"/>
                  </a:lnTo>
                  <a:lnTo>
                    <a:pt x="128256" y="92464"/>
                  </a:lnTo>
                  <a:lnTo>
                    <a:pt x="125136" y="77607"/>
                  </a:lnTo>
                  <a:lnTo>
                    <a:pt x="123937" y="54375"/>
                  </a:lnTo>
                  <a:lnTo>
                    <a:pt x="121051" y="47801"/>
                  </a:lnTo>
                  <a:lnTo>
                    <a:pt x="117299" y="41351"/>
                  </a:lnTo>
                  <a:lnTo>
                    <a:pt x="114890" y="28588"/>
                  </a:lnTo>
                  <a:lnTo>
                    <a:pt x="114692" y="25408"/>
                  </a:lnTo>
                  <a:lnTo>
                    <a:pt x="111650" y="19052"/>
                  </a:lnTo>
                  <a:lnTo>
                    <a:pt x="109358" y="15875"/>
                  </a:lnTo>
                  <a:lnTo>
                    <a:pt x="103988" y="12345"/>
                  </a:lnTo>
                  <a:lnTo>
                    <a:pt x="98073" y="9718"/>
                  </a:lnTo>
                  <a:lnTo>
                    <a:pt x="87558" y="1486"/>
                  </a:lnTo>
                  <a:lnTo>
                    <a:pt x="81209" y="438"/>
                  </a:lnTo>
                  <a:lnTo>
                    <a:pt x="49493" y="0"/>
                  </a:lnTo>
                  <a:lnTo>
                    <a:pt x="40387" y="6544"/>
                  </a:lnTo>
                  <a:lnTo>
                    <a:pt x="31485" y="9698"/>
                  </a:lnTo>
                  <a:lnTo>
                    <a:pt x="20894" y="17607"/>
                  </a:lnTo>
                  <a:lnTo>
                    <a:pt x="19868" y="21229"/>
                  </a:lnTo>
                  <a:lnTo>
                    <a:pt x="19594" y="23677"/>
                  </a:lnTo>
                  <a:lnTo>
                    <a:pt x="16468" y="29219"/>
                  </a:lnTo>
                  <a:lnTo>
                    <a:pt x="10894" y="36343"/>
                  </a:lnTo>
                  <a:lnTo>
                    <a:pt x="8735" y="45354"/>
                  </a:lnTo>
                  <a:lnTo>
                    <a:pt x="1357" y="55385"/>
                  </a:lnTo>
                  <a:lnTo>
                    <a:pt x="400" y="61681"/>
                  </a:lnTo>
                  <a:lnTo>
                    <a:pt x="2998" y="67276"/>
                  </a:lnTo>
                  <a:lnTo>
                    <a:pt x="8233" y="74435"/>
                  </a:lnTo>
                  <a:lnTo>
                    <a:pt x="9140" y="80731"/>
                  </a:lnTo>
                  <a:lnTo>
                    <a:pt x="10326" y="82395"/>
                  </a:lnTo>
                  <a:lnTo>
                    <a:pt x="12175" y="83504"/>
                  </a:lnTo>
                  <a:lnTo>
                    <a:pt x="18645" y="85592"/>
                  </a:lnTo>
                  <a:lnTo>
                    <a:pt x="50843" y="85722"/>
                  </a:lnTo>
                  <a:lnTo>
                    <a:pt x="57167" y="82899"/>
                  </a:lnTo>
                  <a:lnTo>
                    <a:pt x="63506" y="79176"/>
                  </a:lnTo>
                  <a:lnTo>
                    <a:pt x="73025" y="76021"/>
                  </a:lnTo>
                  <a:lnTo>
                    <a:pt x="82548" y="69912"/>
                  </a:lnTo>
                  <a:lnTo>
                    <a:pt x="92072" y="66574"/>
                  </a:lnTo>
                  <a:lnTo>
                    <a:pt x="114297" y="50252"/>
                  </a:lnTo>
                  <a:lnTo>
                    <a:pt x="120647" y="47732"/>
                  </a:lnTo>
                  <a:lnTo>
                    <a:pt x="130172" y="41423"/>
                  </a:lnTo>
                  <a:lnTo>
                    <a:pt x="139697" y="38024"/>
                  </a:lnTo>
                  <a:lnTo>
                    <a:pt x="150516" y="30026"/>
                  </a:lnTo>
                  <a:lnTo>
                    <a:pt x="156896" y="29003"/>
                  </a:lnTo>
                  <a:lnTo>
                    <a:pt x="158571" y="27801"/>
                  </a:lnTo>
                  <a:lnTo>
                    <a:pt x="159688" y="25941"/>
                  </a:lnTo>
                  <a:lnTo>
                    <a:pt x="161481" y="20409"/>
                  </a:lnTo>
                  <a:lnTo>
                    <a:pt x="164548" y="19652"/>
                  </a:lnTo>
                  <a:lnTo>
                    <a:pt x="180972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1114"/>
            <p:cNvSpPr/>
            <p:nvPr>
              <p:custDataLst>
                <p:tags r:id="rId215"/>
              </p:custDataLst>
            </p:nvPr>
          </p:nvSpPr>
          <p:spPr>
            <a:xfrm>
              <a:off x="1258634" y="4457700"/>
              <a:ext cx="132017" cy="47626"/>
            </a:xfrm>
            <a:custGeom>
              <a:avLst/>
              <a:gdLst/>
              <a:ahLst/>
              <a:cxnLst/>
              <a:rect l="0" t="0" r="0" b="0"/>
              <a:pathLst>
                <a:path w="132017" h="47626">
                  <a:moveTo>
                    <a:pt x="17716" y="47625"/>
                  </a:moveTo>
                  <a:lnTo>
                    <a:pt x="17716" y="47625"/>
                  </a:lnTo>
                  <a:lnTo>
                    <a:pt x="0" y="47625"/>
                  </a:lnTo>
                  <a:lnTo>
                    <a:pt x="16286" y="47625"/>
                  </a:lnTo>
                  <a:lnTo>
                    <a:pt x="25038" y="41079"/>
                  </a:lnTo>
                  <a:lnTo>
                    <a:pt x="33879" y="38983"/>
                  </a:lnTo>
                  <a:lnTo>
                    <a:pt x="49504" y="38217"/>
                  </a:lnTo>
                  <a:lnTo>
                    <a:pt x="55833" y="35330"/>
                  </a:lnTo>
                  <a:lnTo>
                    <a:pt x="62173" y="31578"/>
                  </a:lnTo>
                  <a:lnTo>
                    <a:pt x="71693" y="28406"/>
                  </a:lnTo>
                  <a:lnTo>
                    <a:pt x="82275" y="22293"/>
                  </a:lnTo>
                  <a:lnTo>
                    <a:pt x="97287" y="18953"/>
                  </a:lnTo>
                  <a:lnTo>
                    <a:pt x="112378" y="11700"/>
                  </a:lnTo>
                  <a:lnTo>
                    <a:pt x="115749" y="10976"/>
                  </a:lnTo>
                  <a:lnTo>
                    <a:pt x="1320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1115"/>
            <p:cNvSpPr/>
            <p:nvPr>
              <p:custDataLst>
                <p:tags r:id="rId216"/>
              </p:custDataLst>
            </p:nvPr>
          </p:nvSpPr>
          <p:spPr>
            <a:xfrm>
              <a:off x="1333503" y="4343434"/>
              <a:ext cx="18656" cy="199992"/>
            </a:xfrm>
            <a:custGeom>
              <a:avLst/>
              <a:gdLst/>
              <a:ahLst/>
              <a:cxnLst/>
              <a:rect l="0" t="0" r="0" b="0"/>
              <a:pathLst>
                <a:path w="18656" h="199992">
                  <a:moveTo>
                    <a:pt x="9522" y="9491"/>
                  </a:moveTo>
                  <a:lnTo>
                    <a:pt x="9522" y="9491"/>
                  </a:lnTo>
                  <a:lnTo>
                    <a:pt x="9522" y="1290"/>
                  </a:lnTo>
                  <a:lnTo>
                    <a:pt x="10580" y="849"/>
                  </a:lnTo>
                  <a:lnTo>
                    <a:pt x="18655" y="0"/>
                  </a:lnTo>
                  <a:lnTo>
                    <a:pt x="9904" y="9100"/>
                  </a:lnTo>
                  <a:lnTo>
                    <a:pt x="9522" y="53950"/>
                  </a:lnTo>
                  <a:lnTo>
                    <a:pt x="8464" y="89062"/>
                  </a:lnTo>
                  <a:lnTo>
                    <a:pt x="1321" y="107524"/>
                  </a:lnTo>
                  <a:lnTo>
                    <a:pt x="12" y="152187"/>
                  </a:lnTo>
                  <a:lnTo>
                    <a:pt x="0" y="165031"/>
                  </a:lnTo>
                  <a:lnTo>
                    <a:pt x="2821" y="171400"/>
                  </a:lnTo>
                  <a:lnTo>
                    <a:pt x="6543" y="177759"/>
                  </a:lnTo>
                  <a:lnTo>
                    <a:pt x="9130" y="188584"/>
                  </a:lnTo>
                  <a:lnTo>
                    <a:pt x="9522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1116"/>
            <p:cNvSpPr/>
            <p:nvPr>
              <p:custDataLst>
                <p:tags r:id="rId217"/>
              </p:custDataLst>
            </p:nvPr>
          </p:nvSpPr>
          <p:spPr>
            <a:xfrm>
              <a:off x="1247775" y="4314825"/>
              <a:ext cx="95251" cy="247496"/>
            </a:xfrm>
            <a:custGeom>
              <a:avLst/>
              <a:gdLst/>
              <a:ahLst/>
              <a:cxnLst/>
              <a:rect l="0" t="0" r="0" b="0"/>
              <a:pathLst>
                <a:path w="95251" h="247496">
                  <a:moveTo>
                    <a:pt x="95250" y="0"/>
                  </a:moveTo>
                  <a:lnTo>
                    <a:pt x="95250" y="0"/>
                  </a:lnTo>
                  <a:lnTo>
                    <a:pt x="87049" y="8201"/>
                  </a:lnTo>
                  <a:lnTo>
                    <a:pt x="77640" y="9408"/>
                  </a:lnTo>
                  <a:lnTo>
                    <a:pt x="68125" y="17716"/>
                  </a:lnTo>
                  <a:lnTo>
                    <a:pt x="67105" y="23711"/>
                  </a:lnTo>
                  <a:lnTo>
                    <a:pt x="65903" y="25332"/>
                  </a:lnTo>
                  <a:lnTo>
                    <a:pt x="61746" y="27134"/>
                  </a:lnTo>
                  <a:lnTo>
                    <a:pt x="60214" y="28672"/>
                  </a:lnTo>
                  <a:lnTo>
                    <a:pt x="56361" y="38191"/>
                  </a:lnTo>
                  <a:lnTo>
                    <a:pt x="50684" y="45418"/>
                  </a:lnTo>
                  <a:lnTo>
                    <a:pt x="47473" y="54261"/>
                  </a:lnTo>
                  <a:lnTo>
                    <a:pt x="41348" y="63585"/>
                  </a:lnTo>
                  <a:lnTo>
                    <a:pt x="39062" y="73050"/>
                  </a:lnTo>
                  <a:lnTo>
                    <a:pt x="37327" y="83615"/>
                  </a:lnTo>
                  <a:lnTo>
                    <a:pt x="26358" y="113712"/>
                  </a:lnTo>
                  <a:lnTo>
                    <a:pt x="23922" y="117083"/>
                  </a:lnTo>
                  <a:lnTo>
                    <a:pt x="21215" y="126473"/>
                  </a:lnTo>
                  <a:lnTo>
                    <a:pt x="16418" y="154618"/>
                  </a:lnTo>
                  <a:lnTo>
                    <a:pt x="10887" y="173182"/>
                  </a:lnTo>
                  <a:lnTo>
                    <a:pt x="8546" y="205408"/>
                  </a:lnTo>
                  <a:lnTo>
                    <a:pt x="2002" y="218884"/>
                  </a:lnTo>
                  <a:lnTo>
                    <a:pt x="1" y="247495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1117"/>
            <p:cNvSpPr/>
            <p:nvPr>
              <p:custDataLst>
                <p:tags r:id="rId218"/>
              </p:custDataLst>
            </p:nvPr>
          </p:nvSpPr>
          <p:spPr>
            <a:xfrm>
              <a:off x="866775" y="4410075"/>
              <a:ext cx="209551" cy="200026"/>
            </a:xfrm>
            <a:custGeom>
              <a:avLst/>
              <a:gdLst/>
              <a:ahLst/>
              <a:cxnLst/>
              <a:rect l="0" t="0" r="0" b="0"/>
              <a:pathLst>
                <a:path w="209551" h="200026">
                  <a:moveTo>
                    <a:pt x="85725" y="9525"/>
                  </a:moveTo>
                  <a:lnTo>
                    <a:pt x="85725" y="9525"/>
                  </a:lnTo>
                  <a:lnTo>
                    <a:pt x="76200" y="0"/>
                  </a:lnTo>
                  <a:lnTo>
                    <a:pt x="76200" y="45357"/>
                  </a:lnTo>
                  <a:lnTo>
                    <a:pt x="76200" y="51203"/>
                  </a:lnTo>
                  <a:lnTo>
                    <a:pt x="79022" y="57329"/>
                  </a:lnTo>
                  <a:lnTo>
                    <a:pt x="82746" y="63579"/>
                  </a:lnTo>
                  <a:lnTo>
                    <a:pt x="85137" y="76216"/>
                  </a:lnTo>
                  <a:lnTo>
                    <a:pt x="85724" y="123825"/>
                  </a:lnTo>
                  <a:lnTo>
                    <a:pt x="85725" y="171439"/>
                  </a:lnTo>
                  <a:lnTo>
                    <a:pt x="71260" y="171450"/>
                  </a:lnTo>
                  <a:lnTo>
                    <a:pt x="69731" y="172508"/>
                  </a:lnTo>
                  <a:lnTo>
                    <a:pt x="68713" y="174272"/>
                  </a:lnTo>
                  <a:lnTo>
                    <a:pt x="68033" y="176507"/>
                  </a:lnTo>
                  <a:lnTo>
                    <a:pt x="66522" y="177996"/>
                  </a:lnTo>
                  <a:lnTo>
                    <a:pt x="58593" y="180583"/>
                  </a:lnTo>
                  <a:lnTo>
                    <a:pt x="33474" y="180975"/>
                  </a:lnTo>
                  <a:lnTo>
                    <a:pt x="31841" y="182033"/>
                  </a:lnTo>
                  <a:lnTo>
                    <a:pt x="30752" y="183797"/>
                  </a:lnTo>
                  <a:lnTo>
                    <a:pt x="30026" y="186032"/>
                  </a:lnTo>
                  <a:lnTo>
                    <a:pt x="28484" y="187521"/>
                  </a:lnTo>
                  <a:lnTo>
                    <a:pt x="20501" y="190108"/>
                  </a:lnTo>
                  <a:lnTo>
                    <a:pt x="9652" y="190497"/>
                  </a:lnTo>
                  <a:lnTo>
                    <a:pt x="0" y="200025"/>
                  </a:lnTo>
                  <a:lnTo>
                    <a:pt x="23680" y="200025"/>
                  </a:lnTo>
                  <a:lnTo>
                    <a:pt x="29222" y="197203"/>
                  </a:lnTo>
                  <a:lnTo>
                    <a:pt x="36346" y="191824"/>
                  </a:lnTo>
                  <a:lnTo>
                    <a:pt x="45358" y="190762"/>
                  </a:lnTo>
                  <a:lnTo>
                    <a:pt x="88903" y="190500"/>
                  </a:lnTo>
                  <a:lnTo>
                    <a:pt x="133176" y="181150"/>
                  </a:lnTo>
                  <a:lnTo>
                    <a:pt x="179486" y="180975"/>
                  </a:lnTo>
                  <a:lnTo>
                    <a:pt x="198573" y="180975"/>
                  </a:lnTo>
                  <a:lnTo>
                    <a:pt x="199057" y="182033"/>
                  </a:lnTo>
                  <a:lnTo>
                    <a:pt x="199898" y="189176"/>
                  </a:lnTo>
                  <a:lnTo>
                    <a:pt x="202791" y="189911"/>
                  </a:lnTo>
                  <a:lnTo>
                    <a:pt x="2095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0" name="SMARTInkShape-Group292"/>
          <p:cNvGrpSpPr/>
          <p:nvPr/>
        </p:nvGrpSpPr>
        <p:grpSpPr>
          <a:xfrm>
            <a:off x="1857375" y="4257675"/>
            <a:ext cx="955124" cy="361951"/>
            <a:chOff x="1857375" y="4257675"/>
            <a:chExt cx="955124" cy="361951"/>
          </a:xfrm>
        </p:grpSpPr>
        <p:sp>
          <p:nvSpPr>
            <p:cNvPr id="295" name="SMARTInkShape-1118"/>
            <p:cNvSpPr/>
            <p:nvPr>
              <p:custDataLst>
                <p:tags r:id="rId209"/>
              </p:custDataLst>
            </p:nvPr>
          </p:nvSpPr>
          <p:spPr>
            <a:xfrm>
              <a:off x="2733675" y="4391025"/>
              <a:ext cx="78824" cy="9526"/>
            </a:xfrm>
            <a:custGeom>
              <a:avLst/>
              <a:gdLst/>
              <a:ahLst/>
              <a:cxnLst/>
              <a:rect l="0" t="0" r="0" b="0"/>
              <a:pathLst>
                <a:path w="78824" h="9526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45435" y="9525"/>
                  </a:lnTo>
                  <a:lnTo>
                    <a:pt x="55398" y="9525"/>
                  </a:lnTo>
                  <a:lnTo>
                    <a:pt x="64408" y="2979"/>
                  </a:lnTo>
                  <a:lnTo>
                    <a:pt x="74438" y="392"/>
                  </a:lnTo>
                  <a:lnTo>
                    <a:pt x="78823" y="3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1119"/>
            <p:cNvSpPr/>
            <p:nvPr>
              <p:custDataLst>
                <p:tags r:id="rId210"/>
              </p:custDataLst>
            </p:nvPr>
          </p:nvSpPr>
          <p:spPr>
            <a:xfrm>
              <a:off x="2533650" y="44005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23704" y="9525"/>
                  </a:lnTo>
                  <a:lnTo>
                    <a:pt x="25328" y="8467"/>
                  </a:lnTo>
                  <a:lnTo>
                    <a:pt x="26410" y="6703"/>
                  </a:lnTo>
                  <a:lnTo>
                    <a:pt x="27132" y="4468"/>
                  </a:lnTo>
                  <a:lnTo>
                    <a:pt x="28671" y="2979"/>
                  </a:lnTo>
                  <a:lnTo>
                    <a:pt x="33204" y="1324"/>
                  </a:lnTo>
                  <a:lnTo>
                    <a:pt x="80710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SMARTInkShape-1120"/>
            <p:cNvSpPr/>
            <p:nvPr>
              <p:custDataLst>
                <p:tags r:id="rId211"/>
              </p:custDataLst>
            </p:nvPr>
          </p:nvSpPr>
          <p:spPr>
            <a:xfrm>
              <a:off x="2238375" y="4257675"/>
              <a:ext cx="409576" cy="228601"/>
            </a:xfrm>
            <a:custGeom>
              <a:avLst/>
              <a:gdLst/>
              <a:ahLst/>
              <a:cxnLst/>
              <a:rect l="0" t="0" r="0" b="0"/>
              <a:pathLst>
                <a:path w="409576" h="228601">
                  <a:moveTo>
                    <a:pt x="0" y="76200"/>
                  </a:moveTo>
                  <a:lnTo>
                    <a:pt x="0" y="76200"/>
                  </a:lnTo>
                  <a:lnTo>
                    <a:pt x="0" y="122570"/>
                  </a:lnTo>
                  <a:lnTo>
                    <a:pt x="0" y="170122"/>
                  </a:lnTo>
                  <a:lnTo>
                    <a:pt x="0" y="217582"/>
                  </a:lnTo>
                  <a:lnTo>
                    <a:pt x="0" y="219064"/>
                  </a:lnTo>
                  <a:lnTo>
                    <a:pt x="0" y="171444"/>
                  </a:lnTo>
                  <a:lnTo>
                    <a:pt x="0" y="125118"/>
                  </a:lnTo>
                  <a:lnTo>
                    <a:pt x="0" y="101992"/>
                  </a:lnTo>
                  <a:lnTo>
                    <a:pt x="2822" y="95425"/>
                  </a:lnTo>
                  <a:lnTo>
                    <a:pt x="6546" y="88978"/>
                  </a:lnTo>
                  <a:lnTo>
                    <a:pt x="8937" y="76215"/>
                  </a:lnTo>
                  <a:lnTo>
                    <a:pt x="9409" y="68559"/>
                  </a:lnTo>
                  <a:lnTo>
                    <a:pt x="16048" y="59443"/>
                  </a:lnTo>
                  <a:lnTo>
                    <a:pt x="17716" y="53583"/>
                  </a:lnTo>
                  <a:lnTo>
                    <a:pt x="19219" y="51597"/>
                  </a:lnTo>
                  <a:lnTo>
                    <a:pt x="25333" y="47744"/>
                  </a:lnTo>
                  <a:lnTo>
                    <a:pt x="27134" y="43092"/>
                  </a:lnTo>
                  <a:lnTo>
                    <a:pt x="28673" y="41427"/>
                  </a:lnTo>
                  <a:lnTo>
                    <a:pt x="33204" y="39579"/>
                  </a:lnTo>
                  <a:lnTo>
                    <a:pt x="34836" y="38028"/>
                  </a:lnTo>
                  <a:lnTo>
                    <a:pt x="36650" y="33481"/>
                  </a:lnTo>
                  <a:lnTo>
                    <a:pt x="38191" y="31846"/>
                  </a:lnTo>
                  <a:lnTo>
                    <a:pt x="46174" y="29006"/>
                  </a:lnTo>
                  <a:lnTo>
                    <a:pt x="56720" y="28586"/>
                  </a:lnTo>
                  <a:lnTo>
                    <a:pt x="65313" y="36777"/>
                  </a:lnTo>
                  <a:lnTo>
                    <a:pt x="66271" y="42764"/>
                  </a:lnTo>
                  <a:lnTo>
                    <a:pt x="66665" y="64833"/>
                  </a:lnTo>
                  <a:lnTo>
                    <a:pt x="60127" y="74974"/>
                  </a:lnTo>
                  <a:lnTo>
                    <a:pt x="56973" y="89360"/>
                  </a:lnTo>
                  <a:lnTo>
                    <a:pt x="49785" y="104239"/>
                  </a:lnTo>
                  <a:lnTo>
                    <a:pt x="48052" y="117369"/>
                  </a:lnTo>
                  <a:lnTo>
                    <a:pt x="46851" y="119521"/>
                  </a:lnTo>
                  <a:lnTo>
                    <a:pt x="44992" y="120955"/>
                  </a:lnTo>
                  <a:lnTo>
                    <a:pt x="42695" y="121912"/>
                  </a:lnTo>
                  <a:lnTo>
                    <a:pt x="41163" y="123608"/>
                  </a:lnTo>
                  <a:lnTo>
                    <a:pt x="39462" y="128315"/>
                  </a:lnTo>
                  <a:lnTo>
                    <a:pt x="38504" y="136915"/>
                  </a:lnTo>
                  <a:lnTo>
                    <a:pt x="37311" y="138902"/>
                  </a:lnTo>
                  <a:lnTo>
                    <a:pt x="35457" y="140226"/>
                  </a:lnTo>
                  <a:lnTo>
                    <a:pt x="28694" y="142829"/>
                  </a:lnTo>
                  <a:lnTo>
                    <a:pt x="63788" y="108720"/>
                  </a:lnTo>
                  <a:lnTo>
                    <a:pt x="92056" y="96728"/>
                  </a:lnTo>
                  <a:lnTo>
                    <a:pt x="102223" y="88996"/>
                  </a:lnTo>
                  <a:lnTo>
                    <a:pt x="111310" y="86694"/>
                  </a:lnTo>
                  <a:lnTo>
                    <a:pt x="127024" y="85853"/>
                  </a:lnTo>
                  <a:lnTo>
                    <a:pt x="133361" y="88604"/>
                  </a:lnTo>
                  <a:lnTo>
                    <a:pt x="140995" y="93937"/>
                  </a:lnTo>
                  <a:lnTo>
                    <a:pt x="150108" y="96050"/>
                  </a:lnTo>
                  <a:lnTo>
                    <a:pt x="166459" y="109429"/>
                  </a:lnTo>
                  <a:lnTo>
                    <a:pt x="169232" y="114957"/>
                  </a:lnTo>
                  <a:lnTo>
                    <a:pt x="169971" y="117913"/>
                  </a:lnTo>
                  <a:lnTo>
                    <a:pt x="171522" y="119884"/>
                  </a:lnTo>
                  <a:lnTo>
                    <a:pt x="176068" y="122074"/>
                  </a:lnTo>
                  <a:lnTo>
                    <a:pt x="177704" y="123715"/>
                  </a:lnTo>
                  <a:lnTo>
                    <a:pt x="179521" y="128363"/>
                  </a:lnTo>
                  <a:lnTo>
                    <a:pt x="180972" y="166427"/>
                  </a:lnTo>
                  <a:lnTo>
                    <a:pt x="178151" y="172039"/>
                  </a:lnTo>
                  <a:lnTo>
                    <a:pt x="174428" y="178062"/>
                  </a:lnTo>
                  <a:lnTo>
                    <a:pt x="171274" y="187403"/>
                  </a:lnTo>
                  <a:lnTo>
                    <a:pt x="165166" y="196873"/>
                  </a:lnTo>
                  <a:lnTo>
                    <a:pt x="163365" y="203210"/>
                  </a:lnTo>
                  <a:lnTo>
                    <a:pt x="161827" y="205324"/>
                  </a:lnTo>
                  <a:lnTo>
                    <a:pt x="159743" y="206733"/>
                  </a:lnTo>
                  <a:lnTo>
                    <a:pt x="154605" y="209356"/>
                  </a:lnTo>
                  <a:lnTo>
                    <a:pt x="135617" y="225327"/>
                  </a:lnTo>
                  <a:lnTo>
                    <a:pt x="126731" y="227630"/>
                  </a:lnTo>
                  <a:lnTo>
                    <a:pt x="99313" y="228600"/>
                  </a:lnTo>
                  <a:lnTo>
                    <a:pt x="101642" y="228600"/>
                  </a:lnTo>
                  <a:lnTo>
                    <a:pt x="102686" y="227542"/>
                  </a:lnTo>
                  <a:lnTo>
                    <a:pt x="104500" y="220399"/>
                  </a:lnTo>
                  <a:lnTo>
                    <a:pt x="118008" y="205934"/>
                  </a:lnTo>
                  <a:lnTo>
                    <a:pt x="124062" y="202651"/>
                  </a:lnTo>
                  <a:lnTo>
                    <a:pt x="127158" y="201776"/>
                  </a:lnTo>
                  <a:lnTo>
                    <a:pt x="129222" y="200134"/>
                  </a:lnTo>
                  <a:lnTo>
                    <a:pt x="146447" y="177681"/>
                  </a:lnTo>
                  <a:lnTo>
                    <a:pt x="152576" y="174219"/>
                  </a:lnTo>
                  <a:lnTo>
                    <a:pt x="158828" y="171622"/>
                  </a:lnTo>
                  <a:lnTo>
                    <a:pt x="206114" y="136502"/>
                  </a:lnTo>
                  <a:lnTo>
                    <a:pt x="221846" y="123820"/>
                  </a:lnTo>
                  <a:lnTo>
                    <a:pt x="247057" y="104775"/>
                  </a:lnTo>
                  <a:lnTo>
                    <a:pt x="259821" y="95250"/>
                  </a:lnTo>
                  <a:lnTo>
                    <a:pt x="278041" y="82550"/>
                  </a:lnTo>
                  <a:lnTo>
                    <a:pt x="282324" y="76200"/>
                  </a:lnTo>
                  <a:lnTo>
                    <a:pt x="283466" y="73025"/>
                  </a:lnTo>
                  <a:lnTo>
                    <a:pt x="285285" y="70908"/>
                  </a:lnTo>
                  <a:lnTo>
                    <a:pt x="304959" y="59384"/>
                  </a:lnTo>
                  <a:lnTo>
                    <a:pt x="308081" y="58639"/>
                  </a:lnTo>
                  <a:lnTo>
                    <a:pt x="310162" y="57085"/>
                  </a:lnTo>
                  <a:lnTo>
                    <a:pt x="311549" y="54990"/>
                  </a:lnTo>
                  <a:lnTo>
                    <a:pt x="312475" y="52535"/>
                  </a:lnTo>
                  <a:lnTo>
                    <a:pt x="314150" y="50898"/>
                  </a:lnTo>
                  <a:lnTo>
                    <a:pt x="323839" y="47628"/>
                  </a:lnTo>
                  <a:lnTo>
                    <a:pt x="323850" y="79506"/>
                  </a:lnTo>
                  <a:lnTo>
                    <a:pt x="321028" y="85784"/>
                  </a:lnTo>
                  <a:lnTo>
                    <a:pt x="317304" y="92101"/>
                  </a:lnTo>
                  <a:lnTo>
                    <a:pt x="314913" y="104780"/>
                  </a:lnTo>
                  <a:lnTo>
                    <a:pt x="314441" y="117475"/>
                  </a:lnTo>
                  <a:lnTo>
                    <a:pt x="311554" y="123825"/>
                  </a:lnTo>
                  <a:lnTo>
                    <a:pt x="307802" y="130175"/>
                  </a:lnTo>
                  <a:lnTo>
                    <a:pt x="305393" y="142875"/>
                  </a:lnTo>
                  <a:lnTo>
                    <a:pt x="304801" y="190500"/>
                  </a:lnTo>
                  <a:lnTo>
                    <a:pt x="304800" y="200021"/>
                  </a:lnTo>
                  <a:lnTo>
                    <a:pt x="309856" y="200023"/>
                  </a:lnTo>
                  <a:lnTo>
                    <a:pt x="311346" y="198966"/>
                  </a:lnTo>
                  <a:lnTo>
                    <a:pt x="312339" y="197202"/>
                  </a:lnTo>
                  <a:lnTo>
                    <a:pt x="313933" y="186767"/>
                  </a:lnTo>
                  <a:lnTo>
                    <a:pt x="314323" y="139501"/>
                  </a:lnTo>
                  <a:lnTo>
                    <a:pt x="314325" y="92502"/>
                  </a:lnTo>
                  <a:lnTo>
                    <a:pt x="314325" y="45815"/>
                  </a:lnTo>
                  <a:lnTo>
                    <a:pt x="314325" y="43243"/>
                  </a:lnTo>
                  <a:lnTo>
                    <a:pt x="317147" y="37564"/>
                  </a:lnTo>
                  <a:lnTo>
                    <a:pt x="322526" y="30350"/>
                  </a:lnTo>
                  <a:lnTo>
                    <a:pt x="323589" y="21322"/>
                  </a:lnTo>
                  <a:lnTo>
                    <a:pt x="323734" y="15473"/>
                  </a:lnTo>
                  <a:lnTo>
                    <a:pt x="324831" y="13490"/>
                  </a:lnTo>
                  <a:lnTo>
                    <a:pt x="326621" y="12169"/>
                  </a:lnTo>
                  <a:lnTo>
                    <a:pt x="333258" y="9570"/>
                  </a:lnTo>
                  <a:lnTo>
                    <a:pt x="338397" y="4482"/>
                  </a:lnTo>
                  <a:lnTo>
                    <a:pt x="343721" y="1992"/>
                  </a:lnTo>
                  <a:lnTo>
                    <a:pt x="373514" y="5"/>
                  </a:lnTo>
                  <a:lnTo>
                    <a:pt x="388763" y="0"/>
                  </a:lnTo>
                  <a:lnTo>
                    <a:pt x="398571" y="8201"/>
                  </a:lnTo>
                  <a:lnTo>
                    <a:pt x="409564" y="9525"/>
                  </a:lnTo>
                  <a:lnTo>
                    <a:pt x="4095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1121"/>
            <p:cNvSpPr/>
            <p:nvPr>
              <p:custDataLst>
                <p:tags r:id="rId212"/>
              </p:custDataLst>
            </p:nvPr>
          </p:nvSpPr>
          <p:spPr>
            <a:xfrm>
              <a:off x="2238375" y="43148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SMARTInkShape-1122"/>
            <p:cNvSpPr/>
            <p:nvPr>
              <p:custDataLst>
                <p:tags r:id="rId213"/>
              </p:custDataLst>
            </p:nvPr>
          </p:nvSpPr>
          <p:spPr>
            <a:xfrm>
              <a:off x="1857375" y="4505325"/>
              <a:ext cx="47616" cy="114301"/>
            </a:xfrm>
            <a:custGeom>
              <a:avLst/>
              <a:gdLst/>
              <a:ahLst/>
              <a:cxnLst/>
              <a:rect l="0" t="0" r="0" b="0"/>
              <a:pathLst>
                <a:path w="47616" h="114301">
                  <a:moveTo>
                    <a:pt x="38100" y="0"/>
                  </a:moveTo>
                  <a:lnTo>
                    <a:pt x="38100" y="0"/>
                  </a:lnTo>
                  <a:lnTo>
                    <a:pt x="46301" y="0"/>
                  </a:lnTo>
                  <a:lnTo>
                    <a:pt x="46742" y="1058"/>
                  </a:lnTo>
                  <a:lnTo>
                    <a:pt x="47615" y="14465"/>
                  </a:lnTo>
                  <a:lnTo>
                    <a:pt x="46560" y="15993"/>
                  </a:lnTo>
                  <a:lnTo>
                    <a:pt x="44798" y="17013"/>
                  </a:lnTo>
                  <a:lnTo>
                    <a:pt x="42566" y="17692"/>
                  </a:lnTo>
                  <a:lnTo>
                    <a:pt x="41077" y="19202"/>
                  </a:lnTo>
                  <a:lnTo>
                    <a:pt x="39423" y="23704"/>
                  </a:lnTo>
                  <a:lnTo>
                    <a:pt x="37119" y="44536"/>
                  </a:lnTo>
                  <a:lnTo>
                    <a:pt x="30576" y="57167"/>
                  </a:lnTo>
                  <a:lnTo>
                    <a:pt x="27780" y="73027"/>
                  </a:lnTo>
                  <a:lnTo>
                    <a:pt x="21088" y="85725"/>
                  </a:lnTo>
                  <a:lnTo>
                    <a:pt x="20409" y="88900"/>
                  </a:lnTo>
                  <a:lnTo>
                    <a:pt x="14396" y="98425"/>
                  </a:lnTo>
                  <a:lnTo>
                    <a:pt x="8868" y="101953"/>
                  </a:lnTo>
                  <a:lnTo>
                    <a:pt x="5912" y="102894"/>
                  </a:lnTo>
                  <a:lnTo>
                    <a:pt x="3941" y="104579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" name="SMARTInkShape-Group293"/>
          <p:cNvGrpSpPr/>
          <p:nvPr/>
        </p:nvGrpSpPr>
        <p:grpSpPr>
          <a:xfrm>
            <a:off x="3067050" y="4038603"/>
            <a:ext cx="2733272" cy="438133"/>
            <a:chOff x="3067050" y="4038603"/>
            <a:chExt cx="2733272" cy="438133"/>
          </a:xfrm>
        </p:grpSpPr>
        <p:sp>
          <p:nvSpPr>
            <p:cNvPr id="301" name="SMARTInkShape-1123"/>
            <p:cNvSpPr/>
            <p:nvPr>
              <p:custDataLst>
                <p:tags r:id="rId203"/>
              </p:custDataLst>
            </p:nvPr>
          </p:nvSpPr>
          <p:spPr>
            <a:xfrm>
              <a:off x="5476878" y="4171985"/>
              <a:ext cx="323444" cy="133302"/>
            </a:xfrm>
            <a:custGeom>
              <a:avLst/>
              <a:gdLst/>
              <a:ahLst/>
              <a:cxnLst/>
              <a:rect l="0" t="0" r="0" b="0"/>
              <a:pathLst>
                <a:path w="323444" h="133302">
                  <a:moveTo>
                    <a:pt x="123822" y="38065"/>
                  </a:moveTo>
                  <a:lnTo>
                    <a:pt x="123822" y="38065"/>
                  </a:lnTo>
                  <a:lnTo>
                    <a:pt x="123822" y="33008"/>
                  </a:lnTo>
                  <a:lnTo>
                    <a:pt x="121000" y="27704"/>
                  </a:lnTo>
                  <a:lnTo>
                    <a:pt x="115621" y="20732"/>
                  </a:lnTo>
                  <a:lnTo>
                    <a:pt x="114689" y="14467"/>
                  </a:lnTo>
                  <a:lnTo>
                    <a:pt x="113501" y="12808"/>
                  </a:lnTo>
                  <a:lnTo>
                    <a:pt x="111649" y="11702"/>
                  </a:lnTo>
                  <a:lnTo>
                    <a:pt x="103988" y="10145"/>
                  </a:lnTo>
                  <a:lnTo>
                    <a:pt x="101074" y="9927"/>
                  </a:lnTo>
                  <a:lnTo>
                    <a:pt x="99132" y="8723"/>
                  </a:lnTo>
                  <a:lnTo>
                    <a:pt x="97836" y="6862"/>
                  </a:lnTo>
                  <a:lnTo>
                    <a:pt x="96973" y="4563"/>
                  </a:lnTo>
                  <a:lnTo>
                    <a:pt x="95340" y="3030"/>
                  </a:lnTo>
                  <a:lnTo>
                    <a:pt x="90703" y="1327"/>
                  </a:lnTo>
                  <a:lnTo>
                    <a:pt x="71662" y="0"/>
                  </a:lnTo>
                  <a:lnTo>
                    <a:pt x="66067" y="2803"/>
                  </a:lnTo>
                  <a:lnTo>
                    <a:pt x="60053" y="6518"/>
                  </a:lnTo>
                  <a:lnTo>
                    <a:pt x="53853" y="8169"/>
                  </a:lnTo>
                  <a:lnTo>
                    <a:pt x="51776" y="9668"/>
                  </a:lnTo>
                  <a:lnTo>
                    <a:pt x="50392" y="11725"/>
                  </a:lnTo>
                  <a:lnTo>
                    <a:pt x="49468" y="14155"/>
                  </a:lnTo>
                  <a:lnTo>
                    <a:pt x="47794" y="15775"/>
                  </a:lnTo>
                  <a:lnTo>
                    <a:pt x="37504" y="21197"/>
                  </a:lnTo>
                  <a:lnTo>
                    <a:pt x="34527" y="23645"/>
                  </a:lnTo>
                  <a:lnTo>
                    <a:pt x="31218" y="29187"/>
                  </a:lnTo>
                  <a:lnTo>
                    <a:pt x="28689" y="35178"/>
                  </a:lnTo>
                  <a:lnTo>
                    <a:pt x="12165" y="57132"/>
                  </a:lnTo>
                  <a:lnTo>
                    <a:pt x="435" y="97998"/>
                  </a:lnTo>
                  <a:lnTo>
                    <a:pt x="0" y="127355"/>
                  </a:lnTo>
                  <a:lnTo>
                    <a:pt x="1057" y="129341"/>
                  </a:lnTo>
                  <a:lnTo>
                    <a:pt x="2820" y="130666"/>
                  </a:lnTo>
                  <a:lnTo>
                    <a:pt x="7602" y="132138"/>
                  </a:lnTo>
                  <a:lnTo>
                    <a:pt x="41287" y="133301"/>
                  </a:lnTo>
                  <a:lnTo>
                    <a:pt x="43399" y="132248"/>
                  </a:lnTo>
                  <a:lnTo>
                    <a:pt x="44807" y="130487"/>
                  </a:lnTo>
                  <a:lnTo>
                    <a:pt x="45745" y="128254"/>
                  </a:lnTo>
                  <a:lnTo>
                    <a:pt x="88815" y="92026"/>
                  </a:lnTo>
                  <a:lnTo>
                    <a:pt x="92389" y="85683"/>
                  </a:lnTo>
                  <a:lnTo>
                    <a:pt x="95035" y="79337"/>
                  </a:lnTo>
                  <a:lnTo>
                    <a:pt x="111648" y="57115"/>
                  </a:lnTo>
                  <a:lnTo>
                    <a:pt x="114178" y="50765"/>
                  </a:lnTo>
                  <a:lnTo>
                    <a:pt x="122343" y="39947"/>
                  </a:lnTo>
                  <a:lnTo>
                    <a:pt x="123811" y="28671"/>
                  </a:lnTo>
                  <a:lnTo>
                    <a:pt x="132022" y="28551"/>
                  </a:lnTo>
                  <a:lnTo>
                    <a:pt x="132464" y="29605"/>
                  </a:lnTo>
                  <a:lnTo>
                    <a:pt x="134398" y="54234"/>
                  </a:lnTo>
                  <a:lnTo>
                    <a:pt x="140885" y="66698"/>
                  </a:lnTo>
                  <a:lnTo>
                    <a:pt x="142479" y="79351"/>
                  </a:lnTo>
                  <a:lnTo>
                    <a:pt x="143668" y="81464"/>
                  </a:lnTo>
                  <a:lnTo>
                    <a:pt x="145520" y="82873"/>
                  </a:lnTo>
                  <a:lnTo>
                    <a:pt x="147812" y="83811"/>
                  </a:lnTo>
                  <a:lnTo>
                    <a:pt x="149341" y="85496"/>
                  </a:lnTo>
                  <a:lnTo>
                    <a:pt x="154615" y="95804"/>
                  </a:lnTo>
                  <a:lnTo>
                    <a:pt x="157051" y="98783"/>
                  </a:lnTo>
                  <a:lnTo>
                    <a:pt x="162579" y="102092"/>
                  </a:lnTo>
                  <a:lnTo>
                    <a:pt x="165535" y="102975"/>
                  </a:lnTo>
                  <a:lnTo>
                    <a:pt x="167506" y="104621"/>
                  </a:lnTo>
                  <a:lnTo>
                    <a:pt x="169695" y="109273"/>
                  </a:lnTo>
                  <a:lnTo>
                    <a:pt x="171337" y="110938"/>
                  </a:lnTo>
                  <a:lnTo>
                    <a:pt x="175985" y="112786"/>
                  </a:lnTo>
                  <a:lnTo>
                    <a:pt x="203232" y="114226"/>
                  </a:lnTo>
                  <a:lnTo>
                    <a:pt x="209564" y="111426"/>
                  </a:lnTo>
                  <a:lnTo>
                    <a:pt x="215904" y="107712"/>
                  </a:lnTo>
                  <a:lnTo>
                    <a:pt x="225424" y="104562"/>
                  </a:lnTo>
                  <a:lnTo>
                    <a:pt x="247647" y="88316"/>
                  </a:lnTo>
                  <a:lnTo>
                    <a:pt x="253997" y="85799"/>
                  </a:lnTo>
                  <a:lnTo>
                    <a:pt x="276222" y="69283"/>
                  </a:lnTo>
                  <a:lnTo>
                    <a:pt x="282572" y="66756"/>
                  </a:lnTo>
                  <a:lnTo>
                    <a:pt x="293391" y="58594"/>
                  </a:lnTo>
                  <a:lnTo>
                    <a:pt x="303308" y="57245"/>
                  </a:lnTo>
                  <a:lnTo>
                    <a:pt x="313891" y="47986"/>
                  </a:lnTo>
                  <a:lnTo>
                    <a:pt x="323443" y="56733"/>
                  </a:lnTo>
                  <a:lnTo>
                    <a:pt x="314322" y="57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1124"/>
            <p:cNvSpPr/>
            <p:nvPr>
              <p:custDataLst>
                <p:tags r:id="rId204"/>
              </p:custDataLst>
            </p:nvPr>
          </p:nvSpPr>
          <p:spPr>
            <a:xfrm>
              <a:off x="4943475" y="4038603"/>
              <a:ext cx="552451" cy="295273"/>
            </a:xfrm>
            <a:custGeom>
              <a:avLst/>
              <a:gdLst/>
              <a:ahLst/>
              <a:cxnLst/>
              <a:rect l="0" t="0" r="0" b="0"/>
              <a:pathLst>
                <a:path w="552451" h="295273">
                  <a:moveTo>
                    <a:pt x="0" y="276222"/>
                  </a:moveTo>
                  <a:lnTo>
                    <a:pt x="0" y="276222"/>
                  </a:lnTo>
                  <a:lnTo>
                    <a:pt x="8201" y="276222"/>
                  </a:lnTo>
                  <a:lnTo>
                    <a:pt x="8642" y="277280"/>
                  </a:lnTo>
                  <a:lnTo>
                    <a:pt x="9133" y="281279"/>
                  </a:lnTo>
                  <a:lnTo>
                    <a:pt x="12173" y="286583"/>
                  </a:lnTo>
                  <a:lnTo>
                    <a:pt x="18647" y="294764"/>
                  </a:lnTo>
                  <a:lnTo>
                    <a:pt x="52251" y="295272"/>
                  </a:lnTo>
                  <a:lnTo>
                    <a:pt x="53884" y="294214"/>
                  </a:lnTo>
                  <a:lnTo>
                    <a:pt x="54973" y="292450"/>
                  </a:lnTo>
                  <a:lnTo>
                    <a:pt x="55699" y="290215"/>
                  </a:lnTo>
                  <a:lnTo>
                    <a:pt x="57241" y="288726"/>
                  </a:lnTo>
                  <a:lnTo>
                    <a:pt x="66766" y="284951"/>
                  </a:lnTo>
                  <a:lnTo>
                    <a:pt x="71301" y="280807"/>
                  </a:lnTo>
                  <a:lnTo>
                    <a:pt x="74023" y="275438"/>
                  </a:lnTo>
                  <a:lnTo>
                    <a:pt x="74749" y="272524"/>
                  </a:lnTo>
                  <a:lnTo>
                    <a:pt x="83548" y="257103"/>
                  </a:lnTo>
                  <a:lnTo>
                    <a:pt x="84274" y="253951"/>
                  </a:lnTo>
                  <a:lnTo>
                    <a:pt x="90351" y="244458"/>
                  </a:lnTo>
                  <a:lnTo>
                    <a:pt x="100828" y="231769"/>
                  </a:lnTo>
                  <a:lnTo>
                    <a:pt x="103605" y="222246"/>
                  </a:lnTo>
                  <a:lnTo>
                    <a:pt x="104255" y="215897"/>
                  </a:lnTo>
                  <a:lnTo>
                    <a:pt x="107367" y="209547"/>
                  </a:lnTo>
                  <a:lnTo>
                    <a:pt x="111219" y="203197"/>
                  </a:lnTo>
                  <a:lnTo>
                    <a:pt x="113691" y="190497"/>
                  </a:lnTo>
                  <a:lnTo>
                    <a:pt x="114300" y="152838"/>
                  </a:lnTo>
                  <a:lnTo>
                    <a:pt x="114300" y="166598"/>
                  </a:lnTo>
                  <a:lnTo>
                    <a:pt x="111478" y="172114"/>
                  </a:lnTo>
                  <a:lnTo>
                    <a:pt x="107755" y="178093"/>
                  </a:lnTo>
                  <a:lnTo>
                    <a:pt x="105363" y="190556"/>
                  </a:lnTo>
                  <a:lnTo>
                    <a:pt x="104780" y="237948"/>
                  </a:lnTo>
                  <a:lnTo>
                    <a:pt x="104775" y="269869"/>
                  </a:lnTo>
                  <a:lnTo>
                    <a:pt x="105833" y="271987"/>
                  </a:lnTo>
                  <a:lnTo>
                    <a:pt x="107597" y="273399"/>
                  </a:lnTo>
                  <a:lnTo>
                    <a:pt x="112379" y="276026"/>
                  </a:lnTo>
                  <a:lnTo>
                    <a:pt x="122109" y="284258"/>
                  </a:lnTo>
                  <a:lnTo>
                    <a:pt x="123739" y="283696"/>
                  </a:lnTo>
                  <a:lnTo>
                    <a:pt x="131090" y="278907"/>
                  </a:lnTo>
                  <a:lnTo>
                    <a:pt x="139971" y="275959"/>
                  </a:lnTo>
                  <a:lnTo>
                    <a:pt x="184348" y="241270"/>
                  </a:lnTo>
                  <a:lnTo>
                    <a:pt x="195968" y="230706"/>
                  </a:lnTo>
                  <a:lnTo>
                    <a:pt x="224344" y="187387"/>
                  </a:lnTo>
                  <a:lnTo>
                    <a:pt x="228397" y="175582"/>
                  </a:lnTo>
                  <a:lnTo>
                    <a:pt x="234772" y="165381"/>
                  </a:lnTo>
                  <a:lnTo>
                    <a:pt x="238190" y="155656"/>
                  </a:lnTo>
                  <a:lnTo>
                    <a:pt x="247612" y="142921"/>
                  </a:lnTo>
                  <a:lnTo>
                    <a:pt x="247639" y="147943"/>
                  </a:lnTo>
                  <a:lnTo>
                    <a:pt x="244823" y="153240"/>
                  </a:lnTo>
                  <a:lnTo>
                    <a:pt x="241102" y="159122"/>
                  </a:lnTo>
                  <a:lnTo>
                    <a:pt x="238713" y="171521"/>
                  </a:lnTo>
                  <a:lnTo>
                    <a:pt x="237144" y="193878"/>
                  </a:lnTo>
                  <a:lnTo>
                    <a:pt x="229934" y="212331"/>
                  </a:lnTo>
                  <a:lnTo>
                    <a:pt x="228616" y="256993"/>
                  </a:lnTo>
                  <a:lnTo>
                    <a:pt x="228610" y="260228"/>
                  </a:lnTo>
                  <a:lnTo>
                    <a:pt x="231427" y="266644"/>
                  </a:lnTo>
                  <a:lnTo>
                    <a:pt x="235148" y="273024"/>
                  </a:lnTo>
                  <a:lnTo>
                    <a:pt x="236802" y="279387"/>
                  </a:lnTo>
                  <a:lnTo>
                    <a:pt x="238301" y="281507"/>
                  </a:lnTo>
                  <a:lnTo>
                    <a:pt x="240359" y="282920"/>
                  </a:lnTo>
                  <a:lnTo>
                    <a:pt x="246210" y="285189"/>
                  </a:lnTo>
                  <a:lnTo>
                    <a:pt x="252280" y="285582"/>
                  </a:lnTo>
                  <a:lnTo>
                    <a:pt x="257822" y="282851"/>
                  </a:lnTo>
                  <a:lnTo>
                    <a:pt x="304631" y="247625"/>
                  </a:lnTo>
                  <a:lnTo>
                    <a:pt x="342307" y="207313"/>
                  </a:lnTo>
                  <a:lnTo>
                    <a:pt x="350045" y="196912"/>
                  </a:lnTo>
                  <a:lnTo>
                    <a:pt x="369437" y="178790"/>
                  </a:lnTo>
                  <a:lnTo>
                    <a:pt x="403190" y="139825"/>
                  </a:lnTo>
                  <a:lnTo>
                    <a:pt x="409558" y="136226"/>
                  </a:lnTo>
                  <a:lnTo>
                    <a:pt x="415918" y="133568"/>
                  </a:lnTo>
                  <a:lnTo>
                    <a:pt x="428460" y="123953"/>
                  </a:lnTo>
                  <a:lnTo>
                    <a:pt x="428625" y="155703"/>
                  </a:lnTo>
                  <a:lnTo>
                    <a:pt x="425803" y="161980"/>
                  </a:lnTo>
                  <a:lnTo>
                    <a:pt x="423569" y="165135"/>
                  </a:lnTo>
                  <a:lnTo>
                    <a:pt x="420424" y="179690"/>
                  </a:lnTo>
                  <a:lnTo>
                    <a:pt x="418304" y="195966"/>
                  </a:lnTo>
                  <a:lnTo>
                    <a:pt x="412631" y="207170"/>
                  </a:lnTo>
                  <a:lnTo>
                    <a:pt x="409610" y="245646"/>
                  </a:lnTo>
                  <a:lnTo>
                    <a:pt x="419278" y="257231"/>
                  </a:lnTo>
                  <a:lnTo>
                    <a:pt x="423765" y="261784"/>
                  </a:lnTo>
                  <a:lnTo>
                    <a:pt x="429287" y="264514"/>
                  </a:lnTo>
                  <a:lnTo>
                    <a:pt x="432242" y="265242"/>
                  </a:lnTo>
                  <a:lnTo>
                    <a:pt x="434211" y="264669"/>
                  </a:lnTo>
                  <a:lnTo>
                    <a:pt x="435524" y="263228"/>
                  </a:lnTo>
                  <a:lnTo>
                    <a:pt x="436399" y="261209"/>
                  </a:lnTo>
                  <a:lnTo>
                    <a:pt x="438041" y="259864"/>
                  </a:lnTo>
                  <a:lnTo>
                    <a:pt x="442688" y="258368"/>
                  </a:lnTo>
                  <a:lnTo>
                    <a:pt x="454294" y="256350"/>
                  </a:lnTo>
                  <a:lnTo>
                    <a:pt x="473099" y="240946"/>
                  </a:lnTo>
                  <a:lnTo>
                    <a:pt x="481549" y="231669"/>
                  </a:lnTo>
                  <a:lnTo>
                    <a:pt x="487762" y="219051"/>
                  </a:lnTo>
                  <a:lnTo>
                    <a:pt x="491950" y="212713"/>
                  </a:lnTo>
                  <a:lnTo>
                    <a:pt x="494308" y="202136"/>
                  </a:lnTo>
                  <a:lnTo>
                    <a:pt x="495289" y="163920"/>
                  </a:lnTo>
                  <a:lnTo>
                    <a:pt x="486657" y="143696"/>
                  </a:lnTo>
                  <a:lnTo>
                    <a:pt x="486167" y="138652"/>
                  </a:lnTo>
                  <a:lnTo>
                    <a:pt x="483126" y="132883"/>
                  </a:lnTo>
                  <a:lnTo>
                    <a:pt x="472552" y="120555"/>
                  </a:lnTo>
                  <a:lnTo>
                    <a:pt x="466492" y="117079"/>
                  </a:lnTo>
                  <a:lnTo>
                    <a:pt x="460272" y="114475"/>
                  </a:lnTo>
                  <a:lnTo>
                    <a:pt x="450819" y="108118"/>
                  </a:lnTo>
                  <a:lnTo>
                    <a:pt x="441316" y="105763"/>
                  </a:lnTo>
                  <a:lnTo>
                    <a:pt x="434971" y="105213"/>
                  </a:lnTo>
                  <a:lnTo>
                    <a:pt x="432856" y="104007"/>
                  </a:lnTo>
                  <a:lnTo>
                    <a:pt x="431445" y="102146"/>
                  </a:lnTo>
                  <a:lnTo>
                    <a:pt x="430505" y="99846"/>
                  </a:lnTo>
                  <a:lnTo>
                    <a:pt x="428820" y="98313"/>
                  </a:lnTo>
                  <a:lnTo>
                    <a:pt x="420589" y="95651"/>
                  </a:lnTo>
                  <a:lnTo>
                    <a:pt x="419762" y="92604"/>
                  </a:lnTo>
                  <a:lnTo>
                    <a:pt x="419541" y="90310"/>
                  </a:lnTo>
                  <a:lnTo>
                    <a:pt x="416474" y="84939"/>
                  </a:lnTo>
                  <a:lnTo>
                    <a:pt x="410938" y="77924"/>
                  </a:lnTo>
                  <a:lnTo>
                    <a:pt x="411542" y="76290"/>
                  </a:lnTo>
                  <a:lnTo>
                    <a:pt x="417895" y="68148"/>
                  </a:lnTo>
                  <a:lnTo>
                    <a:pt x="419920" y="59359"/>
                  </a:lnTo>
                  <a:lnTo>
                    <a:pt x="425575" y="50512"/>
                  </a:lnTo>
                  <a:lnTo>
                    <a:pt x="427269" y="44320"/>
                  </a:lnTo>
                  <a:lnTo>
                    <a:pt x="428779" y="42246"/>
                  </a:lnTo>
                  <a:lnTo>
                    <a:pt x="430845" y="40863"/>
                  </a:lnTo>
                  <a:lnTo>
                    <a:pt x="435962" y="38268"/>
                  </a:lnTo>
                  <a:lnTo>
                    <a:pt x="454111" y="23017"/>
                  </a:lnTo>
                  <a:lnTo>
                    <a:pt x="460413" y="20811"/>
                  </a:lnTo>
                  <a:lnTo>
                    <a:pt x="462517" y="19165"/>
                  </a:lnTo>
                  <a:lnTo>
                    <a:pt x="466537" y="12849"/>
                  </a:lnTo>
                  <a:lnTo>
                    <a:pt x="471227" y="11001"/>
                  </a:lnTo>
                  <a:lnTo>
                    <a:pt x="482862" y="8756"/>
                  </a:lnTo>
                  <a:lnTo>
                    <a:pt x="492203" y="3063"/>
                  </a:lnTo>
                  <a:lnTo>
                    <a:pt x="502954" y="401"/>
                  </a:lnTo>
                  <a:lnTo>
                    <a:pt x="528408" y="0"/>
                  </a:lnTo>
                  <a:lnTo>
                    <a:pt x="530072" y="1058"/>
                  </a:lnTo>
                  <a:lnTo>
                    <a:pt x="531182" y="2821"/>
                  </a:lnTo>
                  <a:lnTo>
                    <a:pt x="531921" y="5054"/>
                  </a:lnTo>
                  <a:lnTo>
                    <a:pt x="533473" y="6543"/>
                  </a:lnTo>
                  <a:lnTo>
                    <a:pt x="543014" y="10319"/>
                  </a:lnTo>
                  <a:lnTo>
                    <a:pt x="552450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1125"/>
            <p:cNvSpPr/>
            <p:nvPr>
              <p:custDataLst>
                <p:tags r:id="rId205"/>
              </p:custDataLst>
            </p:nvPr>
          </p:nvSpPr>
          <p:spPr>
            <a:xfrm>
              <a:off x="4638675" y="4200563"/>
              <a:ext cx="295238" cy="133313"/>
            </a:xfrm>
            <a:custGeom>
              <a:avLst/>
              <a:gdLst/>
              <a:ahLst/>
              <a:cxnLst/>
              <a:rect l="0" t="0" r="0" b="0"/>
              <a:pathLst>
                <a:path w="295238" h="133313">
                  <a:moveTo>
                    <a:pt x="9525" y="133312"/>
                  </a:moveTo>
                  <a:lnTo>
                    <a:pt x="9525" y="133312"/>
                  </a:lnTo>
                  <a:lnTo>
                    <a:pt x="9525" y="119123"/>
                  </a:lnTo>
                  <a:lnTo>
                    <a:pt x="6703" y="113600"/>
                  </a:lnTo>
                  <a:lnTo>
                    <a:pt x="2979" y="107618"/>
                  </a:lnTo>
                  <a:lnTo>
                    <a:pt x="117" y="95758"/>
                  </a:lnTo>
                  <a:lnTo>
                    <a:pt x="0" y="71501"/>
                  </a:lnTo>
                  <a:lnTo>
                    <a:pt x="1058" y="69879"/>
                  </a:lnTo>
                  <a:lnTo>
                    <a:pt x="2822" y="68798"/>
                  </a:lnTo>
                  <a:lnTo>
                    <a:pt x="8201" y="67064"/>
                  </a:lnTo>
                  <a:lnTo>
                    <a:pt x="8936" y="64005"/>
                  </a:lnTo>
                  <a:lnTo>
                    <a:pt x="9133" y="61707"/>
                  </a:lnTo>
                  <a:lnTo>
                    <a:pt x="10321" y="60175"/>
                  </a:lnTo>
                  <a:lnTo>
                    <a:pt x="22748" y="52459"/>
                  </a:lnTo>
                  <a:lnTo>
                    <a:pt x="25985" y="46930"/>
                  </a:lnTo>
                  <a:lnTo>
                    <a:pt x="26848" y="43974"/>
                  </a:lnTo>
                  <a:lnTo>
                    <a:pt x="28482" y="42003"/>
                  </a:lnTo>
                  <a:lnTo>
                    <a:pt x="57203" y="21655"/>
                  </a:lnTo>
                  <a:lnTo>
                    <a:pt x="63524" y="19128"/>
                  </a:lnTo>
                  <a:lnTo>
                    <a:pt x="83433" y="3233"/>
                  </a:lnTo>
                  <a:lnTo>
                    <a:pt x="92337" y="931"/>
                  </a:lnTo>
                  <a:lnTo>
                    <a:pt x="112429" y="0"/>
                  </a:lnTo>
                  <a:lnTo>
                    <a:pt x="122337" y="8166"/>
                  </a:lnTo>
                  <a:lnTo>
                    <a:pt x="123163" y="11722"/>
                  </a:lnTo>
                  <a:lnTo>
                    <a:pt x="123822" y="58974"/>
                  </a:lnTo>
                  <a:lnTo>
                    <a:pt x="123825" y="104547"/>
                  </a:lnTo>
                  <a:lnTo>
                    <a:pt x="123825" y="121894"/>
                  </a:lnTo>
                  <a:lnTo>
                    <a:pt x="132026" y="131822"/>
                  </a:lnTo>
                  <a:lnTo>
                    <a:pt x="135584" y="132650"/>
                  </a:lnTo>
                  <a:lnTo>
                    <a:pt x="146491" y="133181"/>
                  </a:lnTo>
                  <a:lnTo>
                    <a:pt x="148461" y="132166"/>
                  </a:lnTo>
                  <a:lnTo>
                    <a:pt x="149774" y="130432"/>
                  </a:lnTo>
                  <a:lnTo>
                    <a:pt x="150649" y="128217"/>
                  </a:lnTo>
                  <a:lnTo>
                    <a:pt x="152291" y="126740"/>
                  </a:lnTo>
                  <a:lnTo>
                    <a:pt x="162531" y="121548"/>
                  </a:lnTo>
                  <a:lnTo>
                    <a:pt x="174744" y="110645"/>
                  </a:lnTo>
                  <a:lnTo>
                    <a:pt x="212725" y="63575"/>
                  </a:lnTo>
                  <a:lnTo>
                    <a:pt x="216253" y="54340"/>
                  </a:lnTo>
                  <a:lnTo>
                    <a:pt x="217194" y="48914"/>
                  </a:lnTo>
                  <a:lnTo>
                    <a:pt x="218879" y="45297"/>
                  </a:lnTo>
                  <a:lnTo>
                    <a:pt x="221061" y="42885"/>
                  </a:lnTo>
                  <a:lnTo>
                    <a:pt x="223574" y="41278"/>
                  </a:lnTo>
                  <a:lnTo>
                    <a:pt x="225250" y="39148"/>
                  </a:lnTo>
                  <a:lnTo>
                    <a:pt x="227111" y="33958"/>
                  </a:lnTo>
                  <a:lnTo>
                    <a:pt x="228665" y="32151"/>
                  </a:lnTo>
                  <a:lnTo>
                    <a:pt x="237997" y="28579"/>
                  </a:lnTo>
                  <a:lnTo>
                    <a:pt x="238125" y="76169"/>
                  </a:lnTo>
                  <a:lnTo>
                    <a:pt x="238125" y="112380"/>
                  </a:lnTo>
                  <a:lnTo>
                    <a:pt x="246326" y="122298"/>
                  </a:lnTo>
                  <a:lnTo>
                    <a:pt x="249884" y="123125"/>
                  </a:lnTo>
                  <a:lnTo>
                    <a:pt x="260791" y="123656"/>
                  </a:lnTo>
                  <a:lnTo>
                    <a:pt x="262761" y="122641"/>
                  </a:lnTo>
                  <a:lnTo>
                    <a:pt x="264074" y="120907"/>
                  </a:lnTo>
                  <a:lnTo>
                    <a:pt x="266591" y="116157"/>
                  </a:lnTo>
                  <a:lnTo>
                    <a:pt x="290285" y="85642"/>
                  </a:lnTo>
                  <a:lnTo>
                    <a:pt x="293796" y="73914"/>
                  </a:lnTo>
                  <a:lnTo>
                    <a:pt x="295237" y="44436"/>
                  </a:lnTo>
                  <a:lnTo>
                    <a:pt x="292436" y="38072"/>
                  </a:lnTo>
                  <a:lnTo>
                    <a:pt x="288722" y="31716"/>
                  </a:lnTo>
                  <a:lnTo>
                    <a:pt x="287070" y="25364"/>
                  </a:lnTo>
                  <a:lnTo>
                    <a:pt x="285572" y="23247"/>
                  </a:lnTo>
                  <a:lnTo>
                    <a:pt x="283514" y="21835"/>
                  </a:lnTo>
                  <a:lnTo>
                    <a:pt x="277665" y="19570"/>
                  </a:lnTo>
                  <a:lnTo>
                    <a:pt x="258928" y="19026"/>
                  </a:lnTo>
                  <a:lnTo>
                    <a:pt x="249918" y="25561"/>
                  </a:lnTo>
                  <a:lnTo>
                    <a:pt x="241031" y="28713"/>
                  </a:lnTo>
                  <a:lnTo>
                    <a:pt x="234831" y="33201"/>
                  </a:lnTo>
                  <a:lnTo>
                    <a:pt x="231369" y="41546"/>
                  </a:lnTo>
                  <a:lnTo>
                    <a:pt x="228772" y="51252"/>
                  </a:lnTo>
                  <a:lnTo>
                    <a:pt x="221304" y="66106"/>
                  </a:lnTo>
                  <a:lnTo>
                    <a:pt x="219092" y="108953"/>
                  </a:lnTo>
                  <a:lnTo>
                    <a:pt x="219086" y="113897"/>
                  </a:lnTo>
                  <a:lnTo>
                    <a:pt x="220140" y="117194"/>
                  </a:lnTo>
                  <a:lnTo>
                    <a:pt x="221902" y="119392"/>
                  </a:lnTo>
                  <a:lnTo>
                    <a:pt x="228600" y="123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SMARTInkShape-1126"/>
            <p:cNvSpPr/>
            <p:nvPr>
              <p:custDataLst>
                <p:tags r:id="rId206"/>
              </p:custDataLst>
            </p:nvPr>
          </p:nvSpPr>
          <p:spPr>
            <a:xfrm>
              <a:off x="3067050" y="4181871"/>
              <a:ext cx="1181101" cy="275699"/>
            </a:xfrm>
            <a:custGeom>
              <a:avLst/>
              <a:gdLst/>
              <a:ahLst/>
              <a:cxnLst/>
              <a:rect l="0" t="0" r="0" b="0"/>
              <a:pathLst>
                <a:path w="1181101" h="275699">
                  <a:moveTo>
                    <a:pt x="0" y="142479"/>
                  </a:moveTo>
                  <a:lnTo>
                    <a:pt x="0" y="142479"/>
                  </a:lnTo>
                  <a:lnTo>
                    <a:pt x="10113" y="137422"/>
                  </a:lnTo>
                  <a:lnTo>
                    <a:pt x="17900" y="129296"/>
                  </a:lnTo>
                  <a:lnTo>
                    <a:pt x="53962" y="82026"/>
                  </a:lnTo>
                  <a:lnTo>
                    <a:pt x="71966" y="60196"/>
                  </a:lnTo>
                  <a:lnTo>
                    <a:pt x="78186" y="47282"/>
                  </a:lnTo>
                  <a:lnTo>
                    <a:pt x="82374" y="40902"/>
                  </a:lnTo>
                  <a:lnTo>
                    <a:pt x="85791" y="31361"/>
                  </a:lnTo>
                  <a:lnTo>
                    <a:pt x="93795" y="20536"/>
                  </a:lnTo>
                  <a:lnTo>
                    <a:pt x="95239" y="9260"/>
                  </a:lnTo>
                  <a:lnTo>
                    <a:pt x="95250" y="0"/>
                  </a:lnTo>
                  <a:lnTo>
                    <a:pt x="87049" y="7840"/>
                  </a:lnTo>
                  <a:lnTo>
                    <a:pt x="81061" y="8747"/>
                  </a:lnTo>
                  <a:lnTo>
                    <a:pt x="79441" y="9933"/>
                  </a:lnTo>
                  <a:lnTo>
                    <a:pt x="78360" y="11782"/>
                  </a:lnTo>
                  <a:lnTo>
                    <a:pt x="76626" y="17296"/>
                  </a:lnTo>
                  <a:lnTo>
                    <a:pt x="69738" y="25990"/>
                  </a:lnTo>
                  <a:lnTo>
                    <a:pt x="67583" y="34821"/>
                  </a:lnTo>
                  <a:lnTo>
                    <a:pt x="67079" y="41009"/>
                  </a:lnTo>
                  <a:lnTo>
                    <a:pt x="65885" y="43082"/>
                  </a:lnTo>
                  <a:lnTo>
                    <a:pt x="64032" y="44464"/>
                  </a:lnTo>
                  <a:lnTo>
                    <a:pt x="61738" y="45386"/>
                  </a:lnTo>
                  <a:lnTo>
                    <a:pt x="60209" y="48117"/>
                  </a:lnTo>
                  <a:lnTo>
                    <a:pt x="56998" y="61015"/>
                  </a:lnTo>
                  <a:lnTo>
                    <a:pt x="49790" y="75392"/>
                  </a:lnTo>
                  <a:lnTo>
                    <a:pt x="49069" y="78704"/>
                  </a:lnTo>
                  <a:lnTo>
                    <a:pt x="39551" y="98005"/>
                  </a:lnTo>
                  <a:lnTo>
                    <a:pt x="35469" y="116723"/>
                  </a:lnTo>
                  <a:lnTo>
                    <a:pt x="30618" y="130967"/>
                  </a:lnTo>
                  <a:lnTo>
                    <a:pt x="18898" y="177556"/>
                  </a:lnTo>
                  <a:lnTo>
                    <a:pt x="10969" y="201361"/>
                  </a:lnTo>
                  <a:lnTo>
                    <a:pt x="9953" y="211902"/>
                  </a:lnTo>
                  <a:lnTo>
                    <a:pt x="19251" y="243172"/>
                  </a:lnTo>
                  <a:lnTo>
                    <a:pt x="26420" y="256600"/>
                  </a:lnTo>
                  <a:lnTo>
                    <a:pt x="28149" y="264387"/>
                  </a:lnTo>
                  <a:lnTo>
                    <a:pt x="33505" y="270792"/>
                  </a:lnTo>
                  <a:lnTo>
                    <a:pt x="38880" y="273590"/>
                  </a:lnTo>
                  <a:lnTo>
                    <a:pt x="55314" y="275698"/>
                  </a:lnTo>
                  <a:lnTo>
                    <a:pt x="67269" y="268273"/>
                  </a:lnTo>
                  <a:lnTo>
                    <a:pt x="70246" y="267617"/>
                  </a:lnTo>
                  <a:lnTo>
                    <a:pt x="72231" y="266121"/>
                  </a:lnTo>
                  <a:lnTo>
                    <a:pt x="102006" y="228187"/>
                  </a:lnTo>
                  <a:lnTo>
                    <a:pt x="104603" y="221847"/>
                  </a:lnTo>
                  <a:lnTo>
                    <a:pt x="110956" y="212327"/>
                  </a:lnTo>
                  <a:lnTo>
                    <a:pt x="113309" y="202804"/>
                  </a:lnTo>
                  <a:lnTo>
                    <a:pt x="114261" y="182460"/>
                  </a:lnTo>
                  <a:lnTo>
                    <a:pt x="102540" y="168893"/>
                  </a:lnTo>
                  <a:lnTo>
                    <a:pt x="96690" y="162984"/>
                  </a:lnTo>
                  <a:lnTo>
                    <a:pt x="90620" y="161960"/>
                  </a:lnTo>
                  <a:lnTo>
                    <a:pt x="82118" y="161657"/>
                  </a:lnTo>
                  <a:lnTo>
                    <a:pt x="80146" y="162673"/>
                  </a:lnTo>
                  <a:lnTo>
                    <a:pt x="78831" y="164408"/>
                  </a:lnTo>
                  <a:lnTo>
                    <a:pt x="77954" y="166624"/>
                  </a:lnTo>
                  <a:lnTo>
                    <a:pt x="76311" y="168100"/>
                  </a:lnTo>
                  <a:lnTo>
                    <a:pt x="71663" y="169741"/>
                  </a:lnTo>
                  <a:lnTo>
                    <a:pt x="60056" y="171854"/>
                  </a:lnTo>
                  <a:lnTo>
                    <a:pt x="45623" y="182797"/>
                  </a:lnTo>
                  <a:lnTo>
                    <a:pt x="32545" y="196746"/>
                  </a:lnTo>
                  <a:lnTo>
                    <a:pt x="29751" y="206065"/>
                  </a:lnTo>
                  <a:lnTo>
                    <a:pt x="29098" y="212367"/>
                  </a:lnTo>
                  <a:lnTo>
                    <a:pt x="25985" y="218696"/>
                  </a:lnTo>
                  <a:lnTo>
                    <a:pt x="22132" y="225036"/>
                  </a:lnTo>
                  <a:lnTo>
                    <a:pt x="19659" y="237730"/>
                  </a:lnTo>
                  <a:lnTo>
                    <a:pt x="19170" y="250429"/>
                  </a:lnTo>
                  <a:lnTo>
                    <a:pt x="20189" y="252546"/>
                  </a:lnTo>
                  <a:lnTo>
                    <a:pt x="21925" y="253957"/>
                  </a:lnTo>
                  <a:lnTo>
                    <a:pt x="24142" y="254898"/>
                  </a:lnTo>
                  <a:lnTo>
                    <a:pt x="25620" y="256583"/>
                  </a:lnTo>
                  <a:lnTo>
                    <a:pt x="27262" y="261278"/>
                  </a:lnTo>
                  <a:lnTo>
                    <a:pt x="29816" y="262954"/>
                  </a:lnTo>
                  <a:lnTo>
                    <a:pt x="49918" y="265863"/>
                  </a:lnTo>
                  <a:lnTo>
                    <a:pt x="56758" y="263286"/>
                  </a:lnTo>
                  <a:lnTo>
                    <a:pt x="63326" y="259671"/>
                  </a:lnTo>
                  <a:lnTo>
                    <a:pt x="72973" y="256578"/>
                  </a:lnTo>
                  <a:lnTo>
                    <a:pt x="98617" y="239549"/>
                  </a:lnTo>
                  <a:lnTo>
                    <a:pt x="116533" y="220606"/>
                  </a:lnTo>
                  <a:lnTo>
                    <a:pt x="126934" y="212127"/>
                  </a:lnTo>
                  <a:lnTo>
                    <a:pt x="163650" y="164572"/>
                  </a:lnTo>
                  <a:lnTo>
                    <a:pt x="197982" y="122836"/>
                  </a:lnTo>
                  <a:lnTo>
                    <a:pt x="216073" y="95638"/>
                  </a:lnTo>
                  <a:lnTo>
                    <a:pt x="218799" y="88852"/>
                  </a:lnTo>
                  <a:lnTo>
                    <a:pt x="238111" y="66293"/>
                  </a:lnTo>
                  <a:lnTo>
                    <a:pt x="238125" y="88669"/>
                  </a:lnTo>
                  <a:lnTo>
                    <a:pt x="235303" y="94927"/>
                  </a:lnTo>
                  <a:lnTo>
                    <a:pt x="231579" y="101237"/>
                  </a:lnTo>
                  <a:lnTo>
                    <a:pt x="229189" y="113911"/>
                  </a:lnTo>
                  <a:lnTo>
                    <a:pt x="228634" y="144330"/>
                  </a:lnTo>
                  <a:lnTo>
                    <a:pt x="225793" y="151416"/>
                  </a:lnTo>
                  <a:lnTo>
                    <a:pt x="222061" y="158092"/>
                  </a:lnTo>
                  <a:lnTo>
                    <a:pt x="219665" y="171002"/>
                  </a:lnTo>
                  <a:lnTo>
                    <a:pt x="219468" y="174195"/>
                  </a:lnTo>
                  <a:lnTo>
                    <a:pt x="222072" y="180563"/>
                  </a:lnTo>
                  <a:lnTo>
                    <a:pt x="225699" y="186922"/>
                  </a:lnTo>
                  <a:lnTo>
                    <a:pt x="228345" y="199433"/>
                  </a:lnTo>
                  <a:lnTo>
                    <a:pt x="228486" y="204128"/>
                  </a:lnTo>
                  <a:lnTo>
                    <a:pt x="229583" y="205803"/>
                  </a:lnTo>
                  <a:lnTo>
                    <a:pt x="231372" y="206920"/>
                  </a:lnTo>
                  <a:lnTo>
                    <a:pt x="238294" y="208860"/>
                  </a:lnTo>
                  <a:lnTo>
                    <a:pt x="246209" y="209115"/>
                  </a:lnTo>
                  <a:lnTo>
                    <a:pt x="255724" y="200949"/>
                  </a:lnTo>
                  <a:lnTo>
                    <a:pt x="256745" y="194964"/>
                  </a:lnTo>
                  <a:lnTo>
                    <a:pt x="257175" y="147470"/>
                  </a:lnTo>
                  <a:lnTo>
                    <a:pt x="256117" y="145806"/>
                  </a:lnTo>
                  <a:lnTo>
                    <a:pt x="254353" y="144697"/>
                  </a:lnTo>
                  <a:lnTo>
                    <a:pt x="247767" y="142518"/>
                  </a:lnTo>
                  <a:lnTo>
                    <a:pt x="238521" y="142480"/>
                  </a:lnTo>
                  <a:lnTo>
                    <a:pt x="246361" y="134278"/>
                  </a:lnTo>
                  <a:lnTo>
                    <a:pt x="255737" y="133071"/>
                  </a:lnTo>
                  <a:lnTo>
                    <a:pt x="264495" y="126431"/>
                  </a:lnTo>
                  <a:lnTo>
                    <a:pt x="273338" y="123260"/>
                  </a:lnTo>
                  <a:lnTo>
                    <a:pt x="282660" y="117146"/>
                  </a:lnTo>
                  <a:lnTo>
                    <a:pt x="292125" y="113807"/>
                  </a:lnTo>
                  <a:lnTo>
                    <a:pt x="301632" y="107643"/>
                  </a:lnTo>
                  <a:lnTo>
                    <a:pt x="311152" y="104288"/>
                  </a:lnTo>
                  <a:lnTo>
                    <a:pt x="320676" y="98119"/>
                  </a:lnTo>
                  <a:lnTo>
                    <a:pt x="330200" y="94763"/>
                  </a:lnTo>
                  <a:lnTo>
                    <a:pt x="341018" y="86780"/>
                  </a:lnTo>
                  <a:lnTo>
                    <a:pt x="347399" y="85759"/>
                  </a:lnTo>
                  <a:lnTo>
                    <a:pt x="361427" y="85340"/>
                  </a:lnTo>
                  <a:lnTo>
                    <a:pt x="361950" y="130048"/>
                  </a:lnTo>
                  <a:lnTo>
                    <a:pt x="361950" y="177404"/>
                  </a:lnTo>
                  <a:lnTo>
                    <a:pt x="361950" y="193279"/>
                  </a:lnTo>
                  <a:lnTo>
                    <a:pt x="363008" y="195396"/>
                  </a:lnTo>
                  <a:lnTo>
                    <a:pt x="364772" y="196807"/>
                  </a:lnTo>
                  <a:lnTo>
                    <a:pt x="367007" y="197748"/>
                  </a:lnTo>
                  <a:lnTo>
                    <a:pt x="368496" y="199433"/>
                  </a:lnTo>
                  <a:lnTo>
                    <a:pt x="370151" y="204128"/>
                  </a:lnTo>
                  <a:lnTo>
                    <a:pt x="371358" y="216914"/>
                  </a:lnTo>
                  <a:lnTo>
                    <a:pt x="372456" y="217502"/>
                  </a:lnTo>
                  <a:lnTo>
                    <a:pt x="388806" y="218633"/>
                  </a:lnTo>
                  <a:lnTo>
                    <a:pt x="432020" y="182663"/>
                  </a:lnTo>
                  <a:lnTo>
                    <a:pt x="465316" y="135962"/>
                  </a:lnTo>
                  <a:lnTo>
                    <a:pt x="482753" y="118301"/>
                  </a:lnTo>
                  <a:lnTo>
                    <a:pt x="493604" y="111272"/>
                  </a:lnTo>
                  <a:lnTo>
                    <a:pt x="497344" y="106858"/>
                  </a:lnTo>
                  <a:lnTo>
                    <a:pt x="508896" y="83526"/>
                  </a:lnTo>
                  <a:lnTo>
                    <a:pt x="514748" y="79236"/>
                  </a:lnTo>
                  <a:lnTo>
                    <a:pt x="520877" y="76271"/>
                  </a:lnTo>
                  <a:lnTo>
                    <a:pt x="530277" y="69710"/>
                  </a:lnTo>
                  <a:lnTo>
                    <a:pt x="539766" y="67296"/>
                  </a:lnTo>
                  <a:lnTo>
                    <a:pt x="550571" y="66413"/>
                  </a:lnTo>
                  <a:lnTo>
                    <a:pt x="551197" y="67426"/>
                  </a:lnTo>
                  <a:lnTo>
                    <a:pt x="552285" y="74492"/>
                  </a:lnTo>
                  <a:lnTo>
                    <a:pt x="555199" y="75221"/>
                  </a:lnTo>
                  <a:lnTo>
                    <a:pt x="557457" y="75415"/>
                  </a:lnTo>
                  <a:lnTo>
                    <a:pt x="558963" y="76604"/>
                  </a:lnTo>
                  <a:lnTo>
                    <a:pt x="561579" y="83971"/>
                  </a:lnTo>
                  <a:lnTo>
                    <a:pt x="564621" y="84726"/>
                  </a:lnTo>
                  <a:lnTo>
                    <a:pt x="566914" y="84927"/>
                  </a:lnTo>
                  <a:lnTo>
                    <a:pt x="568442" y="86119"/>
                  </a:lnTo>
                  <a:lnTo>
                    <a:pt x="571484" y="94801"/>
                  </a:lnTo>
                  <a:lnTo>
                    <a:pt x="571490" y="94819"/>
                  </a:lnTo>
                  <a:lnTo>
                    <a:pt x="571500" y="75923"/>
                  </a:lnTo>
                  <a:lnTo>
                    <a:pt x="566443" y="75839"/>
                  </a:lnTo>
                  <a:lnTo>
                    <a:pt x="564954" y="74769"/>
                  </a:lnTo>
                  <a:lnTo>
                    <a:pt x="563299" y="70758"/>
                  </a:lnTo>
                  <a:lnTo>
                    <a:pt x="561799" y="69265"/>
                  </a:lnTo>
                  <a:lnTo>
                    <a:pt x="557311" y="67606"/>
                  </a:lnTo>
                  <a:lnTo>
                    <a:pt x="555691" y="68222"/>
                  </a:lnTo>
                  <a:lnTo>
                    <a:pt x="554610" y="69691"/>
                  </a:lnTo>
                  <a:lnTo>
                    <a:pt x="552876" y="74597"/>
                  </a:lnTo>
                  <a:lnTo>
                    <a:pt x="549817" y="75268"/>
                  </a:lnTo>
                  <a:lnTo>
                    <a:pt x="547520" y="75446"/>
                  </a:lnTo>
                  <a:lnTo>
                    <a:pt x="545988" y="76624"/>
                  </a:lnTo>
                  <a:lnTo>
                    <a:pt x="542136" y="85484"/>
                  </a:lnTo>
                  <a:lnTo>
                    <a:pt x="536459" y="92666"/>
                  </a:lnTo>
                  <a:lnTo>
                    <a:pt x="533248" y="101496"/>
                  </a:lnTo>
                  <a:lnTo>
                    <a:pt x="527122" y="110815"/>
                  </a:lnTo>
                  <a:lnTo>
                    <a:pt x="523779" y="120280"/>
                  </a:lnTo>
                  <a:lnTo>
                    <a:pt x="517614" y="129786"/>
                  </a:lnTo>
                  <a:lnTo>
                    <a:pt x="515317" y="139306"/>
                  </a:lnTo>
                  <a:lnTo>
                    <a:pt x="514388" y="164704"/>
                  </a:lnTo>
                  <a:lnTo>
                    <a:pt x="515434" y="166821"/>
                  </a:lnTo>
                  <a:lnTo>
                    <a:pt x="517189" y="168232"/>
                  </a:lnTo>
                  <a:lnTo>
                    <a:pt x="519418" y="169173"/>
                  </a:lnTo>
                  <a:lnTo>
                    <a:pt x="520903" y="170858"/>
                  </a:lnTo>
                  <a:lnTo>
                    <a:pt x="523484" y="179090"/>
                  </a:lnTo>
                  <a:lnTo>
                    <a:pt x="528815" y="185194"/>
                  </a:lnTo>
                  <a:lnTo>
                    <a:pt x="534184" y="187922"/>
                  </a:lnTo>
                  <a:lnTo>
                    <a:pt x="552519" y="189912"/>
                  </a:lnTo>
                  <a:lnTo>
                    <a:pt x="555671" y="189976"/>
                  </a:lnTo>
                  <a:lnTo>
                    <a:pt x="561996" y="187225"/>
                  </a:lnTo>
                  <a:lnTo>
                    <a:pt x="568334" y="183533"/>
                  </a:lnTo>
                  <a:lnTo>
                    <a:pt x="577853" y="180396"/>
                  </a:lnTo>
                  <a:lnTo>
                    <a:pt x="612971" y="156150"/>
                  </a:lnTo>
                  <a:lnTo>
                    <a:pt x="624592" y="152174"/>
                  </a:lnTo>
                  <a:lnTo>
                    <a:pt x="641233" y="138909"/>
                  </a:lnTo>
                  <a:lnTo>
                    <a:pt x="644826" y="132778"/>
                  </a:lnTo>
                  <a:lnTo>
                    <a:pt x="647481" y="126526"/>
                  </a:lnTo>
                  <a:lnTo>
                    <a:pt x="653867" y="117056"/>
                  </a:lnTo>
                  <a:lnTo>
                    <a:pt x="655732" y="110719"/>
                  </a:lnTo>
                  <a:lnTo>
                    <a:pt x="657288" y="108605"/>
                  </a:lnTo>
                  <a:lnTo>
                    <a:pt x="659384" y="107197"/>
                  </a:lnTo>
                  <a:lnTo>
                    <a:pt x="661839" y="106258"/>
                  </a:lnTo>
                  <a:lnTo>
                    <a:pt x="663476" y="104573"/>
                  </a:lnTo>
                  <a:lnTo>
                    <a:pt x="666622" y="95295"/>
                  </a:lnTo>
                  <a:lnTo>
                    <a:pt x="666750" y="126735"/>
                  </a:lnTo>
                  <a:lnTo>
                    <a:pt x="663928" y="133013"/>
                  </a:lnTo>
                  <a:lnTo>
                    <a:pt x="660204" y="139330"/>
                  </a:lnTo>
                  <a:lnTo>
                    <a:pt x="658549" y="145665"/>
                  </a:lnTo>
                  <a:lnTo>
                    <a:pt x="659166" y="148836"/>
                  </a:lnTo>
                  <a:lnTo>
                    <a:pt x="664938" y="161531"/>
                  </a:lnTo>
                  <a:lnTo>
                    <a:pt x="666392" y="174229"/>
                  </a:lnTo>
                  <a:lnTo>
                    <a:pt x="667570" y="176346"/>
                  </a:lnTo>
                  <a:lnTo>
                    <a:pt x="669413" y="177757"/>
                  </a:lnTo>
                  <a:lnTo>
                    <a:pt x="671700" y="178698"/>
                  </a:lnTo>
                  <a:lnTo>
                    <a:pt x="673225" y="180383"/>
                  </a:lnTo>
                  <a:lnTo>
                    <a:pt x="674919" y="185078"/>
                  </a:lnTo>
                  <a:lnTo>
                    <a:pt x="676430" y="186754"/>
                  </a:lnTo>
                  <a:lnTo>
                    <a:pt x="680930" y="188615"/>
                  </a:lnTo>
                  <a:lnTo>
                    <a:pt x="689413" y="189663"/>
                  </a:lnTo>
                  <a:lnTo>
                    <a:pt x="695520" y="187086"/>
                  </a:lnTo>
                  <a:lnTo>
                    <a:pt x="701761" y="183471"/>
                  </a:lnTo>
                  <a:lnTo>
                    <a:pt x="711226" y="180378"/>
                  </a:lnTo>
                  <a:lnTo>
                    <a:pt x="755650" y="139292"/>
                  </a:lnTo>
                  <a:lnTo>
                    <a:pt x="759178" y="132949"/>
                  </a:lnTo>
                  <a:lnTo>
                    <a:pt x="771084" y="92071"/>
                  </a:lnTo>
                  <a:lnTo>
                    <a:pt x="768507" y="85503"/>
                  </a:lnTo>
                  <a:lnTo>
                    <a:pt x="757324" y="71315"/>
                  </a:lnTo>
                  <a:lnTo>
                    <a:pt x="751808" y="68517"/>
                  </a:lnTo>
                  <a:lnTo>
                    <a:pt x="738412" y="66410"/>
                  </a:lnTo>
                  <a:lnTo>
                    <a:pt x="724789" y="71374"/>
                  </a:lnTo>
                  <a:lnTo>
                    <a:pt x="705385" y="85582"/>
                  </a:lnTo>
                  <a:lnTo>
                    <a:pt x="669932" y="121315"/>
                  </a:lnTo>
                  <a:lnTo>
                    <a:pt x="650523" y="151416"/>
                  </a:lnTo>
                  <a:lnTo>
                    <a:pt x="648072" y="167802"/>
                  </a:lnTo>
                  <a:lnTo>
                    <a:pt x="647704" y="188614"/>
                  </a:lnTo>
                  <a:lnTo>
                    <a:pt x="648761" y="189111"/>
                  </a:lnTo>
                  <a:lnTo>
                    <a:pt x="660958" y="189973"/>
                  </a:lnTo>
                  <a:lnTo>
                    <a:pt x="666998" y="187224"/>
                  </a:lnTo>
                  <a:lnTo>
                    <a:pt x="712694" y="158304"/>
                  </a:lnTo>
                  <a:lnTo>
                    <a:pt x="735836" y="144586"/>
                  </a:lnTo>
                  <a:lnTo>
                    <a:pt x="754519" y="125413"/>
                  </a:lnTo>
                  <a:lnTo>
                    <a:pt x="799317" y="85969"/>
                  </a:lnTo>
                  <a:lnTo>
                    <a:pt x="812215" y="75994"/>
                  </a:lnTo>
                  <a:lnTo>
                    <a:pt x="847545" y="50056"/>
                  </a:lnTo>
                  <a:lnTo>
                    <a:pt x="860390" y="47787"/>
                  </a:lnTo>
                  <a:lnTo>
                    <a:pt x="883943" y="47243"/>
                  </a:lnTo>
                  <a:lnTo>
                    <a:pt x="890324" y="52290"/>
                  </a:lnTo>
                  <a:lnTo>
                    <a:pt x="893116" y="57592"/>
                  </a:lnTo>
                  <a:lnTo>
                    <a:pt x="895154" y="75877"/>
                  </a:lnTo>
                  <a:lnTo>
                    <a:pt x="895219" y="79028"/>
                  </a:lnTo>
                  <a:lnTo>
                    <a:pt x="898114" y="85351"/>
                  </a:lnTo>
                  <a:lnTo>
                    <a:pt x="901870" y="91689"/>
                  </a:lnTo>
                  <a:lnTo>
                    <a:pt x="903985" y="102265"/>
                  </a:lnTo>
                  <a:lnTo>
                    <a:pt x="904758" y="125280"/>
                  </a:lnTo>
                  <a:lnTo>
                    <a:pt x="902001" y="132366"/>
                  </a:lnTo>
                  <a:lnTo>
                    <a:pt x="898306" y="139042"/>
                  </a:lnTo>
                  <a:lnTo>
                    <a:pt x="895934" y="151952"/>
                  </a:lnTo>
                  <a:lnTo>
                    <a:pt x="895465" y="164694"/>
                  </a:lnTo>
                  <a:lnTo>
                    <a:pt x="892579" y="171049"/>
                  </a:lnTo>
                  <a:lnTo>
                    <a:pt x="887159" y="178697"/>
                  </a:lnTo>
                  <a:lnTo>
                    <a:pt x="885835" y="189973"/>
                  </a:lnTo>
                  <a:lnTo>
                    <a:pt x="885825" y="176835"/>
                  </a:lnTo>
                  <a:lnTo>
                    <a:pt x="888648" y="170801"/>
                  </a:lnTo>
                  <a:lnTo>
                    <a:pt x="892371" y="164592"/>
                  </a:lnTo>
                  <a:lnTo>
                    <a:pt x="895526" y="155146"/>
                  </a:lnTo>
                  <a:lnTo>
                    <a:pt x="920837" y="111415"/>
                  </a:lnTo>
                  <a:lnTo>
                    <a:pt x="955676" y="64473"/>
                  </a:lnTo>
                  <a:lnTo>
                    <a:pt x="988046" y="41078"/>
                  </a:lnTo>
                  <a:lnTo>
                    <a:pt x="997134" y="38704"/>
                  </a:lnTo>
                  <a:lnTo>
                    <a:pt x="1003382" y="38149"/>
                  </a:lnTo>
                  <a:lnTo>
                    <a:pt x="1005471" y="39059"/>
                  </a:lnTo>
                  <a:lnTo>
                    <a:pt x="1006864" y="40724"/>
                  </a:lnTo>
                  <a:lnTo>
                    <a:pt x="1007792" y="42892"/>
                  </a:lnTo>
                  <a:lnTo>
                    <a:pt x="1009470" y="44338"/>
                  </a:lnTo>
                  <a:lnTo>
                    <a:pt x="1019767" y="49480"/>
                  </a:lnTo>
                  <a:lnTo>
                    <a:pt x="1022745" y="51905"/>
                  </a:lnTo>
                  <a:lnTo>
                    <a:pt x="1026053" y="57421"/>
                  </a:lnTo>
                  <a:lnTo>
                    <a:pt x="1028177" y="69585"/>
                  </a:lnTo>
                  <a:lnTo>
                    <a:pt x="1028698" y="117079"/>
                  </a:lnTo>
                  <a:lnTo>
                    <a:pt x="1028700" y="142465"/>
                  </a:lnTo>
                  <a:lnTo>
                    <a:pt x="1028700" y="137418"/>
                  </a:lnTo>
                  <a:lnTo>
                    <a:pt x="1031522" y="132116"/>
                  </a:lnTo>
                  <a:lnTo>
                    <a:pt x="1035246" y="126232"/>
                  </a:lnTo>
                  <a:lnTo>
                    <a:pt x="1038401" y="116969"/>
                  </a:lnTo>
                  <a:lnTo>
                    <a:pt x="1044509" y="107521"/>
                  </a:lnTo>
                  <a:lnTo>
                    <a:pt x="1047848" y="98019"/>
                  </a:lnTo>
                  <a:lnTo>
                    <a:pt x="1080835" y="52648"/>
                  </a:lnTo>
                  <a:lnTo>
                    <a:pt x="1093611" y="39504"/>
                  </a:lnTo>
                  <a:lnTo>
                    <a:pt x="1097413" y="38504"/>
                  </a:lnTo>
                  <a:lnTo>
                    <a:pt x="1109519" y="37751"/>
                  </a:lnTo>
                  <a:lnTo>
                    <a:pt x="1111154" y="38793"/>
                  </a:lnTo>
                  <a:lnTo>
                    <a:pt x="1112244" y="40547"/>
                  </a:lnTo>
                  <a:lnTo>
                    <a:pt x="1113994" y="45909"/>
                  </a:lnTo>
                  <a:lnTo>
                    <a:pt x="1120886" y="54572"/>
                  </a:lnTo>
                  <a:lnTo>
                    <a:pt x="1123042" y="63398"/>
                  </a:lnTo>
                  <a:lnTo>
                    <a:pt x="1123943" y="107752"/>
                  </a:lnTo>
                  <a:lnTo>
                    <a:pt x="1123949" y="126212"/>
                  </a:lnTo>
                  <a:lnTo>
                    <a:pt x="1126772" y="132780"/>
                  </a:lnTo>
                  <a:lnTo>
                    <a:pt x="1132151" y="140563"/>
                  </a:lnTo>
                  <a:lnTo>
                    <a:pt x="1133358" y="150511"/>
                  </a:lnTo>
                  <a:lnTo>
                    <a:pt x="1134456" y="151009"/>
                  </a:lnTo>
                  <a:lnTo>
                    <a:pt x="1156140" y="151993"/>
                  </a:lnTo>
                  <a:lnTo>
                    <a:pt x="1158110" y="150939"/>
                  </a:lnTo>
                  <a:lnTo>
                    <a:pt x="1159423" y="149177"/>
                  </a:lnTo>
                  <a:lnTo>
                    <a:pt x="1161941" y="144397"/>
                  </a:lnTo>
                  <a:lnTo>
                    <a:pt x="1181100" y="1234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1127"/>
            <p:cNvSpPr/>
            <p:nvPr>
              <p:custDataLst>
                <p:tags r:id="rId207"/>
              </p:custDataLst>
            </p:nvPr>
          </p:nvSpPr>
          <p:spPr>
            <a:xfrm>
              <a:off x="4257686" y="4210453"/>
              <a:ext cx="257165" cy="142434"/>
            </a:xfrm>
            <a:custGeom>
              <a:avLst/>
              <a:gdLst/>
              <a:ahLst/>
              <a:cxnLst/>
              <a:rect l="0" t="0" r="0" b="0"/>
              <a:pathLst>
                <a:path w="257165" h="142434">
                  <a:moveTo>
                    <a:pt x="76189" y="56747"/>
                  </a:moveTo>
                  <a:lnTo>
                    <a:pt x="76189" y="56747"/>
                  </a:lnTo>
                  <a:lnTo>
                    <a:pt x="109694" y="56747"/>
                  </a:lnTo>
                  <a:lnTo>
                    <a:pt x="111225" y="55689"/>
                  </a:lnTo>
                  <a:lnTo>
                    <a:pt x="112246" y="53925"/>
                  </a:lnTo>
                  <a:lnTo>
                    <a:pt x="114170" y="47615"/>
                  </a:lnTo>
                  <a:lnTo>
                    <a:pt x="122480" y="39055"/>
                  </a:lnTo>
                  <a:lnTo>
                    <a:pt x="123697" y="29616"/>
                  </a:lnTo>
                  <a:lnTo>
                    <a:pt x="123804" y="20098"/>
                  </a:lnTo>
                  <a:lnTo>
                    <a:pt x="122749" y="19614"/>
                  </a:lnTo>
                  <a:lnTo>
                    <a:pt x="118754" y="19077"/>
                  </a:lnTo>
                  <a:lnTo>
                    <a:pt x="117266" y="17875"/>
                  </a:lnTo>
                  <a:lnTo>
                    <a:pt x="114681" y="10484"/>
                  </a:lnTo>
                  <a:lnTo>
                    <a:pt x="111641" y="9727"/>
                  </a:lnTo>
                  <a:lnTo>
                    <a:pt x="109349" y="9525"/>
                  </a:lnTo>
                  <a:lnTo>
                    <a:pt x="107821" y="8333"/>
                  </a:lnTo>
                  <a:lnTo>
                    <a:pt x="106122" y="4185"/>
                  </a:lnTo>
                  <a:lnTo>
                    <a:pt x="104612" y="2656"/>
                  </a:lnTo>
                  <a:lnTo>
                    <a:pt x="100110" y="957"/>
                  </a:lnTo>
                  <a:lnTo>
                    <a:pt x="91626" y="0"/>
                  </a:lnTo>
                  <a:lnTo>
                    <a:pt x="85519" y="2598"/>
                  </a:lnTo>
                  <a:lnTo>
                    <a:pt x="78032" y="7833"/>
                  </a:lnTo>
                  <a:lnTo>
                    <a:pt x="68949" y="9926"/>
                  </a:lnTo>
                  <a:lnTo>
                    <a:pt x="47562" y="25583"/>
                  </a:lnTo>
                  <a:lnTo>
                    <a:pt x="44405" y="26446"/>
                  </a:lnTo>
                  <a:lnTo>
                    <a:pt x="38074" y="33049"/>
                  </a:lnTo>
                  <a:lnTo>
                    <a:pt x="32790" y="41981"/>
                  </a:lnTo>
                  <a:lnTo>
                    <a:pt x="26577" y="56339"/>
                  </a:lnTo>
                  <a:lnTo>
                    <a:pt x="13485" y="73627"/>
                  </a:lnTo>
                  <a:lnTo>
                    <a:pt x="7477" y="92851"/>
                  </a:lnTo>
                  <a:lnTo>
                    <a:pt x="3316" y="100309"/>
                  </a:lnTo>
                  <a:lnTo>
                    <a:pt x="646" y="113722"/>
                  </a:lnTo>
                  <a:lnTo>
                    <a:pt x="0" y="137443"/>
                  </a:lnTo>
                  <a:lnTo>
                    <a:pt x="1054" y="139119"/>
                  </a:lnTo>
                  <a:lnTo>
                    <a:pt x="2816" y="140237"/>
                  </a:lnTo>
                  <a:lnTo>
                    <a:pt x="10352" y="141810"/>
                  </a:lnTo>
                  <a:lnTo>
                    <a:pt x="23587" y="142433"/>
                  </a:lnTo>
                  <a:lnTo>
                    <a:pt x="29174" y="139632"/>
                  </a:lnTo>
                  <a:lnTo>
                    <a:pt x="68984" y="107514"/>
                  </a:lnTo>
                  <a:lnTo>
                    <a:pt x="110072" y="60980"/>
                  </a:lnTo>
                  <a:lnTo>
                    <a:pt x="123775" y="47261"/>
                  </a:lnTo>
                  <a:lnTo>
                    <a:pt x="123814" y="79103"/>
                  </a:lnTo>
                  <a:lnTo>
                    <a:pt x="126636" y="85380"/>
                  </a:lnTo>
                  <a:lnTo>
                    <a:pt x="130360" y="91698"/>
                  </a:lnTo>
                  <a:lnTo>
                    <a:pt x="132750" y="104377"/>
                  </a:lnTo>
                  <a:lnTo>
                    <a:pt x="132947" y="107550"/>
                  </a:lnTo>
                  <a:lnTo>
                    <a:pt x="134135" y="109666"/>
                  </a:lnTo>
                  <a:lnTo>
                    <a:pt x="135987" y="111076"/>
                  </a:lnTo>
                  <a:lnTo>
                    <a:pt x="138279" y="112016"/>
                  </a:lnTo>
                  <a:lnTo>
                    <a:pt x="139807" y="113702"/>
                  </a:lnTo>
                  <a:lnTo>
                    <a:pt x="141506" y="118396"/>
                  </a:lnTo>
                  <a:lnTo>
                    <a:pt x="143016" y="120071"/>
                  </a:lnTo>
                  <a:lnTo>
                    <a:pt x="147518" y="121933"/>
                  </a:lnTo>
                  <a:lnTo>
                    <a:pt x="174652" y="123383"/>
                  </a:lnTo>
                  <a:lnTo>
                    <a:pt x="180981" y="120583"/>
                  </a:lnTo>
                  <a:lnTo>
                    <a:pt x="226904" y="91623"/>
                  </a:lnTo>
                  <a:lnTo>
                    <a:pt x="257164" y="757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1128"/>
            <p:cNvSpPr/>
            <p:nvPr>
              <p:custDataLst>
                <p:tags r:id="rId208"/>
              </p:custDataLst>
            </p:nvPr>
          </p:nvSpPr>
          <p:spPr>
            <a:xfrm>
              <a:off x="4657725" y="4152900"/>
              <a:ext cx="38101" cy="323836"/>
            </a:xfrm>
            <a:custGeom>
              <a:avLst/>
              <a:gdLst/>
              <a:ahLst/>
              <a:cxnLst/>
              <a:rect l="0" t="0" r="0" b="0"/>
              <a:pathLst>
                <a:path w="38101" h="323836">
                  <a:moveTo>
                    <a:pt x="38100" y="0"/>
                  </a:moveTo>
                  <a:lnTo>
                    <a:pt x="38100" y="0"/>
                  </a:lnTo>
                  <a:lnTo>
                    <a:pt x="28575" y="0"/>
                  </a:lnTo>
                  <a:lnTo>
                    <a:pt x="28575" y="45820"/>
                  </a:lnTo>
                  <a:lnTo>
                    <a:pt x="28575" y="92629"/>
                  </a:lnTo>
                  <a:lnTo>
                    <a:pt x="28575" y="138891"/>
                  </a:lnTo>
                  <a:lnTo>
                    <a:pt x="27517" y="174833"/>
                  </a:lnTo>
                  <a:lnTo>
                    <a:pt x="19933" y="212744"/>
                  </a:lnTo>
                  <a:lnTo>
                    <a:pt x="18069" y="249769"/>
                  </a:lnTo>
                  <a:lnTo>
                    <a:pt x="11526" y="268686"/>
                  </a:lnTo>
                  <a:lnTo>
                    <a:pt x="8545" y="301331"/>
                  </a:lnTo>
                  <a:lnTo>
                    <a:pt x="2001" y="314266"/>
                  </a:lnTo>
                  <a:lnTo>
                    <a:pt x="3" y="323835"/>
                  </a:lnTo>
                  <a:lnTo>
                    <a:pt x="0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0" name="SMARTInkShape-Group294"/>
          <p:cNvGrpSpPr/>
          <p:nvPr/>
        </p:nvGrpSpPr>
        <p:grpSpPr>
          <a:xfrm>
            <a:off x="6096000" y="4133853"/>
            <a:ext cx="466726" cy="94817"/>
            <a:chOff x="6096000" y="4133853"/>
            <a:chExt cx="466726" cy="94817"/>
          </a:xfrm>
        </p:grpSpPr>
        <p:sp>
          <p:nvSpPr>
            <p:cNvPr id="308" name="SMARTInkShape-1129"/>
            <p:cNvSpPr/>
            <p:nvPr>
              <p:custDataLst>
                <p:tags r:id="rId201"/>
              </p:custDataLst>
            </p:nvPr>
          </p:nvSpPr>
          <p:spPr>
            <a:xfrm>
              <a:off x="6543675" y="41624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8" y="6703"/>
                  </a:lnTo>
                  <a:lnTo>
                    <a:pt x="8200" y="4468"/>
                  </a:lnTo>
                  <a:lnTo>
                    <a:pt x="9701" y="2979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SMARTInkShape-1130"/>
            <p:cNvSpPr/>
            <p:nvPr>
              <p:custDataLst>
                <p:tags r:id="rId202"/>
              </p:custDataLst>
            </p:nvPr>
          </p:nvSpPr>
          <p:spPr>
            <a:xfrm>
              <a:off x="6096000" y="4133853"/>
              <a:ext cx="123826" cy="94817"/>
            </a:xfrm>
            <a:custGeom>
              <a:avLst/>
              <a:gdLst/>
              <a:ahLst/>
              <a:cxnLst/>
              <a:rect l="0" t="0" r="0" b="0"/>
              <a:pathLst>
                <a:path w="123826" h="94817">
                  <a:moveTo>
                    <a:pt x="19050" y="9522"/>
                  </a:moveTo>
                  <a:lnTo>
                    <a:pt x="19050" y="9522"/>
                  </a:lnTo>
                  <a:lnTo>
                    <a:pt x="9528" y="0"/>
                  </a:lnTo>
                  <a:lnTo>
                    <a:pt x="9525" y="8198"/>
                  </a:lnTo>
                  <a:lnTo>
                    <a:pt x="8467" y="8639"/>
                  </a:lnTo>
                  <a:lnTo>
                    <a:pt x="4469" y="9130"/>
                  </a:lnTo>
                  <a:lnTo>
                    <a:pt x="2980" y="10319"/>
                  </a:lnTo>
                  <a:lnTo>
                    <a:pt x="393" y="17689"/>
                  </a:lnTo>
                  <a:lnTo>
                    <a:pt x="0" y="64403"/>
                  </a:lnTo>
                  <a:lnTo>
                    <a:pt x="0" y="76042"/>
                  </a:lnTo>
                  <a:lnTo>
                    <a:pt x="8201" y="76183"/>
                  </a:lnTo>
                  <a:lnTo>
                    <a:pt x="22666" y="62938"/>
                  </a:lnTo>
                  <a:lnTo>
                    <a:pt x="25949" y="56899"/>
                  </a:lnTo>
                  <a:lnTo>
                    <a:pt x="26824" y="53807"/>
                  </a:lnTo>
                  <a:lnTo>
                    <a:pt x="28466" y="51745"/>
                  </a:lnTo>
                  <a:lnTo>
                    <a:pt x="41679" y="43109"/>
                  </a:lnTo>
                  <a:lnTo>
                    <a:pt x="44982" y="37502"/>
                  </a:lnTo>
                  <a:lnTo>
                    <a:pt x="47509" y="31482"/>
                  </a:lnTo>
                  <a:lnTo>
                    <a:pt x="64912" y="11393"/>
                  </a:lnTo>
                  <a:lnTo>
                    <a:pt x="65892" y="7531"/>
                  </a:lnTo>
                  <a:lnTo>
                    <a:pt x="66153" y="5020"/>
                  </a:lnTo>
                  <a:lnTo>
                    <a:pt x="67385" y="3346"/>
                  </a:lnTo>
                  <a:lnTo>
                    <a:pt x="69265" y="2229"/>
                  </a:lnTo>
                  <a:lnTo>
                    <a:pt x="76164" y="8"/>
                  </a:lnTo>
                  <a:lnTo>
                    <a:pt x="76189" y="5057"/>
                  </a:lnTo>
                  <a:lnTo>
                    <a:pt x="75135" y="6545"/>
                  </a:lnTo>
                  <a:lnTo>
                    <a:pt x="73373" y="7538"/>
                  </a:lnTo>
                  <a:lnTo>
                    <a:pt x="71140" y="8199"/>
                  </a:lnTo>
                  <a:lnTo>
                    <a:pt x="69652" y="9698"/>
                  </a:lnTo>
                  <a:lnTo>
                    <a:pt x="67998" y="14186"/>
                  </a:lnTo>
                  <a:lnTo>
                    <a:pt x="66678" y="60325"/>
                  </a:lnTo>
                  <a:lnTo>
                    <a:pt x="66675" y="69848"/>
                  </a:lnTo>
                  <a:lnTo>
                    <a:pt x="67734" y="71965"/>
                  </a:lnTo>
                  <a:lnTo>
                    <a:pt x="69497" y="73375"/>
                  </a:lnTo>
                  <a:lnTo>
                    <a:pt x="71731" y="74316"/>
                  </a:lnTo>
                  <a:lnTo>
                    <a:pt x="73220" y="76001"/>
                  </a:lnTo>
                  <a:lnTo>
                    <a:pt x="74876" y="80696"/>
                  </a:lnTo>
                  <a:lnTo>
                    <a:pt x="76376" y="82371"/>
                  </a:lnTo>
                  <a:lnTo>
                    <a:pt x="93499" y="93792"/>
                  </a:lnTo>
                  <a:lnTo>
                    <a:pt x="104844" y="94816"/>
                  </a:lnTo>
                  <a:lnTo>
                    <a:pt x="112920" y="92233"/>
                  </a:lnTo>
                  <a:lnTo>
                    <a:pt x="123825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3" name="SMARTInkShape-Group295"/>
          <p:cNvGrpSpPr/>
          <p:nvPr/>
        </p:nvGrpSpPr>
        <p:grpSpPr>
          <a:xfrm>
            <a:off x="6591300" y="3962530"/>
            <a:ext cx="1533526" cy="247080"/>
            <a:chOff x="6591300" y="3962530"/>
            <a:chExt cx="1533526" cy="247080"/>
          </a:xfrm>
        </p:grpSpPr>
        <p:sp>
          <p:nvSpPr>
            <p:cNvPr id="311" name="SMARTInkShape-1131"/>
            <p:cNvSpPr/>
            <p:nvPr>
              <p:custDataLst>
                <p:tags r:id="rId199"/>
              </p:custDataLst>
            </p:nvPr>
          </p:nvSpPr>
          <p:spPr>
            <a:xfrm>
              <a:off x="7905754" y="4029086"/>
              <a:ext cx="219072" cy="114251"/>
            </a:xfrm>
            <a:custGeom>
              <a:avLst/>
              <a:gdLst/>
              <a:ahLst/>
              <a:cxnLst/>
              <a:rect l="0" t="0" r="0" b="0"/>
              <a:pathLst>
                <a:path w="219072" h="114251">
                  <a:moveTo>
                    <a:pt x="85721" y="57139"/>
                  </a:moveTo>
                  <a:lnTo>
                    <a:pt x="85721" y="57139"/>
                  </a:lnTo>
                  <a:lnTo>
                    <a:pt x="100186" y="57139"/>
                  </a:lnTo>
                  <a:lnTo>
                    <a:pt x="101715" y="56081"/>
                  </a:lnTo>
                  <a:lnTo>
                    <a:pt x="102733" y="54317"/>
                  </a:lnTo>
                  <a:lnTo>
                    <a:pt x="103412" y="52082"/>
                  </a:lnTo>
                  <a:lnTo>
                    <a:pt x="104924" y="50593"/>
                  </a:lnTo>
                  <a:lnTo>
                    <a:pt x="114391" y="46818"/>
                  </a:lnTo>
                  <a:lnTo>
                    <a:pt x="122370" y="39447"/>
                  </a:lnTo>
                  <a:lnTo>
                    <a:pt x="123694" y="30008"/>
                  </a:lnTo>
                  <a:lnTo>
                    <a:pt x="123784" y="23935"/>
                  </a:lnTo>
                  <a:lnTo>
                    <a:pt x="122738" y="22303"/>
                  </a:lnTo>
                  <a:lnTo>
                    <a:pt x="120982" y="21215"/>
                  </a:lnTo>
                  <a:lnTo>
                    <a:pt x="118754" y="20490"/>
                  </a:lnTo>
                  <a:lnTo>
                    <a:pt x="117268" y="18948"/>
                  </a:lnTo>
                  <a:lnTo>
                    <a:pt x="113498" y="9423"/>
                  </a:lnTo>
                  <a:lnTo>
                    <a:pt x="106130" y="1440"/>
                  </a:lnTo>
                  <a:lnTo>
                    <a:pt x="100117" y="419"/>
                  </a:lnTo>
                  <a:lnTo>
                    <a:pt x="81183" y="0"/>
                  </a:lnTo>
                  <a:lnTo>
                    <a:pt x="75591" y="2816"/>
                  </a:lnTo>
                  <a:lnTo>
                    <a:pt x="60241" y="15178"/>
                  </a:lnTo>
                  <a:lnTo>
                    <a:pt x="53935" y="17323"/>
                  </a:lnTo>
                  <a:lnTo>
                    <a:pt x="51831" y="18953"/>
                  </a:lnTo>
                  <a:lnTo>
                    <a:pt x="12674" y="63496"/>
                  </a:lnTo>
                  <a:lnTo>
                    <a:pt x="4222" y="73016"/>
                  </a:lnTo>
                  <a:lnTo>
                    <a:pt x="1248" y="82540"/>
                  </a:lnTo>
                  <a:lnTo>
                    <a:pt x="0" y="104599"/>
                  </a:lnTo>
                  <a:lnTo>
                    <a:pt x="22386" y="104760"/>
                  </a:lnTo>
                  <a:lnTo>
                    <a:pt x="28645" y="101940"/>
                  </a:lnTo>
                  <a:lnTo>
                    <a:pt x="76196" y="59955"/>
                  </a:lnTo>
                  <a:lnTo>
                    <a:pt x="82546" y="57332"/>
                  </a:lnTo>
                  <a:lnTo>
                    <a:pt x="88896" y="52639"/>
                  </a:lnTo>
                  <a:lnTo>
                    <a:pt x="92424" y="47025"/>
                  </a:lnTo>
                  <a:lnTo>
                    <a:pt x="95242" y="38103"/>
                  </a:lnTo>
                  <a:lnTo>
                    <a:pt x="95246" y="82565"/>
                  </a:lnTo>
                  <a:lnTo>
                    <a:pt x="95246" y="98417"/>
                  </a:lnTo>
                  <a:lnTo>
                    <a:pt x="96304" y="100533"/>
                  </a:lnTo>
                  <a:lnTo>
                    <a:pt x="98068" y="101943"/>
                  </a:lnTo>
                  <a:lnTo>
                    <a:pt x="100302" y="102883"/>
                  </a:lnTo>
                  <a:lnTo>
                    <a:pt x="101791" y="104569"/>
                  </a:lnTo>
                  <a:lnTo>
                    <a:pt x="103446" y="109263"/>
                  </a:lnTo>
                  <a:lnTo>
                    <a:pt x="104947" y="110938"/>
                  </a:lnTo>
                  <a:lnTo>
                    <a:pt x="109435" y="112800"/>
                  </a:lnTo>
                  <a:lnTo>
                    <a:pt x="136560" y="114250"/>
                  </a:lnTo>
                  <a:lnTo>
                    <a:pt x="181220" y="102529"/>
                  </a:lnTo>
                  <a:lnTo>
                    <a:pt x="219071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1132"/>
            <p:cNvSpPr/>
            <p:nvPr>
              <p:custDataLst>
                <p:tags r:id="rId200"/>
              </p:custDataLst>
            </p:nvPr>
          </p:nvSpPr>
          <p:spPr>
            <a:xfrm>
              <a:off x="6591300" y="3962530"/>
              <a:ext cx="1304926" cy="247080"/>
            </a:xfrm>
            <a:custGeom>
              <a:avLst/>
              <a:gdLst/>
              <a:ahLst/>
              <a:cxnLst/>
              <a:rect l="0" t="0" r="0" b="0"/>
              <a:pathLst>
                <a:path w="1304926" h="247080">
                  <a:moveTo>
                    <a:pt x="0" y="180845"/>
                  </a:moveTo>
                  <a:lnTo>
                    <a:pt x="0" y="180845"/>
                  </a:lnTo>
                  <a:lnTo>
                    <a:pt x="46346" y="134499"/>
                  </a:lnTo>
                  <a:lnTo>
                    <a:pt x="93212" y="87632"/>
                  </a:lnTo>
                  <a:lnTo>
                    <a:pt x="123772" y="54251"/>
                  </a:lnTo>
                  <a:lnTo>
                    <a:pt x="136513" y="36129"/>
                  </a:lnTo>
                  <a:lnTo>
                    <a:pt x="142870" y="31860"/>
                  </a:lnTo>
                  <a:lnTo>
                    <a:pt x="146048" y="30722"/>
                  </a:lnTo>
                  <a:lnTo>
                    <a:pt x="148165" y="28904"/>
                  </a:lnTo>
                  <a:lnTo>
                    <a:pt x="150517" y="24063"/>
                  </a:lnTo>
                  <a:lnTo>
                    <a:pt x="152351" y="4865"/>
                  </a:lnTo>
                  <a:lnTo>
                    <a:pt x="151309" y="3200"/>
                  </a:lnTo>
                  <a:lnTo>
                    <a:pt x="149556" y="2090"/>
                  </a:lnTo>
                  <a:lnTo>
                    <a:pt x="142032" y="528"/>
                  </a:lnTo>
                  <a:lnTo>
                    <a:pt x="135065" y="0"/>
                  </a:lnTo>
                  <a:lnTo>
                    <a:pt x="126085" y="6441"/>
                  </a:lnTo>
                  <a:lnTo>
                    <a:pt x="117203" y="9578"/>
                  </a:lnTo>
                  <a:lnTo>
                    <a:pt x="95234" y="25819"/>
                  </a:lnTo>
                  <a:lnTo>
                    <a:pt x="88893" y="28336"/>
                  </a:lnTo>
                  <a:lnTo>
                    <a:pt x="82548" y="32983"/>
                  </a:lnTo>
                  <a:lnTo>
                    <a:pt x="79021" y="41398"/>
                  </a:lnTo>
                  <a:lnTo>
                    <a:pt x="76396" y="51135"/>
                  </a:lnTo>
                  <a:lnTo>
                    <a:pt x="66087" y="66010"/>
                  </a:lnTo>
                  <a:lnTo>
                    <a:pt x="34915" y="112475"/>
                  </a:lnTo>
                  <a:lnTo>
                    <a:pt x="30453" y="130483"/>
                  </a:lnTo>
                  <a:lnTo>
                    <a:pt x="26000" y="154314"/>
                  </a:lnTo>
                  <a:lnTo>
                    <a:pt x="20423" y="173017"/>
                  </a:lnTo>
                  <a:lnTo>
                    <a:pt x="19456" y="183582"/>
                  </a:lnTo>
                  <a:lnTo>
                    <a:pt x="22053" y="190175"/>
                  </a:lnTo>
                  <a:lnTo>
                    <a:pt x="25677" y="196634"/>
                  </a:lnTo>
                  <a:lnTo>
                    <a:pt x="28002" y="209403"/>
                  </a:lnTo>
                  <a:lnTo>
                    <a:pt x="28193" y="212584"/>
                  </a:lnTo>
                  <a:lnTo>
                    <a:pt x="31228" y="218940"/>
                  </a:lnTo>
                  <a:lnTo>
                    <a:pt x="33518" y="222117"/>
                  </a:lnTo>
                  <a:lnTo>
                    <a:pt x="38886" y="225646"/>
                  </a:lnTo>
                  <a:lnTo>
                    <a:pt x="50955" y="227912"/>
                  </a:lnTo>
                  <a:lnTo>
                    <a:pt x="79379" y="228456"/>
                  </a:lnTo>
                  <a:lnTo>
                    <a:pt x="85727" y="225641"/>
                  </a:lnTo>
                  <a:lnTo>
                    <a:pt x="92076" y="221921"/>
                  </a:lnTo>
                  <a:lnTo>
                    <a:pt x="101600" y="218769"/>
                  </a:lnTo>
                  <a:lnTo>
                    <a:pt x="127000" y="196589"/>
                  </a:lnTo>
                  <a:lnTo>
                    <a:pt x="130528" y="190312"/>
                  </a:lnTo>
                  <a:lnTo>
                    <a:pt x="133154" y="183994"/>
                  </a:lnTo>
                  <a:lnTo>
                    <a:pt x="141386" y="173199"/>
                  </a:lnTo>
                  <a:lnTo>
                    <a:pt x="142434" y="166820"/>
                  </a:lnTo>
                  <a:lnTo>
                    <a:pt x="139857" y="161206"/>
                  </a:lnTo>
                  <a:lnTo>
                    <a:pt x="136242" y="155183"/>
                  </a:lnTo>
                  <a:lnTo>
                    <a:pt x="134636" y="148979"/>
                  </a:lnTo>
                  <a:lnTo>
                    <a:pt x="133149" y="146901"/>
                  </a:lnTo>
                  <a:lnTo>
                    <a:pt x="131099" y="145515"/>
                  </a:lnTo>
                  <a:lnTo>
                    <a:pt x="128674" y="144592"/>
                  </a:lnTo>
                  <a:lnTo>
                    <a:pt x="127058" y="142917"/>
                  </a:lnTo>
                  <a:lnTo>
                    <a:pt x="125262" y="138236"/>
                  </a:lnTo>
                  <a:lnTo>
                    <a:pt x="122666" y="137622"/>
                  </a:lnTo>
                  <a:lnTo>
                    <a:pt x="89077" y="143629"/>
                  </a:lnTo>
                  <a:lnTo>
                    <a:pt x="76235" y="153072"/>
                  </a:lnTo>
                  <a:lnTo>
                    <a:pt x="33070" y="187204"/>
                  </a:lnTo>
                  <a:lnTo>
                    <a:pt x="26641" y="199897"/>
                  </a:lnTo>
                  <a:lnTo>
                    <a:pt x="22423" y="206246"/>
                  </a:lnTo>
                  <a:lnTo>
                    <a:pt x="20049" y="215770"/>
                  </a:lnTo>
                  <a:lnTo>
                    <a:pt x="19061" y="242494"/>
                  </a:lnTo>
                  <a:lnTo>
                    <a:pt x="20116" y="244169"/>
                  </a:lnTo>
                  <a:lnTo>
                    <a:pt x="21877" y="245286"/>
                  </a:lnTo>
                  <a:lnTo>
                    <a:pt x="29413" y="246858"/>
                  </a:lnTo>
                  <a:lnTo>
                    <a:pt x="32308" y="247079"/>
                  </a:lnTo>
                  <a:lnTo>
                    <a:pt x="38348" y="244502"/>
                  </a:lnTo>
                  <a:lnTo>
                    <a:pt x="44560" y="240887"/>
                  </a:lnTo>
                  <a:lnTo>
                    <a:pt x="70055" y="230645"/>
                  </a:lnTo>
                  <a:lnTo>
                    <a:pt x="111566" y="198005"/>
                  </a:lnTo>
                  <a:lnTo>
                    <a:pt x="159120" y="163831"/>
                  </a:lnTo>
                  <a:lnTo>
                    <a:pt x="202403" y="127832"/>
                  </a:lnTo>
                  <a:lnTo>
                    <a:pt x="210960" y="120947"/>
                  </a:lnTo>
                  <a:lnTo>
                    <a:pt x="215468" y="114360"/>
                  </a:lnTo>
                  <a:lnTo>
                    <a:pt x="216670" y="111122"/>
                  </a:lnTo>
                  <a:lnTo>
                    <a:pt x="218530" y="108963"/>
                  </a:lnTo>
                  <a:lnTo>
                    <a:pt x="225145" y="104866"/>
                  </a:lnTo>
                  <a:lnTo>
                    <a:pt x="227064" y="100157"/>
                  </a:lnTo>
                  <a:lnTo>
                    <a:pt x="228635" y="98478"/>
                  </a:lnTo>
                  <a:lnTo>
                    <a:pt x="236665" y="95562"/>
                  </a:lnTo>
                  <a:lnTo>
                    <a:pt x="237152" y="96473"/>
                  </a:lnTo>
                  <a:lnTo>
                    <a:pt x="237692" y="100308"/>
                  </a:lnTo>
                  <a:lnTo>
                    <a:pt x="236778" y="101753"/>
                  </a:lnTo>
                  <a:lnTo>
                    <a:pt x="235110" y="102717"/>
                  </a:lnTo>
                  <a:lnTo>
                    <a:pt x="232941" y="103360"/>
                  </a:lnTo>
                  <a:lnTo>
                    <a:pt x="231494" y="104847"/>
                  </a:lnTo>
                  <a:lnTo>
                    <a:pt x="229886" y="109321"/>
                  </a:lnTo>
                  <a:lnTo>
                    <a:pt x="228981" y="117790"/>
                  </a:lnTo>
                  <a:lnTo>
                    <a:pt x="227795" y="119758"/>
                  </a:lnTo>
                  <a:lnTo>
                    <a:pt x="225947" y="121070"/>
                  </a:lnTo>
                  <a:lnTo>
                    <a:pt x="223656" y="121945"/>
                  </a:lnTo>
                  <a:lnTo>
                    <a:pt x="222130" y="124645"/>
                  </a:lnTo>
                  <a:lnTo>
                    <a:pt x="218285" y="148481"/>
                  </a:lnTo>
                  <a:lnTo>
                    <a:pt x="211589" y="161674"/>
                  </a:lnTo>
                  <a:lnTo>
                    <a:pt x="200215" y="209245"/>
                  </a:lnTo>
                  <a:lnTo>
                    <a:pt x="200036" y="223434"/>
                  </a:lnTo>
                  <a:lnTo>
                    <a:pt x="202852" y="229054"/>
                  </a:lnTo>
                  <a:lnTo>
                    <a:pt x="208227" y="236229"/>
                  </a:lnTo>
                  <a:lnTo>
                    <a:pt x="211785" y="237210"/>
                  </a:lnTo>
                  <a:lnTo>
                    <a:pt x="227150" y="237981"/>
                  </a:lnTo>
                  <a:lnTo>
                    <a:pt x="235918" y="231447"/>
                  </a:lnTo>
                  <a:lnTo>
                    <a:pt x="241730" y="229793"/>
                  </a:lnTo>
                  <a:lnTo>
                    <a:pt x="243703" y="228294"/>
                  </a:lnTo>
                  <a:lnTo>
                    <a:pt x="264520" y="199289"/>
                  </a:lnTo>
                  <a:lnTo>
                    <a:pt x="266616" y="183114"/>
                  </a:lnTo>
                  <a:lnTo>
                    <a:pt x="266699" y="157286"/>
                  </a:lnTo>
                  <a:lnTo>
                    <a:pt x="265641" y="155614"/>
                  </a:lnTo>
                  <a:lnTo>
                    <a:pt x="263878" y="154499"/>
                  </a:lnTo>
                  <a:lnTo>
                    <a:pt x="261644" y="153756"/>
                  </a:lnTo>
                  <a:lnTo>
                    <a:pt x="260155" y="152203"/>
                  </a:lnTo>
                  <a:lnTo>
                    <a:pt x="257568" y="144200"/>
                  </a:lnTo>
                  <a:lnTo>
                    <a:pt x="254527" y="143391"/>
                  </a:lnTo>
                  <a:lnTo>
                    <a:pt x="249009" y="142873"/>
                  </a:lnTo>
                  <a:lnTo>
                    <a:pt x="248254" y="139980"/>
                  </a:lnTo>
                  <a:lnTo>
                    <a:pt x="247685" y="133616"/>
                  </a:lnTo>
                  <a:lnTo>
                    <a:pt x="255854" y="125053"/>
                  </a:lnTo>
                  <a:lnTo>
                    <a:pt x="265260" y="123814"/>
                  </a:lnTo>
                  <a:lnTo>
                    <a:pt x="274020" y="117172"/>
                  </a:lnTo>
                  <a:lnTo>
                    <a:pt x="282863" y="115059"/>
                  </a:lnTo>
                  <a:lnTo>
                    <a:pt x="298488" y="114287"/>
                  </a:lnTo>
                  <a:lnTo>
                    <a:pt x="304817" y="111400"/>
                  </a:lnTo>
                  <a:lnTo>
                    <a:pt x="312447" y="105979"/>
                  </a:lnTo>
                  <a:lnTo>
                    <a:pt x="321558" y="103850"/>
                  </a:lnTo>
                  <a:lnTo>
                    <a:pt x="330462" y="98178"/>
                  </a:lnTo>
                  <a:lnTo>
                    <a:pt x="341053" y="95522"/>
                  </a:lnTo>
                  <a:lnTo>
                    <a:pt x="350939" y="95155"/>
                  </a:lnTo>
                  <a:lnTo>
                    <a:pt x="351434" y="96202"/>
                  </a:lnTo>
                  <a:lnTo>
                    <a:pt x="352425" y="142802"/>
                  </a:lnTo>
                  <a:lnTo>
                    <a:pt x="352425" y="155456"/>
                  </a:lnTo>
                  <a:lnTo>
                    <a:pt x="349603" y="161800"/>
                  </a:lnTo>
                  <a:lnTo>
                    <a:pt x="345880" y="168147"/>
                  </a:lnTo>
                  <a:lnTo>
                    <a:pt x="344225" y="174496"/>
                  </a:lnTo>
                  <a:lnTo>
                    <a:pt x="344841" y="177671"/>
                  </a:lnTo>
                  <a:lnTo>
                    <a:pt x="350613" y="190370"/>
                  </a:lnTo>
                  <a:lnTo>
                    <a:pt x="353244" y="206245"/>
                  </a:lnTo>
                  <a:lnTo>
                    <a:pt x="360594" y="217063"/>
                  </a:lnTo>
                  <a:lnTo>
                    <a:pt x="364169" y="218109"/>
                  </a:lnTo>
                  <a:lnTo>
                    <a:pt x="384304" y="218896"/>
                  </a:lnTo>
                  <a:lnTo>
                    <a:pt x="411438" y="210739"/>
                  </a:lnTo>
                  <a:lnTo>
                    <a:pt x="457396" y="181237"/>
                  </a:lnTo>
                  <a:lnTo>
                    <a:pt x="501662" y="153587"/>
                  </a:lnTo>
                  <a:lnTo>
                    <a:pt x="546101" y="118491"/>
                  </a:lnTo>
                  <a:lnTo>
                    <a:pt x="564092" y="107101"/>
                  </a:lnTo>
                  <a:lnTo>
                    <a:pt x="577654" y="92908"/>
                  </a:lnTo>
                  <a:lnTo>
                    <a:pt x="601761" y="81502"/>
                  </a:lnTo>
                  <a:lnTo>
                    <a:pt x="612334" y="72623"/>
                  </a:lnTo>
                  <a:lnTo>
                    <a:pt x="621751" y="69246"/>
                  </a:lnTo>
                  <a:lnTo>
                    <a:pt x="627226" y="68346"/>
                  </a:lnTo>
                  <a:lnTo>
                    <a:pt x="636131" y="70168"/>
                  </a:lnTo>
                  <a:lnTo>
                    <a:pt x="645416" y="74904"/>
                  </a:lnTo>
                  <a:lnTo>
                    <a:pt x="652080" y="75725"/>
                  </a:lnTo>
                  <a:lnTo>
                    <a:pt x="653794" y="76898"/>
                  </a:lnTo>
                  <a:lnTo>
                    <a:pt x="654938" y="78739"/>
                  </a:lnTo>
                  <a:lnTo>
                    <a:pt x="657268" y="83606"/>
                  </a:lnTo>
                  <a:lnTo>
                    <a:pt x="661830" y="89297"/>
                  </a:lnTo>
                  <a:lnTo>
                    <a:pt x="667386" y="92532"/>
                  </a:lnTo>
                  <a:lnTo>
                    <a:pt x="670349" y="93395"/>
                  </a:lnTo>
                  <a:lnTo>
                    <a:pt x="672324" y="95028"/>
                  </a:lnTo>
                  <a:lnTo>
                    <a:pt x="674519" y="99665"/>
                  </a:lnTo>
                  <a:lnTo>
                    <a:pt x="675755" y="108226"/>
                  </a:lnTo>
                  <a:lnTo>
                    <a:pt x="676987" y="110207"/>
                  </a:lnTo>
                  <a:lnTo>
                    <a:pt x="678866" y="111528"/>
                  </a:lnTo>
                  <a:lnTo>
                    <a:pt x="681176" y="112409"/>
                  </a:lnTo>
                  <a:lnTo>
                    <a:pt x="682717" y="114054"/>
                  </a:lnTo>
                  <a:lnTo>
                    <a:pt x="685797" y="123684"/>
                  </a:lnTo>
                  <a:lnTo>
                    <a:pt x="690856" y="123692"/>
                  </a:lnTo>
                  <a:lnTo>
                    <a:pt x="692345" y="122634"/>
                  </a:lnTo>
                  <a:lnTo>
                    <a:pt x="693338" y="120871"/>
                  </a:lnTo>
                  <a:lnTo>
                    <a:pt x="694932" y="115494"/>
                  </a:lnTo>
                  <a:lnTo>
                    <a:pt x="687090" y="106085"/>
                  </a:lnTo>
                  <a:lnTo>
                    <a:pt x="685912" y="96571"/>
                  </a:lnTo>
                  <a:lnTo>
                    <a:pt x="680777" y="90493"/>
                  </a:lnTo>
                  <a:lnTo>
                    <a:pt x="675454" y="87772"/>
                  </a:lnTo>
                  <a:lnTo>
                    <a:pt x="662203" y="85723"/>
                  </a:lnTo>
                  <a:lnTo>
                    <a:pt x="643165" y="85598"/>
                  </a:lnTo>
                  <a:lnTo>
                    <a:pt x="637570" y="88419"/>
                  </a:lnTo>
                  <a:lnTo>
                    <a:pt x="631556" y="92141"/>
                  </a:lnTo>
                  <a:lnTo>
                    <a:pt x="622221" y="95296"/>
                  </a:lnTo>
                  <a:lnTo>
                    <a:pt x="606414" y="108261"/>
                  </a:lnTo>
                  <a:lnTo>
                    <a:pt x="602893" y="114366"/>
                  </a:lnTo>
                  <a:lnTo>
                    <a:pt x="600269" y="120607"/>
                  </a:lnTo>
                  <a:lnTo>
                    <a:pt x="583673" y="142750"/>
                  </a:lnTo>
                  <a:lnTo>
                    <a:pt x="581144" y="149097"/>
                  </a:lnTo>
                  <a:lnTo>
                    <a:pt x="574828" y="158621"/>
                  </a:lnTo>
                  <a:lnTo>
                    <a:pt x="572486" y="168145"/>
                  </a:lnTo>
                  <a:lnTo>
                    <a:pt x="571511" y="194869"/>
                  </a:lnTo>
                  <a:lnTo>
                    <a:pt x="574327" y="200484"/>
                  </a:lnTo>
                  <a:lnTo>
                    <a:pt x="579702" y="207655"/>
                  </a:lnTo>
                  <a:lnTo>
                    <a:pt x="602367" y="209265"/>
                  </a:lnTo>
                  <a:lnTo>
                    <a:pt x="609208" y="206529"/>
                  </a:lnTo>
                  <a:lnTo>
                    <a:pt x="626482" y="194223"/>
                  </a:lnTo>
                  <a:lnTo>
                    <a:pt x="673264" y="177263"/>
                  </a:lnTo>
                  <a:lnTo>
                    <a:pt x="716501" y="146779"/>
                  </a:lnTo>
                  <a:lnTo>
                    <a:pt x="750242" y="120923"/>
                  </a:lnTo>
                  <a:lnTo>
                    <a:pt x="774569" y="92341"/>
                  </a:lnTo>
                  <a:lnTo>
                    <a:pt x="780992" y="88593"/>
                  </a:lnTo>
                  <a:lnTo>
                    <a:pt x="788681" y="86187"/>
                  </a:lnTo>
                  <a:lnTo>
                    <a:pt x="798609" y="77446"/>
                  </a:lnTo>
                  <a:lnTo>
                    <a:pt x="799106" y="78046"/>
                  </a:lnTo>
                  <a:lnTo>
                    <a:pt x="799658" y="81534"/>
                  </a:lnTo>
                  <a:lnTo>
                    <a:pt x="797082" y="86612"/>
                  </a:lnTo>
                  <a:lnTo>
                    <a:pt x="791861" y="93439"/>
                  </a:lnTo>
                  <a:lnTo>
                    <a:pt x="790829" y="102392"/>
                  </a:lnTo>
                  <a:lnTo>
                    <a:pt x="790576" y="149097"/>
                  </a:lnTo>
                  <a:lnTo>
                    <a:pt x="790575" y="164970"/>
                  </a:lnTo>
                  <a:lnTo>
                    <a:pt x="791633" y="167087"/>
                  </a:lnTo>
                  <a:lnTo>
                    <a:pt x="793397" y="168498"/>
                  </a:lnTo>
                  <a:lnTo>
                    <a:pt x="798179" y="171124"/>
                  </a:lnTo>
                  <a:lnTo>
                    <a:pt x="806821" y="177494"/>
                  </a:lnTo>
                  <a:lnTo>
                    <a:pt x="812965" y="179356"/>
                  </a:lnTo>
                  <a:lnTo>
                    <a:pt x="816085" y="178794"/>
                  </a:lnTo>
                  <a:lnTo>
                    <a:pt x="828697" y="173110"/>
                  </a:lnTo>
                  <a:lnTo>
                    <a:pt x="831865" y="172513"/>
                  </a:lnTo>
                  <a:lnTo>
                    <a:pt x="864790" y="152069"/>
                  </a:lnTo>
                  <a:lnTo>
                    <a:pt x="898490" y="120517"/>
                  </a:lnTo>
                  <a:lnTo>
                    <a:pt x="902037" y="111346"/>
                  </a:lnTo>
                  <a:lnTo>
                    <a:pt x="902983" y="105938"/>
                  </a:lnTo>
                  <a:lnTo>
                    <a:pt x="904672" y="102332"/>
                  </a:lnTo>
                  <a:lnTo>
                    <a:pt x="906856" y="99928"/>
                  </a:lnTo>
                  <a:lnTo>
                    <a:pt x="909371" y="98325"/>
                  </a:lnTo>
                  <a:lnTo>
                    <a:pt x="911047" y="96199"/>
                  </a:lnTo>
                  <a:lnTo>
                    <a:pt x="912909" y="91014"/>
                  </a:lnTo>
                  <a:lnTo>
                    <a:pt x="913958" y="77088"/>
                  </a:lnTo>
                  <a:lnTo>
                    <a:pt x="913047" y="73573"/>
                  </a:lnTo>
                  <a:lnTo>
                    <a:pt x="911382" y="71231"/>
                  </a:lnTo>
                  <a:lnTo>
                    <a:pt x="909213" y="69669"/>
                  </a:lnTo>
                  <a:lnTo>
                    <a:pt x="907767" y="67569"/>
                  </a:lnTo>
                  <a:lnTo>
                    <a:pt x="906161" y="62415"/>
                  </a:lnTo>
                  <a:lnTo>
                    <a:pt x="904674" y="60616"/>
                  </a:lnTo>
                  <a:lnTo>
                    <a:pt x="900199" y="58618"/>
                  </a:lnTo>
                  <a:lnTo>
                    <a:pt x="876231" y="57061"/>
                  </a:lnTo>
                  <a:lnTo>
                    <a:pt x="868156" y="59861"/>
                  </a:lnTo>
                  <a:lnTo>
                    <a:pt x="861039" y="63574"/>
                  </a:lnTo>
                  <a:lnTo>
                    <a:pt x="839574" y="71210"/>
                  </a:lnTo>
                  <a:lnTo>
                    <a:pt x="826848" y="79686"/>
                  </a:lnTo>
                  <a:lnTo>
                    <a:pt x="806980" y="102717"/>
                  </a:lnTo>
                  <a:lnTo>
                    <a:pt x="797867" y="110138"/>
                  </a:lnTo>
                  <a:lnTo>
                    <a:pt x="774226" y="142730"/>
                  </a:lnTo>
                  <a:lnTo>
                    <a:pt x="771762" y="154255"/>
                  </a:lnTo>
                  <a:lnTo>
                    <a:pt x="771684" y="156768"/>
                  </a:lnTo>
                  <a:lnTo>
                    <a:pt x="772688" y="158444"/>
                  </a:lnTo>
                  <a:lnTo>
                    <a:pt x="774418" y="159561"/>
                  </a:lnTo>
                  <a:lnTo>
                    <a:pt x="779740" y="161354"/>
                  </a:lnTo>
                  <a:lnTo>
                    <a:pt x="791239" y="154198"/>
                  </a:lnTo>
                  <a:lnTo>
                    <a:pt x="794193" y="153556"/>
                  </a:lnTo>
                  <a:lnTo>
                    <a:pt x="807596" y="145978"/>
                  </a:lnTo>
                  <a:lnTo>
                    <a:pt x="822547" y="142645"/>
                  </a:lnTo>
                  <a:lnTo>
                    <a:pt x="868958" y="114113"/>
                  </a:lnTo>
                  <a:lnTo>
                    <a:pt x="911353" y="91942"/>
                  </a:lnTo>
                  <a:lnTo>
                    <a:pt x="932631" y="83609"/>
                  </a:lnTo>
                  <a:lnTo>
                    <a:pt x="951045" y="72502"/>
                  </a:lnTo>
                  <a:lnTo>
                    <a:pt x="963829" y="68310"/>
                  </a:lnTo>
                  <a:lnTo>
                    <a:pt x="1009185" y="66554"/>
                  </a:lnTo>
                  <a:lnTo>
                    <a:pt x="1014030" y="66549"/>
                  </a:lnTo>
                  <a:lnTo>
                    <a:pt x="1019711" y="69369"/>
                  </a:lnTo>
                  <a:lnTo>
                    <a:pt x="1026924" y="74746"/>
                  </a:lnTo>
                  <a:lnTo>
                    <a:pt x="1027911" y="78304"/>
                  </a:lnTo>
                  <a:lnTo>
                    <a:pt x="1028699" y="123712"/>
                  </a:lnTo>
                  <a:lnTo>
                    <a:pt x="1028700" y="126881"/>
                  </a:lnTo>
                  <a:lnTo>
                    <a:pt x="1025878" y="133225"/>
                  </a:lnTo>
                  <a:lnTo>
                    <a:pt x="1013512" y="149096"/>
                  </a:lnTo>
                  <a:lnTo>
                    <a:pt x="1007590" y="161795"/>
                  </a:lnTo>
                  <a:lnTo>
                    <a:pt x="981202" y="190242"/>
                  </a:lnTo>
                  <a:lnTo>
                    <a:pt x="981112" y="185275"/>
                  </a:lnTo>
                  <a:lnTo>
                    <a:pt x="982158" y="183799"/>
                  </a:lnTo>
                  <a:lnTo>
                    <a:pt x="983914" y="182814"/>
                  </a:lnTo>
                  <a:lnTo>
                    <a:pt x="986142" y="182158"/>
                  </a:lnTo>
                  <a:lnTo>
                    <a:pt x="987628" y="180662"/>
                  </a:lnTo>
                  <a:lnTo>
                    <a:pt x="992836" y="170657"/>
                  </a:lnTo>
                  <a:lnTo>
                    <a:pt x="1003742" y="158489"/>
                  </a:lnTo>
                  <a:lnTo>
                    <a:pt x="1026772" y="139906"/>
                  </a:lnTo>
                  <a:lnTo>
                    <a:pt x="1041019" y="121841"/>
                  </a:lnTo>
                  <a:lnTo>
                    <a:pt x="1084154" y="91979"/>
                  </a:lnTo>
                  <a:lnTo>
                    <a:pt x="1114235" y="69368"/>
                  </a:lnTo>
                  <a:lnTo>
                    <a:pt x="1127088" y="67103"/>
                  </a:lnTo>
                  <a:lnTo>
                    <a:pt x="1147498" y="66559"/>
                  </a:lnTo>
                  <a:lnTo>
                    <a:pt x="1149173" y="67613"/>
                  </a:lnTo>
                  <a:lnTo>
                    <a:pt x="1150290" y="69374"/>
                  </a:lnTo>
                  <a:lnTo>
                    <a:pt x="1152084" y="74747"/>
                  </a:lnTo>
                  <a:lnTo>
                    <a:pt x="1152514" y="98426"/>
                  </a:lnTo>
                  <a:lnTo>
                    <a:pt x="1149698" y="104703"/>
                  </a:lnTo>
                  <a:lnTo>
                    <a:pt x="1145977" y="111021"/>
                  </a:lnTo>
                  <a:lnTo>
                    <a:pt x="1143588" y="123700"/>
                  </a:lnTo>
                  <a:lnTo>
                    <a:pt x="1143391" y="126873"/>
                  </a:lnTo>
                  <a:lnTo>
                    <a:pt x="1140351" y="133222"/>
                  </a:lnTo>
                  <a:lnTo>
                    <a:pt x="1136531" y="139571"/>
                  </a:lnTo>
                  <a:lnTo>
                    <a:pt x="1134079" y="152270"/>
                  </a:lnTo>
                  <a:lnTo>
                    <a:pt x="1133877" y="155445"/>
                  </a:lnTo>
                  <a:lnTo>
                    <a:pt x="1132685" y="157562"/>
                  </a:lnTo>
                  <a:lnTo>
                    <a:pt x="1130832" y="158973"/>
                  </a:lnTo>
                  <a:lnTo>
                    <a:pt x="1124069" y="161746"/>
                  </a:lnTo>
                  <a:lnTo>
                    <a:pt x="1132162" y="161791"/>
                  </a:lnTo>
                  <a:lnTo>
                    <a:pt x="1177932" y="117335"/>
                  </a:lnTo>
                  <a:lnTo>
                    <a:pt x="1206500" y="89828"/>
                  </a:lnTo>
                  <a:lnTo>
                    <a:pt x="1219200" y="83609"/>
                  </a:lnTo>
                  <a:lnTo>
                    <a:pt x="1225550" y="79421"/>
                  </a:lnTo>
                  <a:lnTo>
                    <a:pt x="1235075" y="77063"/>
                  </a:lnTo>
                  <a:lnTo>
                    <a:pt x="1255811" y="76081"/>
                  </a:lnTo>
                  <a:lnTo>
                    <a:pt x="1256308" y="77135"/>
                  </a:lnTo>
                  <a:lnTo>
                    <a:pt x="1256859" y="81130"/>
                  </a:lnTo>
                  <a:lnTo>
                    <a:pt x="1258064" y="82618"/>
                  </a:lnTo>
                  <a:lnTo>
                    <a:pt x="1262226" y="84272"/>
                  </a:lnTo>
                  <a:lnTo>
                    <a:pt x="1263759" y="85771"/>
                  </a:lnTo>
                  <a:lnTo>
                    <a:pt x="1265462" y="90259"/>
                  </a:lnTo>
                  <a:lnTo>
                    <a:pt x="1266814" y="121825"/>
                  </a:lnTo>
                  <a:lnTo>
                    <a:pt x="1258182" y="141928"/>
                  </a:lnTo>
                  <a:lnTo>
                    <a:pt x="1257303" y="169839"/>
                  </a:lnTo>
                  <a:lnTo>
                    <a:pt x="1258360" y="170332"/>
                  </a:lnTo>
                  <a:lnTo>
                    <a:pt x="1266434" y="171281"/>
                  </a:lnTo>
                  <a:lnTo>
                    <a:pt x="1274352" y="164767"/>
                  </a:lnTo>
                  <a:lnTo>
                    <a:pt x="1283049" y="161617"/>
                  </a:lnTo>
                  <a:lnTo>
                    <a:pt x="1292328" y="155510"/>
                  </a:lnTo>
                  <a:lnTo>
                    <a:pt x="1304925" y="1522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4" name="SMARTInkShape-1133"/>
          <p:cNvSpPr/>
          <p:nvPr>
            <p:custDataLst>
              <p:tags r:id="rId20"/>
            </p:custDataLst>
          </p:nvPr>
        </p:nvSpPr>
        <p:spPr>
          <a:xfrm>
            <a:off x="8458631" y="3952877"/>
            <a:ext cx="713933" cy="323680"/>
          </a:xfrm>
          <a:custGeom>
            <a:avLst/>
            <a:gdLst/>
            <a:ahLst/>
            <a:cxnLst/>
            <a:rect l="0" t="0" r="0" b="0"/>
            <a:pathLst>
              <a:path w="713933" h="323680">
                <a:moveTo>
                  <a:pt x="85294" y="66673"/>
                </a:moveTo>
                <a:lnTo>
                  <a:pt x="85294" y="66673"/>
                </a:lnTo>
                <a:lnTo>
                  <a:pt x="85294" y="38218"/>
                </a:lnTo>
                <a:lnTo>
                  <a:pt x="93494" y="38109"/>
                </a:lnTo>
                <a:lnTo>
                  <a:pt x="93936" y="37047"/>
                </a:lnTo>
                <a:lnTo>
                  <a:pt x="94816" y="28607"/>
                </a:lnTo>
                <a:lnTo>
                  <a:pt x="80354" y="43038"/>
                </a:lnTo>
                <a:lnTo>
                  <a:pt x="77807" y="48407"/>
                </a:lnTo>
                <a:lnTo>
                  <a:pt x="77128" y="51321"/>
                </a:lnTo>
                <a:lnTo>
                  <a:pt x="68409" y="66742"/>
                </a:lnTo>
                <a:lnTo>
                  <a:pt x="67687" y="69894"/>
                </a:lnTo>
                <a:lnTo>
                  <a:pt x="61616" y="79387"/>
                </a:lnTo>
                <a:lnTo>
                  <a:pt x="43891" y="98424"/>
                </a:lnTo>
                <a:lnTo>
                  <a:pt x="40435" y="107596"/>
                </a:lnTo>
                <a:lnTo>
                  <a:pt x="37840" y="117669"/>
                </a:lnTo>
                <a:lnTo>
                  <a:pt x="27551" y="132759"/>
                </a:lnTo>
                <a:lnTo>
                  <a:pt x="10572" y="150898"/>
                </a:lnTo>
                <a:lnTo>
                  <a:pt x="0" y="152359"/>
                </a:lnTo>
                <a:lnTo>
                  <a:pt x="6200" y="144786"/>
                </a:lnTo>
                <a:lnTo>
                  <a:pt x="9295" y="136149"/>
                </a:lnTo>
                <a:lnTo>
                  <a:pt x="15386" y="125829"/>
                </a:lnTo>
                <a:lnTo>
                  <a:pt x="18719" y="110894"/>
                </a:lnTo>
                <a:lnTo>
                  <a:pt x="26998" y="98237"/>
                </a:lnTo>
                <a:lnTo>
                  <a:pt x="63891" y="54061"/>
                </a:lnTo>
                <a:lnTo>
                  <a:pt x="100901" y="23366"/>
                </a:lnTo>
                <a:lnTo>
                  <a:pt x="107400" y="20967"/>
                </a:lnTo>
                <a:lnTo>
                  <a:pt x="109557" y="19269"/>
                </a:lnTo>
                <a:lnTo>
                  <a:pt x="113650" y="12881"/>
                </a:lnTo>
                <a:lnTo>
                  <a:pt x="118357" y="11016"/>
                </a:lnTo>
                <a:lnTo>
                  <a:pt x="126957" y="9965"/>
                </a:lnTo>
                <a:lnTo>
                  <a:pt x="128945" y="10876"/>
                </a:lnTo>
                <a:lnTo>
                  <a:pt x="130270" y="12542"/>
                </a:lnTo>
                <a:lnTo>
                  <a:pt x="132395" y="17763"/>
                </a:lnTo>
                <a:lnTo>
                  <a:pt x="132915" y="42636"/>
                </a:lnTo>
                <a:lnTo>
                  <a:pt x="122596" y="82310"/>
                </a:lnTo>
                <a:lnTo>
                  <a:pt x="115907" y="95201"/>
                </a:lnTo>
                <a:lnTo>
                  <a:pt x="113870" y="123668"/>
                </a:lnTo>
                <a:lnTo>
                  <a:pt x="136259" y="123819"/>
                </a:lnTo>
                <a:lnTo>
                  <a:pt x="142518" y="120999"/>
                </a:lnTo>
                <a:lnTo>
                  <a:pt x="168905" y="99371"/>
                </a:lnTo>
                <a:lnTo>
                  <a:pt x="188084" y="93240"/>
                </a:lnTo>
                <a:lnTo>
                  <a:pt x="195538" y="89064"/>
                </a:lnTo>
                <a:lnTo>
                  <a:pt x="205683" y="85655"/>
                </a:lnTo>
                <a:lnTo>
                  <a:pt x="216729" y="77653"/>
                </a:lnTo>
                <a:lnTo>
                  <a:pt x="223133" y="76629"/>
                </a:lnTo>
                <a:lnTo>
                  <a:pt x="237170" y="76209"/>
                </a:lnTo>
                <a:lnTo>
                  <a:pt x="238743" y="93066"/>
                </a:lnTo>
                <a:lnTo>
                  <a:pt x="245894" y="103022"/>
                </a:lnTo>
                <a:lnTo>
                  <a:pt x="247104" y="112821"/>
                </a:lnTo>
                <a:lnTo>
                  <a:pt x="247216" y="123392"/>
                </a:lnTo>
                <a:lnTo>
                  <a:pt x="269885" y="123820"/>
                </a:lnTo>
                <a:lnTo>
                  <a:pt x="284156" y="118766"/>
                </a:lnTo>
                <a:lnTo>
                  <a:pt x="303798" y="104525"/>
                </a:lnTo>
                <a:lnTo>
                  <a:pt x="348550" y="69845"/>
                </a:lnTo>
                <a:lnTo>
                  <a:pt x="376328" y="41273"/>
                </a:lnTo>
                <a:lnTo>
                  <a:pt x="379312" y="31748"/>
                </a:lnTo>
                <a:lnTo>
                  <a:pt x="380565" y="556"/>
                </a:lnTo>
                <a:lnTo>
                  <a:pt x="348412" y="0"/>
                </a:lnTo>
                <a:lnTo>
                  <a:pt x="342288" y="2821"/>
                </a:lnTo>
                <a:lnTo>
                  <a:pt x="336038" y="6544"/>
                </a:lnTo>
                <a:lnTo>
                  <a:pt x="310515" y="16866"/>
                </a:lnTo>
                <a:lnTo>
                  <a:pt x="263104" y="60326"/>
                </a:lnTo>
                <a:lnTo>
                  <a:pt x="259571" y="66675"/>
                </a:lnTo>
                <a:lnTo>
                  <a:pt x="257303" y="79373"/>
                </a:lnTo>
                <a:lnTo>
                  <a:pt x="256059" y="81490"/>
                </a:lnTo>
                <a:lnTo>
                  <a:pt x="254171" y="82901"/>
                </a:lnTo>
                <a:lnTo>
                  <a:pt x="251854" y="83841"/>
                </a:lnTo>
                <a:lnTo>
                  <a:pt x="250308" y="85527"/>
                </a:lnTo>
                <a:lnTo>
                  <a:pt x="248593" y="90222"/>
                </a:lnTo>
                <a:lnTo>
                  <a:pt x="249192" y="91897"/>
                </a:lnTo>
                <a:lnTo>
                  <a:pt x="250651" y="93014"/>
                </a:lnTo>
                <a:lnTo>
                  <a:pt x="256387" y="95117"/>
                </a:lnTo>
                <a:lnTo>
                  <a:pt x="270924" y="95245"/>
                </a:lnTo>
                <a:lnTo>
                  <a:pt x="276451" y="92424"/>
                </a:lnTo>
                <a:lnTo>
                  <a:pt x="282436" y="88702"/>
                </a:lnTo>
                <a:lnTo>
                  <a:pt x="294902" y="86311"/>
                </a:lnTo>
                <a:lnTo>
                  <a:pt x="298059" y="86115"/>
                </a:lnTo>
                <a:lnTo>
                  <a:pt x="300162" y="84926"/>
                </a:lnTo>
                <a:lnTo>
                  <a:pt x="301564" y="83075"/>
                </a:lnTo>
                <a:lnTo>
                  <a:pt x="302499" y="80783"/>
                </a:lnTo>
                <a:lnTo>
                  <a:pt x="304181" y="79254"/>
                </a:lnTo>
                <a:lnTo>
                  <a:pt x="314484" y="73980"/>
                </a:lnTo>
                <a:lnTo>
                  <a:pt x="323264" y="66800"/>
                </a:lnTo>
                <a:lnTo>
                  <a:pt x="328430" y="66711"/>
                </a:lnTo>
                <a:lnTo>
                  <a:pt x="329934" y="67756"/>
                </a:lnTo>
                <a:lnTo>
                  <a:pt x="330938" y="69512"/>
                </a:lnTo>
                <a:lnTo>
                  <a:pt x="332548" y="74877"/>
                </a:lnTo>
                <a:lnTo>
                  <a:pt x="326320" y="83541"/>
                </a:lnTo>
                <a:lnTo>
                  <a:pt x="323801" y="93497"/>
                </a:lnTo>
                <a:lnTo>
                  <a:pt x="323419" y="140994"/>
                </a:lnTo>
                <a:lnTo>
                  <a:pt x="328476" y="147373"/>
                </a:lnTo>
                <a:lnTo>
                  <a:pt x="333780" y="150164"/>
                </a:lnTo>
                <a:lnTo>
                  <a:pt x="345809" y="151957"/>
                </a:lnTo>
                <a:lnTo>
                  <a:pt x="347871" y="151046"/>
                </a:lnTo>
                <a:lnTo>
                  <a:pt x="349245" y="149380"/>
                </a:lnTo>
                <a:lnTo>
                  <a:pt x="350161" y="147211"/>
                </a:lnTo>
                <a:lnTo>
                  <a:pt x="352889" y="145765"/>
                </a:lnTo>
                <a:lnTo>
                  <a:pt x="365782" y="142672"/>
                </a:lnTo>
                <a:lnTo>
                  <a:pt x="411342" y="114239"/>
                </a:lnTo>
                <a:lnTo>
                  <a:pt x="434638" y="97357"/>
                </a:lnTo>
                <a:lnTo>
                  <a:pt x="480999" y="60585"/>
                </a:lnTo>
                <a:lnTo>
                  <a:pt x="528466" y="22225"/>
                </a:lnTo>
                <a:lnTo>
                  <a:pt x="530967" y="15874"/>
                </a:lnTo>
                <a:lnTo>
                  <a:pt x="532693" y="13757"/>
                </a:lnTo>
                <a:lnTo>
                  <a:pt x="540994" y="10081"/>
                </a:lnTo>
                <a:lnTo>
                  <a:pt x="550564" y="9572"/>
                </a:lnTo>
                <a:lnTo>
                  <a:pt x="551049" y="10614"/>
                </a:lnTo>
                <a:lnTo>
                  <a:pt x="551588" y="14594"/>
                </a:lnTo>
                <a:lnTo>
                  <a:pt x="554649" y="19891"/>
                </a:lnTo>
                <a:lnTo>
                  <a:pt x="560182" y="26858"/>
                </a:lnTo>
                <a:lnTo>
                  <a:pt x="561277" y="35838"/>
                </a:lnTo>
                <a:lnTo>
                  <a:pt x="561425" y="41680"/>
                </a:lnTo>
                <a:lnTo>
                  <a:pt x="549369" y="88376"/>
                </a:lnTo>
                <a:lnTo>
                  <a:pt x="545549" y="99602"/>
                </a:lnTo>
                <a:lnTo>
                  <a:pt x="537557" y="141068"/>
                </a:lnTo>
                <a:lnTo>
                  <a:pt x="527329" y="158822"/>
                </a:lnTo>
                <a:lnTo>
                  <a:pt x="516133" y="200213"/>
                </a:lnTo>
                <a:lnTo>
                  <a:pt x="513845" y="211749"/>
                </a:lnTo>
                <a:lnTo>
                  <a:pt x="497501" y="248241"/>
                </a:lnTo>
                <a:lnTo>
                  <a:pt x="494981" y="259553"/>
                </a:lnTo>
                <a:lnTo>
                  <a:pt x="475640" y="293055"/>
                </a:lnTo>
                <a:lnTo>
                  <a:pt x="470449" y="300637"/>
                </a:lnTo>
                <a:lnTo>
                  <a:pt x="464292" y="314128"/>
                </a:lnTo>
                <a:lnTo>
                  <a:pt x="456900" y="323679"/>
                </a:lnTo>
                <a:lnTo>
                  <a:pt x="456772" y="301454"/>
                </a:lnTo>
                <a:lnTo>
                  <a:pt x="459593" y="295197"/>
                </a:lnTo>
                <a:lnTo>
                  <a:pt x="461826" y="292048"/>
                </a:lnTo>
                <a:lnTo>
                  <a:pt x="476482" y="247398"/>
                </a:lnTo>
                <a:lnTo>
                  <a:pt x="481404" y="233779"/>
                </a:lnTo>
                <a:lnTo>
                  <a:pt x="487388" y="204809"/>
                </a:lnTo>
                <a:lnTo>
                  <a:pt x="489882" y="200039"/>
                </a:lnTo>
                <a:lnTo>
                  <a:pt x="499487" y="156619"/>
                </a:lnTo>
                <a:lnTo>
                  <a:pt x="509019" y="117565"/>
                </a:lnTo>
                <a:lnTo>
                  <a:pt x="536182" y="74515"/>
                </a:lnTo>
                <a:lnTo>
                  <a:pt x="539689" y="64514"/>
                </a:lnTo>
                <a:lnTo>
                  <a:pt x="540624" y="58884"/>
                </a:lnTo>
                <a:lnTo>
                  <a:pt x="543364" y="54072"/>
                </a:lnTo>
                <a:lnTo>
                  <a:pt x="568331" y="32036"/>
                </a:lnTo>
                <a:lnTo>
                  <a:pt x="583781" y="23367"/>
                </a:lnTo>
                <a:lnTo>
                  <a:pt x="595532" y="19269"/>
                </a:lnTo>
                <a:lnTo>
                  <a:pt x="606775" y="12881"/>
                </a:lnTo>
                <a:lnTo>
                  <a:pt x="621983" y="9460"/>
                </a:lnTo>
                <a:lnTo>
                  <a:pt x="634720" y="3272"/>
                </a:lnTo>
                <a:lnTo>
                  <a:pt x="669066" y="126"/>
                </a:lnTo>
                <a:lnTo>
                  <a:pt x="675654" y="2877"/>
                </a:lnTo>
                <a:lnTo>
                  <a:pt x="682110" y="6569"/>
                </a:lnTo>
                <a:lnTo>
                  <a:pt x="691693" y="9706"/>
                </a:lnTo>
                <a:lnTo>
                  <a:pt x="698057" y="14191"/>
                </a:lnTo>
                <a:lnTo>
                  <a:pt x="701592" y="19711"/>
                </a:lnTo>
                <a:lnTo>
                  <a:pt x="702535" y="22665"/>
                </a:lnTo>
                <a:lnTo>
                  <a:pt x="704221" y="24634"/>
                </a:lnTo>
                <a:lnTo>
                  <a:pt x="708917" y="26822"/>
                </a:lnTo>
                <a:lnTo>
                  <a:pt x="710592" y="28464"/>
                </a:lnTo>
                <a:lnTo>
                  <a:pt x="712455" y="33111"/>
                </a:lnTo>
                <a:lnTo>
                  <a:pt x="713932" y="69858"/>
                </a:lnTo>
                <a:lnTo>
                  <a:pt x="711117" y="76203"/>
                </a:lnTo>
                <a:lnTo>
                  <a:pt x="707396" y="82550"/>
                </a:lnTo>
                <a:lnTo>
                  <a:pt x="705742" y="88899"/>
                </a:lnTo>
                <a:lnTo>
                  <a:pt x="704243" y="91016"/>
                </a:lnTo>
                <a:lnTo>
                  <a:pt x="702184" y="92426"/>
                </a:lnTo>
                <a:lnTo>
                  <a:pt x="697076" y="95052"/>
                </a:lnTo>
                <a:lnTo>
                  <a:pt x="678111" y="111025"/>
                </a:lnTo>
                <a:lnTo>
                  <a:pt x="668081" y="113867"/>
                </a:lnTo>
                <a:lnTo>
                  <a:pt x="661784" y="114170"/>
                </a:lnTo>
                <a:lnTo>
                  <a:pt x="660122" y="113154"/>
                </a:lnTo>
                <a:lnTo>
                  <a:pt x="659012" y="111419"/>
                </a:lnTo>
                <a:lnTo>
                  <a:pt x="658272" y="109203"/>
                </a:lnTo>
                <a:lnTo>
                  <a:pt x="656722" y="107727"/>
                </a:lnTo>
                <a:lnTo>
                  <a:pt x="652176" y="106086"/>
                </a:lnTo>
                <a:lnTo>
                  <a:pt x="650540" y="104590"/>
                </a:lnTo>
                <a:lnTo>
                  <a:pt x="648723" y="100105"/>
                </a:lnTo>
                <a:lnTo>
                  <a:pt x="649297" y="98487"/>
                </a:lnTo>
                <a:lnTo>
                  <a:pt x="650738" y="97407"/>
                </a:lnTo>
                <a:lnTo>
                  <a:pt x="652756" y="96687"/>
                </a:lnTo>
                <a:lnTo>
                  <a:pt x="654103" y="95149"/>
                </a:lnTo>
                <a:lnTo>
                  <a:pt x="656794" y="8572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8" name="SMARTInkShape-Group297"/>
          <p:cNvGrpSpPr/>
          <p:nvPr/>
        </p:nvGrpSpPr>
        <p:grpSpPr>
          <a:xfrm>
            <a:off x="9182231" y="3876678"/>
            <a:ext cx="2619245" cy="408073"/>
            <a:chOff x="9182231" y="3876678"/>
            <a:chExt cx="2619245" cy="408073"/>
          </a:xfrm>
        </p:grpSpPr>
        <p:sp>
          <p:nvSpPr>
            <p:cNvPr id="315" name="SMARTInkShape-1134"/>
            <p:cNvSpPr/>
            <p:nvPr>
              <p:custDataLst>
                <p:tags r:id="rId196"/>
              </p:custDataLst>
            </p:nvPr>
          </p:nvSpPr>
          <p:spPr>
            <a:xfrm>
              <a:off x="11567476" y="3905261"/>
              <a:ext cx="234000" cy="123812"/>
            </a:xfrm>
            <a:custGeom>
              <a:avLst/>
              <a:gdLst/>
              <a:ahLst/>
              <a:cxnLst/>
              <a:rect l="0" t="0" r="0" b="0"/>
              <a:pathLst>
                <a:path w="234000" h="123812">
                  <a:moveTo>
                    <a:pt x="62549" y="76189"/>
                  </a:moveTo>
                  <a:lnTo>
                    <a:pt x="62549" y="76189"/>
                  </a:lnTo>
                  <a:lnTo>
                    <a:pt x="77096" y="76189"/>
                  </a:lnTo>
                  <a:lnTo>
                    <a:pt x="78597" y="75131"/>
                  </a:lnTo>
                  <a:lnTo>
                    <a:pt x="79597" y="73367"/>
                  </a:lnTo>
                  <a:lnTo>
                    <a:pt x="81204" y="67988"/>
                  </a:lnTo>
                  <a:lnTo>
                    <a:pt x="84245" y="67253"/>
                  </a:lnTo>
                  <a:lnTo>
                    <a:pt x="89765" y="66781"/>
                  </a:lnTo>
                  <a:lnTo>
                    <a:pt x="100222" y="57535"/>
                  </a:lnTo>
                  <a:lnTo>
                    <a:pt x="100522" y="52200"/>
                  </a:lnTo>
                  <a:lnTo>
                    <a:pt x="101623" y="50672"/>
                  </a:lnTo>
                  <a:lnTo>
                    <a:pt x="103415" y="49652"/>
                  </a:lnTo>
                  <a:lnTo>
                    <a:pt x="105668" y="48972"/>
                  </a:lnTo>
                  <a:lnTo>
                    <a:pt x="107170" y="47461"/>
                  </a:lnTo>
                  <a:lnTo>
                    <a:pt x="108838" y="42960"/>
                  </a:lnTo>
                  <a:lnTo>
                    <a:pt x="110138" y="24027"/>
                  </a:lnTo>
                  <a:lnTo>
                    <a:pt x="109092" y="22364"/>
                  </a:lnTo>
                  <a:lnTo>
                    <a:pt x="107336" y="21256"/>
                  </a:lnTo>
                  <a:lnTo>
                    <a:pt x="105107" y="20516"/>
                  </a:lnTo>
                  <a:lnTo>
                    <a:pt x="104679" y="18965"/>
                  </a:lnTo>
                  <a:lnTo>
                    <a:pt x="107027" y="14420"/>
                  </a:lnTo>
                  <a:lnTo>
                    <a:pt x="107018" y="12784"/>
                  </a:lnTo>
                  <a:lnTo>
                    <a:pt x="105953" y="11694"/>
                  </a:lnTo>
                  <a:lnTo>
                    <a:pt x="104184" y="10968"/>
                  </a:lnTo>
                  <a:lnTo>
                    <a:pt x="103005" y="9425"/>
                  </a:lnTo>
                  <a:lnTo>
                    <a:pt x="101697" y="4888"/>
                  </a:lnTo>
                  <a:lnTo>
                    <a:pt x="100289" y="3255"/>
                  </a:lnTo>
                  <a:lnTo>
                    <a:pt x="92540" y="419"/>
                  </a:lnTo>
                  <a:lnTo>
                    <a:pt x="73827" y="0"/>
                  </a:lnTo>
                  <a:lnTo>
                    <a:pt x="64816" y="6537"/>
                  </a:lnTo>
                  <a:lnTo>
                    <a:pt x="55930" y="9690"/>
                  </a:lnTo>
                  <a:lnTo>
                    <a:pt x="46596" y="15799"/>
                  </a:lnTo>
                  <a:lnTo>
                    <a:pt x="37125" y="19137"/>
                  </a:lnTo>
                  <a:lnTo>
                    <a:pt x="21271" y="32170"/>
                  </a:lnTo>
                  <a:lnTo>
                    <a:pt x="17745" y="38281"/>
                  </a:lnTo>
                  <a:lnTo>
                    <a:pt x="16804" y="41392"/>
                  </a:lnTo>
                  <a:lnTo>
                    <a:pt x="15119" y="43466"/>
                  </a:lnTo>
                  <a:lnTo>
                    <a:pt x="8750" y="47443"/>
                  </a:lnTo>
                  <a:lnTo>
                    <a:pt x="6888" y="52124"/>
                  </a:lnTo>
                  <a:lnTo>
                    <a:pt x="4635" y="63753"/>
                  </a:lnTo>
                  <a:lnTo>
                    <a:pt x="473" y="69956"/>
                  </a:lnTo>
                  <a:lnTo>
                    <a:pt x="0" y="72034"/>
                  </a:lnTo>
                  <a:lnTo>
                    <a:pt x="741" y="73419"/>
                  </a:lnTo>
                  <a:lnTo>
                    <a:pt x="2293" y="74342"/>
                  </a:lnTo>
                  <a:lnTo>
                    <a:pt x="3328" y="76017"/>
                  </a:lnTo>
                  <a:lnTo>
                    <a:pt x="5126" y="84228"/>
                  </a:lnTo>
                  <a:lnTo>
                    <a:pt x="6276" y="84723"/>
                  </a:lnTo>
                  <a:lnTo>
                    <a:pt x="45756" y="85711"/>
                  </a:lnTo>
                  <a:lnTo>
                    <a:pt x="48179" y="84653"/>
                  </a:lnTo>
                  <a:lnTo>
                    <a:pt x="49794" y="82890"/>
                  </a:lnTo>
                  <a:lnTo>
                    <a:pt x="50872" y="80657"/>
                  </a:lnTo>
                  <a:lnTo>
                    <a:pt x="52648" y="79168"/>
                  </a:lnTo>
                  <a:lnTo>
                    <a:pt x="57442" y="77513"/>
                  </a:lnTo>
                  <a:lnTo>
                    <a:pt x="69145" y="75392"/>
                  </a:lnTo>
                  <a:lnTo>
                    <a:pt x="78498" y="69720"/>
                  </a:lnTo>
                  <a:lnTo>
                    <a:pt x="87971" y="66511"/>
                  </a:lnTo>
                  <a:lnTo>
                    <a:pt x="100634" y="57150"/>
                  </a:lnTo>
                  <a:lnTo>
                    <a:pt x="100645" y="62199"/>
                  </a:lnTo>
                  <a:lnTo>
                    <a:pt x="99588" y="63687"/>
                  </a:lnTo>
                  <a:lnTo>
                    <a:pt x="97824" y="64680"/>
                  </a:lnTo>
                  <a:lnTo>
                    <a:pt x="95591" y="65341"/>
                  </a:lnTo>
                  <a:lnTo>
                    <a:pt x="94103" y="66840"/>
                  </a:lnTo>
                  <a:lnTo>
                    <a:pt x="90326" y="76287"/>
                  </a:lnTo>
                  <a:lnTo>
                    <a:pt x="84656" y="83509"/>
                  </a:lnTo>
                  <a:lnTo>
                    <a:pt x="82001" y="93485"/>
                  </a:lnTo>
                  <a:lnTo>
                    <a:pt x="81599" y="113858"/>
                  </a:lnTo>
                  <a:lnTo>
                    <a:pt x="86657" y="119218"/>
                  </a:lnTo>
                  <a:lnTo>
                    <a:pt x="91960" y="121771"/>
                  </a:lnTo>
                  <a:lnTo>
                    <a:pt x="110784" y="123761"/>
                  </a:lnTo>
                  <a:lnTo>
                    <a:pt x="140636" y="123811"/>
                  </a:lnTo>
                  <a:lnTo>
                    <a:pt x="186184" y="114463"/>
                  </a:lnTo>
                  <a:lnTo>
                    <a:pt x="222592" y="114289"/>
                  </a:lnTo>
                  <a:lnTo>
                    <a:pt x="233989" y="104774"/>
                  </a:lnTo>
                  <a:lnTo>
                    <a:pt x="233995" y="104769"/>
                  </a:lnTo>
                  <a:lnTo>
                    <a:pt x="233997" y="104767"/>
                  </a:lnTo>
                  <a:lnTo>
                    <a:pt x="233997" y="104766"/>
                  </a:lnTo>
                  <a:lnTo>
                    <a:pt x="233999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1135"/>
            <p:cNvSpPr/>
            <p:nvPr>
              <p:custDataLst>
                <p:tags r:id="rId197"/>
              </p:custDataLst>
            </p:nvPr>
          </p:nvSpPr>
          <p:spPr>
            <a:xfrm>
              <a:off x="10720035" y="3876678"/>
              <a:ext cx="795691" cy="152359"/>
            </a:xfrm>
            <a:custGeom>
              <a:avLst/>
              <a:gdLst/>
              <a:ahLst/>
              <a:cxnLst/>
              <a:rect l="0" t="0" r="0" b="0"/>
              <a:pathLst>
                <a:path w="795691" h="152359">
                  <a:moveTo>
                    <a:pt x="138465" y="66672"/>
                  </a:moveTo>
                  <a:lnTo>
                    <a:pt x="138465" y="66672"/>
                  </a:lnTo>
                  <a:lnTo>
                    <a:pt x="162063" y="66672"/>
                  </a:lnTo>
                  <a:lnTo>
                    <a:pt x="163722" y="65614"/>
                  </a:lnTo>
                  <a:lnTo>
                    <a:pt x="164829" y="63850"/>
                  </a:lnTo>
                  <a:lnTo>
                    <a:pt x="165566" y="61615"/>
                  </a:lnTo>
                  <a:lnTo>
                    <a:pt x="167115" y="60126"/>
                  </a:lnTo>
                  <a:lnTo>
                    <a:pt x="176134" y="57264"/>
                  </a:lnTo>
                  <a:lnTo>
                    <a:pt x="176565" y="23945"/>
                  </a:lnTo>
                  <a:lnTo>
                    <a:pt x="175507" y="22312"/>
                  </a:lnTo>
                  <a:lnTo>
                    <a:pt x="173741" y="21224"/>
                  </a:lnTo>
                  <a:lnTo>
                    <a:pt x="171508" y="20498"/>
                  </a:lnTo>
                  <a:lnTo>
                    <a:pt x="170019" y="18956"/>
                  </a:lnTo>
                  <a:lnTo>
                    <a:pt x="168363" y="14420"/>
                  </a:lnTo>
                  <a:lnTo>
                    <a:pt x="166863" y="12787"/>
                  </a:lnTo>
                  <a:lnTo>
                    <a:pt x="148099" y="964"/>
                  </a:lnTo>
                  <a:lnTo>
                    <a:pt x="106705" y="0"/>
                  </a:lnTo>
                  <a:lnTo>
                    <a:pt x="100361" y="2821"/>
                  </a:lnTo>
                  <a:lnTo>
                    <a:pt x="97186" y="5054"/>
                  </a:lnTo>
                  <a:lnTo>
                    <a:pt x="93661" y="10359"/>
                  </a:lnTo>
                  <a:lnTo>
                    <a:pt x="92720" y="13255"/>
                  </a:lnTo>
                  <a:lnTo>
                    <a:pt x="89976" y="15186"/>
                  </a:lnTo>
                  <a:lnTo>
                    <a:pt x="73188" y="21106"/>
                  </a:lnTo>
                  <a:lnTo>
                    <a:pt x="69548" y="23595"/>
                  </a:lnTo>
                  <a:lnTo>
                    <a:pt x="33702" y="69336"/>
                  </a:lnTo>
                  <a:lnTo>
                    <a:pt x="14641" y="94645"/>
                  </a:lnTo>
                  <a:lnTo>
                    <a:pt x="9348" y="101329"/>
                  </a:lnTo>
                  <a:lnTo>
                    <a:pt x="3128" y="114244"/>
                  </a:lnTo>
                  <a:lnTo>
                    <a:pt x="616" y="117437"/>
                  </a:lnTo>
                  <a:lnTo>
                    <a:pt x="0" y="120624"/>
                  </a:lnTo>
                  <a:lnTo>
                    <a:pt x="646" y="123806"/>
                  </a:lnTo>
                  <a:lnTo>
                    <a:pt x="4232" y="131463"/>
                  </a:lnTo>
                  <a:lnTo>
                    <a:pt x="4854" y="137845"/>
                  </a:lnTo>
                  <a:lnTo>
                    <a:pt x="5999" y="139521"/>
                  </a:lnTo>
                  <a:lnTo>
                    <a:pt x="7821" y="140638"/>
                  </a:lnTo>
                  <a:lnTo>
                    <a:pt x="10094" y="141382"/>
                  </a:lnTo>
                  <a:lnTo>
                    <a:pt x="12668" y="140821"/>
                  </a:lnTo>
                  <a:lnTo>
                    <a:pt x="24403" y="135137"/>
                  </a:lnTo>
                  <a:lnTo>
                    <a:pt x="40071" y="132524"/>
                  </a:lnTo>
                  <a:lnTo>
                    <a:pt x="80727" y="107525"/>
                  </a:lnTo>
                  <a:lnTo>
                    <a:pt x="98955" y="100259"/>
                  </a:lnTo>
                  <a:lnTo>
                    <a:pt x="111706" y="91676"/>
                  </a:lnTo>
                  <a:lnTo>
                    <a:pt x="134152" y="61181"/>
                  </a:lnTo>
                  <a:lnTo>
                    <a:pt x="137897" y="49617"/>
                  </a:lnTo>
                  <a:lnTo>
                    <a:pt x="138297" y="43157"/>
                  </a:lnTo>
                  <a:lnTo>
                    <a:pt x="139411" y="41470"/>
                  </a:lnTo>
                  <a:lnTo>
                    <a:pt x="141212" y="40346"/>
                  </a:lnTo>
                  <a:lnTo>
                    <a:pt x="146651" y="38542"/>
                  </a:lnTo>
                  <a:lnTo>
                    <a:pt x="147395" y="35472"/>
                  </a:lnTo>
                  <a:lnTo>
                    <a:pt x="147872" y="29935"/>
                  </a:lnTo>
                  <a:lnTo>
                    <a:pt x="142899" y="34033"/>
                  </a:lnTo>
                  <a:lnTo>
                    <a:pt x="140435" y="39113"/>
                  </a:lnTo>
                  <a:lnTo>
                    <a:pt x="138853" y="50997"/>
                  </a:lnTo>
                  <a:lnTo>
                    <a:pt x="137666" y="53047"/>
                  </a:lnTo>
                  <a:lnTo>
                    <a:pt x="135815" y="54414"/>
                  </a:lnTo>
                  <a:lnTo>
                    <a:pt x="133523" y="55325"/>
                  </a:lnTo>
                  <a:lnTo>
                    <a:pt x="131995" y="58049"/>
                  </a:lnTo>
                  <a:lnTo>
                    <a:pt x="128788" y="70937"/>
                  </a:lnTo>
                  <a:lnTo>
                    <a:pt x="121580" y="85310"/>
                  </a:lnTo>
                  <a:lnTo>
                    <a:pt x="118642" y="101543"/>
                  </a:lnTo>
                  <a:lnTo>
                    <a:pt x="111933" y="114287"/>
                  </a:lnTo>
                  <a:lnTo>
                    <a:pt x="110293" y="126995"/>
                  </a:lnTo>
                  <a:lnTo>
                    <a:pt x="112891" y="133346"/>
                  </a:lnTo>
                  <a:lnTo>
                    <a:pt x="118127" y="140990"/>
                  </a:lnTo>
                  <a:lnTo>
                    <a:pt x="121664" y="142036"/>
                  </a:lnTo>
                  <a:lnTo>
                    <a:pt x="151205" y="142858"/>
                  </a:lnTo>
                  <a:lnTo>
                    <a:pt x="182034" y="133171"/>
                  </a:lnTo>
                  <a:lnTo>
                    <a:pt x="205088" y="116923"/>
                  </a:lnTo>
                  <a:lnTo>
                    <a:pt x="211468" y="114406"/>
                  </a:lnTo>
                  <a:lnTo>
                    <a:pt x="233275" y="95678"/>
                  </a:lnTo>
                  <a:lnTo>
                    <a:pt x="233714" y="118928"/>
                  </a:lnTo>
                  <a:lnTo>
                    <a:pt x="230891" y="124469"/>
                  </a:lnTo>
                  <a:lnTo>
                    <a:pt x="227169" y="130460"/>
                  </a:lnTo>
                  <a:lnTo>
                    <a:pt x="224581" y="141028"/>
                  </a:lnTo>
                  <a:lnTo>
                    <a:pt x="224305" y="147382"/>
                  </a:lnTo>
                  <a:lnTo>
                    <a:pt x="225326" y="149054"/>
                  </a:lnTo>
                  <a:lnTo>
                    <a:pt x="227063" y="150168"/>
                  </a:lnTo>
                  <a:lnTo>
                    <a:pt x="233325" y="152267"/>
                  </a:lnTo>
                  <a:lnTo>
                    <a:pt x="238657" y="152358"/>
                  </a:lnTo>
                  <a:lnTo>
                    <a:pt x="244025" y="149558"/>
                  </a:lnTo>
                  <a:lnTo>
                    <a:pt x="249940" y="145844"/>
                  </a:lnTo>
                  <a:lnTo>
                    <a:pt x="259218" y="142694"/>
                  </a:lnTo>
                  <a:lnTo>
                    <a:pt x="268670" y="136587"/>
                  </a:lnTo>
                  <a:lnTo>
                    <a:pt x="294238" y="126027"/>
                  </a:lnTo>
                  <a:lnTo>
                    <a:pt x="341655" y="82544"/>
                  </a:lnTo>
                  <a:lnTo>
                    <a:pt x="374709" y="49504"/>
                  </a:lnTo>
                  <a:lnTo>
                    <a:pt x="375754" y="45636"/>
                  </a:lnTo>
                  <a:lnTo>
                    <a:pt x="376033" y="43123"/>
                  </a:lnTo>
                  <a:lnTo>
                    <a:pt x="377278" y="41448"/>
                  </a:lnTo>
                  <a:lnTo>
                    <a:pt x="384742" y="38538"/>
                  </a:lnTo>
                  <a:lnTo>
                    <a:pt x="385505" y="35471"/>
                  </a:lnTo>
                  <a:lnTo>
                    <a:pt x="386105" y="28692"/>
                  </a:lnTo>
                  <a:lnTo>
                    <a:pt x="386112" y="33664"/>
                  </a:lnTo>
                  <a:lnTo>
                    <a:pt x="383291" y="38949"/>
                  </a:lnTo>
                  <a:lnTo>
                    <a:pt x="377913" y="45909"/>
                  </a:lnTo>
                  <a:lnTo>
                    <a:pt x="376850" y="54888"/>
                  </a:lnTo>
                  <a:lnTo>
                    <a:pt x="376705" y="60729"/>
                  </a:lnTo>
                  <a:lnTo>
                    <a:pt x="373819" y="66853"/>
                  </a:lnTo>
                  <a:lnTo>
                    <a:pt x="370067" y="73102"/>
                  </a:lnTo>
                  <a:lnTo>
                    <a:pt x="367658" y="85738"/>
                  </a:lnTo>
                  <a:lnTo>
                    <a:pt x="367460" y="88907"/>
                  </a:lnTo>
                  <a:lnTo>
                    <a:pt x="364419" y="95252"/>
                  </a:lnTo>
                  <a:lnTo>
                    <a:pt x="360598" y="101599"/>
                  </a:lnTo>
                  <a:lnTo>
                    <a:pt x="358144" y="114297"/>
                  </a:lnTo>
                  <a:lnTo>
                    <a:pt x="357942" y="117472"/>
                  </a:lnTo>
                  <a:lnTo>
                    <a:pt x="358867" y="119589"/>
                  </a:lnTo>
                  <a:lnTo>
                    <a:pt x="360541" y="121000"/>
                  </a:lnTo>
                  <a:lnTo>
                    <a:pt x="362716" y="121940"/>
                  </a:lnTo>
                  <a:lnTo>
                    <a:pt x="364165" y="123626"/>
                  </a:lnTo>
                  <a:lnTo>
                    <a:pt x="366683" y="131858"/>
                  </a:lnTo>
                  <a:lnTo>
                    <a:pt x="369717" y="132685"/>
                  </a:lnTo>
                  <a:lnTo>
                    <a:pt x="389728" y="133336"/>
                  </a:lnTo>
                  <a:lnTo>
                    <a:pt x="395835" y="130520"/>
                  </a:lnTo>
                  <a:lnTo>
                    <a:pt x="402077" y="126799"/>
                  </a:lnTo>
                  <a:lnTo>
                    <a:pt x="411540" y="123646"/>
                  </a:lnTo>
                  <a:lnTo>
                    <a:pt x="458259" y="88871"/>
                  </a:lnTo>
                  <a:lnTo>
                    <a:pt x="468405" y="78306"/>
                  </a:lnTo>
                  <a:lnTo>
                    <a:pt x="505705" y="31824"/>
                  </a:lnTo>
                  <a:lnTo>
                    <a:pt x="511927" y="19062"/>
                  </a:lnTo>
                  <a:lnTo>
                    <a:pt x="516114" y="12704"/>
                  </a:lnTo>
                  <a:lnTo>
                    <a:pt x="519462" y="11"/>
                  </a:lnTo>
                  <a:lnTo>
                    <a:pt x="519465" y="13256"/>
                  </a:lnTo>
                  <a:lnTo>
                    <a:pt x="518407" y="15186"/>
                  </a:lnTo>
                  <a:lnTo>
                    <a:pt x="516641" y="16473"/>
                  </a:lnTo>
                  <a:lnTo>
                    <a:pt x="514408" y="17331"/>
                  </a:lnTo>
                  <a:lnTo>
                    <a:pt x="512919" y="18961"/>
                  </a:lnTo>
                  <a:lnTo>
                    <a:pt x="502598" y="40681"/>
                  </a:lnTo>
                  <a:lnTo>
                    <a:pt x="496799" y="44537"/>
                  </a:lnTo>
                  <a:lnTo>
                    <a:pt x="494830" y="47682"/>
                  </a:lnTo>
                  <a:lnTo>
                    <a:pt x="488846" y="65116"/>
                  </a:lnTo>
                  <a:lnTo>
                    <a:pt x="484689" y="72330"/>
                  </a:lnTo>
                  <a:lnTo>
                    <a:pt x="481291" y="82342"/>
                  </a:lnTo>
                  <a:lnTo>
                    <a:pt x="475111" y="92012"/>
                  </a:lnTo>
                  <a:lnTo>
                    <a:pt x="472271" y="102883"/>
                  </a:lnTo>
                  <a:lnTo>
                    <a:pt x="471840" y="123784"/>
                  </a:lnTo>
                  <a:lnTo>
                    <a:pt x="519028" y="123822"/>
                  </a:lnTo>
                  <a:lnTo>
                    <a:pt x="528955" y="123822"/>
                  </a:lnTo>
                  <a:lnTo>
                    <a:pt x="528987" y="132023"/>
                  </a:lnTo>
                  <a:lnTo>
                    <a:pt x="530047" y="132464"/>
                  </a:lnTo>
                  <a:lnTo>
                    <a:pt x="565640" y="133347"/>
                  </a:lnTo>
                  <a:lnTo>
                    <a:pt x="574408" y="126801"/>
                  </a:lnTo>
                  <a:lnTo>
                    <a:pt x="584385" y="124215"/>
                  </a:lnTo>
                  <a:lnTo>
                    <a:pt x="593398" y="117353"/>
                  </a:lnTo>
                  <a:lnTo>
                    <a:pt x="602284" y="114144"/>
                  </a:lnTo>
                  <a:lnTo>
                    <a:pt x="617925" y="101159"/>
                  </a:lnTo>
                  <a:lnTo>
                    <a:pt x="621434" y="95052"/>
                  </a:lnTo>
                  <a:lnTo>
                    <a:pt x="622370" y="91942"/>
                  </a:lnTo>
                  <a:lnTo>
                    <a:pt x="624051" y="89869"/>
                  </a:lnTo>
                  <a:lnTo>
                    <a:pt x="637334" y="81212"/>
                  </a:lnTo>
                  <a:lnTo>
                    <a:pt x="640644" y="75604"/>
                  </a:lnTo>
                  <a:lnTo>
                    <a:pt x="643172" y="69583"/>
                  </a:lnTo>
                  <a:lnTo>
                    <a:pt x="649487" y="60244"/>
                  </a:lnTo>
                  <a:lnTo>
                    <a:pt x="651829" y="50774"/>
                  </a:lnTo>
                  <a:lnTo>
                    <a:pt x="652378" y="44437"/>
                  </a:lnTo>
                  <a:lnTo>
                    <a:pt x="655442" y="38092"/>
                  </a:lnTo>
                  <a:lnTo>
                    <a:pt x="662220" y="28737"/>
                  </a:lnTo>
                  <a:lnTo>
                    <a:pt x="662330" y="20385"/>
                  </a:lnTo>
                  <a:lnTo>
                    <a:pt x="654138" y="27365"/>
                  </a:lnTo>
                  <a:lnTo>
                    <a:pt x="638660" y="42730"/>
                  </a:lnTo>
                  <a:lnTo>
                    <a:pt x="635941" y="48270"/>
                  </a:lnTo>
                  <a:lnTo>
                    <a:pt x="632993" y="63582"/>
                  </a:lnTo>
                  <a:lnTo>
                    <a:pt x="625602" y="74327"/>
                  </a:lnTo>
                  <a:lnTo>
                    <a:pt x="624509" y="83432"/>
                  </a:lnTo>
                  <a:lnTo>
                    <a:pt x="624250" y="99780"/>
                  </a:lnTo>
                  <a:lnTo>
                    <a:pt x="625307" y="101445"/>
                  </a:lnTo>
                  <a:lnTo>
                    <a:pt x="627067" y="102554"/>
                  </a:lnTo>
                  <a:lnTo>
                    <a:pt x="633942" y="104480"/>
                  </a:lnTo>
                  <a:lnTo>
                    <a:pt x="638431" y="104642"/>
                  </a:lnTo>
                  <a:lnTo>
                    <a:pt x="643951" y="101892"/>
                  </a:lnTo>
                  <a:lnTo>
                    <a:pt x="649934" y="98201"/>
                  </a:lnTo>
                  <a:lnTo>
                    <a:pt x="662399" y="95830"/>
                  </a:lnTo>
                  <a:lnTo>
                    <a:pt x="665555" y="95636"/>
                  </a:lnTo>
                  <a:lnTo>
                    <a:pt x="671883" y="92598"/>
                  </a:lnTo>
                  <a:lnTo>
                    <a:pt x="718902" y="57126"/>
                  </a:lnTo>
                  <a:lnTo>
                    <a:pt x="751230" y="25397"/>
                  </a:lnTo>
                  <a:lnTo>
                    <a:pt x="754763" y="19047"/>
                  </a:lnTo>
                  <a:lnTo>
                    <a:pt x="755705" y="15872"/>
                  </a:lnTo>
                  <a:lnTo>
                    <a:pt x="757392" y="13755"/>
                  </a:lnTo>
                  <a:lnTo>
                    <a:pt x="763764" y="9718"/>
                  </a:lnTo>
                  <a:lnTo>
                    <a:pt x="765626" y="5023"/>
                  </a:lnTo>
                  <a:lnTo>
                    <a:pt x="767180" y="3348"/>
                  </a:lnTo>
                  <a:lnTo>
                    <a:pt x="776209" y="128"/>
                  </a:lnTo>
                  <a:lnTo>
                    <a:pt x="776512" y="5092"/>
                  </a:lnTo>
                  <a:lnTo>
                    <a:pt x="773760" y="10375"/>
                  </a:lnTo>
                  <a:lnTo>
                    <a:pt x="760827" y="26313"/>
                  </a:lnTo>
                  <a:lnTo>
                    <a:pt x="745888" y="66100"/>
                  </a:lnTo>
                  <a:lnTo>
                    <a:pt x="732961" y="82471"/>
                  </a:lnTo>
                  <a:lnTo>
                    <a:pt x="726972" y="95232"/>
                  </a:lnTo>
                  <a:lnTo>
                    <a:pt x="722816" y="101590"/>
                  </a:lnTo>
                  <a:lnTo>
                    <a:pt x="719927" y="112415"/>
                  </a:lnTo>
                  <a:lnTo>
                    <a:pt x="719493" y="123691"/>
                  </a:lnTo>
                  <a:lnTo>
                    <a:pt x="752603" y="123822"/>
                  </a:lnTo>
                  <a:lnTo>
                    <a:pt x="758195" y="121000"/>
                  </a:lnTo>
                  <a:lnTo>
                    <a:pt x="761168" y="118765"/>
                  </a:lnTo>
                  <a:lnTo>
                    <a:pt x="770116" y="116283"/>
                  </a:lnTo>
                  <a:lnTo>
                    <a:pt x="79569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1136"/>
            <p:cNvSpPr/>
            <p:nvPr>
              <p:custDataLst>
                <p:tags r:id="rId198"/>
              </p:custDataLst>
            </p:nvPr>
          </p:nvSpPr>
          <p:spPr>
            <a:xfrm>
              <a:off x="9182231" y="3905261"/>
              <a:ext cx="1495257" cy="379490"/>
            </a:xfrm>
            <a:custGeom>
              <a:avLst/>
              <a:gdLst/>
              <a:ahLst/>
              <a:cxnLst/>
              <a:rect l="0" t="0" r="0" b="0"/>
              <a:pathLst>
                <a:path w="1495257" h="379490">
                  <a:moveTo>
                    <a:pt x="190369" y="76189"/>
                  </a:moveTo>
                  <a:lnTo>
                    <a:pt x="190369" y="76189"/>
                  </a:lnTo>
                  <a:lnTo>
                    <a:pt x="190369" y="52117"/>
                  </a:lnTo>
                  <a:lnTo>
                    <a:pt x="189311" y="50616"/>
                  </a:lnTo>
                  <a:lnTo>
                    <a:pt x="187547" y="49615"/>
                  </a:lnTo>
                  <a:lnTo>
                    <a:pt x="182168" y="48010"/>
                  </a:lnTo>
                  <a:lnTo>
                    <a:pt x="181432" y="44968"/>
                  </a:lnTo>
                  <a:lnTo>
                    <a:pt x="181235" y="42675"/>
                  </a:lnTo>
                  <a:lnTo>
                    <a:pt x="180046" y="41147"/>
                  </a:lnTo>
                  <a:lnTo>
                    <a:pt x="171167" y="37299"/>
                  </a:lnTo>
                  <a:lnTo>
                    <a:pt x="163983" y="31622"/>
                  </a:lnTo>
                  <a:lnTo>
                    <a:pt x="154021" y="28967"/>
                  </a:lnTo>
                  <a:lnTo>
                    <a:pt x="139166" y="28599"/>
                  </a:lnTo>
                  <a:lnTo>
                    <a:pt x="133040" y="31402"/>
                  </a:lnTo>
                  <a:lnTo>
                    <a:pt x="126789" y="35117"/>
                  </a:lnTo>
                  <a:lnTo>
                    <a:pt x="114153" y="37502"/>
                  </a:lnTo>
                  <a:lnTo>
                    <a:pt x="106753" y="38886"/>
                  </a:lnTo>
                  <a:lnTo>
                    <a:pt x="91746" y="45616"/>
                  </a:lnTo>
                  <a:lnTo>
                    <a:pt x="80125" y="53254"/>
                  </a:lnTo>
                  <a:lnTo>
                    <a:pt x="69979" y="57046"/>
                  </a:lnTo>
                  <a:lnTo>
                    <a:pt x="22358" y="92088"/>
                  </a:lnTo>
                  <a:lnTo>
                    <a:pt x="13706" y="101596"/>
                  </a:lnTo>
                  <a:lnTo>
                    <a:pt x="7423" y="114291"/>
                  </a:lnTo>
                  <a:lnTo>
                    <a:pt x="3226" y="120640"/>
                  </a:lnTo>
                  <a:lnTo>
                    <a:pt x="864" y="130164"/>
                  </a:lnTo>
                  <a:lnTo>
                    <a:pt x="0" y="146039"/>
                  </a:lnTo>
                  <a:lnTo>
                    <a:pt x="1015" y="148156"/>
                  </a:lnTo>
                  <a:lnTo>
                    <a:pt x="2749" y="149567"/>
                  </a:lnTo>
                  <a:lnTo>
                    <a:pt x="8082" y="151831"/>
                  </a:lnTo>
                  <a:lnTo>
                    <a:pt x="31750" y="152375"/>
                  </a:lnTo>
                  <a:lnTo>
                    <a:pt x="74388" y="138200"/>
                  </a:lnTo>
                  <a:lnTo>
                    <a:pt x="94480" y="123618"/>
                  </a:lnTo>
                  <a:lnTo>
                    <a:pt x="139300" y="88887"/>
                  </a:lnTo>
                  <a:lnTo>
                    <a:pt x="147956" y="79363"/>
                  </a:lnTo>
                  <a:lnTo>
                    <a:pt x="154239" y="66664"/>
                  </a:lnTo>
                  <a:lnTo>
                    <a:pt x="160302" y="59021"/>
                  </a:lnTo>
                  <a:lnTo>
                    <a:pt x="163953" y="57975"/>
                  </a:lnTo>
                  <a:lnTo>
                    <a:pt x="171281" y="57143"/>
                  </a:lnTo>
                  <a:lnTo>
                    <a:pt x="163114" y="65340"/>
                  </a:lnTo>
                  <a:lnTo>
                    <a:pt x="162185" y="71328"/>
                  </a:lnTo>
                  <a:lnTo>
                    <a:pt x="161909" y="79805"/>
                  </a:lnTo>
                  <a:lnTo>
                    <a:pt x="159023" y="85910"/>
                  </a:lnTo>
                  <a:lnTo>
                    <a:pt x="155271" y="92151"/>
                  </a:lnTo>
                  <a:lnTo>
                    <a:pt x="152862" y="104781"/>
                  </a:lnTo>
                  <a:lnTo>
                    <a:pt x="152269" y="151948"/>
                  </a:lnTo>
                  <a:lnTo>
                    <a:pt x="184426" y="152388"/>
                  </a:lnTo>
                  <a:lnTo>
                    <a:pt x="190550" y="149566"/>
                  </a:lnTo>
                  <a:lnTo>
                    <a:pt x="199348" y="143257"/>
                  </a:lnTo>
                  <a:lnTo>
                    <a:pt x="214355" y="142867"/>
                  </a:lnTo>
                  <a:lnTo>
                    <a:pt x="215884" y="143924"/>
                  </a:lnTo>
                  <a:lnTo>
                    <a:pt x="216905" y="145687"/>
                  </a:lnTo>
                  <a:lnTo>
                    <a:pt x="218825" y="151997"/>
                  </a:lnTo>
                  <a:lnTo>
                    <a:pt x="218944" y="171011"/>
                  </a:lnTo>
                  <a:lnTo>
                    <a:pt x="227145" y="171401"/>
                  </a:lnTo>
                  <a:lnTo>
                    <a:pt x="235812" y="164886"/>
                  </a:lnTo>
                  <a:lnTo>
                    <a:pt x="244638" y="161736"/>
                  </a:lnTo>
                  <a:lnTo>
                    <a:pt x="253957" y="155629"/>
                  </a:lnTo>
                  <a:lnTo>
                    <a:pt x="263420" y="152291"/>
                  </a:lnTo>
                  <a:lnTo>
                    <a:pt x="307844" y="111103"/>
                  </a:lnTo>
                  <a:lnTo>
                    <a:pt x="338536" y="70101"/>
                  </a:lnTo>
                  <a:lnTo>
                    <a:pt x="340887" y="63605"/>
                  </a:lnTo>
                  <a:lnTo>
                    <a:pt x="342573" y="61450"/>
                  </a:lnTo>
                  <a:lnTo>
                    <a:pt x="348942" y="57358"/>
                  </a:lnTo>
                  <a:lnTo>
                    <a:pt x="350805" y="52650"/>
                  </a:lnTo>
                  <a:lnTo>
                    <a:pt x="351851" y="44049"/>
                  </a:lnTo>
                  <a:lnTo>
                    <a:pt x="353059" y="42063"/>
                  </a:lnTo>
                  <a:lnTo>
                    <a:pt x="354920" y="40738"/>
                  </a:lnTo>
                  <a:lnTo>
                    <a:pt x="357220" y="39855"/>
                  </a:lnTo>
                  <a:lnTo>
                    <a:pt x="358753" y="38208"/>
                  </a:lnTo>
                  <a:lnTo>
                    <a:pt x="361415" y="30043"/>
                  </a:lnTo>
                  <a:lnTo>
                    <a:pt x="360492" y="29550"/>
                  </a:lnTo>
                  <a:lnTo>
                    <a:pt x="353582" y="28694"/>
                  </a:lnTo>
                  <a:lnTo>
                    <a:pt x="353153" y="29709"/>
                  </a:lnTo>
                  <a:lnTo>
                    <a:pt x="352328" y="42757"/>
                  </a:lnTo>
                  <a:lnTo>
                    <a:pt x="351258" y="44375"/>
                  </a:lnTo>
                  <a:lnTo>
                    <a:pt x="349487" y="45455"/>
                  </a:lnTo>
                  <a:lnTo>
                    <a:pt x="347249" y="46175"/>
                  </a:lnTo>
                  <a:lnTo>
                    <a:pt x="345755" y="47713"/>
                  </a:lnTo>
                  <a:lnTo>
                    <a:pt x="344096" y="52244"/>
                  </a:lnTo>
                  <a:lnTo>
                    <a:pt x="341973" y="63777"/>
                  </a:lnTo>
                  <a:lnTo>
                    <a:pt x="336301" y="73099"/>
                  </a:lnTo>
                  <a:lnTo>
                    <a:pt x="333092" y="82564"/>
                  </a:lnTo>
                  <a:lnTo>
                    <a:pt x="326966" y="92071"/>
                  </a:lnTo>
                  <a:lnTo>
                    <a:pt x="324683" y="101591"/>
                  </a:lnTo>
                  <a:lnTo>
                    <a:pt x="323720" y="147363"/>
                  </a:lnTo>
                  <a:lnTo>
                    <a:pt x="324777" y="149038"/>
                  </a:lnTo>
                  <a:lnTo>
                    <a:pt x="326541" y="150155"/>
                  </a:lnTo>
                  <a:lnTo>
                    <a:pt x="331920" y="151948"/>
                  </a:lnTo>
                  <a:lnTo>
                    <a:pt x="341330" y="160551"/>
                  </a:lnTo>
                  <a:lnTo>
                    <a:pt x="347398" y="161510"/>
                  </a:lnTo>
                  <a:lnTo>
                    <a:pt x="349031" y="160587"/>
                  </a:lnTo>
                  <a:lnTo>
                    <a:pt x="350118" y="158912"/>
                  </a:lnTo>
                  <a:lnTo>
                    <a:pt x="350844" y="156738"/>
                  </a:lnTo>
                  <a:lnTo>
                    <a:pt x="352386" y="155288"/>
                  </a:lnTo>
                  <a:lnTo>
                    <a:pt x="356921" y="153678"/>
                  </a:lnTo>
                  <a:lnTo>
                    <a:pt x="368457" y="151585"/>
                  </a:lnTo>
                  <a:lnTo>
                    <a:pt x="377778" y="145919"/>
                  </a:lnTo>
                  <a:lnTo>
                    <a:pt x="388524" y="143266"/>
                  </a:lnTo>
                  <a:lnTo>
                    <a:pt x="397630" y="136397"/>
                  </a:lnTo>
                  <a:lnTo>
                    <a:pt x="407680" y="133742"/>
                  </a:lnTo>
                  <a:lnTo>
                    <a:pt x="408268" y="132549"/>
                  </a:lnTo>
                  <a:lnTo>
                    <a:pt x="408921" y="128402"/>
                  </a:lnTo>
                  <a:lnTo>
                    <a:pt x="410153" y="126872"/>
                  </a:lnTo>
                  <a:lnTo>
                    <a:pt x="418933" y="123824"/>
                  </a:lnTo>
                  <a:lnTo>
                    <a:pt x="418966" y="132016"/>
                  </a:lnTo>
                  <a:lnTo>
                    <a:pt x="417909" y="132457"/>
                  </a:lnTo>
                  <a:lnTo>
                    <a:pt x="409835" y="133305"/>
                  </a:lnTo>
                  <a:lnTo>
                    <a:pt x="399919" y="142864"/>
                  </a:lnTo>
                  <a:lnTo>
                    <a:pt x="409329" y="142864"/>
                  </a:lnTo>
                  <a:lnTo>
                    <a:pt x="409434" y="134663"/>
                  </a:lnTo>
                  <a:lnTo>
                    <a:pt x="410495" y="134222"/>
                  </a:lnTo>
                  <a:lnTo>
                    <a:pt x="436660" y="133339"/>
                  </a:lnTo>
                  <a:lnTo>
                    <a:pt x="437114" y="132281"/>
                  </a:lnTo>
                  <a:lnTo>
                    <a:pt x="437900" y="125138"/>
                  </a:lnTo>
                  <a:lnTo>
                    <a:pt x="440789" y="124403"/>
                  </a:lnTo>
                  <a:lnTo>
                    <a:pt x="443041" y="124207"/>
                  </a:lnTo>
                  <a:lnTo>
                    <a:pt x="444542" y="123018"/>
                  </a:lnTo>
                  <a:lnTo>
                    <a:pt x="446208" y="118874"/>
                  </a:lnTo>
                  <a:lnTo>
                    <a:pt x="447714" y="117345"/>
                  </a:lnTo>
                  <a:lnTo>
                    <a:pt x="452205" y="115647"/>
                  </a:lnTo>
                  <a:lnTo>
                    <a:pt x="453826" y="114136"/>
                  </a:lnTo>
                  <a:lnTo>
                    <a:pt x="461698" y="101151"/>
                  </a:lnTo>
                  <a:lnTo>
                    <a:pt x="482318" y="78474"/>
                  </a:lnTo>
                  <a:lnTo>
                    <a:pt x="485718" y="69575"/>
                  </a:lnTo>
                  <a:lnTo>
                    <a:pt x="502062" y="47599"/>
                  </a:lnTo>
                  <a:lnTo>
                    <a:pt x="504174" y="39968"/>
                  </a:lnTo>
                  <a:lnTo>
                    <a:pt x="512849" y="30053"/>
                  </a:lnTo>
                  <a:lnTo>
                    <a:pt x="514216" y="19077"/>
                  </a:lnTo>
                  <a:lnTo>
                    <a:pt x="514218" y="24107"/>
                  </a:lnTo>
                  <a:lnTo>
                    <a:pt x="513161" y="25592"/>
                  </a:lnTo>
                  <a:lnTo>
                    <a:pt x="511397" y="26583"/>
                  </a:lnTo>
                  <a:lnTo>
                    <a:pt x="509162" y="27243"/>
                  </a:lnTo>
                  <a:lnTo>
                    <a:pt x="507673" y="28742"/>
                  </a:lnTo>
                  <a:lnTo>
                    <a:pt x="506018" y="33229"/>
                  </a:lnTo>
                  <a:lnTo>
                    <a:pt x="504518" y="34849"/>
                  </a:lnTo>
                  <a:lnTo>
                    <a:pt x="500028" y="36649"/>
                  </a:lnTo>
                  <a:lnTo>
                    <a:pt x="498409" y="38187"/>
                  </a:lnTo>
                  <a:lnTo>
                    <a:pt x="487820" y="57331"/>
                  </a:lnTo>
                  <a:lnTo>
                    <a:pt x="484873" y="73039"/>
                  </a:lnTo>
                  <a:lnTo>
                    <a:pt x="478162" y="85719"/>
                  </a:lnTo>
                  <a:lnTo>
                    <a:pt x="475329" y="101590"/>
                  </a:lnTo>
                  <a:lnTo>
                    <a:pt x="467953" y="112407"/>
                  </a:lnTo>
                  <a:lnTo>
                    <a:pt x="466861" y="121522"/>
                  </a:lnTo>
                  <a:lnTo>
                    <a:pt x="466629" y="131574"/>
                  </a:lnTo>
                  <a:lnTo>
                    <a:pt x="474798" y="141385"/>
                  </a:lnTo>
                  <a:lnTo>
                    <a:pt x="475728" y="147483"/>
                  </a:lnTo>
                  <a:lnTo>
                    <a:pt x="476917" y="149118"/>
                  </a:lnTo>
                  <a:lnTo>
                    <a:pt x="478767" y="150208"/>
                  </a:lnTo>
                  <a:lnTo>
                    <a:pt x="485796" y="152102"/>
                  </a:lnTo>
                  <a:lnTo>
                    <a:pt x="493725" y="152351"/>
                  </a:lnTo>
                  <a:lnTo>
                    <a:pt x="503547" y="145836"/>
                  </a:lnTo>
                  <a:lnTo>
                    <a:pt x="529296" y="142067"/>
                  </a:lnTo>
                  <a:lnTo>
                    <a:pt x="542637" y="132555"/>
                  </a:lnTo>
                  <a:lnTo>
                    <a:pt x="560520" y="120484"/>
                  </a:lnTo>
                  <a:lnTo>
                    <a:pt x="606734" y="101193"/>
                  </a:lnTo>
                  <a:lnTo>
                    <a:pt x="634524" y="79341"/>
                  </a:lnTo>
                  <a:lnTo>
                    <a:pt x="650322" y="66659"/>
                  </a:lnTo>
                  <a:lnTo>
                    <a:pt x="664613" y="59960"/>
                  </a:lnTo>
                  <a:lnTo>
                    <a:pt x="672078" y="57335"/>
                  </a:lnTo>
                  <a:lnTo>
                    <a:pt x="678923" y="52640"/>
                  </a:lnTo>
                  <a:lnTo>
                    <a:pt x="682671" y="47025"/>
                  </a:lnTo>
                  <a:lnTo>
                    <a:pt x="683670" y="44046"/>
                  </a:lnTo>
                  <a:lnTo>
                    <a:pt x="685396" y="42060"/>
                  </a:lnTo>
                  <a:lnTo>
                    <a:pt x="702951" y="30043"/>
                  </a:lnTo>
                  <a:lnTo>
                    <a:pt x="703934" y="26399"/>
                  </a:lnTo>
                  <a:lnTo>
                    <a:pt x="704196" y="23945"/>
                  </a:lnTo>
                  <a:lnTo>
                    <a:pt x="705428" y="22310"/>
                  </a:lnTo>
                  <a:lnTo>
                    <a:pt x="712874" y="19470"/>
                  </a:lnTo>
                  <a:lnTo>
                    <a:pt x="713634" y="16408"/>
                  </a:lnTo>
                  <a:lnTo>
                    <a:pt x="714243" y="9525"/>
                  </a:lnTo>
                  <a:lnTo>
                    <a:pt x="714244" y="9521"/>
                  </a:lnTo>
                  <a:lnTo>
                    <a:pt x="714244" y="9514"/>
                  </a:lnTo>
                  <a:lnTo>
                    <a:pt x="696530" y="9514"/>
                  </a:lnTo>
                  <a:lnTo>
                    <a:pt x="696084" y="10572"/>
                  </a:lnTo>
                  <a:lnTo>
                    <a:pt x="695589" y="14571"/>
                  </a:lnTo>
                  <a:lnTo>
                    <a:pt x="694400" y="16060"/>
                  </a:lnTo>
                  <a:lnTo>
                    <a:pt x="686071" y="18922"/>
                  </a:lnTo>
                  <a:lnTo>
                    <a:pt x="685789" y="24061"/>
                  </a:lnTo>
                  <a:lnTo>
                    <a:pt x="684690" y="25562"/>
                  </a:lnTo>
                  <a:lnTo>
                    <a:pt x="676262" y="28530"/>
                  </a:lnTo>
                  <a:lnTo>
                    <a:pt x="676179" y="33611"/>
                  </a:lnTo>
                  <a:lnTo>
                    <a:pt x="675109" y="35103"/>
                  </a:lnTo>
                  <a:lnTo>
                    <a:pt x="664387" y="40737"/>
                  </a:lnTo>
                  <a:lnTo>
                    <a:pt x="658535" y="46256"/>
                  </a:lnTo>
                  <a:lnTo>
                    <a:pt x="657221" y="55695"/>
                  </a:lnTo>
                  <a:lnTo>
                    <a:pt x="650573" y="64458"/>
                  </a:lnTo>
                  <a:lnTo>
                    <a:pt x="648460" y="73301"/>
                  </a:lnTo>
                  <a:lnTo>
                    <a:pt x="647687" y="83870"/>
                  </a:lnTo>
                  <a:lnTo>
                    <a:pt x="641046" y="92954"/>
                  </a:lnTo>
                  <a:lnTo>
                    <a:pt x="638439" y="103000"/>
                  </a:lnTo>
                  <a:lnTo>
                    <a:pt x="638054" y="122052"/>
                  </a:lnTo>
                  <a:lnTo>
                    <a:pt x="639111" y="122639"/>
                  </a:lnTo>
                  <a:lnTo>
                    <a:pt x="646246" y="123659"/>
                  </a:lnTo>
                  <a:lnTo>
                    <a:pt x="655653" y="132001"/>
                  </a:lnTo>
                  <a:lnTo>
                    <a:pt x="661724" y="132943"/>
                  </a:lnTo>
                  <a:lnTo>
                    <a:pt x="670226" y="133222"/>
                  </a:lnTo>
                  <a:lnTo>
                    <a:pt x="676334" y="130465"/>
                  </a:lnTo>
                  <a:lnTo>
                    <a:pt x="682578" y="126770"/>
                  </a:lnTo>
                  <a:lnTo>
                    <a:pt x="695212" y="124398"/>
                  </a:lnTo>
                  <a:lnTo>
                    <a:pt x="707898" y="123929"/>
                  </a:lnTo>
                  <a:lnTo>
                    <a:pt x="714245" y="121043"/>
                  </a:lnTo>
                  <a:lnTo>
                    <a:pt x="717419" y="118791"/>
                  </a:lnTo>
                  <a:lnTo>
                    <a:pt x="740832" y="112060"/>
                  </a:lnTo>
                  <a:lnTo>
                    <a:pt x="748288" y="108006"/>
                  </a:lnTo>
                  <a:lnTo>
                    <a:pt x="758434" y="104667"/>
                  </a:lnTo>
                  <a:lnTo>
                    <a:pt x="769479" y="96690"/>
                  </a:lnTo>
                  <a:lnTo>
                    <a:pt x="778621" y="94467"/>
                  </a:lnTo>
                  <a:lnTo>
                    <a:pt x="790289" y="85834"/>
                  </a:lnTo>
                  <a:lnTo>
                    <a:pt x="799572" y="94850"/>
                  </a:lnTo>
                  <a:lnTo>
                    <a:pt x="791734" y="103406"/>
                  </a:lnTo>
                  <a:lnTo>
                    <a:pt x="790558" y="112846"/>
                  </a:lnTo>
                  <a:lnTo>
                    <a:pt x="790445" y="123686"/>
                  </a:lnTo>
                  <a:lnTo>
                    <a:pt x="799578" y="132943"/>
                  </a:lnTo>
                  <a:lnTo>
                    <a:pt x="807495" y="126715"/>
                  </a:lnTo>
                  <a:lnTo>
                    <a:pt x="817293" y="124196"/>
                  </a:lnTo>
                  <a:lnTo>
                    <a:pt x="835165" y="108648"/>
                  </a:lnTo>
                  <a:lnTo>
                    <a:pt x="847647" y="102709"/>
                  </a:lnTo>
                  <a:lnTo>
                    <a:pt x="860304" y="91658"/>
                  </a:lnTo>
                  <a:lnTo>
                    <a:pt x="863826" y="85534"/>
                  </a:lnTo>
                  <a:lnTo>
                    <a:pt x="871144" y="67922"/>
                  </a:lnTo>
                  <a:lnTo>
                    <a:pt x="892448" y="38262"/>
                  </a:lnTo>
                  <a:lnTo>
                    <a:pt x="893371" y="35029"/>
                  </a:lnTo>
                  <a:lnTo>
                    <a:pt x="895045" y="32875"/>
                  </a:lnTo>
                  <a:lnTo>
                    <a:pt x="901399" y="28783"/>
                  </a:lnTo>
                  <a:lnTo>
                    <a:pt x="904706" y="19170"/>
                  </a:lnTo>
                  <a:lnTo>
                    <a:pt x="896539" y="19050"/>
                  </a:lnTo>
                  <a:lnTo>
                    <a:pt x="896100" y="20104"/>
                  </a:lnTo>
                  <a:lnTo>
                    <a:pt x="895610" y="24099"/>
                  </a:lnTo>
                  <a:lnTo>
                    <a:pt x="894421" y="25587"/>
                  </a:lnTo>
                  <a:lnTo>
                    <a:pt x="890279" y="27241"/>
                  </a:lnTo>
                  <a:lnTo>
                    <a:pt x="888751" y="28740"/>
                  </a:lnTo>
                  <a:lnTo>
                    <a:pt x="883476" y="38751"/>
                  </a:lnTo>
                  <a:lnTo>
                    <a:pt x="879416" y="44733"/>
                  </a:lnTo>
                  <a:lnTo>
                    <a:pt x="876074" y="54051"/>
                  </a:lnTo>
                  <a:lnTo>
                    <a:pt x="869908" y="63515"/>
                  </a:lnTo>
                  <a:lnTo>
                    <a:pt x="867611" y="73021"/>
                  </a:lnTo>
                  <a:lnTo>
                    <a:pt x="866645" y="104323"/>
                  </a:lnTo>
                  <a:lnTo>
                    <a:pt x="889312" y="104761"/>
                  </a:lnTo>
                  <a:lnTo>
                    <a:pt x="895415" y="101940"/>
                  </a:lnTo>
                  <a:lnTo>
                    <a:pt x="901656" y="98218"/>
                  </a:lnTo>
                  <a:lnTo>
                    <a:pt x="914287" y="95827"/>
                  </a:lnTo>
                  <a:lnTo>
                    <a:pt x="917456" y="95631"/>
                  </a:lnTo>
                  <a:lnTo>
                    <a:pt x="923798" y="92591"/>
                  </a:lnTo>
                  <a:lnTo>
                    <a:pt x="961894" y="59941"/>
                  </a:lnTo>
                  <a:lnTo>
                    <a:pt x="968244" y="57326"/>
                  </a:lnTo>
                  <a:lnTo>
                    <a:pt x="974594" y="52636"/>
                  </a:lnTo>
                  <a:lnTo>
                    <a:pt x="978120" y="47024"/>
                  </a:lnTo>
                  <a:lnTo>
                    <a:pt x="980748" y="41002"/>
                  </a:lnTo>
                  <a:lnTo>
                    <a:pt x="988980" y="30411"/>
                  </a:lnTo>
                  <a:lnTo>
                    <a:pt x="992629" y="29384"/>
                  </a:lnTo>
                  <a:lnTo>
                    <a:pt x="998540" y="28726"/>
                  </a:lnTo>
                  <a:lnTo>
                    <a:pt x="999024" y="27613"/>
                  </a:lnTo>
                  <a:lnTo>
                    <a:pt x="999706" y="23108"/>
                  </a:lnTo>
                  <a:lnTo>
                    <a:pt x="999991" y="36683"/>
                  </a:lnTo>
                  <a:lnTo>
                    <a:pt x="993448" y="45416"/>
                  </a:lnTo>
                  <a:lnTo>
                    <a:pt x="991352" y="54254"/>
                  </a:lnTo>
                  <a:lnTo>
                    <a:pt x="990860" y="60443"/>
                  </a:lnTo>
                  <a:lnTo>
                    <a:pt x="987821" y="66721"/>
                  </a:lnTo>
                  <a:lnTo>
                    <a:pt x="984001" y="73040"/>
                  </a:lnTo>
                  <a:lnTo>
                    <a:pt x="981548" y="85719"/>
                  </a:lnTo>
                  <a:lnTo>
                    <a:pt x="980979" y="107939"/>
                  </a:lnTo>
                  <a:lnTo>
                    <a:pt x="982026" y="110056"/>
                  </a:lnTo>
                  <a:lnTo>
                    <a:pt x="983782" y="111467"/>
                  </a:lnTo>
                  <a:lnTo>
                    <a:pt x="989148" y="113731"/>
                  </a:lnTo>
                  <a:lnTo>
                    <a:pt x="1012824" y="114275"/>
                  </a:lnTo>
                  <a:lnTo>
                    <a:pt x="1019102" y="111460"/>
                  </a:lnTo>
                  <a:lnTo>
                    <a:pt x="1025419" y="107740"/>
                  </a:lnTo>
                  <a:lnTo>
                    <a:pt x="1046328" y="100100"/>
                  </a:lnTo>
                  <a:lnTo>
                    <a:pt x="1049934" y="97421"/>
                  </a:lnTo>
                  <a:lnTo>
                    <a:pt x="1061252" y="82408"/>
                  </a:lnTo>
                  <a:lnTo>
                    <a:pt x="1067082" y="78953"/>
                  </a:lnTo>
                  <a:lnTo>
                    <a:pt x="1070120" y="78031"/>
                  </a:lnTo>
                  <a:lnTo>
                    <a:pt x="1076317" y="71363"/>
                  </a:lnTo>
                  <a:lnTo>
                    <a:pt x="1093014" y="47148"/>
                  </a:lnTo>
                  <a:lnTo>
                    <a:pt x="1094804" y="34822"/>
                  </a:lnTo>
                  <a:lnTo>
                    <a:pt x="1093892" y="32736"/>
                  </a:lnTo>
                  <a:lnTo>
                    <a:pt x="1092226" y="31345"/>
                  </a:lnTo>
                  <a:lnTo>
                    <a:pt x="1090057" y="30418"/>
                  </a:lnTo>
                  <a:lnTo>
                    <a:pt x="1088611" y="28742"/>
                  </a:lnTo>
                  <a:lnTo>
                    <a:pt x="1087003" y="24057"/>
                  </a:lnTo>
                  <a:lnTo>
                    <a:pt x="1085517" y="22385"/>
                  </a:lnTo>
                  <a:lnTo>
                    <a:pt x="1077630" y="19480"/>
                  </a:lnTo>
                  <a:lnTo>
                    <a:pt x="1063062" y="19078"/>
                  </a:lnTo>
                  <a:lnTo>
                    <a:pt x="1056954" y="21878"/>
                  </a:lnTo>
                  <a:lnTo>
                    <a:pt x="1050710" y="25592"/>
                  </a:lnTo>
                  <a:lnTo>
                    <a:pt x="1041244" y="28742"/>
                  </a:lnTo>
                  <a:lnTo>
                    <a:pt x="1009519" y="54375"/>
                  </a:lnTo>
                  <a:lnTo>
                    <a:pt x="1003169" y="56969"/>
                  </a:lnTo>
                  <a:lnTo>
                    <a:pt x="996819" y="61649"/>
                  </a:lnTo>
                  <a:lnTo>
                    <a:pt x="993293" y="67257"/>
                  </a:lnTo>
                  <a:lnTo>
                    <a:pt x="990840" y="76071"/>
                  </a:lnTo>
                  <a:lnTo>
                    <a:pt x="990484" y="85276"/>
                  </a:lnTo>
                  <a:lnTo>
                    <a:pt x="995530" y="85584"/>
                  </a:lnTo>
                  <a:lnTo>
                    <a:pt x="997017" y="84569"/>
                  </a:lnTo>
                  <a:lnTo>
                    <a:pt x="998010" y="82834"/>
                  </a:lnTo>
                  <a:lnTo>
                    <a:pt x="998671" y="80619"/>
                  </a:lnTo>
                  <a:lnTo>
                    <a:pt x="1000171" y="79143"/>
                  </a:lnTo>
                  <a:lnTo>
                    <a:pt x="1010182" y="73950"/>
                  </a:lnTo>
                  <a:lnTo>
                    <a:pt x="1027406" y="63047"/>
                  </a:lnTo>
                  <a:lnTo>
                    <a:pt x="1074396" y="44035"/>
                  </a:lnTo>
                  <a:lnTo>
                    <a:pt x="1116333" y="21845"/>
                  </a:lnTo>
                  <a:lnTo>
                    <a:pt x="1133948" y="17048"/>
                  </a:lnTo>
                  <a:lnTo>
                    <a:pt x="1149750" y="8924"/>
                  </a:lnTo>
                  <a:lnTo>
                    <a:pt x="1157569" y="3960"/>
                  </a:lnTo>
                  <a:lnTo>
                    <a:pt x="1167919" y="1166"/>
                  </a:lnTo>
                  <a:lnTo>
                    <a:pt x="1198133" y="3"/>
                  </a:lnTo>
                  <a:lnTo>
                    <a:pt x="1208055" y="8191"/>
                  </a:lnTo>
                  <a:lnTo>
                    <a:pt x="1208883" y="11748"/>
                  </a:lnTo>
                  <a:lnTo>
                    <a:pt x="1209541" y="50800"/>
                  </a:lnTo>
                  <a:lnTo>
                    <a:pt x="1206720" y="57144"/>
                  </a:lnTo>
                  <a:lnTo>
                    <a:pt x="1202998" y="63491"/>
                  </a:lnTo>
                  <a:lnTo>
                    <a:pt x="1200607" y="76189"/>
                  </a:lnTo>
                  <a:lnTo>
                    <a:pt x="1200134" y="83832"/>
                  </a:lnTo>
                  <a:lnTo>
                    <a:pt x="1193496" y="92947"/>
                  </a:lnTo>
                  <a:lnTo>
                    <a:pt x="1191830" y="98807"/>
                  </a:lnTo>
                  <a:lnTo>
                    <a:pt x="1192441" y="100793"/>
                  </a:lnTo>
                  <a:lnTo>
                    <a:pt x="1193909" y="102116"/>
                  </a:lnTo>
                  <a:lnTo>
                    <a:pt x="1195946" y="102999"/>
                  </a:lnTo>
                  <a:lnTo>
                    <a:pt x="1197303" y="104645"/>
                  </a:lnTo>
                  <a:lnTo>
                    <a:pt x="1199662" y="112810"/>
                  </a:lnTo>
                  <a:lnTo>
                    <a:pt x="1202682" y="113632"/>
                  </a:lnTo>
                  <a:lnTo>
                    <a:pt x="1204970" y="113851"/>
                  </a:lnTo>
                  <a:lnTo>
                    <a:pt x="1210332" y="111272"/>
                  </a:lnTo>
                  <a:lnTo>
                    <a:pt x="1216244" y="107656"/>
                  </a:lnTo>
                  <a:lnTo>
                    <a:pt x="1228662" y="105336"/>
                  </a:lnTo>
                  <a:lnTo>
                    <a:pt x="1231815" y="105145"/>
                  </a:lnTo>
                  <a:lnTo>
                    <a:pt x="1238138" y="102111"/>
                  </a:lnTo>
                  <a:lnTo>
                    <a:pt x="1270065" y="80319"/>
                  </a:lnTo>
                  <a:lnTo>
                    <a:pt x="1281688" y="76354"/>
                  </a:lnTo>
                  <a:lnTo>
                    <a:pt x="1316608" y="50711"/>
                  </a:lnTo>
                  <a:lnTo>
                    <a:pt x="1322758" y="42300"/>
                  </a:lnTo>
                  <a:lnTo>
                    <a:pt x="1342847" y="28603"/>
                  </a:lnTo>
                  <a:lnTo>
                    <a:pt x="1342894" y="51230"/>
                  </a:lnTo>
                  <a:lnTo>
                    <a:pt x="1340070" y="57335"/>
                  </a:lnTo>
                  <a:lnTo>
                    <a:pt x="1337837" y="60445"/>
                  </a:lnTo>
                  <a:lnTo>
                    <a:pt x="1323747" y="101330"/>
                  </a:lnTo>
                  <a:lnTo>
                    <a:pt x="1317583" y="112096"/>
                  </a:lnTo>
                  <a:lnTo>
                    <a:pt x="1304703" y="158651"/>
                  </a:lnTo>
                  <a:lnTo>
                    <a:pt x="1289009" y="204152"/>
                  </a:lnTo>
                  <a:lnTo>
                    <a:pt x="1285653" y="221466"/>
                  </a:lnTo>
                  <a:lnTo>
                    <a:pt x="1269326" y="257769"/>
                  </a:lnTo>
                  <a:lnTo>
                    <a:pt x="1264651" y="276393"/>
                  </a:lnTo>
                  <a:lnTo>
                    <a:pt x="1256564" y="292495"/>
                  </a:lnTo>
                  <a:lnTo>
                    <a:pt x="1242274" y="317320"/>
                  </a:lnTo>
                  <a:lnTo>
                    <a:pt x="1230880" y="345967"/>
                  </a:lnTo>
                  <a:lnTo>
                    <a:pt x="1223039" y="357794"/>
                  </a:lnTo>
                  <a:lnTo>
                    <a:pt x="1219592" y="369455"/>
                  </a:lnTo>
                  <a:lnTo>
                    <a:pt x="1219115" y="379489"/>
                  </a:lnTo>
                  <a:lnTo>
                    <a:pt x="1219070" y="366761"/>
                  </a:lnTo>
                  <a:lnTo>
                    <a:pt x="1224126" y="353255"/>
                  </a:lnTo>
                  <a:lnTo>
                    <a:pt x="1250869" y="307511"/>
                  </a:lnTo>
                  <a:lnTo>
                    <a:pt x="1262470" y="282474"/>
                  </a:lnTo>
                  <a:lnTo>
                    <a:pt x="1273928" y="237910"/>
                  </a:lnTo>
                  <a:lnTo>
                    <a:pt x="1291112" y="190554"/>
                  </a:lnTo>
                  <a:lnTo>
                    <a:pt x="1297849" y="143054"/>
                  </a:lnTo>
                  <a:lnTo>
                    <a:pt x="1312589" y="98425"/>
                  </a:lnTo>
                  <a:lnTo>
                    <a:pt x="1316372" y="88541"/>
                  </a:lnTo>
                  <a:lnTo>
                    <a:pt x="1329406" y="63665"/>
                  </a:lnTo>
                  <a:lnTo>
                    <a:pt x="1333254" y="51782"/>
                  </a:lnTo>
                  <a:lnTo>
                    <a:pt x="1355713" y="25427"/>
                  </a:lnTo>
                  <a:lnTo>
                    <a:pt x="1364819" y="21878"/>
                  </a:lnTo>
                  <a:lnTo>
                    <a:pt x="1374864" y="19242"/>
                  </a:lnTo>
                  <a:lnTo>
                    <a:pt x="1389936" y="11749"/>
                  </a:lnTo>
                  <a:lnTo>
                    <a:pt x="1434702" y="277"/>
                  </a:lnTo>
                  <a:lnTo>
                    <a:pt x="1465414" y="0"/>
                  </a:lnTo>
                  <a:lnTo>
                    <a:pt x="1469025" y="1054"/>
                  </a:lnTo>
                  <a:lnTo>
                    <a:pt x="1471430" y="2816"/>
                  </a:lnTo>
                  <a:lnTo>
                    <a:pt x="1473035" y="5049"/>
                  </a:lnTo>
                  <a:lnTo>
                    <a:pt x="1475164" y="6537"/>
                  </a:lnTo>
                  <a:lnTo>
                    <a:pt x="1480349" y="8191"/>
                  </a:lnTo>
                  <a:lnTo>
                    <a:pt x="1482157" y="9690"/>
                  </a:lnTo>
                  <a:lnTo>
                    <a:pt x="1484163" y="14178"/>
                  </a:lnTo>
                  <a:lnTo>
                    <a:pt x="1485757" y="15799"/>
                  </a:lnTo>
                  <a:lnTo>
                    <a:pt x="1490349" y="17599"/>
                  </a:lnTo>
                  <a:lnTo>
                    <a:pt x="1491998" y="19137"/>
                  </a:lnTo>
                  <a:lnTo>
                    <a:pt x="1493828" y="23669"/>
                  </a:lnTo>
                  <a:lnTo>
                    <a:pt x="1495256" y="50827"/>
                  </a:lnTo>
                  <a:lnTo>
                    <a:pt x="1492455" y="57156"/>
                  </a:lnTo>
                  <a:lnTo>
                    <a:pt x="1488739" y="63496"/>
                  </a:lnTo>
                  <a:lnTo>
                    <a:pt x="1486356" y="76191"/>
                  </a:lnTo>
                  <a:lnTo>
                    <a:pt x="1486160" y="79365"/>
                  </a:lnTo>
                  <a:lnTo>
                    <a:pt x="1484971" y="81482"/>
                  </a:lnTo>
                  <a:lnTo>
                    <a:pt x="1483121" y="82892"/>
                  </a:lnTo>
                  <a:lnTo>
                    <a:pt x="1480829" y="83833"/>
                  </a:lnTo>
                  <a:lnTo>
                    <a:pt x="1479301" y="85518"/>
                  </a:lnTo>
                  <a:lnTo>
                    <a:pt x="1477603" y="90213"/>
                  </a:lnTo>
                  <a:lnTo>
                    <a:pt x="1476092" y="91888"/>
                  </a:lnTo>
                  <a:lnTo>
                    <a:pt x="1457303" y="103794"/>
                  </a:lnTo>
                  <a:lnTo>
                    <a:pt x="1439597" y="104753"/>
                  </a:lnTo>
                  <a:lnTo>
                    <a:pt x="1439114" y="103699"/>
                  </a:lnTo>
                  <a:lnTo>
                    <a:pt x="1438272" y="96562"/>
                  </a:lnTo>
                  <a:lnTo>
                    <a:pt x="1443238" y="90575"/>
                  </a:lnTo>
                  <a:lnTo>
                    <a:pt x="1448522" y="87874"/>
                  </a:lnTo>
                  <a:lnTo>
                    <a:pt x="1451412" y="87154"/>
                  </a:lnTo>
                  <a:lnTo>
                    <a:pt x="1460536" y="81084"/>
                  </a:lnTo>
                  <a:lnTo>
                    <a:pt x="1476244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5" name="SMARTInkShape-Group298"/>
          <p:cNvGrpSpPr/>
          <p:nvPr/>
        </p:nvGrpSpPr>
        <p:grpSpPr>
          <a:xfrm>
            <a:off x="276225" y="4772028"/>
            <a:ext cx="1114426" cy="256778"/>
            <a:chOff x="276225" y="4772028"/>
            <a:chExt cx="1114426" cy="256778"/>
          </a:xfrm>
        </p:grpSpPr>
        <p:sp>
          <p:nvSpPr>
            <p:cNvPr id="319" name="SMARTInkShape-1137"/>
            <p:cNvSpPr/>
            <p:nvPr>
              <p:custDataLst>
                <p:tags r:id="rId190"/>
              </p:custDataLst>
            </p:nvPr>
          </p:nvSpPr>
          <p:spPr>
            <a:xfrm>
              <a:off x="1095378" y="4772028"/>
              <a:ext cx="295273" cy="219034"/>
            </a:xfrm>
            <a:custGeom>
              <a:avLst/>
              <a:gdLst/>
              <a:ahLst/>
              <a:cxnLst/>
              <a:rect l="0" t="0" r="0" b="0"/>
              <a:pathLst>
                <a:path w="295273" h="219034">
                  <a:moveTo>
                    <a:pt x="9522" y="66672"/>
                  </a:moveTo>
                  <a:lnTo>
                    <a:pt x="9522" y="66672"/>
                  </a:lnTo>
                  <a:lnTo>
                    <a:pt x="7" y="66672"/>
                  </a:lnTo>
                  <a:lnTo>
                    <a:pt x="0" y="61615"/>
                  </a:lnTo>
                  <a:lnTo>
                    <a:pt x="1057" y="60126"/>
                  </a:lnTo>
                  <a:lnTo>
                    <a:pt x="2821" y="59133"/>
                  </a:lnTo>
                  <a:lnTo>
                    <a:pt x="5054" y="58471"/>
                  </a:lnTo>
                  <a:lnTo>
                    <a:pt x="6544" y="56971"/>
                  </a:lnTo>
                  <a:lnTo>
                    <a:pt x="9130" y="49062"/>
                  </a:lnTo>
                  <a:lnTo>
                    <a:pt x="9406" y="42992"/>
                  </a:lnTo>
                  <a:lnTo>
                    <a:pt x="10503" y="41360"/>
                  </a:lnTo>
                  <a:lnTo>
                    <a:pt x="12293" y="40272"/>
                  </a:lnTo>
                  <a:lnTo>
                    <a:pt x="14544" y="39548"/>
                  </a:lnTo>
                  <a:lnTo>
                    <a:pt x="16045" y="38006"/>
                  </a:lnTo>
                  <a:lnTo>
                    <a:pt x="21276" y="27927"/>
                  </a:lnTo>
                  <a:lnTo>
                    <a:pt x="23708" y="24966"/>
                  </a:lnTo>
                  <a:lnTo>
                    <a:pt x="29233" y="21678"/>
                  </a:lnTo>
                  <a:lnTo>
                    <a:pt x="32187" y="20802"/>
                  </a:lnTo>
                  <a:lnTo>
                    <a:pt x="34157" y="19158"/>
                  </a:lnTo>
                  <a:lnTo>
                    <a:pt x="36346" y="14510"/>
                  </a:lnTo>
                  <a:lnTo>
                    <a:pt x="37988" y="12848"/>
                  </a:lnTo>
                  <a:lnTo>
                    <a:pt x="47695" y="8756"/>
                  </a:lnTo>
                  <a:lnTo>
                    <a:pt x="55693" y="1359"/>
                  </a:lnTo>
                  <a:lnTo>
                    <a:pt x="61773" y="400"/>
                  </a:lnTo>
                  <a:lnTo>
                    <a:pt x="89300" y="0"/>
                  </a:lnTo>
                  <a:lnTo>
                    <a:pt x="91283" y="1057"/>
                  </a:lnTo>
                  <a:lnTo>
                    <a:pt x="92604" y="2820"/>
                  </a:lnTo>
                  <a:lnTo>
                    <a:pt x="94725" y="8198"/>
                  </a:lnTo>
                  <a:lnTo>
                    <a:pt x="111047" y="26367"/>
                  </a:lnTo>
                  <a:lnTo>
                    <a:pt x="113334" y="35210"/>
                  </a:lnTo>
                  <a:lnTo>
                    <a:pt x="114259" y="65390"/>
                  </a:lnTo>
                  <a:lnTo>
                    <a:pt x="111458" y="74216"/>
                  </a:lnTo>
                  <a:lnTo>
                    <a:pt x="107744" y="82725"/>
                  </a:lnTo>
                  <a:lnTo>
                    <a:pt x="104594" y="98357"/>
                  </a:lnTo>
                  <a:lnTo>
                    <a:pt x="98487" y="111220"/>
                  </a:lnTo>
                  <a:lnTo>
                    <a:pt x="95149" y="126909"/>
                  </a:lnTo>
                  <a:lnTo>
                    <a:pt x="78828" y="159745"/>
                  </a:lnTo>
                  <a:lnTo>
                    <a:pt x="71660" y="179248"/>
                  </a:lnTo>
                  <a:lnTo>
                    <a:pt x="56968" y="199377"/>
                  </a:lnTo>
                  <a:lnTo>
                    <a:pt x="38537" y="218627"/>
                  </a:lnTo>
                  <a:lnTo>
                    <a:pt x="29935" y="219033"/>
                  </a:lnTo>
                  <a:lnTo>
                    <a:pt x="29480" y="217988"/>
                  </a:lnTo>
                  <a:lnTo>
                    <a:pt x="28607" y="196681"/>
                  </a:lnTo>
                  <a:lnTo>
                    <a:pt x="31410" y="190423"/>
                  </a:lnTo>
                  <a:lnTo>
                    <a:pt x="35125" y="184114"/>
                  </a:lnTo>
                  <a:lnTo>
                    <a:pt x="49804" y="140638"/>
                  </a:lnTo>
                  <a:lnTo>
                    <a:pt x="57794" y="125982"/>
                  </a:lnTo>
                  <a:lnTo>
                    <a:pt x="93138" y="78600"/>
                  </a:lnTo>
                  <a:lnTo>
                    <a:pt x="139620" y="32885"/>
                  </a:lnTo>
                  <a:lnTo>
                    <a:pt x="152382" y="26602"/>
                  </a:lnTo>
                  <a:lnTo>
                    <a:pt x="158740" y="22405"/>
                  </a:lnTo>
                  <a:lnTo>
                    <a:pt x="168270" y="18983"/>
                  </a:lnTo>
                  <a:lnTo>
                    <a:pt x="179090" y="10977"/>
                  </a:lnTo>
                  <a:lnTo>
                    <a:pt x="190056" y="9560"/>
                  </a:lnTo>
                  <a:lnTo>
                    <a:pt x="199618" y="18656"/>
                  </a:lnTo>
                  <a:lnTo>
                    <a:pt x="200021" y="36738"/>
                  </a:lnTo>
                  <a:lnTo>
                    <a:pt x="198963" y="37191"/>
                  </a:lnTo>
                  <a:lnTo>
                    <a:pt x="194965" y="37694"/>
                  </a:lnTo>
                  <a:lnTo>
                    <a:pt x="193476" y="38887"/>
                  </a:lnTo>
                  <a:lnTo>
                    <a:pt x="190507" y="47586"/>
                  </a:lnTo>
                  <a:lnTo>
                    <a:pt x="182297" y="47619"/>
                  </a:lnTo>
                  <a:lnTo>
                    <a:pt x="181855" y="46562"/>
                  </a:lnTo>
                  <a:lnTo>
                    <a:pt x="181088" y="39421"/>
                  </a:lnTo>
                  <a:lnTo>
                    <a:pt x="178202" y="38685"/>
                  </a:lnTo>
                  <a:lnTo>
                    <a:pt x="156900" y="38097"/>
                  </a:lnTo>
                  <a:lnTo>
                    <a:pt x="155399" y="39155"/>
                  </a:lnTo>
                  <a:lnTo>
                    <a:pt x="154398" y="40919"/>
                  </a:lnTo>
                  <a:lnTo>
                    <a:pt x="152792" y="46298"/>
                  </a:lnTo>
                  <a:lnTo>
                    <a:pt x="149751" y="47033"/>
                  </a:lnTo>
                  <a:lnTo>
                    <a:pt x="147458" y="47230"/>
                  </a:lnTo>
                  <a:lnTo>
                    <a:pt x="145929" y="48418"/>
                  </a:lnTo>
                  <a:lnTo>
                    <a:pt x="144231" y="52562"/>
                  </a:lnTo>
                  <a:lnTo>
                    <a:pt x="142991" y="64945"/>
                  </a:lnTo>
                  <a:lnTo>
                    <a:pt x="136350" y="73935"/>
                  </a:lnTo>
                  <a:lnTo>
                    <a:pt x="134237" y="82818"/>
                  </a:lnTo>
                  <a:lnTo>
                    <a:pt x="133382" y="107958"/>
                  </a:lnTo>
                  <a:lnTo>
                    <a:pt x="130540" y="114302"/>
                  </a:lnTo>
                  <a:lnTo>
                    <a:pt x="126808" y="120649"/>
                  </a:lnTo>
                  <a:lnTo>
                    <a:pt x="124412" y="133347"/>
                  </a:lnTo>
                  <a:lnTo>
                    <a:pt x="123938" y="146047"/>
                  </a:lnTo>
                  <a:lnTo>
                    <a:pt x="126696" y="152397"/>
                  </a:lnTo>
                  <a:lnTo>
                    <a:pt x="130391" y="158747"/>
                  </a:lnTo>
                  <a:lnTo>
                    <a:pt x="132763" y="171447"/>
                  </a:lnTo>
                  <a:lnTo>
                    <a:pt x="133232" y="184147"/>
                  </a:lnTo>
                  <a:lnTo>
                    <a:pt x="136118" y="190497"/>
                  </a:lnTo>
                  <a:lnTo>
                    <a:pt x="142477" y="199464"/>
                  </a:lnTo>
                  <a:lnTo>
                    <a:pt x="174668" y="200018"/>
                  </a:lnTo>
                  <a:lnTo>
                    <a:pt x="180992" y="197198"/>
                  </a:lnTo>
                  <a:lnTo>
                    <a:pt x="224617" y="166069"/>
                  </a:lnTo>
                  <a:lnTo>
                    <a:pt x="237963" y="159919"/>
                  </a:lnTo>
                  <a:lnTo>
                    <a:pt x="273408" y="134826"/>
                  </a:lnTo>
                  <a:lnTo>
                    <a:pt x="285758" y="133434"/>
                  </a:lnTo>
                  <a:lnTo>
                    <a:pt x="295272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1138"/>
            <p:cNvSpPr/>
            <p:nvPr>
              <p:custDataLst>
                <p:tags r:id="rId191"/>
              </p:custDataLst>
            </p:nvPr>
          </p:nvSpPr>
          <p:spPr>
            <a:xfrm>
              <a:off x="819150" y="49053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9525"/>
                  </a:moveTo>
                  <a:lnTo>
                    <a:pt x="0" y="9525"/>
                  </a:lnTo>
                  <a:lnTo>
                    <a:pt x="0" y="18658"/>
                  </a:lnTo>
                  <a:lnTo>
                    <a:pt x="46147" y="19050"/>
                  </a:lnTo>
                  <a:lnTo>
                    <a:pt x="60753" y="19050"/>
                  </a:lnTo>
                  <a:lnTo>
                    <a:pt x="62727" y="17992"/>
                  </a:lnTo>
                  <a:lnTo>
                    <a:pt x="64043" y="16228"/>
                  </a:lnTo>
                  <a:lnTo>
                    <a:pt x="64920" y="13994"/>
                  </a:lnTo>
                  <a:lnTo>
                    <a:pt x="67622" y="12505"/>
                  </a:lnTo>
                  <a:lnTo>
                    <a:pt x="87302" y="9700"/>
                  </a:lnTo>
                  <a:lnTo>
                    <a:pt x="98736" y="9559"/>
                  </a:lnTo>
                  <a:lnTo>
                    <a:pt x="100749" y="8489"/>
                  </a:lnTo>
                  <a:lnTo>
                    <a:pt x="102091" y="6718"/>
                  </a:lnTo>
                  <a:lnTo>
                    <a:pt x="102986" y="4479"/>
                  </a:lnTo>
                  <a:lnTo>
                    <a:pt x="105699" y="2986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1139"/>
            <p:cNvSpPr/>
            <p:nvPr>
              <p:custDataLst>
                <p:tags r:id="rId192"/>
              </p:custDataLst>
            </p:nvPr>
          </p:nvSpPr>
          <p:spPr>
            <a:xfrm>
              <a:off x="771525" y="4848225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46263" y="9525"/>
                  </a:lnTo>
                  <a:lnTo>
                    <a:pt x="71212" y="9525"/>
                  </a:lnTo>
                  <a:lnTo>
                    <a:pt x="76805" y="6703"/>
                  </a:lnTo>
                  <a:lnTo>
                    <a:pt x="83963" y="1324"/>
                  </a:lnTo>
                  <a:lnTo>
                    <a:pt x="92981" y="26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1140"/>
            <p:cNvSpPr/>
            <p:nvPr>
              <p:custDataLst>
                <p:tags r:id="rId193"/>
              </p:custDataLst>
            </p:nvPr>
          </p:nvSpPr>
          <p:spPr>
            <a:xfrm>
              <a:off x="523875" y="4914900"/>
              <a:ext cx="104776" cy="47616"/>
            </a:xfrm>
            <a:custGeom>
              <a:avLst/>
              <a:gdLst/>
              <a:ahLst/>
              <a:cxnLst/>
              <a:rect l="0" t="0" r="0" b="0"/>
              <a:pathLst>
                <a:path w="104776" h="47616">
                  <a:moveTo>
                    <a:pt x="0" y="38100"/>
                  </a:moveTo>
                  <a:lnTo>
                    <a:pt x="0" y="38100"/>
                  </a:lnTo>
                  <a:lnTo>
                    <a:pt x="0" y="47615"/>
                  </a:lnTo>
                  <a:lnTo>
                    <a:pt x="0" y="42565"/>
                  </a:lnTo>
                  <a:lnTo>
                    <a:pt x="1058" y="41077"/>
                  </a:lnTo>
                  <a:lnTo>
                    <a:pt x="2822" y="40085"/>
                  </a:lnTo>
                  <a:lnTo>
                    <a:pt x="9701" y="38362"/>
                  </a:lnTo>
                  <a:lnTo>
                    <a:pt x="14189" y="38216"/>
                  </a:lnTo>
                  <a:lnTo>
                    <a:pt x="19712" y="35329"/>
                  </a:lnTo>
                  <a:lnTo>
                    <a:pt x="26824" y="29909"/>
                  </a:lnTo>
                  <a:lnTo>
                    <a:pt x="35833" y="27780"/>
                  </a:lnTo>
                  <a:lnTo>
                    <a:pt x="45863" y="20408"/>
                  </a:lnTo>
                  <a:lnTo>
                    <a:pt x="54881" y="19318"/>
                  </a:lnTo>
                  <a:lnTo>
                    <a:pt x="60728" y="19169"/>
                  </a:lnTo>
                  <a:lnTo>
                    <a:pt x="62710" y="18071"/>
                  </a:lnTo>
                  <a:lnTo>
                    <a:pt x="64032" y="16280"/>
                  </a:lnTo>
                  <a:lnTo>
                    <a:pt x="64913" y="14029"/>
                  </a:lnTo>
                  <a:lnTo>
                    <a:pt x="66559" y="12528"/>
                  </a:lnTo>
                  <a:lnTo>
                    <a:pt x="74721" y="9920"/>
                  </a:lnTo>
                  <a:lnTo>
                    <a:pt x="93798" y="9528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1141"/>
            <p:cNvSpPr/>
            <p:nvPr>
              <p:custDataLst>
                <p:tags r:id="rId194"/>
              </p:custDataLst>
            </p:nvPr>
          </p:nvSpPr>
          <p:spPr>
            <a:xfrm>
              <a:off x="285750" y="4781560"/>
              <a:ext cx="342901" cy="228591"/>
            </a:xfrm>
            <a:custGeom>
              <a:avLst/>
              <a:gdLst/>
              <a:ahLst/>
              <a:cxnLst/>
              <a:rect l="0" t="0" r="0" b="0"/>
              <a:pathLst>
                <a:path w="342901" h="228591">
                  <a:moveTo>
                    <a:pt x="9525" y="85715"/>
                  </a:moveTo>
                  <a:lnTo>
                    <a:pt x="9525" y="85715"/>
                  </a:lnTo>
                  <a:lnTo>
                    <a:pt x="9525" y="77514"/>
                  </a:lnTo>
                  <a:lnTo>
                    <a:pt x="8467" y="77073"/>
                  </a:lnTo>
                  <a:lnTo>
                    <a:pt x="4469" y="76582"/>
                  </a:lnTo>
                  <a:lnTo>
                    <a:pt x="2979" y="75394"/>
                  </a:lnTo>
                  <a:lnTo>
                    <a:pt x="34" y="66784"/>
                  </a:lnTo>
                  <a:lnTo>
                    <a:pt x="0" y="52118"/>
                  </a:lnTo>
                  <a:lnTo>
                    <a:pt x="1058" y="50618"/>
                  </a:lnTo>
                  <a:lnTo>
                    <a:pt x="2822" y="49616"/>
                  </a:lnTo>
                  <a:lnTo>
                    <a:pt x="5057" y="48949"/>
                  </a:lnTo>
                  <a:lnTo>
                    <a:pt x="6546" y="47446"/>
                  </a:lnTo>
                  <a:lnTo>
                    <a:pt x="9133" y="39531"/>
                  </a:lnTo>
                  <a:lnTo>
                    <a:pt x="12173" y="38731"/>
                  </a:lnTo>
                  <a:lnTo>
                    <a:pt x="23987" y="38101"/>
                  </a:lnTo>
                  <a:lnTo>
                    <a:pt x="25516" y="37039"/>
                  </a:lnTo>
                  <a:lnTo>
                    <a:pt x="26536" y="35273"/>
                  </a:lnTo>
                  <a:lnTo>
                    <a:pt x="27216" y="33037"/>
                  </a:lnTo>
                  <a:lnTo>
                    <a:pt x="28727" y="31546"/>
                  </a:lnTo>
                  <a:lnTo>
                    <a:pt x="36657" y="28958"/>
                  </a:lnTo>
                  <a:lnTo>
                    <a:pt x="52252" y="28575"/>
                  </a:lnTo>
                  <a:lnTo>
                    <a:pt x="53884" y="29630"/>
                  </a:lnTo>
                  <a:lnTo>
                    <a:pt x="54973" y="31392"/>
                  </a:lnTo>
                  <a:lnTo>
                    <a:pt x="55699" y="33625"/>
                  </a:lnTo>
                  <a:lnTo>
                    <a:pt x="57241" y="35113"/>
                  </a:lnTo>
                  <a:lnTo>
                    <a:pt x="66766" y="38887"/>
                  </a:lnTo>
                  <a:lnTo>
                    <a:pt x="74749" y="46257"/>
                  </a:lnTo>
                  <a:lnTo>
                    <a:pt x="76972" y="54951"/>
                  </a:lnTo>
                  <a:lnTo>
                    <a:pt x="84363" y="64914"/>
                  </a:lnTo>
                  <a:lnTo>
                    <a:pt x="85456" y="73923"/>
                  </a:lnTo>
                  <a:lnTo>
                    <a:pt x="85605" y="79769"/>
                  </a:lnTo>
                  <a:lnTo>
                    <a:pt x="82850" y="85894"/>
                  </a:lnTo>
                  <a:lnTo>
                    <a:pt x="79155" y="92144"/>
                  </a:lnTo>
                  <a:lnTo>
                    <a:pt x="76589" y="102894"/>
                  </a:lnTo>
                  <a:lnTo>
                    <a:pt x="69731" y="112000"/>
                  </a:lnTo>
                  <a:lnTo>
                    <a:pt x="66522" y="120902"/>
                  </a:lnTo>
                  <a:lnTo>
                    <a:pt x="57578" y="132793"/>
                  </a:lnTo>
                  <a:lnTo>
                    <a:pt x="52220" y="133178"/>
                  </a:lnTo>
                  <a:lnTo>
                    <a:pt x="50688" y="134290"/>
                  </a:lnTo>
                  <a:lnTo>
                    <a:pt x="47744" y="142469"/>
                  </a:lnTo>
                  <a:lnTo>
                    <a:pt x="47625" y="124208"/>
                  </a:lnTo>
                  <a:lnTo>
                    <a:pt x="52681" y="118875"/>
                  </a:lnTo>
                  <a:lnTo>
                    <a:pt x="57986" y="116327"/>
                  </a:lnTo>
                  <a:lnTo>
                    <a:pt x="64959" y="114693"/>
                  </a:lnTo>
                  <a:lnTo>
                    <a:pt x="73940" y="107824"/>
                  </a:lnTo>
                  <a:lnTo>
                    <a:pt x="83964" y="105168"/>
                  </a:lnTo>
                  <a:lnTo>
                    <a:pt x="90260" y="104884"/>
                  </a:lnTo>
                  <a:lnTo>
                    <a:pt x="95854" y="107640"/>
                  </a:lnTo>
                  <a:lnTo>
                    <a:pt x="101869" y="111334"/>
                  </a:lnTo>
                  <a:lnTo>
                    <a:pt x="112454" y="113901"/>
                  </a:lnTo>
                  <a:lnTo>
                    <a:pt x="121540" y="120759"/>
                  </a:lnTo>
                  <a:lnTo>
                    <a:pt x="130439" y="123968"/>
                  </a:lnTo>
                  <a:lnTo>
                    <a:pt x="141028" y="131897"/>
                  </a:lnTo>
                  <a:lnTo>
                    <a:pt x="142054" y="135521"/>
                  </a:lnTo>
                  <a:lnTo>
                    <a:pt x="142328" y="137969"/>
                  </a:lnTo>
                  <a:lnTo>
                    <a:pt x="145454" y="143511"/>
                  </a:lnTo>
                  <a:lnTo>
                    <a:pt x="149313" y="149502"/>
                  </a:lnTo>
                  <a:lnTo>
                    <a:pt x="151485" y="158825"/>
                  </a:lnTo>
                  <a:lnTo>
                    <a:pt x="152399" y="203307"/>
                  </a:lnTo>
                  <a:lnTo>
                    <a:pt x="151341" y="205384"/>
                  </a:lnTo>
                  <a:lnTo>
                    <a:pt x="149577" y="206770"/>
                  </a:lnTo>
                  <a:lnTo>
                    <a:pt x="147343" y="207693"/>
                  </a:lnTo>
                  <a:lnTo>
                    <a:pt x="145854" y="209368"/>
                  </a:lnTo>
                  <a:lnTo>
                    <a:pt x="143267" y="217579"/>
                  </a:lnTo>
                  <a:lnTo>
                    <a:pt x="140227" y="218405"/>
                  </a:lnTo>
                  <a:lnTo>
                    <a:pt x="137935" y="218625"/>
                  </a:lnTo>
                  <a:lnTo>
                    <a:pt x="136406" y="219830"/>
                  </a:lnTo>
                  <a:lnTo>
                    <a:pt x="134708" y="223991"/>
                  </a:lnTo>
                  <a:lnTo>
                    <a:pt x="133197" y="225525"/>
                  </a:lnTo>
                  <a:lnTo>
                    <a:pt x="125268" y="228186"/>
                  </a:lnTo>
                  <a:lnTo>
                    <a:pt x="105205" y="228590"/>
                  </a:lnTo>
                  <a:lnTo>
                    <a:pt x="104775" y="204879"/>
                  </a:lnTo>
                  <a:lnTo>
                    <a:pt x="105833" y="203257"/>
                  </a:lnTo>
                  <a:lnTo>
                    <a:pt x="107597" y="202176"/>
                  </a:lnTo>
                  <a:lnTo>
                    <a:pt x="109832" y="201456"/>
                  </a:lnTo>
                  <a:lnTo>
                    <a:pt x="111321" y="199917"/>
                  </a:lnTo>
                  <a:lnTo>
                    <a:pt x="112976" y="195386"/>
                  </a:lnTo>
                  <a:lnTo>
                    <a:pt x="114476" y="193754"/>
                  </a:lnTo>
                  <a:lnTo>
                    <a:pt x="118964" y="191941"/>
                  </a:lnTo>
                  <a:lnTo>
                    <a:pt x="120585" y="190399"/>
                  </a:lnTo>
                  <a:lnTo>
                    <a:pt x="128455" y="177360"/>
                  </a:lnTo>
                  <a:lnTo>
                    <a:pt x="174660" y="130131"/>
                  </a:lnTo>
                  <a:lnTo>
                    <a:pt x="180991" y="126622"/>
                  </a:lnTo>
                  <a:lnTo>
                    <a:pt x="184161" y="125686"/>
                  </a:lnTo>
                  <a:lnTo>
                    <a:pt x="186274" y="124005"/>
                  </a:lnTo>
                  <a:lnTo>
                    <a:pt x="226838" y="77954"/>
                  </a:lnTo>
                  <a:lnTo>
                    <a:pt x="236646" y="68144"/>
                  </a:lnTo>
                  <a:lnTo>
                    <a:pt x="237687" y="62046"/>
                  </a:lnTo>
                  <a:lnTo>
                    <a:pt x="238891" y="60411"/>
                  </a:lnTo>
                  <a:lnTo>
                    <a:pt x="246288" y="57571"/>
                  </a:lnTo>
                  <a:lnTo>
                    <a:pt x="247246" y="57268"/>
                  </a:lnTo>
                  <a:lnTo>
                    <a:pt x="247650" y="47615"/>
                  </a:lnTo>
                  <a:lnTo>
                    <a:pt x="247650" y="92351"/>
                  </a:lnTo>
                  <a:lnTo>
                    <a:pt x="247650" y="107978"/>
                  </a:lnTo>
                  <a:lnTo>
                    <a:pt x="250472" y="114307"/>
                  </a:lnTo>
                  <a:lnTo>
                    <a:pt x="254196" y="120647"/>
                  </a:lnTo>
                  <a:lnTo>
                    <a:pt x="256292" y="131225"/>
                  </a:lnTo>
                  <a:lnTo>
                    <a:pt x="257170" y="178091"/>
                  </a:lnTo>
                  <a:lnTo>
                    <a:pt x="257175" y="194054"/>
                  </a:lnTo>
                  <a:lnTo>
                    <a:pt x="256116" y="196042"/>
                  </a:lnTo>
                  <a:lnTo>
                    <a:pt x="254353" y="197366"/>
                  </a:lnTo>
                  <a:lnTo>
                    <a:pt x="252118" y="198249"/>
                  </a:lnTo>
                  <a:lnTo>
                    <a:pt x="250629" y="199896"/>
                  </a:lnTo>
                  <a:lnTo>
                    <a:pt x="247651" y="209537"/>
                  </a:lnTo>
                  <a:lnTo>
                    <a:pt x="247650" y="165009"/>
                  </a:lnTo>
                  <a:lnTo>
                    <a:pt x="247650" y="121032"/>
                  </a:lnTo>
                  <a:lnTo>
                    <a:pt x="250472" y="114465"/>
                  </a:lnTo>
                  <a:lnTo>
                    <a:pt x="254196" y="108017"/>
                  </a:lnTo>
                  <a:lnTo>
                    <a:pt x="256587" y="95256"/>
                  </a:lnTo>
                  <a:lnTo>
                    <a:pt x="257141" y="73016"/>
                  </a:lnTo>
                  <a:lnTo>
                    <a:pt x="259982" y="66665"/>
                  </a:lnTo>
                  <a:lnTo>
                    <a:pt x="263714" y="60315"/>
                  </a:lnTo>
                  <a:lnTo>
                    <a:pt x="266110" y="47615"/>
                  </a:lnTo>
                  <a:lnTo>
                    <a:pt x="266690" y="24066"/>
                  </a:lnTo>
                  <a:lnTo>
                    <a:pt x="267751" y="22390"/>
                  </a:lnTo>
                  <a:lnTo>
                    <a:pt x="269518" y="21274"/>
                  </a:lnTo>
                  <a:lnTo>
                    <a:pt x="271753" y="20529"/>
                  </a:lnTo>
                  <a:lnTo>
                    <a:pt x="273244" y="18975"/>
                  </a:lnTo>
                  <a:lnTo>
                    <a:pt x="276191" y="9643"/>
                  </a:lnTo>
                  <a:lnTo>
                    <a:pt x="285633" y="107"/>
                  </a:lnTo>
                  <a:lnTo>
                    <a:pt x="293941" y="0"/>
                  </a:lnTo>
                  <a:lnTo>
                    <a:pt x="302616" y="6538"/>
                  </a:lnTo>
                  <a:lnTo>
                    <a:pt x="312574" y="9123"/>
                  </a:lnTo>
                  <a:lnTo>
                    <a:pt x="332944" y="9515"/>
                  </a:lnTo>
                  <a:lnTo>
                    <a:pt x="333337" y="17716"/>
                  </a:lnTo>
                  <a:lnTo>
                    <a:pt x="334408" y="18157"/>
                  </a:lnTo>
                  <a:lnTo>
                    <a:pt x="342866" y="19037"/>
                  </a:lnTo>
                  <a:lnTo>
                    <a:pt x="342900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1142"/>
            <p:cNvSpPr/>
            <p:nvPr>
              <p:custDataLst>
                <p:tags r:id="rId195"/>
              </p:custDataLst>
            </p:nvPr>
          </p:nvSpPr>
          <p:spPr>
            <a:xfrm>
              <a:off x="276225" y="4819650"/>
              <a:ext cx="28576" cy="209156"/>
            </a:xfrm>
            <a:custGeom>
              <a:avLst/>
              <a:gdLst/>
              <a:ahLst/>
              <a:cxnLst/>
              <a:rect l="0" t="0" r="0" b="0"/>
              <a:pathLst>
                <a:path w="28576" h="209156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7992" y="35893"/>
                  </a:lnTo>
                  <a:lnTo>
                    <a:pt x="12504" y="44736"/>
                  </a:lnTo>
                  <a:lnTo>
                    <a:pt x="10113" y="57207"/>
                  </a:lnTo>
                  <a:lnTo>
                    <a:pt x="9532" y="102397"/>
                  </a:lnTo>
                  <a:lnTo>
                    <a:pt x="9525" y="149146"/>
                  </a:lnTo>
                  <a:lnTo>
                    <a:pt x="9525" y="195115"/>
                  </a:lnTo>
                  <a:lnTo>
                    <a:pt x="8467" y="196752"/>
                  </a:lnTo>
                  <a:lnTo>
                    <a:pt x="6703" y="197843"/>
                  </a:lnTo>
                  <a:lnTo>
                    <a:pt x="392" y="199897"/>
                  </a:lnTo>
                  <a:lnTo>
                    <a:pt x="10" y="209155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6" name="SMARTInkShape-1143"/>
          <p:cNvSpPr/>
          <p:nvPr>
            <p:custDataLst>
              <p:tags r:id="rId21"/>
            </p:custDataLst>
          </p:nvPr>
        </p:nvSpPr>
        <p:spPr>
          <a:xfrm>
            <a:off x="1552575" y="4933950"/>
            <a:ext cx="19051" cy="19048"/>
          </a:xfrm>
          <a:custGeom>
            <a:avLst/>
            <a:gdLst/>
            <a:ahLst/>
            <a:cxnLst/>
            <a:rect l="0" t="0" r="0" b="0"/>
            <a:pathLst>
              <a:path w="19051" h="19048">
                <a:moveTo>
                  <a:pt x="0" y="0"/>
                </a:moveTo>
                <a:lnTo>
                  <a:pt x="0" y="0"/>
                </a:lnTo>
                <a:lnTo>
                  <a:pt x="0" y="19047"/>
                </a:lnTo>
                <a:lnTo>
                  <a:pt x="0" y="0"/>
                </a:lnTo>
                <a:lnTo>
                  <a:pt x="190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4" name="SMARTInkShape-Group300"/>
          <p:cNvGrpSpPr/>
          <p:nvPr/>
        </p:nvGrpSpPr>
        <p:grpSpPr>
          <a:xfrm>
            <a:off x="2190869" y="4600575"/>
            <a:ext cx="1180982" cy="466722"/>
            <a:chOff x="2190869" y="4600575"/>
            <a:chExt cx="1180982" cy="466722"/>
          </a:xfrm>
        </p:grpSpPr>
        <p:sp>
          <p:nvSpPr>
            <p:cNvPr id="327" name="SMARTInkShape-1144"/>
            <p:cNvSpPr/>
            <p:nvPr>
              <p:custDataLst>
                <p:tags r:id="rId183"/>
              </p:custDataLst>
            </p:nvPr>
          </p:nvSpPr>
          <p:spPr>
            <a:xfrm>
              <a:off x="3219450" y="48006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0" y="34"/>
                  </a:lnTo>
                  <a:lnTo>
                    <a:pt x="0" y="9409"/>
                  </a:lnTo>
                  <a:lnTo>
                    <a:pt x="47516" y="9525"/>
                  </a:lnTo>
                  <a:lnTo>
                    <a:pt x="93771" y="9525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1145"/>
            <p:cNvSpPr/>
            <p:nvPr>
              <p:custDataLst>
                <p:tags r:id="rId184"/>
              </p:custDataLst>
            </p:nvPr>
          </p:nvSpPr>
          <p:spPr>
            <a:xfrm>
              <a:off x="3238500" y="470535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23680" y="0"/>
                  </a:lnTo>
                  <a:lnTo>
                    <a:pt x="25312" y="1058"/>
                  </a:lnTo>
                  <a:lnTo>
                    <a:pt x="26400" y="2822"/>
                  </a:lnTo>
                  <a:lnTo>
                    <a:pt x="27124" y="5057"/>
                  </a:lnTo>
                  <a:lnTo>
                    <a:pt x="28666" y="6546"/>
                  </a:lnTo>
                  <a:lnTo>
                    <a:pt x="36649" y="9133"/>
                  </a:lnTo>
                  <a:lnTo>
                    <a:pt x="82630" y="9525"/>
                  </a:lnTo>
                  <a:lnTo>
                    <a:pt x="117868" y="9525"/>
                  </a:lnTo>
                  <a:lnTo>
                    <a:pt x="119854" y="8467"/>
                  </a:lnTo>
                  <a:lnTo>
                    <a:pt x="121177" y="6703"/>
                  </a:lnTo>
                  <a:lnTo>
                    <a:pt x="122060" y="4468"/>
                  </a:lnTo>
                  <a:lnTo>
                    <a:pt x="123706" y="2979"/>
                  </a:lnTo>
                  <a:lnTo>
                    <a:pt x="133347" y="0"/>
                  </a:lnTo>
                  <a:lnTo>
                    <a:pt x="133349" y="0"/>
                  </a:lnTo>
                  <a:lnTo>
                    <a:pt x="133350" y="5057"/>
                  </a:lnTo>
                  <a:lnTo>
                    <a:pt x="132292" y="6546"/>
                  </a:lnTo>
                  <a:lnTo>
                    <a:pt x="130528" y="7539"/>
                  </a:lnTo>
                  <a:lnTo>
                    <a:pt x="123649" y="9263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1146"/>
            <p:cNvSpPr/>
            <p:nvPr>
              <p:custDataLst>
                <p:tags r:id="rId185"/>
              </p:custDataLst>
            </p:nvPr>
          </p:nvSpPr>
          <p:spPr>
            <a:xfrm>
              <a:off x="2981442" y="4781553"/>
              <a:ext cx="180859" cy="85595"/>
            </a:xfrm>
            <a:custGeom>
              <a:avLst/>
              <a:gdLst/>
              <a:ahLst/>
              <a:cxnLst/>
              <a:rect l="0" t="0" r="0" b="0"/>
              <a:pathLst>
                <a:path w="180859" h="85595">
                  <a:moveTo>
                    <a:pt x="57033" y="28572"/>
                  </a:moveTo>
                  <a:lnTo>
                    <a:pt x="57033" y="28572"/>
                  </a:lnTo>
                  <a:lnTo>
                    <a:pt x="66555" y="28572"/>
                  </a:lnTo>
                  <a:lnTo>
                    <a:pt x="66558" y="10880"/>
                  </a:lnTo>
                  <a:lnTo>
                    <a:pt x="65500" y="10428"/>
                  </a:lnTo>
                  <a:lnTo>
                    <a:pt x="58357" y="9641"/>
                  </a:lnTo>
                  <a:lnTo>
                    <a:pt x="57622" y="6753"/>
                  </a:lnTo>
                  <a:lnTo>
                    <a:pt x="57425" y="4501"/>
                  </a:lnTo>
                  <a:lnTo>
                    <a:pt x="56236" y="3000"/>
                  </a:lnTo>
                  <a:lnTo>
                    <a:pt x="48866" y="392"/>
                  </a:lnTo>
                  <a:lnTo>
                    <a:pt x="29909" y="0"/>
                  </a:lnTo>
                  <a:lnTo>
                    <a:pt x="20384" y="8198"/>
                  </a:lnTo>
                  <a:lnTo>
                    <a:pt x="18161" y="16865"/>
                  </a:lnTo>
                  <a:lnTo>
                    <a:pt x="10770" y="26821"/>
                  </a:lnTo>
                  <a:lnTo>
                    <a:pt x="9528" y="36620"/>
                  </a:lnTo>
                  <a:lnTo>
                    <a:pt x="2886" y="45410"/>
                  </a:lnTo>
                  <a:lnTo>
                    <a:pt x="773" y="54257"/>
                  </a:lnTo>
                  <a:lnTo>
                    <a:pt x="0" y="64828"/>
                  </a:lnTo>
                  <a:lnTo>
                    <a:pt x="8094" y="74711"/>
                  </a:lnTo>
                  <a:lnTo>
                    <a:pt x="11646" y="75537"/>
                  </a:lnTo>
                  <a:lnTo>
                    <a:pt x="23863" y="76186"/>
                  </a:lnTo>
                  <a:lnTo>
                    <a:pt x="29238" y="73370"/>
                  </a:lnTo>
                  <a:lnTo>
                    <a:pt x="35155" y="69649"/>
                  </a:lnTo>
                  <a:lnTo>
                    <a:pt x="41312" y="67995"/>
                  </a:lnTo>
                  <a:lnTo>
                    <a:pt x="43377" y="66496"/>
                  </a:lnTo>
                  <a:lnTo>
                    <a:pt x="44754" y="64438"/>
                  </a:lnTo>
                  <a:lnTo>
                    <a:pt x="45672" y="62008"/>
                  </a:lnTo>
                  <a:lnTo>
                    <a:pt x="47343" y="60387"/>
                  </a:lnTo>
                  <a:lnTo>
                    <a:pt x="52020" y="58587"/>
                  </a:lnTo>
                  <a:lnTo>
                    <a:pt x="53691" y="57049"/>
                  </a:lnTo>
                  <a:lnTo>
                    <a:pt x="65588" y="38207"/>
                  </a:lnTo>
                  <a:lnTo>
                    <a:pt x="66558" y="19443"/>
                  </a:lnTo>
                  <a:lnTo>
                    <a:pt x="74759" y="27283"/>
                  </a:lnTo>
                  <a:lnTo>
                    <a:pt x="75967" y="36659"/>
                  </a:lnTo>
                  <a:lnTo>
                    <a:pt x="76082" y="61684"/>
                  </a:lnTo>
                  <a:lnTo>
                    <a:pt x="77141" y="63346"/>
                  </a:lnTo>
                  <a:lnTo>
                    <a:pt x="78905" y="64455"/>
                  </a:lnTo>
                  <a:lnTo>
                    <a:pt x="81139" y="65194"/>
                  </a:lnTo>
                  <a:lnTo>
                    <a:pt x="82629" y="66745"/>
                  </a:lnTo>
                  <a:lnTo>
                    <a:pt x="86405" y="76287"/>
                  </a:lnTo>
                  <a:lnTo>
                    <a:pt x="93775" y="84271"/>
                  </a:lnTo>
                  <a:lnTo>
                    <a:pt x="99786" y="85292"/>
                  </a:lnTo>
                  <a:lnTo>
                    <a:pt x="108271" y="85594"/>
                  </a:lnTo>
                  <a:lnTo>
                    <a:pt x="110242" y="84579"/>
                  </a:lnTo>
                  <a:lnTo>
                    <a:pt x="111555" y="82843"/>
                  </a:lnTo>
                  <a:lnTo>
                    <a:pt x="112432" y="80628"/>
                  </a:lnTo>
                  <a:lnTo>
                    <a:pt x="114074" y="79151"/>
                  </a:lnTo>
                  <a:lnTo>
                    <a:pt x="118721" y="77510"/>
                  </a:lnTo>
                  <a:lnTo>
                    <a:pt x="127287" y="76586"/>
                  </a:lnTo>
                  <a:lnTo>
                    <a:pt x="129269" y="75397"/>
                  </a:lnTo>
                  <a:lnTo>
                    <a:pt x="130590" y="73548"/>
                  </a:lnTo>
                  <a:lnTo>
                    <a:pt x="131471" y="71256"/>
                  </a:lnTo>
                  <a:lnTo>
                    <a:pt x="133117" y="69728"/>
                  </a:lnTo>
                  <a:lnTo>
                    <a:pt x="143362" y="64454"/>
                  </a:lnTo>
                  <a:lnTo>
                    <a:pt x="150521" y="58590"/>
                  </a:lnTo>
                  <a:lnTo>
                    <a:pt x="156817" y="57574"/>
                  </a:lnTo>
                  <a:lnTo>
                    <a:pt x="158481" y="56373"/>
                  </a:lnTo>
                  <a:lnTo>
                    <a:pt x="159590" y="54515"/>
                  </a:lnTo>
                  <a:lnTo>
                    <a:pt x="160329" y="52217"/>
                  </a:lnTo>
                  <a:lnTo>
                    <a:pt x="161881" y="50685"/>
                  </a:lnTo>
                  <a:lnTo>
                    <a:pt x="171422" y="46833"/>
                  </a:lnTo>
                  <a:lnTo>
                    <a:pt x="180858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SMARTInkShape-1147"/>
            <p:cNvSpPr/>
            <p:nvPr>
              <p:custDataLst>
                <p:tags r:id="rId186"/>
              </p:custDataLst>
            </p:nvPr>
          </p:nvSpPr>
          <p:spPr>
            <a:xfrm>
              <a:off x="2667000" y="4657725"/>
              <a:ext cx="323851" cy="228601"/>
            </a:xfrm>
            <a:custGeom>
              <a:avLst/>
              <a:gdLst/>
              <a:ahLst/>
              <a:cxnLst/>
              <a:rect l="0" t="0" r="0" b="0"/>
              <a:pathLst>
                <a:path w="323851" h="228601">
                  <a:moveTo>
                    <a:pt x="0" y="219075"/>
                  </a:moveTo>
                  <a:lnTo>
                    <a:pt x="0" y="219075"/>
                  </a:lnTo>
                  <a:lnTo>
                    <a:pt x="0" y="228590"/>
                  </a:lnTo>
                  <a:lnTo>
                    <a:pt x="17692" y="228600"/>
                  </a:lnTo>
                  <a:lnTo>
                    <a:pt x="33505" y="214135"/>
                  </a:lnTo>
                  <a:lnTo>
                    <a:pt x="36058" y="208766"/>
                  </a:lnTo>
                  <a:lnTo>
                    <a:pt x="36738" y="205852"/>
                  </a:lnTo>
                  <a:lnTo>
                    <a:pt x="38251" y="203910"/>
                  </a:lnTo>
                  <a:lnTo>
                    <a:pt x="42753" y="201752"/>
                  </a:lnTo>
                  <a:lnTo>
                    <a:pt x="44377" y="200118"/>
                  </a:lnTo>
                  <a:lnTo>
                    <a:pt x="46181" y="195480"/>
                  </a:lnTo>
                  <a:lnTo>
                    <a:pt x="48398" y="183879"/>
                  </a:lnTo>
                  <a:lnTo>
                    <a:pt x="54087" y="174546"/>
                  </a:lnTo>
                  <a:lnTo>
                    <a:pt x="56746" y="163796"/>
                  </a:lnTo>
                  <a:lnTo>
                    <a:pt x="57150" y="133746"/>
                  </a:lnTo>
                  <a:lnTo>
                    <a:pt x="57150" y="181032"/>
                  </a:lnTo>
                  <a:lnTo>
                    <a:pt x="57150" y="198146"/>
                  </a:lnTo>
                  <a:lnTo>
                    <a:pt x="63696" y="207258"/>
                  </a:lnTo>
                  <a:lnTo>
                    <a:pt x="66283" y="217310"/>
                  </a:lnTo>
                  <a:lnTo>
                    <a:pt x="66559" y="223608"/>
                  </a:lnTo>
                  <a:lnTo>
                    <a:pt x="67656" y="225272"/>
                  </a:lnTo>
                  <a:lnTo>
                    <a:pt x="69445" y="226382"/>
                  </a:lnTo>
                  <a:lnTo>
                    <a:pt x="76369" y="228307"/>
                  </a:lnTo>
                  <a:lnTo>
                    <a:pt x="80861" y="228470"/>
                  </a:lnTo>
                  <a:lnTo>
                    <a:pt x="86385" y="225720"/>
                  </a:lnTo>
                  <a:lnTo>
                    <a:pt x="108354" y="205933"/>
                  </a:lnTo>
                  <a:lnTo>
                    <a:pt x="111657" y="199829"/>
                  </a:lnTo>
                  <a:lnTo>
                    <a:pt x="114184" y="193588"/>
                  </a:lnTo>
                  <a:lnTo>
                    <a:pt x="118834" y="187286"/>
                  </a:lnTo>
                  <a:lnTo>
                    <a:pt x="124429" y="183780"/>
                  </a:lnTo>
                  <a:lnTo>
                    <a:pt x="127402" y="182845"/>
                  </a:lnTo>
                  <a:lnTo>
                    <a:pt x="129385" y="180105"/>
                  </a:lnTo>
                  <a:lnTo>
                    <a:pt x="132828" y="164737"/>
                  </a:lnTo>
                  <a:lnTo>
                    <a:pt x="140820" y="151935"/>
                  </a:lnTo>
                  <a:lnTo>
                    <a:pt x="142875" y="123864"/>
                  </a:lnTo>
                  <a:lnTo>
                    <a:pt x="142875" y="150650"/>
                  </a:lnTo>
                  <a:lnTo>
                    <a:pt x="136329" y="159658"/>
                  </a:lnTo>
                  <a:lnTo>
                    <a:pt x="134233" y="168544"/>
                  </a:lnTo>
                  <a:lnTo>
                    <a:pt x="133742" y="174744"/>
                  </a:lnTo>
                  <a:lnTo>
                    <a:pt x="136347" y="181028"/>
                  </a:lnTo>
                  <a:lnTo>
                    <a:pt x="139973" y="187349"/>
                  </a:lnTo>
                  <a:lnTo>
                    <a:pt x="142620" y="199831"/>
                  </a:lnTo>
                  <a:lnTo>
                    <a:pt x="142842" y="213118"/>
                  </a:lnTo>
                  <a:lnTo>
                    <a:pt x="143911" y="215104"/>
                  </a:lnTo>
                  <a:lnTo>
                    <a:pt x="145683" y="216427"/>
                  </a:lnTo>
                  <a:lnTo>
                    <a:pt x="151073" y="218552"/>
                  </a:lnTo>
                  <a:lnTo>
                    <a:pt x="157063" y="218920"/>
                  </a:lnTo>
                  <a:lnTo>
                    <a:pt x="158684" y="217913"/>
                  </a:lnTo>
                  <a:lnTo>
                    <a:pt x="159764" y="216184"/>
                  </a:lnTo>
                  <a:lnTo>
                    <a:pt x="160484" y="213973"/>
                  </a:lnTo>
                  <a:lnTo>
                    <a:pt x="162023" y="212498"/>
                  </a:lnTo>
                  <a:lnTo>
                    <a:pt x="172096" y="207310"/>
                  </a:lnTo>
                  <a:lnTo>
                    <a:pt x="212842" y="168156"/>
                  </a:lnTo>
                  <a:lnTo>
                    <a:pt x="216305" y="161872"/>
                  </a:lnTo>
                  <a:lnTo>
                    <a:pt x="227114" y="136552"/>
                  </a:lnTo>
                  <a:lnTo>
                    <a:pt x="234853" y="126378"/>
                  </a:lnTo>
                  <a:lnTo>
                    <a:pt x="237694" y="116100"/>
                  </a:lnTo>
                  <a:lnTo>
                    <a:pt x="247530" y="104905"/>
                  </a:lnTo>
                  <a:lnTo>
                    <a:pt x="247649" y="127442"/>
                  </a:lnTo>
                  <a:lnTo>
                    <a:pt x="246591" y="129412"/>
                  </a:lnTo>
                  <a:lnTo>
                    <a:pt x="244827" y="130724"/>
                  </a:lnTo>
                  <a:lnTo>
                    <a:pt x="242594" y="131600"/>
                  </a:lnTo>
                  <a:lnTo>
                    <a:pt x="241104" y="134300"/>
                  </a:lnTo>
                  <a:lnTo>
                    <a:pt x="238241" y="159770"/>
                  </a:lnTo>
                  <a:lnTo>
                    <a:pt x="238125" y="199494"/>
                  </a:lnTo>
                  <a:lnTo>
                    <a:pt x="246326" y="208179"/>
                  </a:lnTo>
                  <a:lnTo>
                    <a:pt x="252314" y="209144"/>
                  </a:lnTo>
                  <a:lnTo>
                    <a:pt x="253934" y="208221"/>
                  </a:lnTo>
                  <a:lnTo>
                    <a:pt x="255015" y="206547"/>
                  </a:lnTo>
                  <a:lnTo>
                    <a:pt x="256749" y="201313"/>
                  </a:lnTo>
                  <a:lnTo>
                    <a:pt x="263637" y="192675"/>
                  </a:lnTo>
                  <a:lnTo>
                    <a:pt x="265338" y="186881"/>
                  </a:lnTo>
                  <a:lnTo>
                    <a:pt x="266851" y="184913"/>
                  </a:lnTo>
                  <a:lnTo>
                    <a:pt x="271353" y="182725"/>
                  </a:lnTo>
                  <a:lnTo>
                    <a:pt x="272977" y="181084"/>
                  </a:lnTo>
                  <a:lnTo>
                    <a:pt x="274781" y="176437"/>
                  </a:lnTo>
                  <a:lnTo>
                    <a:pt x="276998" y="164831"/>
                  </a:lnTo>
                  <a:lnTo>
                    <a:pt x="282687" y="154437"/>
                  </a:lnTo>
                  <a:lnTo>
                    <a:pt x="285630" y="121039"/>
                  </a:lnTo>
                  <a:lnTo>
                    <a:pt x="282875" y="114472"/>
                  </a:lnTo>
                  <a:lnTo>
                    <a:pt x="269939" y="97549"/>
                  </a:lnTo>
                  <a:lnTo>
                    <a:pt x="266601" y="88641"/>
                  </a:lnTo>
                  <a:lnTo>
                    <a:pt x="252548" y="71691"/>
                  </a:lnTo>
                  <a:lnTo>
                    <a:pt x="247004" y="68904"/>
                  </a:lnTo>
                  <a:lnTo>
                    <a:pt x="239879" y="67115"/>
                  </a:lnTo>
                  <a:lnTo>
                    <a:pt x="239295" y="65910"/>
                  </a:lnTo>
                  <a:lnTo>
                    <a:pt x="238644" y="61749"/>
                  </a:lnTo>
                  <a:lnTo>
                    <a:pt x="237413" y="60216"/>
                  </a:lnTo>
                  <a:lnTo>
                    <a:pt x="229006" y="57269"/>
                  </a:lnTo>
                  <a:lnTo>
                    <a:pt x="228604" y="39541"/>
                  </a:lnTo>
                  <a:lnTo>
                    <a:pt x="229661" y="39061"/>
                  </a:lnTo>
                  <a:lnTo>
                    <a:pt x="233658" y="38527"/>
                  </a:lnTo>
                  <a:lnTo>
                    <a:pt x="235147" y="37326"/>
                  </a:lnTo>
                  <a:lnTo>
                    <a:pt x="238922" y="28425"/>
                  </a:lnTo>
                  <a:lnTo>
                    <a:pt x="255449" y="11276"/>
                  </a:lnTo>
                  <a:lnTo>
                    <a:pt x="259230" y="10303"/>
                  </a:lnTo>
                  <a:lnTo>
                    <a:pt x="261720" y="10044"/>
                  </a:lnTo>
                  <a:lnTo>
                    <a:pt x="267309" y="6933"/>
                  </a:lnTo>
                  <a:lnTo>
                    <a:pt x="274464" y="1369"/>
                  </a:lnTo>
                  <a:lnTo>
                    <a:pt x="284271" y="121"/>
                  </a:lnTo>
                  <a:lnTo>
                    <a:pt x="312955" y="0"/>
                  </a:lnTo>
                  <a:lnTo>
                    <a:pt x="3238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1148"/>
            <p:cNvSpPr/>
            <p:nvPr>
              <p:custDataLst>
                <p:tags r:id="rId187"/>
              </p:custDataLst>
            </p:nvPr>
          </p:nvSpPr>
          <p:spPr>
            <a:xfrm>
              <a:off x="2572154" y="4800603"/>
              <a:ext cx="66269" cy="95248"/>
            </a:xfrm>
            <a:custGeom>
              <a:avLst/>
              <a:gdLst/>
              <a:ahLst/>
              <a:cxnLst/>
              <a:rect l="0" t="0" r="0" b="0"/>
              <a:pathLst>
                <a:path w="66269" h="95248">
                  <a:moveTo>
                    <a:pt x="28171" y="9522"/>
                  </a:moveTo>
                  <a:lnTo>
                    <a:pt x="28171" y="9522"/>
                  </a:lnTo>
                  <a:lnTo>
                    <a:pt x="37661" y="9522"/>
                  </a:lnTo>
                  <a:lnTo>
                    <a:pt x="37693" y="17723"/>
                  </a:lnTo>
                  <a:lnTo>
                    <a:pt x="36636" y="18164"/>
                  </a:lnTo>
                  <a:lnTo>
                    <a:pt x="29495" y="18930"/>
                  </a:lnTo>
                  <a:lnTo>
                    <a:pt x="28759" y="21817"/>
                  </a:lnTo>
                  <a:lnTo>
                    <a:pt x="28205" y="33233"/>
                  </a:lnTo>
                  <a:lnTo>
                    <a:pt x="27136" y="34854"/>
                  </a:lnTo>
                  <a:lnTo>
                    <a:pt x="25364" y="35936"/>
                  </a:lnTo>
                  <a:lnTo>
                    <a:pt x="19973" y="37670"/>
                  </a:lnTo>
                  <a:lnTo>
                    <a:pt x="19236" y="40729"/>
                  </a:lnTo>
                  <a:lnTo>
                    <a:pt x="18646" y="74746"/>
                  </a:lnTo>
                  <a:lnTo>
                    <a:pt x="27779" y="85292"/>
                  </a:lnTo>
                  <a:lnTo>
                    <a:pt x="36338" y="85684"/>
                  </a:lnTo>
                  <a:lnTo>
                    <a:pt x="45778" y="77517"/>
                  </a:lnTo>
                  <a:lnTo>
                    <a:pt x="46793" y="71532"/>
                  </a:lnTo>
                  <a:lnTo>
                    <a:pt x="47994" y="69912"/>
                  </a:lnTo>
                  <a:lnTo>
                    <a:pt x="52151" y="68112"/>
                  </a:lnTo>
                  <a:lnTo>
                    <a:pt x="53683" y="66574"/>
                  </a:lnTo>
                  <a:lnTo>
                    <a:pt x="58964" y="56500"/>
                  </a:lnTo>
                  <a:lnTo>
                    <a:pt x="63023" y="50509"/>
                  </a:lnTo>
                  <a:lnTo>
                    <a:pt x="65308" y="41187"/>
                  </a:lnTo>
                  <a:lnTo>
                    <a:pt x="66268" y="11011"/>
                  </a:lnTo>
                  <a:lnTo>
                    <a:pt x="58070" y="1452"/>
                  </a:lnTo>
                  <a:lnTo>
                    <a:pt x="54512" y="644"/>
                  </a:lnTo>
                  <a:lnTo>
                    <a:pt x="33069" y="0"/>
                  </a:lnTo>
                  <a:lnTo>
                    <a:pt x="31436" y="1057"/>
                  </a:lnTo>
                  <a:lnTo>
                    <a:pt x="30348" y="2820"/>
                  </a:lnTo>
                  <a:lnTo>
                    <a:pt x="29622" y="5054"/>
                  </a:lnTo>
                  <a:lnTo>
                    <a:pt x="28080" y="6544"/>
                  </a:lnTo>
                  <a:lnTo>
                    <a:pt x="23544" y="8198"/>
                  </a:lnTo>
                  <a:lnTo>
                    <a:pt x="21911" y="9698"/>
                  </a:lnTo>
                  <a:lnTo>
                    <a:pt x="11298" y="28768"/>
                  </a:lnTo>
                  <a:lnTo>
                    <a:pt x="8349" y="44473"/>
                  </a:lnTo>
                  <a:lnTo>
                    <a:pt x="1639" y="57152"/>
                  </a:lnTo>
                  <a:lnTo>
                    <a:pt x="0" y="69847"/>
                  </a:lnTo>
                  <a:lnTo>
                    <a:pt x="923" y="71964"/>
                  </a:lnTo>
                  <a:lnTo>
                    <a:pt x="2598" y="73375"/>
                  </a:lnTo>
                  <a:lnTo>
                    <a:pt x="4772" y="74316"/>
                  </a:lnTo>
                  <a:lnTo>
                    <a:pt x="6221" y="76001"/>
                  </a:lnTo>
                  <a:lnTo>
                    <a:pt x="7833" y="80696"/>
                  </a:lnTo>
                  <a:lnTo>
                    <a:pt x="9320" y="82372"/>
                  </a:lnTo>
                  <a:lnTo>
                    <a:pt x="13796" y="84233"/>
                  </a:lnTo>
                  <a:lnTo>
                    <a:pt x="15413" y="85787"/>
                  </a:lnTo>
                  <a:lnTo>
                    <a:pt x="18646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1149"/>
            <p:cNvSpPr/>
            <p:nvPr>
              <p:custDataLst>
                <p:tags r:id="rId188"/>
              </p:custDataLst>
            </p:nvPr>
          </p:nvSpPr>
          <p:spPr>
            <a:xfrm>
              <a:off x="2428878" y="4804663"/>
              <a:ext cx="85722" cy="262634"/>
            </a:xfrm>
            <a:custGeom>
              <a:avLst/>
              <a:gdLst/>
              <a:ahLst/>
              <a:cxnLst/>
              <a:rect l="0" t="0" r="0" b="0"/>
              <a:pathLst>
                <a:path w="85722" h="262634">
                  <a:moveTo>
                    <a:pt x="9522" y="43562"/>
                  </a:moveTo>
                  <a:lnTo>
                    <a:pt x="9522" y="43562"/>
                  </a:lnTo>
                  <a:lnTo>
                    <a:pt x="9522" y="34037"/>
                  </a:lnTo>
                  <a:lnTo>
                    <a:pt x="9522" y="79631"/>
                  </a:lnTo>
                  <a:lnTo>
                    <a:pt x="9522" y="127128"/>
                  </a:lnTo>
                  <a:lnTo>
                    <a:pt x="9522" y="172829"/>
                  </a:lnTo>
                  <a:lnTo>
                    <a:pt x="9522" y="217784"/>
                  </a:lnTo>
                  <a:lnTo>
                    <a:pt x="9522" y="262633"/>
                  </a:lnTo>
                  <a:lnTo>
                    <a:pt x="9522" y="216291"/>
                  </a:lnTo>
                  <a:lnTo>
                    <a:pt x="9522" y="172560"/>
                  </a:lnTo>
                  <a:lnTo>
                    <a:pt x="9522" y="126257"/>
                  </a:lnTo>
                  <a:lnTo>
                    <a:pt x="9522" y="89466"/>
                  </a:lnTo>
                  <a:lnTo>
                    <a:pt x="6700" y="82308"/>
                  </a:lnTo>
                  <a:lnTo>
                    <a:pt x="4466" y="78918"/>
                  </a:lnTo>
                  <a:lnTo>
                    <a:pt x="1321" y="64033"/>
                  </a:lnTo>
                  <a:lnTo>
                    <a:pt x="0" y="21231"/>
                  </a:lnTo>
                  <a:lnTo>
                    <a:pt x="1057" y="19150"/>
                  </a:lnTo>
                  <a:lnTo>
                    <a:pt x="2821" y="17762"/>
                  </a:lnTo>
                  <a:lnTo>
                    <a:pt x="5054" y="16837"/>
                  </a:lnTo>
                  <a:lnTo>
                    <a:pt x="6544" y="15162"/>
                  </a:lnTo>
                  <a:lnTo>
                    <a:pt x="8198" y="10479"/>
                  </a:lnTo>
                  <a:lnTo>
                    <a:pt x="9698" y="8806"/>
                  </a:lnTo>
                  <a:lnTo>
                    <a:pt x="14186" y="6949"/>
                  </a:lnTo>
                  <a:lnTo>
                    <a:pt x="26821" y="5593"/>
                  </a:lnTo>
                  <a:lnTo>
                    <a:pt x="33110" y="444"/>
                  </a:lnTo>
                  <a:lnTo>
                    <a:pt x="35830" y="0"/>
                  </a:lnTo>
                  <a:lnTo>
                    <a:pt x="38703" y="763"/>
                  </a:lnTo>
                  <a:lnTo>
                    <a:pt x="45860" y="4533"/>
                  </a:lnTo>
                  <a:lnTo>
                    <a:pt x="55668" y="5380"/>
                  </a:lnTo>
                  <a:lnTo>
                    <a:pt x="64459" y="11992"/>
                  </a:lnTo>
                  <a:lnTo>
                    <a:pt x="70275" y="13656"/>
                  </a:lnTo>
                  <a:lnTo>
                    <a:pt x="72249" y="15158"/>
                  </a:lnTo>
                  <a:lnTo>
                    <a:pt x="84244" y="32286"/>
                  </a:lnTo>
                  <a:lnTo>
                    <a:pt x="85284" y="38575"/>
                  </a:lnTo>
                  <a:lnTo>
                    <a:pt x="85721" y="70375"/>
                  </a:lnTo>
                  <a:lnTo>
                    <a:pt x="68112" y="89733"/>
                  </a:lnTo>
                  <a:lnTo>
                    <a:pt x="57275" y="91176"/>
                  </a:lnTo>
                  <a:lnTo>
                    <a:pt x="52129" y="91184"/>
                  </a:lnTo>
                  <a:lnTo>
                    <a:pt x="50626" y="90127"/>
                  </a:lnTo>
                  <a:lnTo>
                    <a:pt x="49625" y="88364"/>
                  </a:lnTo>
                  <a:lnTo>
                    <a:pt x="48957" y="86130"/>
                  </a:lnTo>
                  <a:lnTo>
                    <a:pt x="49571" y="84640"/>
                  </a:lnTo>
                  <a:lnTo>
                    <a:pt x="51038" y="83648"/>
                  </a:lnTo>
                  <a:lnTo>
                    <a:pt x="57147" y="816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1150"/>
            <p:cNvSpPr/>
            <p:nvPr>
              <p:custDataLst>
                <p:tags r:id="rId189"/>
              </p:custDataLst>
            </p:nvPr>
          </p:nvSpPr>
          <p:spPr>
            <a:xfrm>
              <a:off x="2190869" y="4600575"/>
              <a:ext cx="171328" cy="333372"/>
            </a:xfrm>
            <a:custGeom>
              <a:avLst/>
              <a:gdLst/>
              <a:ahLst/>
              <a:cxnLst/>
              <a:rect l="0" t="0" r="0" b="0"/>
              <a:pathLst>
                <a:path w="171328" h="333372">
                  <a:moveTo>
                    <a:pt x="114181" y="66675"/>
                  </a:moveTo>
                  <a:lnTo>
                    <a:pt x="114181" y="66675"/>
                  </a:lnTo>
                  <a:lnTo>
                    <a:pt x="114181" y="57542"/>
                  </a:lnTo>
                  <a:lnTo>
                    <a:pt x="119237" y="57267"/>
                  </a:lnTo>
                  <a:lnTo>
                    <a:pt x="120727" y="56169"/>
                  </a:lnTo>
                  <a:lnTo>
                    <a:pt x="122382" y="52128"/>
                  </a:lnTo>
                  <a:lnTo>
                    <a:pt x="123706" y="4899"/>
                  </a:lnTo>
                  <a:lnTo>
                    <a:pt x="122648" y="3266"/>
                  </a:lnTo>
                  <a:lnTo>
                    <a:pt x="120884" y="2177"/>
                  </a:lnTo>
                  <a:lnTo>
                    <a:pt x="114573" y="128"/>
                  </a:lnTo>
                  <a:lnTo>
                    <a:pt x="68399" y="0"/>
                  </a:lnTo>
                  <a:lnTo>
                    <a:pt x="59316" y="6546"/>
                  </a:lnTo>
                  <a:lnTo>
                    <a:pt x="53460" y="8201"/>
                  </a:lnTo>
                  <a:lnTo>
                    <a:pt x="51476" y="9701"/>
                  </a:lnTo>
                  <a:lnTo>
                    <a:pt x="47624" y="15810"/>
                  </a:lnTo>
                  <a:lnTo>
                    <a:pt x="42972" y="17610"/>
                  </a:lnTo>
                  <a:lnTo>
                    <a:pt x="41309" y="19148"/>
                  </a:lnTo>
                  <a:lnTo>
                    <a:pt x="39460" y="23680"/>
                  </a:lnTo>
                  <a:lnTo>
                    <a:pt x="37908" y="25312"/>
                  </a:lnTo>
                  <a:lnTo>
                    <a:pt x="24853" y="33201"/>
                  </a:lnTo>
                  <a:lnTo>
                    <a:pt x="21563" y="38745"/>
                  </a:lnTo>
                  <a:lnTo>
                    <a:pt x="19451" y="45870"/>
                  </a:lnTo>
                  <a:lnTo>
                    <a:pt x="10775" y="55672"/>
                  </a:lnTo>
                  <a:lnTo>
                    <a:pt x="8618" y="64462"/>
                  </a:lnTo>
                  <a:lnTo>
                    <a:pt x="1241" y="74445"/>
                  </a:lnTo>
                  <a:lnTo>
                    <a:pt x="0" y="84247"/>
                  </a:lnTo>
                  <a:lnTo>
                    <a:pt x="8093" y="93796"/>
                  </a:lnTo>
                  <a:lnTo>
                    <a:pt x="9017" y="99876"/>
                  </a:lnTo>
                  <a:lnTo>
                    <a:pt x="10205" y="101509"/>
                  </a:lnTo>
                  <a:lnTo>
                    <a:pt x="12055" y="102598"/>
                  </a:lnTo>
                  <a:lnTo>
                    <a:pt x="14347" y="103324"/>
                  </a:lnTo>
                  <a:lnTo>
                    <a:pt x="15875" y="104866"/>
                  </a:lnTo>
                  <a:lnTo>
                    <a:pt x="21150" y="114945"/>
                  </a:lnTo>
                  <a:lnTo>
                    <a:pt x="55277" y="150645"/>
                  </a:lnTo>
                  <a:lnTo>
                    <a:pt x="88619" y="169237"/>
                  </a:lnTo>
                  <a:lnTo>
                    <a:pt x="99330" y="184277"/>
                  </a:lnTo>
                  <a:lnTo>
                    <a:pt x="105111" y="187734"/>
                  </a:lnTo>
                  <a:lnTo>
                    <a:pt x="111208" y="190329"/>
                  </a:lnTo>
                  <a:lnTo>
                    <a:pt x="155457" y="231785"/>
                  </a:lnTo>
                  <a:lnTo>
                    <a:pt x="158984" y="238130"/>
                  </a:lnTo>
                  <a:lnTo>
                    <a:pt x="161610" y="244477"/>
                  </a:lnTo>
                  <a:lnTo>
                    <a:pt x="169842" y="255294"/>
                  </a:lnTo>
                  <a:lnTo>
                    <a:pt x="170890" y="261674"/>
                  </a:lnTo>
                  <a:lnTo>
                    <a:pt x="171327" y="298460"/>
                  </a:lnTo>
                  <a:lnTo>
                    <a:pt x="168507" y="304805"/>
                  </a:lnTo>
                  <a:lnTo>
                    <a:pt x="166273" y="307978"/>
                  </a:lnTo>
                  <a:lnTo>
                    <a:pt x="160969" y="311505"/>
                  </a:lnTo>
                  <a:lnTo>
                    <a:pt x="158073" y="312444"/>
                  </a:lnTo>
                  <a:lnTo>
                    <a:pt x="156143" y="314129"/>
                  </a:lnTo>
                  <a:lnTo>
                    <a:pt x="147733" y="327417"/>
                  </a:lnTo>
                  <a:lnTo>
                    <a:pt x="142146" y="330727"/>
                  </a:lnTo>
                  <a:lnTo>
                    <a:pt x="129936" y="332852"/>
                  </a:lnTo>
                  <a:lnTo>
                    <a:pt x="82546" y="333371"/>
                  </a:lnTo>
                  <a:lnTo>
                    <a:pt x="76132" y="330551"/>
                  </a:lnTo>
                  <a:lnTo>
                    <a:pt x="60213" y="318186"/>
                  </a:lnTo>
                  <a:lnTo>
                    <a:pt x="53859" y="316041"/>
                  </a:lnTo>
                  <a:lnTo>
                    <a:pt x="51741" y="314410"/>
                  </a:lnTo>
                  <a:lnTo>
                    <a:pt x="49389" y="309777"/>
                  </a:lnTo>
                  <a:lnTo>
                    <a:pt x="48064" y="301218"/>
                  </a:lnTo>
                  <a:lnTo>
                    <a:pt x="46819" y="299238"/>
                  </a:lnTo>
                  <a:lnTo>
                    <a:pt x="44932" y="297917"/>
                  </a:lnTo>
                  <a:lnTo>
                    <a:pt x="42615" y="297036"/>
                  </a:lnTo>
                  <a:lnTo>
                    <a:pt x="41070" y="295391"/>
                  </a:lnTo>
                  <a:lnTo>
                    <a:pt x="38388" y="287229"/>
                  </a:lnTo>
                  <a:lnTo>
                    <a:pt x="37981" y="276228"/>
                  </a:lnTo>
                  <a:lnTo>
                    <a:pt x="43037" y="276225"/>
                  </a:lnTo>
                  <a:lnTo>
                    <a:pt x="44527" y="277284"/>
                  </a:lnTo>
                  <a:lnTo>
                    <a:pt x="45520" y="279048"/>
                  </a:lnTo>
                  <a:lnTo>
                    <a:pt x="47245" y="285926"/>
                  </a:lnTo>
                  <a:lnTo>
                    <a:pt x="47390" y="290414"/>
                  </a:lnTo>
                  <a:lnTo>
                    <a:pt x="50277" y="295937"/>
                  </a:lnTo>
                  <a:lnTo>
                    <a:pt x="55697" y="303049"/>
                  </a:lnTo>
                  <a:lnTo>
                    <a:pt x="56636" y="309338"/>
                  </a:lnTo>
                  <a:lnTo>
                    <a:pt x="57826" y="311000"/>
                  </a:lnTo>
                  <a:lnTo>
                    <a:pt x="59677" y="312109"/>
                  </a:lnTo>
                  <a:lnTo>
                    <a:pt x="61970" y="312847"/>
                  </a:lnTo>
                  <a:lnTo>
                    <a:pt x="63499" y="314398"/>
                  </a:lnTo>
                  <a:lnTo>
                    <a:pt x="66556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0" name="SMARTInkShape-Group301"/>
          <p:cNvGrpSpPr/>
          <p:nvPr/>
        </p:nvGrpSpPr>
        <p:grpSpPr>
          <a:xfrm>
            <a:off x="3524250" y="4524409"/>
            <a:ext cx="1323976" cy="323813"/>
            <a:chOff x="3524250" y="4524409"/>
            <a:chExt cx="1323976" cy="323813"/>
          </a:xfrm>
        </p:grpSpPr>
        <p:sp>
          <p:nvSpPr>
            <p:cNvPr id="335" name="SMARTInkShape-1151"/>
            <p:cNvSpPr/>
            <p:nvPr>
              <p:custDataLst>
                <p:tags r:id="rId178"/>
              </p:custDataLst>
            </p:nvPr>
          </p:nvSpPr>
          <p:spPr>
            <a:xfrm>
              <a:off x="4705350" y="4667250"/>
              <a:ext cx="95248" cy="9526"/>
            </a:xfrm>
            <a:custGeom>
              <a:avLst/>
              <a:gdLst/>
              <a:ahLst/>
              <a:cxnLst/>
              <a:rect l="0" t="0" r="0" b="0"/>
              <a:pathLst>
                <a:path w="95248" h="9526">
                  <a:moveTo>
                    <a:pt x="0" y="9525"/>
                  </a:moveTo>
                  <a:lnTo>
                    <a:pt x="0" y="9525"/>
                  </a:lnTo>
                  <a:lnTo>
                    <a:pt x="42638" y="9525"/>
                  </a:lnTo>
                  <a:lnTo>
                    <a:pt x="44300" y="8467"/>
                  </a:lnTo>
                  <a:lnTo>
                    <a:pt x="45408" y="6703"/>
                  </a:lnTo>
                  <a:lnTo>
                    <a:pt x="46148" y="4468"/>
                  </a:lnTo>
                  <a:lnTo>
                    <a:pt x="47698" y="2979"/>
                  </a:lnTo>
                  <a:lnTo>
                    <a:pt x="55697" y="392"/>
                  </a:lnTo>
                  <a:lnTo>
                    <a:pt x="95247" y="0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SMARTInkShape-1152"/>
            <p:cNvSpPr/>
            <p:nvPr>
              <p:custDataLst>
                <p:tags r:id="rId179"/>
              </p:custDataLst>
            </p:nvPr>
          </p:nvSpPr>
          <p:spPr>
            <a:xfrm>
              <a:off x="4419634" y="4524409"/>
              <a:ext cx="428592" cy="238092"/>
            </a:xfrm>
            <a:custGeom>
              <a:avLst/>
              <a:gdLst/>
              <a:ahLst/>
              <a:cxnLst/>
              <a:rect l="0" t="0" r="0" b="0"/>
              <a:pathLst>
                <a:path w="428592" h="238092">
                  <a:moveTo>
                    <a:pt x="19016" y="47591"/>
                  </a:moveTo>
                  <a:lnTo>
                    <a:pt x="19016" y="47591"/>
                  </a:lnTo>
                  <a:lnTo>
                    <a:pt x="19016" y="92933"/>
                  </a:lnTo>
                  <a:lnTo>
                    <a:pt x="19016" y="108033"/>
                  </a:lnTo>
                  <a:lnTo>
                    <a:pt x="21838" y="114318"/>
                  </a:lnTo>
                  <a:lnTo>
                    <a:pt x="25562" y="120639"/>
                  </a:lnTo>
                  <a:lnTo>
                    <a:pt x="27952" y="133321"/>
                  </a:lnTo>
                  <a:lnTo>
                    <a:pt x="28149" y="136494"/>
                  </a:lnTo>
                  <a:lnTo>
                    <a:pt x="25544" y="142842"/>
                  </a:lnTo>
                  <a:lnTo>
                    <a:pt x="21917" y="149191"/>
                  </a:lnTo>
                  <a:lnTo>
                    <a:pt x="19589" y="161891"/>
                  </a:lnTo>
                  <a:lnTo>
                    <a:pt x="19016" y="209361"/>
                  </a:lnTo>
                  <a:lnTo>
                    <a:pt x="10815" y="209502"/>
                  </a:lnTo>
                  <a:lnTo>
                    <a:pt x="10374" y="208448"/>
                  </a:lnTo>
                  <a:lnTo>
                    <a:pt x="9491" y="163686"/>
                  </a:lnTo>
                  <a:lnTo>
                    <a:pt x="9491" y="139771"/>
                  </a:lnTo>
                  <a:lnTo>
                    <a:pt x="6669" y="133363"/>
                  </a:lnTo>
                  <a:lnTo>
                    <a:pt x="4434" y="130172"/>
                  </a:lnTo>
                  <a:lnTo>
                    <a:pt x="1290" y="115569"/>
                  </a:lnTo>
                  <a:lnTo>
                    <a:pt x="0" y="82632"/>
                  </a:lnTo>
                  <a:lnTo>
                    <a:pt x="2803" y="76218"/>
                  </a:lnTo>
                  <a:lnTo>
                    <a:pt x="6519" y="69839"/>
                  </a:lnTo>
                  <a:lnTo>
                    <a:pt x="8904" y="57121"/>
                  </a:lnTo>
                  <a:lnTo>
                    <a:pt x="9375" y="49473"/>
                  </a:lnTo>
                  <a:lnTo>
                    <a:pt x="16014" y="40358"/>
                  </a:lnTo>
                  <a:lnTo>
                    <a:pt x="17682" y="34499"/>
                  </a:lnTo>
                  <a:lnTo>
                    <a:pt x="19185" y="32513"/>
                  </a:lnTo>
                  <a:lnTo>
                    <a:pt x="36315" y="20495"/>
                  </a:lnTo>
                  <a:lnTo>
                    <a:pt x="42604" y="19454"/>
                  </a:lnTo>
                  <a:lnTo>
                    <a:pt x="71291" y="19016"/>
                  </a:lnTo>
                  <a:lnTo>
                    <a:pt x="72917" y="20074"/>
                  </a:lnTo>
                  <a:lnTo>
                    <a:pt x="74000" y="21838"/>
                  </a:lnTo>
                  <a:lnTo>
                    <a:pt x="75524" y="29377"/>
                  </a:lnTo>
                  <a:lnTo>
                    <a:pt x="76166" y="76182"/>
                  </a:lnTo>
                  <a:lnTo>
                    <a:pt x="76166" y="79351"/>
                  </a:lnTo>
                  <a:lnTo>
                    <a:pt x="73344" y="85696"/>
                  </a:lnTo>
                  <a:lnTo>
                    <a:pt x="69620" y="92043"/>
                  </a:lnTo>
                  <a:lnTo>
                    <a:pt x="67965" y="98391"/>
                  </a:lnTo>
                  <a:lnTo>
                    <a:pt x="66465" y="100508"/>
                  </a:lnTo>
                  <a:lnTo>
                    <a:pt x="64407" y="101919"/>
                  </a:lnTo>
                  <a:lnTo>
                    <a:pt x="61977" y="102860"/>
                  </a:lnTo>
                  <a:lnTo>
                    <a:pt x="60356" y="104545"/>
                  </a:lnTo>
                  <a:lnTo>
                    <a:pt x="58556" y="109240"/>
                  </a:lnTo>
                  <a:lnTo>
                    <a:pt x="57018" y="110916"/>
                  </a:lnTo>
                  <a:lnTo>
                    <a:pt x="52486" y="112777"/>
                  </a:lnTo>
                  <a:lnTo>
                    <a:pt x="50854" y="114331"/>
                  </a:lnTo>
                  <a:lnTo>
                    <a:pt x="49042" y="118881"/>
                  </a:lnTo>
                  <a:lnTo>
                    <a:pt x="47500" y="120518"/>
                  </a:lnTo>
                  <a:lnTo>
                    <a:pt x="38496" y="123663"/>
                  </a:lnTo>
                  <a:lnTo>
                    <a:pt x="38077" y="132920"/>
                  </a:lnTo>
                  <a:lnTo>
                    <a:pt x="38066" y="125080"/>
                  </a:lnTo>
                  <a:lnTo>
                    <a:pt x="39125" y="124651"/>
                  </a:lnTo>
                  <a:lnTo>
                    <a:pt x="46267" y="123904"/>
                  </a:lnTo>
                  <a:lnTo>
                    <a:pt x="55676" y="115600"/>
                  </a:lnTo>
                  <a:lnTo>
                    <a:pt x="65190" y="114383"/>
                  </a:lnTo>
                  <a:lnTo>
                    <a:pt x="107927" y="114266"/>
                  </a:lnTo>
                  <a:lnTo>
                    <a:pt x="114271" y="117088"/>
                  </a:lnTo>
                  <a:lnTo>
                    <a:pt x="131024" y="130076"/>
                  </a:lnTo>
                  <a:lnTo>
                    <a:pt x="139928" y="133414"/>
                  </a:lnTo>
                  <a:lnTo>
                    <a:pt x="156875" y="147467"/>
                  </a:lnTo>
                  <a:lnTo>
                    <a:pt x="159662" y="153011"/>
                  </a:lnTo>
                  <a:lnTo>
                    <a:pt x="161451" y="160136"/>
                  </a:lnTo>
                  <a:lnTo>
                    <a:pt x="166817" y="166428"/>
                  </a:lnTo>
                  <a:lnTo>
                    <a:pt x="167292" y="169148"/>
                  </a:lnTo>
                  <a:lnTo>
                    <a:pt x="166550" y="172021"/>
                  </a:lnTo>
                  <a:lnTo>
                    <a:pt x="163962" y="178035"/>
                  </a:lnTo>
                  <a:lnTo>
                    <a:pt x="162164" y="193677"/>
                  </a:lnTo>
                  <a:lnTo>
                    <a:pt x="161015" y="195782"/>
                  </a:lnTo>
                  <a:lnTo>
                    <a:pt x="159190" y="197185"/>
                  </a:lnTo>
                  <a:lnTo>
                    <a:pt x="156915" y="198120"/>
                  </a:lnTo>
                  <a:lnTo>
                    <a:pt x="155399" y="199802"/>
                  </a:lnTo>
                  <a:lnTo>
                    <a:pt x="153714" y="204493"/>
                  </a:lnTo>
                  <a:lnTo>
                    <a:pt x="151574" y="216128"/>
                  </a:lnTo>
                  <a:lnTo>
                    <a:pt x="147428" y="222332"/>
                  </a:lnTo>
                  <a:lnTo>
                    <a:pt x="142058" y="225796"/>
                  </a:lnTo>
                  <a:lnTo>
                    <a:pt x="129986" y="228019"/>
                  </a:lnTo>
                  <a:lnTo>
                    <a:pt x="127921" y="229259"/>
                  </a:lnTo>
                  <a:lnTo>
                    <a:pt x="126545" y="231145"/>
                  </a:lnTo>
                  <a:lnTo>
                    <a:pt x="125627" y="233460"/>
                  </a:lnTo>
                  <a:lnTo>
                    <a:pt x="123956" y="235004"/>
                  </a:lnTo>
                  <a:lnTo>
                    <a:pt x="119278" y="236719"/>
                  </a:lnTo>
                  <a:lnTo>
                    <a:pt x="81157" y="238091"/>
                  </a:lnTo>
                  <a:lnTo>
                    <a:pt x="79493" y="237032"/>
                  </a:lnTo>
                  <a:lnTo>
                    <a:pt x="78384" y="235268"/>
                  </a:lnTo>
                  <a:lnTo>
                    <a:pt x="76296" y="228958"/>
                  </a:lnTo>
                  <a:lnTo>
                    <a:pt x="121760" y="184031"/>
                  </a:lnTo>
                  <a:lnTo>
                    <a:pt x="136712" y="175624"/>
                  </a:lnTo>
                  <a:lnTo>
                    <a:pt x="160209" y="166914"/>
                  </a:lnTo>
                  <a:lnTo>
                    <a:pt x="169257" y="158479"/>
                  </a:lnTo>
                  <a:lnTo>
                    <a:pt x="177865" y="148733"/>
                  </a:lnTo>
                  <a:lnTo>
                    <a:pt x="225281" y="117512"/>
                  </a:lnTo>
                  <a:lnTo>
                    <a:pt x="241115" y="106879"/>
                  </a:lnTo>
                  <a:lnTo>
                    <a:pt x="273988" y="70078"/>
                  </a:lnTo>
                  <a:lnTo>
                    <a:pt x="299345" y="52627"/>
                  </a:lnTo>
                  <a:lnTo>
                    <a:pt x="302356" y="47007"/>
                  </a:lnTo>
                  <a:lnTo>
                    <a:pt x="303160" y="44027"/>
                  </a:lnTo>
                  <a:lnTo>
                    <a:pt x="304753" y="42040"/>
                  </a:lnTo>
                  <a:lnTo>
                    <a:pt x="314253" y="38080"/>
                  </a:lnTo>
                  <a:lnTo>
                    <a:pt x="314291" y="38066"/>
                  </a:lnTo>
                  <a:lnTo>
                    <a:pt x="305158" y="47199"/>
                  </a:lnTo>
                  <a:lnTo>
                    <a:pt x="304883" y="52531"/>
                  </a:lnTo>
                  <a:lnTo>
                    <a:pt x="303785" y="54059"/>
                  </a:lnTo>
                  <a:lnTo>
                    <a:pt x="301996" y="55079"/>
                  </a:lnTo>
                  <a:lnTo>
                    <a:pt x="299744" y="55758"/>
                  </a:lnTo>
                  <a:lnTo>
                    <a:pt x="298244" y="57268"/>
                  </a:lnTo>
                  <a:lnTo>
                    <a:pt x="296575" y="61770"/>
                  </a:lnTo>
                  <a:lnTo>
                    <a:pt x="295244" y="107919"/>
                  </a:lnTo>
                  <a:lnTo>
                    <a:pt x="295241" y="126966"/>
                  </a:lnTo>
                  <a:lnTo>
                    <a:pt x="292419" y="133316"/>
                  </a:lnTo>
                  <a:lnTo>
                    <a:pt x="287040" y="140960"/>
                  </a:lnTo>
                  <a:lnTo>
                    <a:pt x="286108" y="152397"/>
                  </a:lnTo>
                  <a:lnTo>
                    <a:pt x="287036" y="155561"/>
                  </a:lnTo>
                  <a:lnTo>
                    <a:pt x="288713" y="157671"/>
                  </a:lnTo>
                  <a:lnTo>
                    <a:pt x="290889" y="159078"/>
                  </a:lnTo>
                  <a:lnTo>
                    <a:pt x="292340" y="161074"/>
                  </a:lnTo>
                  <a:lnTo>
                    <a:pt x="293952" y="166114"/>
                  </a:lnTo>
                  <a:lnTo>
                    <a:pt x="295241" y="209120"/>
                  </a:lnTo>
                  <a:lnTo>
                    <a:pt x="295241" y="161874"/>
                  </a:lnTo>
                  <a:lnTo>
                    <a:pt x="295241" y="116252"/>
                  </a:lnTo>
                  <a:lnTo>
                    <a:pt x="295241" y="70722"/>
                  </a:lnTo>
                  <a:lnTo>
                    <a:pt x="295241" y="54060"/>
                  </a:lnTo>
                  <a:lnTo>
                    <a:pt x="298063" y="47644"/>
                  </a:lnTo>
                  <a:lnTo>
                    <a:pt x="303442" y="39958"/>
                  </a:lnTo>
                  <a:lnTo>
                    <a:pt x="304504" y="30835"/>
                  </a:lnTo>
                  <a:lnTo>
                    <a:pt x="304732" y="20782"/>
                  </a:lnTo>
                  <a:lnTo>
                    <a:pt x="313898" y="9929"/>
                  </a:lnTo>
                  <a:lnTo>
                    <a:pt x="322458" y="9529"/>
                  </a:lnTo>
                  <a:lnTo>
                    <a:pt x="322910" y="8459"/>
                  </a:lnTo>
                  <a:lnTo>
                    <a:pt x="323413" y="4446"/>
                  </a:lnTo>
                  <a:lnTo>
                    <a:pt x="324606" y="2953"/>
                  </a:lnTo>
                  <a:lnTo>
                    <a:pt x="331982" y="359"/>
                  </a:lnTo>
                  <a:lnTo>
                    <a:pt x="341423" y="0"/>
                  </a:lnTo>
                  <a:lnTo>
                    <a:pt x="341904" y="1047"/>
                  </a:lnTo>
                  <a:lnTo>
                    <a:pt x="342439" y="5033"/>
                  </a:lnTo>
                  <a:lnTo>
                    <a:pt x="343640" y="6519"/>
                  </a:lnTo>
                  <a:lnTo>
                    <a:pt x="351029" y="9100"/>
                  </a:lnTo>
                  <a:lnTo>
                    <a:pt x="398252" y="9491"/>
                  </a:lnTo>
                  <a:lnTo>
                    <a:pt x="428591" y="9491"/>
                  </a:lnTo>
                  <a:lnTo>
                    <a:pt x="428591" y="14548"/>
                  </a:lnTo>
                  <a:lnTo>
                    <a:pt x="427533" y="16037"/>
                  </a:lnTo>
                  <a:lnTo>
                    <a:pt x="425769" y="17030"/>
                  </a:lnTo>
                  <a:lnTo>
                    <a:pt x="419458" y="18899"/>
                  </a:lnTo>
                  <a:lnTo>
                    <a:pt x="409541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1153"/>
            <p:cNvSpPr/>
            <p:nvPr>
              <p:custDataLst>
                <p:tags r:id="rId180"/>
              </p:custDataLst>
            </p:nvPr>
          </p:nvSpPr>
          <p:spPr>
            <a:xfrm>
              <a:off x="4229100" y="4649524"/>
              <a:ext cx="28576" cy="36777"/>
            </a:xfrm>
            <a:custGeom>
              <a:avLst/>
              <a:gdLst/>
              <a:ahLst/>
              <a:cxnLst/>
              <a:rect l="0" t="0" r="0" b="0"/>
              <a:pathLst>
                <a:path w="28576" h="36777">
                  <a:moveTo>
                    <a:pt x="9525" y="36776"/>
                  </a:moveTo>
                  <a:lnTo>
                    <a:pt x="9525" y="36776"/>
                  </a:lnTo>
                  <a:lnTo>
                    <a:pt x="9525" y="27643"/>
                  </a:lnTo>
                  <a:lnTo>
                    <a:pt x="0" y="27251"/>
                  </a:lnTo>
                  <a:lnTo>
                    <a:pt x="5057" y="27251"/>
                  </a:lnTo>
                  <a:lnTo>
                    <a:pt x="6546" y="26193"/>
                  </a:lnTo>
                  <a:lnTo>
                    <a:pt x="7539" y="24429"/>
                  </a:lnTo>
                  <a:lnTo>
                    <a:pt x="9408" y="18118"/>
                  </a:lnTo>
                  <a:lnTo>
                    <a:pt x="14547" y="17843"/>
                  </a:lnTo>
                  <a:lnTo>
                    <a:pt x="16048" y="16745"/>
                  </a:lnTo>
                  <a:lnTo>
                    <a:pt x="19035" y="8253"/>
                  </a:lnTo>
                  <a:lnTo>
                    <a:pt x="19050" y="8204"/>
                  </a:lnTo>
                  <a:lnTo>
                    <a:pt x="10849" y="0"/>
                  </a:lnTo>
                  <a:lnTo>
                    <a:pt x="10408" y="617"/>
                  </a:lnTo>
                  <a:lnTo>
                    <a:pt x="9525" y="17716"/>
                  </a:lnTo>
                  <a:lnTo>
                    <a:pt x="28575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" name="SMARTInkShape-1154"/>
            <p:cNvSpPr/>
            <p:nvPr>
              <p:custDataLst>
                <p:tags r:id="rId181"/>
              </p:custDataLst>
            </p:nvPr>
          </p:nvSpPr>
          <p:spPr>
            <a:xfrm>
              <a:off x="3810000" y="4591484"/>
              <a:ext cx="257176" cy="190057"/>
            </a:xfrm>
            <a:custGeom>
              <a:avLst/>
              <a:gdLst/>
              <a:ahLst/>
              <a:cxnLst/>
              <a:rect l="0" t="0" r="0" b="0"/>
              <a:pathLst>
                <a:path w="257176" h="190057">
                  <a:moveTo>
                    <a:pt x="0" y="171016"/>
                  </a:moveTo>
                  <a:lnTo>
                    <a:pt x="0" y="171016"/>
                  </a:lnTo>
                  <a:lnTo>
                    <a:pt x="37983" y="171016"/>
                  </a:lnTo>
                  <a:lnTo>
                    <a:pt x="38100" y="180424"/>
                  </a:lnTo>
                  <a:lnTo>
                    <a:pt x="47508" y="189949"/>
                  </a:lnTo>
                  <a:lnTo>
                    <a:pt x="55816" y="190056"/>
                  </a:lnTo>
                  <a:lnTo>
                    <a:pt x="80738" y="166468"/>
                  </a:lnTo>
                  <a:lnTo>
                    <a:pt x="91286" y="148324"/>
                  </a:lnTo>
                  <a:lnTo>
                    <a:pt x="95134" y="136893"/>
                  </a:lnTo>
                  <a:lnTo>
                    <a:pt x="110335" y="116053"/>
                  </a:lnTo>
                  <a:lnTo>
                    <a:pt x="116339" y="96816"/>
                  </a:lnTo>
                  <a:lnTo>
                    <a:pt x="120498" y="89355"/>
                  </a:lnTo>
                  <a:lnTo>
                    <a:pt x="122839" y="78146"/>
                  </a:lnTo>
                  <a:lnTo>
                    <a:pt x="123823" y="30804"/>
                  </a:lnTo>
                  <a:lnTo>
                    <a:pt x="123825" y="28667"/>
                  </a:lnTo>
                  <a:lnTo>
                    <a:pt x="118768" y="23241"/>
                  </a:lnTo>
                  <a:lnTo>
                    <a:pt x="117279" y="22757"/>
                  </a:lnTo>
                  <a:lnTo>
                    <a:pt x="116286" y="23494"/>
                  </a:lnTo>
                  <a:lnTo>
                    <a:pt x="114693" y="27223"/>
                  </a:lnTo>
                  <a:lnTo>
                    <a:pt x="106133" y="36261"/>
                  </a:lnTo>
                  <a:lnTo>
                    <a:pt x="103985" y="44993"/>
                  </a:lnTo>
                  <a:lnTo>
                    <a:pt x="98308" y="53831"/>
                  </a:lnTo>
                  <a:lnTo>
                    <a:pt x="95854" y="66298"/>
                  </a:lnTo>
                  <a:lnTo>
                    <a:pt x="95260" y="112181"/>
                  </a:lnTo>
                  <a:lnTo>
                    <a:pt x="95253" y="125126"/>
                  </a:lnTo>
                  <a:lnTo>
                    <a:pt x="98073" y="132276"/>
                  </a:lnTo>
                  <a:lnTo>
                    <a:pt x="101796" y="138981"/>
                  </a:lnTo>
                  <a:lnTo>
                    <a:pt x="104951" y="148707"/>
                  </a:lnTo>
                  <a:lnTo>
                    <a:pt x="109439" y="155103"/>
                  </a:lnTo>
                  <a:lnTo>
                    <a:pt x="114962" y="158652"/>
                  </a:lnTo>
                  <a:lnTo>
                    <a:pt x="117916" y="159598"/>
                  </a:lnTo>
                  <a:lnTo>
                    <a:pt x="119886" y="161288"/>
                  </a:lnTo>
                  <a:lnTo>
                    <a:pt x="122074" y="165987"/>
                  </a:lnTo>
                  <a:lnTo>
                    <a:pt x="123716" y="167663"/>
                  </a:lnTo>
                  <a:lnTo>
                    <a:pt x="128363" y="169526"/>
                  </a:lnTo>
                  <a:lnTo>
                    <a:pt x="136929" y="170575"/>
                  </a:lnTo>
                  <a:lnTo>
                    <a:pt x="143054" y="167998"/>
                  </a:lnTo>
                  <a:lnTo>
                    <a:pt x="149305" y="164383"/>
                  </a:lnTo>
                  <a:lnTo>
                    <a:pt x="158774" y="161290"/>
                  </a:lnTo>
                  <a:lnTo>
                    <a:pt x="192352" y="139134"/>
                  </a:lnTo>
                  <a:lnTo>
                    <a:pt x="225402" y="91704"/>
                  </a:lnTo>
                  <a:lnTo>
                    <a:pt x="233885" y="78842"/>
                  </a:lnTo>
                  <a:lnTo>
                    <a:pt x="240110" y="58891"/>
                  </a:lnTo>
                  <a:lnTo>
                    <a:pt x="244299" y="51333"/>
                  </a:lnTo>
                  <a:lnTo>
                    <a:pt x="246657" y="40069"/>
                  </a:lnTo>
                  <a:lnTo>
                    <a:pt x="247209" y="29562"/>
                  </a:lnTo>
                  <a:lnTo>
                    <a:pt x="248415" y="25913"/>
                  </a:lnTo>
                  <a:lnTo>
                    <a:pt x="250276" y="23481"/>
                  </a:lnTo>
                  <a:lnTo>
                    <a:pt x="252576" y="21859"/>
                  </a:lnTo>
                  <a:lnTo>
                    <a:pt x="254109" y="19720"/>
                  </a:lnTo>
                  <a:lnTo>
                    <a:pt x="256771" y="10700"/>
                  </a:lnTo>
                  <a:lnTo>
                    <a:pt x="257164" y="0"/>
                  </a:lnTo>
                  <a:lnTo>
                    <a:pt x="257175" y="13767"/>
                  </a:lnTo>
                  <a:lnTo>
                    <a:pt x="254353" y="19283"/>
                  </a:lnTo>
                  <a:lnTo>
                    <a:pt x="250629" y="25262"/>
                  </a:lnTo>
                  <a:lnTo>
                    <a:pt x="248239" y="37725"/>
                  </a:lnTo>
                  <a:lnTo>
                    <a:pt x="246615" y="64126"/>
                  </a:lnTo>
                  <a:lnTo>
                    <a:pt x="239010" y="90759"/>
                  </a:lnTo>
                  <a:lnTo>
                    <a:pt x="238128" y="136088"/>
                  </a:lnTo>
                  <a:lnTo>
                    <a:pt x="239185" y="138206"/>
                  </a:lnTo>
                  <a:lnTo>
                    <a:pt x="240948" y="139618"/>
                  </a:lnTo>
                  <a:lnTo>
                    <a:pt x="243182" y="140559"/>
                  </a:lnTo>
                  <a:lnTo>
                    <a:pt x="244671" y="142245"/>
                  </a:lnTo>
                  <a:lnTo>
                    <a:pt x="247258" y="150477"/>
                  </a:lnTo>
                  <a:lnTo>
                    <a:pt x="250298" y="151304"/>
                  </a:lnTo>
                  <a:lnTo>
                    <a:pt x="257175" y="1519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" name="SMARTInkShape-1155"/>
            <p:cNvSpPr/>
            <p:nvPr>
              <p:custDataLst>
                <p:tags r:id="rId182"/>
              </p:custDataLst>
            </p:nvPr>
          </p:nvSpPr>
          <p:spPr>
            <a:xfrm>
              <a:off x="3524250" y="4610146"/>
              <a:ext cx="200026" cy="238076"/>
            </a:xfrm>
            <a:custGeom>
              <a:avLst/>
              <a:gdLst/>
              <a:ahLst/>
              <a:cxnLst/>
              <a:rect l="0" t="0" r="0" b="0"/>
              <a:pathLst>
                <a:path w="200026" h="238076">
                  <a:moveTo>
                    <a:pt x="0" y="190454"/>
                  </a:moveTo>
                  <a:lnTo>
                    <a:pt x="0" y="190454"/>
                  </a:lnTo>
                  <a:lnTo>
                    <a:pt x="0" y="180929"/>
                  </a:lnTo>
                  <a:lnTo>
                    <a:pt x="0" y="217278"/>
                  </a:lnTo>
                  <a:lnTo>
                    <a:pt x="6546" y="226287"/>
                  </a:lnTo>
                  <a:lnTo>
                    <a:pt x="8201" y="232133"/>
                  </a:lnTo>
                  <a:lnTo>
                    <a:pt x="9701" y="234115"/>
                  </a:lnTo>
                  <a:lnTo>
                    <a:pt x="17610" y="237557"/>
                  </a:lnTo>
                  <a:lnTo>
                    <a:pt x="41705" y="238075"/>
                  </a:lnTo>
                  <a:lnTo>
                    <a:pt x="43678" y="237018"/>
                  </a:lnTo>
                  <a:lnTo>
                    <a:pt x="44994" y="235255"/>
                  </a:lnTo>
                  <a:lnTo>
                    <a:pt x="54883" y="215286"/>
                  </a:lnTo>
                  <a:lnTo>
                    <a:pt x="60728" y="207487"/>
                  </a:lnTo>
                  <a:lnTo>
                    <a:pt x="83792" y="187784"/>
                  </a:lnTo>
                  <a:lnTo>
                    <a:pt x="114250" y="140774"/>
                  </a:lnTo>
                  <a:lnTo>
                    <a:pt x="136522" y="98258"/>
                  </a:lnTo>
                  <a:lnTo>
                    <a:pt x="161925" y="55113"/>
                  </a:lnTo>
                  <a:lnTo>
                    <a:pt x="178153" y="29191"/>
                  </a:lnTo>
                  <a:lnTo>
                    <a:pt x="179093" y="25795"/>
                  </a:lnTo>
                  <a:lnTo>
                    <a:pt x="180779" y="23531"/>
                  </a:lnTo>
                  <a:lnTo>
                    <a:pt x="182961" y="22022"/>
                  </a:lnTo>
                  <a:lnTo>
                    <a:pt x="185474" y="21016"/>
                  </a:lnTo>
                  <a:lnTo>
                    <a:pt x="187149" y="19287"/>
                  </a:lnTo>
                  <a:lnTo>
                    <a:pt x="189011" y="14543"/>
                  </a:lnTo>
                  <a:lnTo>
                    <a:pt x="190059" y="5923"/>
                  </a:lnTo>
                  <a:lnTo>
                    <a:pt x="191265" y="3934"/>
                  </a:lnTo>
                  <a:lnTo>
                    <a:pt x="193126" y="2607"/>
                  </a:lnTo>
                  <a:lnTo>
                    <a:pt x="199905" y="0"/>
                  </a:lnTo>
                  <a:lnTo>
                    <a:pt x="200025" y="47596"/>
                  </a:lnTo>
                  <a:lnTo>
                    <a:pt x="200025" y="60282"/>
                  </a:lnTo>
                  <a:lnTo>
                    <a:pt x="197203" y="66630"/>
                  </a:lnTo>
                  <a:lnTo>
                    <a:pt x="194968" y="69804"/>
                  </a:lnTo>
                  <a:lnTo>
                    <a:pt x="191824" y="84386"/>
                  </a:lnTo>
                  <a:lnTo>
                    <a:pt x="190523" y="130227"/>
                  </a:lnTo>
                  <a:lnTo>
                    <a:pt x="190500" y="177669"/>
                  </a:lnTo>
                  <a:lnTo>
                    <a:pt x="190500" y="193618"/>
                  </a:lnTo>
                  <a:lnTo>
                    <a:pt x="191558" y="195739"/>
                  </a:lnTo>
                  <a:lnTo>
                    <a:pt x="193322" y="197152"/>
                  </a:lnTo>
                  <a:lnTo>
                    <a:pt x="195557" y="198094"/>
                  </a:lnTo>
                  <a:lnTo>
                    <a:pt x="197046" y="199781"/>
                  </a:lnTo>
                  <a:lnTo>
                    <a:pt x="199908" y="209063"/>
                  </a:lnTo>
                  <a:lnTo>
                    <a:pt x="200025" y="162769"/>
                  </a:lnTo>
                  <a:lnTo>
                    <a:pt x="200025" y="140011"/>
                  </a:lnTo>
                  <a:lnTo>
                    <a:pt x="197203" y="133463"/>
                  </a:lnTo>
                  <a:lnTo>
                    <a:pt x="193479" y="127025"/>
                  </a:lnTo>
                  <a:lnTo>
                    <a:pt x="191089" y="114268"/>
                  </a:lnTo>
                  <a:lnTo>
                    <a:pt x="190893" y="111088"/>
                  </a:lnTo>
                  <a:lnTo>
                    <a:pt x="189703" y="108969"/>
                  </a:lnTo>
                  <a:lnTo>
                    <a:pt x="187852" y="107556"/>
                  </a:lnTo>
                  <a:lnTo>
                    <a:pt x="182973" y="104927"/>
                  </a:lnTo>
                  <a:lnTo>
                    <a:pt x="177277" y="100230"/>
                  </a:lnTo>
                  <a:lnTo>
                    <a:pt x="174040" y="94616"/>
                  </a:lnTo>
                  <a:lnTo>
                    <a:pt x="173177" y="91637"/>
                  </a:lnTo>
                  <a:lnTo>
                    <a:pt x="171543" y="89651"/>
                  </a:lnTo>
                  <a:lnTo>
                    <a:pt x="166905" y="87444"/>
                  </a:lnTo>
                  <a:lnTo>
                    <a:pt x="149105" y="85834"/>
                  </a:lnTo>
                  <a:lnTo>
                    <a:pt x="142822" y="88570"/>
                  </a:lnTo>
                  <a:lnTo>
                    <a:pt x="136501" y="92256"/>
                  </a:lnTo>
                  <a:lnTo>
                    <a:pt x="126993" y="95388"/>
                  </a:lnTo>
                  <a:lnTo>
                    <a:pt x="117473" y="101491"/>
                  </a:lnTo>
                  <a:lnTo>
                    <a:pt x="111124" y="103290"/>
                  </a:lnTo>
                  <a:lnTo>
                    <a:pt x="109008" y="104828"/>
                  </a:lnTo>
                  <a:lnTo>
                    <a:pt x="107597" y="106912"/>
                  </a:lnTo>
                  <a:lnTo>
                    <a:pt x="106656" y="109359"/>
                  </a:lnTo>
                  <a:lnTo>
                    <a:pt x="104971" y="110991"/>
                  </a:lnTo>
                  <a:lnTo>
                    <a:pt x="100276" y="112803"/>
                  </a:lnTo>
                  <a:lnTo>
                    <a:pt x="98601" y="114345"/>
                  </a:lnTo>
                  <a:lnTo>
                    <a:pt x="96739" y="118880"/>
                  </a:lnTo>
                  <a:lnTo>
                    <a:pt x="95261" y="141351"/>
                  </a:lnTo>
                  <a:lnTo>
                    <a:pt x="103452" y="150900"/>
                  </a:lnTo>
                  <a:lnTo>
                    <a:pt x="107009" y="151708"/>
                  </a:lnTo>
                  <a:lnTo>
                    <a:pt x="152405" y="152353"/>
                  </a:lnTo>
                  <a:lnTo>
                    <a:pt x="174821" y="151296"/>
                  </a:lnTo>
                  <a:lnTo>
                    <a:pt x="190500" y="1428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3" name="SMARTInkShape-Group302"/>
          <p:cNvGrpSpPr/>
          <p:nvPr/>
        </p:nvGrpSpPr>
        <p:grpSpPr>
          <a:xfrm>
            <a:off x="4991100" y="4581525"/>
            <a:ext cx="180976" cy="95251"/>
            <a:chOff x="4991100" y="4581525"/>
            <a:chExt cx="180976" cy="95251"/>
          </a:xfrm>
        </p:grpSpPr>
        <p:sp>
          <p:nvSpPr>
            <p:cNvPr id="341" name="SMARTInkShape-1156"/>
            <p:cNvSpPr/>
            <p:nvPr>
              <p:custDataLst>
                <p:tags r:id="rId176"/>
              </p:custDataLst>
            </p:nvPr>
          </p:nvSpPr>
          <p:spPr>
            <a:xfrm>
              <a:off x="4991100" y="4648200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0" y="28575"/>
                  </a:moveTo>
                  <a:lnTo>
                    <a:pt x="0" y="28575"/>
                  </a:lnTo>
                  <a:lnTo>
                    <a:pt x="45782" y="28575"/>
                  </a:lnTo>
                  <a:lnTo>
                    <a:pt x="54865" y="22029"/>
                  </a:lnTo>
                  <a:lnTo>
                    <a:pt x="63764" y="19933"/>
                  </a:lnTo>
                  <a:lnTo>
                    <a:pt x="90227" y="19060"/>
                  </a:lnTo>
                  <a:lnTo>
                    <a:pt x="95839" y="16233"/>
                  </a:lnTo>
                  <a:lnTo>
                    <a:pt x="101862" y="12506"/>
                  </a:lnTo>
                  <a:lnTo>
                    <a:pt x="114352" y="10114"/>
                  </a:lnTo>
                  <a:lnTo>
                    <a:pt x="127010" y="9642"/>
                  </a:lnTo>
                  <a:lnTo>
                    <a:pt x="129124" y="8544"/>
                  </a:lnTo>
                  <a:lnTo>
                    <a:pt x="130533" y="6755"/>
                  </a:lnTo>
                  <a:lnTo>
                    <a:pt x="131471" y="4503"/>
                  </a:lnTo>
                  <a:lnTo>
                    <a:pt x="133156" y="3003"/>
                  </a:lnTo>
                  <a:lnTo>
                    <a:pt x="137850" y="1334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SMARTInkShape-1157"/>
            <p:cNvSpPr/>
            <p:nvPr>
              <p:custDataLst>
                <p:tags r:id="rId177"/>
              </p:custDataLst>
            </p:nvPr>
          </p:nvSpPr>
          <p:spPr>
            <a:xfrm>
              <a:off x="5000625" y="458152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84"/>
                  </a:lnTo>
                  <a:lnTo>
                    <a:pt x="36649" y="19050"/>
                  </a:lnTo>
                  <a:lnTo>
                    <a:pt x="46174" y="10849"/>
                  </a:lnTo>
                  <a:lnTo>
                    <a:pt x="52251" y="9917"/>
                  </a:lnTo>
                  <a:lnTo>
                    <a:pt x="83855" y="9528"/>
                  </a:lnTo>
                  <a:lnTo>
                    <a:pt x="93762" y="1324"/>
                  </a:lnTo>
                  <a:lnTo>
                    <a:pt x="99865" y="392"/>
                  </a:lnTo>
                  <a:lnTo>
                    <a:pt x="123825" y="0"/>
                  </a:lnTo>
                  <a:lnTo>
                    <a:pt x="123825" y="9133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8" name="SMARTInkShape-Group303"/>
          <p:cNvGrpSpPr/>
          <p:nvPr/>
        </p:nvGrpSpPr>
        <p:grpSpPr>
          <a:xfrm>
            <a:off x="5381625" y="4457736"/>
            <a:ext cx="523876" cy="199990"/>
            <a:chOff x="5381625" y="4457736"/>
            <a:chExt cx="523876" cy="199990"/>
          </a:xfrm>
        </p:grpSpPr>
        <p:sp>
          <p:nvSpPr>
            <p:cNvPr id="344" name="SMARTInkShape-1158"/>
            <p:cNvSpPr/>
            <p:nvPr>
              <p:custDataLst>
                <p:tags r:id="rId172"/>
              </p:custDataLst>
            </p:nvPr>
          </p:nvSpPr>
          <p:spPr>
            <a:xfrm>
              <a:off x="5895975" y="451485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19050"/>
                  </a:moveTo>
                  <a:lnTo>
                    <a:pt x="9525" y="19050"/>
                  </a:lnTo>
                  <a:lnTo>
                    <a:pt x="9525" y="28575"/>
                  </a:lnTo>
                  <a:lnTo>
                    <a:pt x="9525" y="0"/>
                  </a:lnTo>
                  <a:lnTo>
                    <a:pt x="9525" y="5057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80" y="9701"/>
                  </a:lnTo>
                  <a:lnTo>
                    <a:pt x="116" y="18623"/>
                  </a:lnTo>
                  <a:lnTo>
                    <a:pt x="0" y="28575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SMARTInkShape-1159"/>
            <p:cNvSpPr/>
            <p:nvPr>
              <p:custDataLst>
                <p:tags r:id="rId173"/>
              </p:custDataLst>
            </p:nvPr>
          </p:nvSpPr>
          <p:spPr>
            <a:xfrm>
              <a:off x="5410203" y="4457736"/>
              <a:ext cx="390396" cy="190465"/>
            </a:xfrm>
            <a:custGeom>
              <a:avLst/>
              <a:gdLst/>
              <a:ahLst/>
              <a:cxnLst/>
              <a:rect l="0" t="0" r="0" b="0"/>
              <a:pathLst>
                <a:path w="390396" h="190465">
                  <a:moveTo>
                    <a:pt x="9522" y="152364"/>
                  </a:moveTo>
                  <a:lnTo>
                    <a:pt x="9522" y="152364"/>
                  </a:lnTo>
                  <a:lnTo>
                    <a:pt x="4466" y="152364"/>
                  </a:lnTo>
                  <a:lnTo>
                    <a:pt x="2977" y="151306"/>
                  </a:lnTo>
                  <a:lnTo>
                    <a:pt x="1983" y="149542"/>
                  </a:lnTo>
                  <a:lnTo>
                    <a:pt x="0" y="142849"/>
                  </a:lnTo>
                  <a:lnTo>
                    <a:pt x="22663" y="142839"/>
                  </a:lnTo>
                  <a:lnTo>
                    <a:pt x="28768" y="140017"/>
                  </a:lnTo>
                  <a:lnTo>
                    <a:pt x="35009" y="136293"/>
                  </a:lnTo>
                  <a:lnTo>
                    <a:pt x="44473" y="133138"/>
                  </a:lnTo>
                  <a:lnTo>
                    <a:pt x="55037" y="127029"/>
                  </a:lnTo>
                  <a:lnTo>
                    <a:pt x="70045" y="123691"/>
                  </a:lnTo>
                  <a:lnTo>
                    <a:pt x="82723" y="117527"/>
                  </a:lnTo>
                  <a:lnTo>
                    <a:pt x="98357" y="114173"/>
                  </a:lnTo>
                  <a:lnTo>
                    <a:pt x="145277" y="89837"/>
                  </a:lnTo>
                  <a:lnTo>
                    <a:pt x="157578" y="85860"/>
                  </a:lnTo>
                  <a:lnTo>
                    <a:pt x="202480" y="61269"/>
                  </a:lnTo>
                  <a:lnTo>
                    <a:pt x="214744" y="57286"/>
                  </a:lnTo>
                  <a:lnTo>
                    <a:pt x="228369" y="49818"/>
                  </a:lnTo>
                  <a:lnTo>
                    <a:pt x="231620" y="49075"/>
                  </a:lnTo>
                  <a:lnTo>
                    <a:pt x="247627" y="40246"/>
                  </a:lnTo>
                  <a:lnTo>
                    <a:pt x="250809" y="39519"/>
                  </a:lnTo>
                  <a:lnTo>
                    <a:pt x="252930" y="37975"/>
                  </a:lnTo>
                  <a:lnTo>
                    <a:pt x="254344" y="35889"/>
                  </a:lnTo>
                  <a:lnTo>
                    <a:pt x="255287" y="33439"/>
                  </a:lnTo>
                  <a:lnTo>
                    <a:pt x="256974" y="31805"/>
                  </a:lnTo>
                  <a:lnTo>
                    <a:pt x="265208" y="28969"/>
                  </a:lnTo>
                  <a:lnTo>
                    <a:pt x="276184" y="28539"/>
                  </a:lnTo>
                  <a:lnTo>
                    <a:pt x="276222" y="42728"/>
                  </a:lnTo>
                  <a:lnTo>
                    <a:pt x="275163" y="44349"/>
                  </a:lnTo>
                  <a:lnTo>
                    <a:pt x="273400" y="45428"/>
                  </a:lnTo>
                  <a:lnTo>
                    <a:pt x="271166" y="46149"/>
                  </a:lnTo>
                  <a:lnTo>
                    <a:pt x="269677" y="47687"/>
                  </a:lnTo>
                  <a:lnTo>
                    <a:pt x="268021" y="52219"/>
                  </a:lnTo>
                  <a:lnTo>
                    <a:pt x="265901" y="63752"/>
                  </a:lnTo>
                  <a:lnTo>
                    <a:pt x="260228" y="73074"/>
                  </a:lnTo>
                  <a:lnTo>
                    <a:pt x="257776" y="85706"/>
                  </a:lnTo>
                  <a:lnTo>
                    <a:pt x="257291" y="98392"/>
                  </a:lnTo>
                  <a:lnTo>
                    <a:pt x="254402" y="104740"/>
                  </a:lnTo>
                  <a:lnTo>
                    <a:pt x="250650" y="111089"/>
                  </a:lnTo>
                  <a:lnTo>
                    <a:pt x="247478" y="120614"/>
                  </a:lnTo>
                  <a:lnTo>
                    <a:pt x="241364" y="130139"/>
                  </a:lnTo>
                  <a:lnTo>
                    <a:pt x="239083" y="139664"/>
                  </a:lnTo>
                  <a:lnTo>
                    <a:pt x="238248" y="150483"/>
                  </a:lnTo>
                  <a:lnTo>
                    <a:pt x="228607" y="161878"/>
                  </a:lnTo>
                  <a:lnTo>
                    <a:pt x="233657" y="161886"/>
                  </a:lnTo>
                  <a:lnTo>
                    <a:pt x="235145" y="160829"/>
                  </a:lnTo>
                  <a:lnTo>
                    <a:pt x="236138" y="159066"/>
                  </a:lnTo>
                  <a:lnTo>
                    <a:pt x="237730" y="148631"/>
                  </a:lnTo>
                  <a:lnTo>
                    <a:pt x="238112" y="120600"/>
                  </a:lnTo>
                  <a:lnTo>
                    <a:pt x="240939" y="114258"/>
                  </a:lnTo>
                  <a:lnTo>
                    <a:pt x="244666" y="107911"/>
                  </a:lnTo>
                  <a:lnTo>
                    <a:pt x="247058" y="95214"/>
                  </a:lnTo>
                  <a:lnTo>
                    <a:pt x="247637" y="63464"/>
                  </a:lnTo>
                  <a:lnTo>
                    <a:pt x="250464" y="57114"/>
                  </a:lnTo>
                  <a:lnTo>
                    <a:pt x="255847" y="49470"/>
                  </a:lnTo>
                  <a:lnTo>
                    <a:pt x="256910" y="40356"/>
                  </a:lnTo>
                  <a:lnTo>
                    <a:pt x="257056" y="34496"/>
                  </a:lnTo>
                  <a:lnTo>
                    <a:pt x="259943" y="28364"/>
                  </a:lnTo>
                  <a:lnTo>
                    <a:pt x="265363" y="20861"/>
                  </a:lnTo>
                  <a:lnTo>
                    <a:pt x="268926" y="19834"/>
                  </a:lnTo>
                  <a:lnTo>
                    <a:pt x="271358" y="19561"/>
                  </a:lnTo>
                  <a:lnTo>
                    <a:pt x="272980" y="18321"/>
                  </a:lnTo>
                  <a:lnTo>
                    <a:pt x="274781" y="14120"/>
                  </a:lnTo>
                  <a:lnTo>
                    <a:pt x="276320" y="12576"/>
                  </a:lnTo>
                  <a:lnTo>
                    <a:pt x="285838" y="8701"/>
                  </a:lnTo>
                  <a:lnTo>
                    <a:pt x="293821" y="1324"/>
                  </a:lnTo>
                  <a:lnTo>
                    <a:pt x="303346" y="83"/>
                  </a:lnTo>
                  <a:lnTo>
                    <a:pt x="309423" y="0"/>
                  </a:lnTo>
                  <a:lnTo>
                    <a:pt x="311056" y="1046"/>
                  </a:lnTo>
                  <a:lnTo>
                    <a:pt x="312145" y="2802"/>
                  </a:lnTo>
                  <a:lnTo>
                    <a:pt x="312871" y="5032"/>
                  </a:lnTo>
                  <a:lnTo>
                    <a:pt x="314413" y="6517"/>
                  </a:lnTo>
                  <a:lnTo>
                    <a:pt x="322396" y="9098"/>
                  </a:lnTo>
                  <a:lnTo>
                    <a:pt x="323202" y="12137"/>
                  </a:lnTo>
                  <a:lnTo>
                    <a:pt x="323417" y="14430"/>
                  </a:lnTo>
                  <a:lnTo>
                    <a:pt x="324619" y="15957"/>
                  </a:lnTo>
                  <a:lnTo>
                    <a:pt x="328777" y="17656"/>
                  </a:lnTo>
                  <a:lnTo>
                    <a:pt x="330308" y="19166"/>
                  </a:lnTo>
                  <a:lnTo>
                    <a:pt x="332969" y="27096"/>
                  </a:lnTo>
                  <a:lnTo>
                    <a:pt x="325135" y="36613"/>
                  </a:lnTo>
                  <a:lnTo>
                    <a:pt x="323043" y="45381"/>
                  </a:lnTo>
                  <a:lnTo>
                    <a:pt x="306961" y="67244"/>
                  </a:lnTo>
                  <a:lnTo>
                    <a:pt x="306240" y="70217"/>
                  </a:lnTo>
                  <a:lnTo>
                    <a:pt x="304700" y="72200"/>
                  </a:lnTo>
                  <a:lnTo>
                    <a:pt x="285102" y="83634"/>
                  </a:lnTo>
                  <a:lnTo>
                    <a:pt x="276226" y="85689"/>
                  </a:lnTo>
                  <a:lnTo>
                    <a:pt x="276224" y="85689"/>
                  </a:lnTo>
                  <a:lnTo>
                    <a:pt x="276222" y="85689"/>
                  </a:lnTo>
                  <a:lnTo>
                    <a:pt x="290411" y="85689"/>
                  </a:lnTo>
                  <a:lnTo>
                    <a:pt x="295934" y="82867"/>
                  </a:lnTo>
                  <a:lnTo>
                    <a:pt x="303046" y="77488"/>
                  </a:lnTo>
                  <a:lnTo>
                    <a:pt x="312056" y="76426"/>
                  </a:lnTo>
                  <a:lnTo>
                    <a:pt x="317901" y="76281"/>
                  </a:lnTo>
                  <a:lnTo>
                    <a:pt x="324026" y="79038"/>
                  </a:lnTo>
                  <a:lnTo>
                    <a:pt x="330276" y="82733"/>
                  </a:lnTo>
                  <a:lnTo>
                    <a:pt x="342914" y="85105"/>
                  </a:lnTo>
                  <a:lnTo>
                    <a:pt x="350543" y="85574"/>
                  </a:lnTo>
                  <a:lnTo>
                    <a:pt x="359655" y="92212"/>
                  </a:lnTo>
                  <a:lnTo>
                    <a:pt x="365515" y="93880"/>
                  </a:lnTo>
                  <a:lnTo>
                    <a:pt x="367501" y="95383"/>
                  </a:lnTo>
                  <a:lnTo>
                    <a:pt x="371353" y="101496"/>
                  </a:lnTo>
                  <a:lnTo>
                    <a:pt x="376006" y="103298"/>
                  </a:lnTo>
                  <a:lnTo>
                    <a:pt x="377669" y="104836"/>
                  </a:lnTo>
                  <a:lnTo>
                    <a:pt x="379518" y="109369"/>
                  </a:lnTo>
                  <a:lnTo>
                    <a:pt x="381070" y="111000"/>
                  </a:lnTo>
                  <a:lnTo>
                    <a:pt x="385615" y="112813"/>
                  </a:lnTo>
                  <a:lnTo>
                    <a:pt x="387251" y="114355"/>
                  </a:lnTo>
                  <a:lnTo>
                    <a:pt x="389068" y="118890"/>
                  </a:lnTo>
                  <a:lnTo>
                    <a:pt x="390395" y="136617"/>
                  </a:lnTo>
                  <a:lnTo>
                    <a:pt x="389378" y="138691"/>
                  </a:lnTo>
                  <a:lnTo>
                    <a:pt x="387643" y="140073"/>
                  </a:lnTo>
                  <a:lnTo>
                    <a:pt x="385428" y="140995"/>
                  </a:lnTo>
                  <a:lnTo>
                    <a:pt x="383951" y="142668"/>
                  </a:lnTo>
                  <a:lnTo>
                    <a:pt x="382310" y="147349"/>
                  </a:lnTo>
                  <a:lnTo>
                    <a:pt x="380814" y="149021"/>
                  </a:lnTo>
                  <a:lnTo>
                    <a:pt x="376329" y="150878"/>
                  </a:lnTo>
                  <a:lnTo>
                    <a:pt x="374710" y="152432"/>
                  </a:lnTo>
                  <a:lnTo>
                    <a:pt x="366842" y="165491"/>
                  </a:lnTo>
                  <a:lnTo>
                    <a:pt x="361300" y="168782"/>
                  </a:lnTo>
                  <a:lnTo>
                    <a:pt x="354175" y="170894"/>
                  </a:lnTo>
                  <a:lnTo>
                    <a:pt x="345164" y="177858"/>
                  </a:lnTo>
                  <a:lnTo>
                    <a:pt x="336278" y="180026"/>
                  </a:lnTo>
                  <a:lnTo>
                    <a:pt x="320637" y="180818"/>
                  </a:lnTo>
                  <a:lnTo>
                    <a:pt x="314305" y="183708"/>
                  </a:lnTo>
                  <a:lnTo>
                    <a:pt x="307965" y="187461"/>
                  </a:lnTo>
                  <a:lnTo>
                    <a:pt x="295271" y="189871"/>
                  </a:lnTo>
                  <a:lnTo>
                    <a:pt x="249136" y="190464"/>
                  </a:lnTo>
                  <a:lnTo>
                    <a:pt x="238122" y="190464"/>
                  </a:lnTo>
                  <a:lnTo>
                    <a:pt x="238122" y="181331"/>
                  </a:lnTo>
                  <a:lnTo>
                    <a:pt x="247647" y="180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SMARTInkShape-1160"/>
            <p:cNvSpPr/>
            <p:nvPr>
              <p:custDataLst>
                <p:tags r:id="rId174"/>
              </p:custDataLst>
            </p:nvPr>
          </p:nvSpPr>
          <p:spPr>
            <a:xfrm>
              <a:off x="5476875" y="4476786"/>
              <a:ext cx="38101" cy="180940"/>
            </a:xfrm>
            <a:custGeom>
              <a:avLst/>
              <a:gdLst/>
              <a:ahLst/>
              <a:cxnLst/>
              <a:rect l="0" t="0" r="0" b="0"/>
              <a:pathLst>
                <a:path w="38101" h="180940">
                  <a:moveTo>
                    <a:pt x="28575" y="19014"/>
                  </a:moveTo>
                  <a:lnTo>
                    <a:pt x="28575" y="19014"/>
                  </a:lnTo>
                  <a:lnTo>
                    <a:pt x="28575" y="10813"/>
                  </a:lnTo>
                  <a:lnTo>
                    <a:pt x="29633" y="10372"/>
                  </a:lnTo>
                  <a:lnTo>
                    <a:pt x="33631" y="9881"/>
                  </a:lnTo>
                  <a:lnTo>
                    <a:pt x="35120" y="8693"/>
                  </a:lnTo>
                  <a:lnTo>
                    <a:pt x="38090" y="0"/>
                  </a:lnTo>
                  <a:lnTo>
                    <a:pt x="38100" y="27096"/>
                  </a:lnTo>
                  <a:lnTo>
                    <a:pt x="31555" y="35858"/>
                  </a:lnTo>
                  <a:lnTo>
                    <a:pt x="29458" y="44701"/>
                  </a:lnTo>
                  <a:lnTo>
                    <a:pt x="28967" y="50892"/>
                  </a:lnTo>
                  <a:lnTo>
                    <a:pt x="25927" y="57171"/>
                  </a:lnTo>
                  <a:lnTo>
                    <a:pt x="23635" y="60327"/>
                  </a:lnTo>
                  <a:lnTo>
                    <a:pt x="20408" y="74882"/>
                  </a:lnTo>
                  <a:lnTo>
                    <a:pt x="18071" y="101303"/>
                  </a:lnTo>
                  <a:lnTo>
                    <a:pt x="11526" y="114212"/>
                  </a:lnTo>
                  <a:lnTo>
                    <a:pt x="10859" y="117405"/>
                  </a:lnTo>
                  <a:lnTo>
                    <a:pt x="3242" y="131190"/>
                  </a:lnTo>
                  <a:lnTo>
                    <a:pt x="5" y="178153"/>
                  </a:lnTo>
                  <a:lnTo>
                    <a:pt x="0" y="180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SMARTInkShape-1161"/>
            <p:cNvSpPr/>
            <p:nvPr>
              <p:custDataLst>
                <p:tags r:id="rId175"/>
              </p:custDataLst>
            </p:nvPr>
          </p:nvSpPr>
          <p:spPr>
            <a:xfrm>
              <a:off x="5381625" y="4467225"/>
              <a:ext cx="142876" cy="180940"/>
            </a:xfrm>
            <a:custGeom>
              <a:avLst/>
              <a:gdLst/>
              <a:ahLst/>
              <a:cxnLst/>
              <a:rect l="0" t="0" r="0" b="0"/>
              <a:pathLst>
                <a:path w="142876" h="180940">
                  <a:moveTo>
                    <a:pt x="142875" y="0"/>
                  </a:moveTo>
                  <a:lnTo>
                    <a:pt x="142875" y="0"/>
                  </a:lnTo>
                  <a:lnTo>
                    <a:pt x="133742" y="0"/>
                  </a:lnTo>
                  <a:lnTo>
                    <a:pt x="125183" y="8201"/>
                  </a:lnTo>
                  <a:lnTo>
                    <a:pt x="115743" y="9408"/>
                  </a:lnTo>
                  <a:lnTo>
                    <a:pt x="87933" y="34836"/>
                  </a:lnTo>
                  <a:lnTo>
                    <a:pt x="79088" y="38191"/>
                  </a:lnTo>
                  <a:lnTo>
                    <a:pt x="63462" y="51231"/>
                  </a:lnTo>
                  <a:lnTo>
                    <a:pt x="59956" y="57341"/>
                  </a:lnTo>
                  <a:lnTo>
                    <a:pt x="59020" y="60453"/>
                  </a:lnTo>
                  <a:lnTo>
                    <a:pt x="57338" y="62527"/>
                  </a:lnTo>
                  <a:lnTo>
                    <a:pt x="44057" y="71185"/>
                  </a:lnTo>
                  <a:lnTo>
                    <a:pt x="40748" y="76793"/>
                  </a:lnTo>
                  <a:lnTo>
                    <a:pt x="38219" y="82814"/>
                  </a:lnTo>
                  <a:lnTo>
                    <a:pt x="33567" y="89017"/>
                  </a:lnTo>
                  <a:lnTo>
                    <a:pt x="30793" y="98124"/>
                  </a:lnTo>
                  <a:lnTo>
                    <a:pt x="28502" y="108169"/>
                  </a:lnTo>
                  <a:lnTo>
                    <a:pt x="18408" y="123242"/>
                  </a:lnTo>
                  <a:lnTo>
                    <a:pt x="13473" y="129916"/>
                  </a:lnTo>
                  <a:lnTo>
                    <a:pt x="7483" y="142824"/>
                  </a:lnTo>
                  <a:lnTo>
                    <a:pt x="1478" y="150508"/>
                  </a:lnTo>
                  <a:lnTo>
                    <a:pt x="438" y="156896"/>
                  </a:lnTo>
                  <a:lnTo>
                    <a:pt x="0" y="180939"/>
                  </a:lnTo>
                  <a:lnTo>
                    <a:pt x="0" y="172771"/>
                  </a:lnTo>
                  <a:lnTo>
                    <a:pt x="5056" y="166785"/>
                  </a:lnTo>
                  <a:lnTo>
                    <a:pt x="10361" y="164085"/>
                  </a:lnTo>
                  <a:lnTo>
                    <a:pt x="190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4" name="SMARTInkShape-Group304"/>
          <p:cNvGrpSpPr/>
          <p:nvPr/>
        </p:nvGrpSpPr>
        <p:grpSpPr>
          <a:xfrm>
            <a:off x="6019810" y="4419600"/>
            <a:ext cx="714366" cy="209551"/>
            <a:chOff x="6019810" y="4419600"/>
            <a:chExt cx="714366" cy="209551"/>
          </a:xfrm>
        </p:grpSpPr>
        <p:sp>
          <p:nvSpPr>
            <p:cNvPr id="349" name="SMARTInkShape-1162"/>
            <p:cNvSpPr/>
            <p:nvPr>
              <p:custDataLst>
                <p:tags r:id="rId167"/>
              </p:custDataLst>
            </p:nvPr>
          </p:nvSpPr>
          <p:spPr>
            <a:xfrm>
              <a:off x="6600825" y="45624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17691" y="19050"/>
                  </a:lnTo>
                  <a:lnTo>
                    <a:pt x="18144" y="17992"/>
                  </a:lnTo>
                  <a:lnTo>
                    <a:pt x="18648" y="13993"/>
                  </a:lnTo>
                  <a:lnTo>
                    <a:pt x="19840" y="12504"/>
                  </a:lnTo>
                  <a:lnTo>
                    <a:pt x="27216" y="9917"/>
                  </a:lnTo>
                  <a:lnTo>
                    <a:pt x="74830" y="9525"/>
                  </a:lnTo>
                  <a:lnTo>
                    <a:pt x="103324" y="9525"/>
                  </a:lnTo>
                  <a:lnTo>
                    <a:pt x="113870" y="392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SMARTInkShape-1163"/>
            <p:cNvSpPr/>
            <p:nvPr>
              <p:custDataLst>
                <p:tags r:id="rId168"/>
              </p:custDataLst>
            </p:nvPr>
          </p:nvSpPr>
          <p:spPr>
            <a:xfrm>
              <a:off x="6581775" y="45720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SMARTInkShape-1164"/>
            <p:cNvSpPr/>
            <p:nvPr>
              <p:custDataLst>
                <p:tags r:id="rId169"/>
              </p:custDataLst>
            </p:nvPr>
          </p:nvSpPr>
          <p:spPr>
            <a:xfrm>
              <a:off x="6581775" y="4486275"/>
              <a:ext cx="142842" cy="19051"/>
            </a:xfrm>
            <a:custGeom>
              <a:avLst/>
              <a:gdLst/>
              <a:ahLst/>
              <a:cxnLst/>
              <a:rect l="0" t="0" r="0" b="0"/>
              <a:pathLst>
                <a:path w="142842" h="19051">
                  <a:moveTo>
                    <a:pt x="0" y="19050"/>
                  </a:moveTo>
                  <a:lnTo>
                    <a:pt x="0" y="19050"/>
                  </a:lnTo>
                  <a:lnTo>
                    <a:pt x="46263" y="19050"/>
                  </a:lnTo>
                  <a:lnTo>
                    <a:pt x="79779" y="19050"/>
                  </a:lnTo>
                  <a:lnTo>
                    <a:pt x="81761" y="17992"/>
                  </a:lnTo>
                  <a:lnTo>
                    <a:pt x="83083" y="16228"/>
                  </a:lnTo>
                  <a:lnTo>
                    <a:pt x="83963" y="13993"/>
                  </a:lnTo>
                  <a:lnTo>
                    <a:pt x="85609" y="12504"/>
                  </a:lnTo>
                  <a:lnTo>
                    <a:pt x="93772" y="9917"/>
                  </a:lnTo>
                  <a:lnTo>
                    <a:pt x="112545" y="9535"/>
                  </a:lnTo>
                  <a:lnTo>
                    <a:pt x="121558" y="2981"/>
                  </a:lnTo>
                  <a:lnTo>
                    <a:pt x="133304" y="10"/>
                  </a:lnTo>
                  <a:lnTo>
                    <a:pt x="142841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SMARTInkShape-1165"/>
            <p:cNvSpPr/>
            <p:nvPr>
              <p:custDataLst>
                <p:tags r:id="rId170"/>
              </p:custDataLst>
            </p:nvPr>
          </p:nvSpPr>
          <p:spPr>
            <a:xfrm>
              <a:off x="6305550" y="4533900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27134" y="19050"/>
                  </a:lnTo>
                  <a:lnTo>
                    <a:pt x="36649" y="10849"/>
                  </a:lnTo>
                  <a:lnTo>
                    <a:pt x="42728" y="9917"/>
                  </a:lnTo>
                  <a:lnTo>
                    <a:pt x="74746" y="9525"/>
                  </a:lnTo>
                  <a:lnTo>
                    <a:pt x="85295" y="39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SMARTInkShape-1166"/>
            <p:cNvSpPr/>
            <p:nvPr>
              <p:custDataLst>
                <p:tags r:id="rId171"/>
              </p:custDataLst>
            </p:nvPr>
          </p:nvSpPr>
          <p:spPr>
            <a:xfrm>
              <a:off x="6019810" y="4419600"/>
              <a:ext cx="390516" cy="209551"/>
            </a:xfrm>
            <a:custGeom>
              <a:avLst/>
              <a:gdLst/>
              <a:ahLst/>
              <a:cxnLst/>
              <a:rect l="0" t="0" r="0" b="0"/>
              <a:pathLst>
                <a:path w="390516" h="209551">
                  <a:moveTo>
                    <a:pt x="76190" y="47625"/>
                  </a:moveTo>
                  <a:lnTo>
                    <a:pt x="76190" y="47625"/>
                  </a:lnTo>
                  <a:lnTo>
                    <a:pt x="66668" y="47625"/>
                  </a:lnTo>
                  <a:lnTo>
                    <a:pt x="66665" y="52682"/>
                  </a:lnTo>
                  <a:lnTo>
                    <a:pt x="65607" y="54171"/>
                  </a:lnTo>
                  <a:lnTo>
                    <a:pt x="63843" y="55164"/>
                  </a:lnTo>
                  <a:lnTo>
                    <a:pt x="61609" y="55826"/>
                  </a:lnTo>
                  <a:lnTo>
                    <a:pt x="60120" y="57326"/>
                  </a:lnTo>
                  <a:lnTo>
                    <a:pt x="57256" y="66248"/>
                  </a:lnTo>
                  <a:lnTo>
                    <a:pt x="57174" y="71605"/>
                  </a:lnTo>
                  <a:lnTo>
                    <a:pt x="54333" y="76980"/>
                  </a:lnTo>
                  <a:lnTo>
                    <a:pt x="48942" y="83997"/>
                  </a:lnTo>
                  <a:lnTo>
                    <a:pt x="46819" y="92988"/>
                  </a:lnTo>
                  <a:lnTo>
                    <a:pt x="41146" y="101871"/>
                  </a:lnTo>
                  <a:lnTo>
                    <a:pt x="38694" y="114353"/>
                  </a:lnTo>
                  <a:lnTo>
                    <a:pt x="38492" y="117511"/>
                  </a:lnTo>
                  <a:lnTo>
                    <a:pt x="37300" y="119616"/>
                  </a:lnTo>
                  <a:lnTo>
                    <a:pt x="35447" y="121019"/>
                  </a:lnTo>
                  <a:lnTo>
                    <a:pt x="33152" y="121954"/>
                  </a:lnTo>
                  <a:lnTo>
                    <a:pt x="31624" y="124694"/>
                  </a:lnTo>
                  <a:lnTo>
                    <a:pt x="28744" y="144447"/>
                  </a:lnTo>
                  <a:lnTo>
                    <a:pt x="28684" y="147098"/>
                  </a:lnTo>
                  <a:lnTo>
                    <a:pt x="25795" y="152865"/>
                  </a:lnTo>
                  <a:lnTo>
                    <a:pt x="22043" y="158957"/>
                  </a:lnTo>
                  <a:lnTo>
                    <a:pt x="19633" y="171491"/>
                  </a:lnTo>
                  <a:lnTo>
                    <a:pt x="19435" y="174652"/>
                  </a:lnTo>
                  <a:lnTo>
                    <a:pt x="18245" y="176760"/>
                  </a:lnTo>
                  <a:lnTo>
                    <a:pt x="16394" y="178165"/>
                  </a:lnTo>
                  <a:lnTo>
                    <a:pt x="10873" y="180420"/>
                  </a:lnTo>
                  <a:lnTo>
                    <a:pt x="10119" y="183550"/>
                  </a:lnTo>
                  <a:lnTo>
                    <a:pt x="9515" y="190489"/>
                  </a:lnTo>
                  <a:lnTo>
                    <a:pt x="1314" y="190500"/>
                  </a:lnTo>
                  <a:lnTo>
                    <a:pt x="873" y="189441"/>
                  </a:lnTo>
                  <a:lnTo>
                    <a:pt x="0" y="167834"/>
                  </a:lnTo>
                  <a:lnTo>
                    <a:pt x="2817" y="161729"/>
                  </a:lnTo>
                  <a:lnTo>
                    <a:pt x="8192" y="154243"/>
                  </a:lnTo>
                  <a:lnTo>
                    <a:pt x="9253" y="144101"/>
                  </a:lnTo>
                  <a:lnTo>
                    <a:pt x="9481" y="121857"/>
                  </a:lnTo>
                  <a:lnTo>
                    <a:pt x="12322" y="114836"/>
                  </a:lnTo>
                  <a:lnTo>
                    <a:pt x="16054" y="108188"/>
                  </a:lnTo>
                  <a:lnTo>
                    <a:pt x="18778" y="95467"/>
                  </a:lnTo>
                  <a:lnTo>
                    <a:pt x="18924" y="90760"/>
                  </a:lnTo>
                  <a:lnTo>
                    <a:pt x="21811" y="85141"/>
                  </a:lnTo>
                  <a:lnTo>
                    <a:pt x="25564" y="79115"/>
                  </a:lnTo>
                  <a:lnTo>
                    <a:pt x="28170" y="68523"/>
                  </a:lnTo>
                  <a:lnTo>
                    <a:pt x="51228" y="44023"/>
                  </a:lnTo>
                  <a:lnTo>
                    <a:pt x="57335" y="40732"/>
                  </a:lnTo>
                  <a:lnTo>
                    <a:pt x="69879" y="38620"/>
                  </a:lnTo>
                  <a:lnTo>
                    <a:pt x="71982" y="37388"/>
                  </a:lnTo>
                  <a:lnTo>
                    <a:pt x="73385" y="35508"/>
                  </a:lnTo>
                  <a:lnTo>
                    <a:pt x="74320" y="33198"/>
                  </a:lnTo>
                  <a:lnTo>
                    <a:pt x="76002" y="31656"/>
                  </a:lnTo>
                  <a:lnTo>
                    <a:pt x="80692" y="29944"/>
                  </a:lnTo>
                  <a:lnTo>
                    <a:pt x="118907" y="28575"/>
                  </a:lnTo>
                  <a:lnTo>
                    <a:pt x="120542" y="29634"/>
                  </a:lnTo>
                  <a:lnTo>
                    <a:pt x="121633" y="31398"/>
                  </a:lnTo>
                  <a:lnTo>
                    <a:pt x="123527" y="38276"/>
                  </a:lnTo>
                  <a:lnTo>
                    <a:pt x="123812" y="61688"/>
                  </a:lnTo>
                  <a:lnTo>
                    <a:pt x="122755" y="63350"/>
                  </a:lnTo>
                  <a:lnTo>
                    <a:pt x="120992" y="64458"/>
                  </a:lnTo>
                  <a:lnTo>
                    <a:pt x="118758" y="65198"/>
                  </a:lnTo>
                  <a:lnTo>
                    <a:pt x="117268" y="66748"/>
                  </a:lnTo>
                  <a:lnTo>
                    <a:pt x="112056" y="76842"/>
                  </a:lnTo>
                  <a:lnTo>
                    <a:pt x="109625" y="79803"/>
                  </a:lnTo>
                  <a:lnTo>
                    <a:pt x="104103" y="83093"/>
                  </a:lnTo>
                  <a:lnTo>
                    <a:pt x="101149" y="83970"/>
                  </a:lnTo>
                  <a:lnTo>
                    <a:pt x="99179" y="85614"/>
                  </a:lnTo>
                  <a:lnTo>
                    <a:pt x="96991" y="90262"/>
                  </a:lnTo>
                  <a:lnTo>
                    <a:pt x="95349" y="91924"/>
                  </a:lnTo>
                  <a:lnTo>
                    <a:pt x="76306" y="103806"/>
                  </a:lnTo>
                  <a:lnTo>
                    <a:pt x="71655" y="104344"/>
                  </a:lnTo>
                  <a:lnTo>
                    <a:pt x="69992" y="105546"/>
                  </a:lnTo>
                  <a:lnTo>
                    <a:pt x="68883" y="107406"/>
                  </a:lnTo>
                  <a:lnTo>
                    <a:pt x="66795" y="113897"/>
                  </a:lnTo>
                  <a:lnTo>
                    <a:pt x="57257" y="114297"/>
                  </a:lnTo>
                  <a:lnTo>
                    <a:pt x="89412" y="114300"/>
                  </a:lnTo>
                  <a:lnTo>
                    <a:pt x="91355" y="115358"/>
                  </a:lnTo>
                  <a:lnTo>
                    <a:pt x="92650" y="117122"/>
                  </a:lnTo>
                  <a:lnTo>
                    <a:pt x="93513" y="119357"/>
                  </a:lnTo>
                  <a:lnTo>
                    <a:pt x="95147" y="120846"/>
                  </a:lnTo>
                  <a:lnTo>
                    <a:pt x="105374" y="126059"/>
                  </a:lnTo>
                  <a:lnTo>
                    <a:pt x="118825" y="137980"/>
                  </a:lnTo>
                  <a:lnTo>
                    <a:pt x="121597" y="143522"/>
                  </a:lnTo>
                  <a:lnTo>
                    <a:pt x="123377" y="150646"/>
                  </a:lnTo>
                  <a:lnTo>
                    <a:pt x="130275" y="159657"/>
                  </a:lnTo>
                  <a:lnTo>
                    <a:pt x="132432" y="168544"/>
                  </a:lnTo>
                  <a:lnTo>
                    <a:pt x="133220" y="179129"/>
                  </a:lnTo>
                  <a:lnTo>
                    <a:pt x="125128" y="189014"/>
                  </a:lnTo>
                  <a:lnTo>
                    <a:pt x="124204" y="195116"/>
                  </a:lnTo>
                  <a:lnTo>
                    <a:pt x="123930" y="203627"/>
                  </a:lnTo>
                  <a:lnTo>
                    <a:pt x="122834" y="205601"/>
                  </a:lnTo>
                  <a:lnTo>
                    <a:pt x="121044" y="206918"/>
                  </a:lnTo>
                  <a:lnTo>
                    <a:pt x="116234" y="208380"/>
                  </a:lnTo>
                  <a:lnTo>
                    <a:pt x="77641" y="209550"/>
                  </a:lnTo>
                  <a:lnTo>
                    <a:pt x="77157" y="208492"/>
                  </a:lnTo>
                  <a:lnTo>
                    <a:pt x="76227" y="195361"/>
                  </a:lnTo>
                  <a:lnTo>
                    <a:pt x="77273" y="193740"/>
                  </a:lnTo>
                  <a:lnTo>
                    <a:pt x="79029" y="192661"/>
                  </a:lnTo>
                  <a:lnTo>
                    <a:pt x="81258" y="191940"/>
                  </a:lnTo>
                  <a:lnTo>
                    <a:pt x="82743" y="190402"/>
                  </a:lnTo>
                  <a:lnTo>
                    <a:pt x="87951" y="180328"/>
                  </a:lnTo>
                  <a:lnTo>
                    <a:pt x="98857" y="168147"/>
                  </a:lnTo>
                  <a:lnTo>
                    <a:pt x="104961" y="164690"/>
                  </a:lnTo>
                  <a:lnTo>
                    <a:pt x="111202" y="162096"/>
                  </a:lnTo>
                  <a:lnTo>
                    <a:pt x="155212" y="123809"/>
                  </a:lnTo>
                  <a:lnTo>
                    <a:pt x="180377" y="104774"/>
                  </a:lnTo>
                  <a:lnTo>
                    <a:pt x="193549" y="92075"/>
                  </a:lnTo>
                  <a:lnTo>
                    <a:pt x="202786" y="88547"/>
                  </a:lnTo>
                  <a:lnTo>
                    <a:pt x="208212" y="87606"/>
                  </a:lnTo>
                  <a:lnTo>
                    <a:pt x="211830" y="85921"/>
                  </a:lnTo>
                  <a:lnTo>
                    <a:pt x="214241" y="83739"/>
                  </a:lnTo>
                  <a:lnTo>
                    <a:pt x="232041" y="63384"/>
                  </a:lnTo>
                  <a:lnTo>
                    <a:pt x="238237" y="59920"/>
                  </a:lnTo>
                  <a:lnTo>
                    <a:pt x="244519" y="57322"/>
                  </a:lnTo>
                  <a:lnTo>
                    <a:pt x="254006" y="50969"/>
                  </a:lnTo>
                  <a:lnTo>
                    <a:pt x="260347" y="49111"/>
                  </a:lnTo>
                  <a:lnTo>
                    <a:pt x="262461" y="47558"/>
                  </a:lnTo>
                  <a:lnTo>
                    <a:pt x="263871" y="45464"/>
                  </a:lnTo>
                  <a:lnTo>
                    <a:pt x="266133" y="39555"/>
                  </a:lnTo>
                  <a:lnTo>
                    <a:pt x="269265" y="38746"/>
                  </a:lnTo>
                  <a:lnTo>
                    <a:pt x="276204" y="38100"/>
                  </a:lnTo>
                  <a:lnTo>
                    <a:pt x="276215" y="52289"/>
                  </a:lnTo>
                  <a:lnTo>
                    <a:pt x="275157" y="53910"/>
                  </a:lnTo>
                  <a:lnTo>
                    <a:pt x="273393" y="54989"/>
                  </a:lnTo>
                  <a:lnTo>
                    <a:pt x="271159" y="55710"/>
                  </a:lnTo>
                  <a:lnTo>
                    <a:pt x="269670" y="57248"/>
                  </a:lnTo>
                  <a:lnTo>
                    <a:pt x="268014" y="61780"/>
                  </a:lnTo>
                  <a:lnTo>
                    <a:pt x="266724" y="83882"/>
                  </a:lnTo>
                  <a:lnTo>
                    <a:pt x="260151" y="92965"/>
                  </a:lnTo>
                  <a:lnTo>
                    <a:pt x="258050" y="101864"/>
                  </a:lnTo>
                  <a:lnTo>
                    <a:pt x="257558" y="108067"/>
                  </a:lnTo>
                  <a:lnTo>
                    <a:pt x="254517" y="114352"/>
                  </a:lnTo>
                  <a:lnTo>
                    <a:pt x="250696" y="120673"/>
                  </a:lnTo>
                  <a:lnTo>
                    <a:pt x="248244" y="133355"/>
                  </a:lnTo>
                  <a:lnTo>
                    <a:pt x="247759" y="146050"/>
                  </a:lnTo>
                  <a:lnTo>
                    <a:pt x="244870" y="152400"/>
                  </a:lnTo>
                  <a:lnTo>
                    <a:pt x="241118" y="158750"/>
                  </a:lnTo>
                  <a:lnTo>
                    <a:pt x="238510" y="169569"/>
                  </a:lnTo>
                  <a:lnTo>
                    <a:pt x="238115" y="199908"/>
                  </a:lnTo>
                  <a:lnTo>
                    <a:pt x="238115" y="191813"/>
                  </a:lnTo>
                  <a:lnTo>
                    <a:pt x="246316" y="182415"/>
                  </a:lnTo>
                  <a:lnTo>
                    <a:pt x="248436" y="167109"/>
                  </a:lnTo>
                  <a:lnTo>
                    <a:pt x="255128" y="152797"/>
                  </a:lnTo>
                  <a:lnTo>
                    <a:pt x="255807" y="149490"/>
                  </a:lnTo>
                  <a:lnTo>
                    <a:pt x="265247" y="130198"/>
                  </a:lnTo>
                  <a:lnTo>
                    <a:pt x="267664" y="101405"/>
                  </a:lnTo>
                  <a:lnTo>
                    <a:pt x="274880" y="82942"/>
                  </a:lnTo>
                  <a:lnTo>
                    <a:pt x="276098" y="63534"/>
                  </a:lnTo>
                  <a:lnTo>
                    <a:pt x="277195" y="61407"/>
                  </a:lnTo>
                  <a:lnTo>
                    <a:pt x="278985" y="59987"/>
                  </a:lnTo>
                  <a:lnTo>
                    <a:pt x="281237" y="59042"/>
                  </a:lnTo>
                  <a:lnTo>
                    <a:pt x="282737" y="57353"/>
                  </a:lnTo>
                  <a:lnTo>
                    <a:pt x="284406" y="52654"/>
                  </a:lnTo>
                  <a:lnTo>
                    <a:pt x="285623" y="34809"/>
                  </a:lnTo>
                  <a:lnTo>
                    <a:pt x="286720" y="32731"/>
                  </a:lnTo>
                  <a:lnTo>
                    <a:pt x="288510" y="31346"/>
                  </a:lnTo>
                  <a:lnTo>
                    <a:pt x="293931" y="29122"/>
                  </a:lnTo>
                  <a:lnTo>
                    <a:pt x="294672" y="25996"/>
                  </a:lnTo>
                  <a:lnTo>
                    <a:pt x="295231" y="19457"/>
                  </a:lnTo>
                  <a:lnTo>
                    <a:pt x="304397" y="9928"/>
                  </a:lnTo>
                  <a:lnTo>
                    <a:pt x="312957" y="9561"/>
                  </a:lnTo>
                  <a:lnTo>
                    <a:pt x="322397" y="1327"/>
                  </a:lnTo>
                  <a:lnTo>
                    <a:pt x="328469" y="393"/>
                  </a:lnTo>
                  <a:lnTo>
                    <a:pt x="376090" y="0"/>
                  </a:lnTo>
                  <a:lnTo>
                    <a:pt x="390515" y="0"/>
                  </a:lnTo>
                  <a:lnTo>
                    <a:pt x="39051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SMARTInkShape-Group305"/>
          <p:cNvGrpSpPr/>
          <p:nvPr/>
        </p:nvGrpSpPr>
        <p:grpSpPr>
          <a:xfrm>
            <a:off x="6867526" y="4333875"/>
            <a:ext cx="247650" cy="219076"/>
            <a:chOff x="6867526" y="4333875"/>
            <a:chExt cx="247650" cy="219076"/>
          </a:xfrm>
        </p:grpSpPr>
        <p:sp>
          <p:nvSpPr>
            <p:cNvPr id="355" name="SMARTInkShape-1167"/>
            <p:cNvSpPr/>
            <p:nvPr>
              <p:custDataLst>
                <p:tags r:id="rId165"/>
              </p:custDataLst>
            </p:nvPr>
          </p:nvSpPr>
          <p:spPr>
            <a:xfrm>
              <a:off x="7096518" y="4457703"/>
              <a:ext cx="18658" cy="28573"/>
            </a:xfrm>
            <a:custGeom>
              <a:avLst/>
              <a:gdLst/>
              <a:ahLst/>
              <a:cxnLst/>
              <a:rect l="0" t="0" r="0" b="0"/>
              <a:pathLst>
                <a:path w="18658" h="28573">
                  <a:moveTo>
                    <a:pt x="18657" y="19047"/>
                  </a:moveTo>
                  <a:lnTo>
                    <a:pt x="18657" y="19047"/>
                  </a:lnTo>
                  <a:lnTo>
                    <a:pt x="9166" y="19047"/>
                  </a:lnTo>
                  <a:lnTo>
                    <a:pt x="9132" y="28569"/>
                  </a:lnTo>
                  <a:lnTo>
                    <a:pt x="17332" y="28572"/>
                  </a:lnTo>
                  <a:lnTo>
                    <a:pt x="17774" y="27514"/>
                  </a:lnTo>
                  <a:lnTo>
                    <a:pt x="18657" y="0"/>
                  </a:lnTo>
                  <a:lnTo>
                    <a:pt x="9166" y="9488"/>
                  </a:lnTo>
                  <a:lnTo>
                    <a:pt x="9135" y="17720"/>
                  </a:lnTo>
                  <a:lnTo>
                    <a:pt x="8075" y="18162"/>
                  </a:lnTo>
                  <a:lnTo>
                    <a:pt x="0" y="19013"/>
                  </a:lnTo>
                  <a:lnTo>
                    <a:pt x="9131" y="28572"/>
                  </a:lnTo>
                  <a:lnTo>
                    <a:pt x="9132" y="19081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SMARTInkShape-1168"/>
            <p:cNvSpPr/>
            <p:nvPr>
              <p:custDataLst>
                <p:tags r:id="rId166"/>
              </p:custDataLst>
            </p:nvPr>
          </p:nvSpPr>
          <p:spPr>
            <a:xfrm>
              <a:off x="6867526" y="4333875"/>
              <a:ext cx="152400" cy="219076"/>
            </a:xfrm>
            <a:custGeom>
              <a:avLst/>
              <a:gdLst/>
              <a:ahLst/>
              <a:cxnLst/>
              <a:rect l="0" t="0" r="0" b="0"/>
              <a:pathLst>
                <a:path w="152400" h="219076">
                  <a:moveTo>
                    <a:pt x="95249" y="0"/>
                  </a:moveTo>
                  <a:lnTo>
                    <a:pt x="95249" y="0"/>
                  </a:lnTo>
                  <a:lnTo>
                    <a:pt x="95249" y="9408"/>
                  </a:lnTo>
                  <a:lnTo>
                    <a:pt x="85758" y="9525"/>
                  </a:lnTo>
                  <a:lnTo>
                    <a:pt x="85724" y="42754"/>
                  </a:lnTo>
                  <a:lnTo>
                    <a:pt x="84666" y="44378"/>
                  </a:lnTo>
                  <a:lnTo>
                    <a:pt x="82902" y="45460"/>
                  </a:lnTo>
                  <a:lnTo>
                    <a:pt x="80668" y="46182"/>
                  </a:lnTo>
                  <a:lnTo>
                    <a:pt x="79179" y="47721"/>
                  </a:lnTo>
                  <a:lnTo>
                    <a:pt x="77524" y="52254"/>
                  </a:lnTo>
                  <a:lnTo>
                    <a:pt x="75403" y="63787"/>
                  </a:lnTo>
                  <a:lnTo>
                    <a:pt x="69730" y="73110"/>
                  </a:lnTo>
                  <a:lnTo>
                    <a:pt x="67278" y="85742"/>
                  </a:lnTo>
                  <a:lnTo>
                    <a:pt x="67076" y="88911"/>
                  </a:lnTo>
                  <a:lnTo>
                    <a:pt x="64031" y="95255"/>
                  </a:lnTo>
                  <a:lnTo>
                    <a:pt x="60208" y="101602"/>
                  </a:lnTo>
                  <a:lnTo>
                    <a:pt x="58508" y="107950"/>
                  </a:lnTo>
                  <a:lnTo>
                    <a:pt x="56996" y="110067"/>
                  </a:lnTo>
                  <a:lnTo>
                    <a:pt x="54931" y="111478"/>
                  </a:lnTo>
                  <a:lnTo>
                    <a:pt x="52495" y="112419"/>
                  </a:lnTo>
                  <a:lnTo>
                    <a:pt x="50871" y="114104"/>
                  </a:lnTo>
                  <a:lnTo>
                    <a:pt x="45444" y="124414"/>
                  </a:lnTo>
                  <a:lnTo>
                    <a:pt x="41363" y="130437"/>
                  </a:lnTo>
                  <a:lnTo>
                    <a:pt x="38529" y="141028"/>
                  </a:lnTo>
                  <a:lnTo>
                    <a:pt x="20493" y="160470"/>
                  </a:lnTo>
                  <a:lnTo>
                    <a:pt x="9954" y="161887"/>
                  </a:lnTo>
                  <a:lnTo>
                    <a:pt x="0" y="161925"/>
                  </a:lnTo>
                  <a:lnTo>
                    <a:pt x="8199" y="153724"/>
                  </a:lnTo>
                  <a:lnTo>
                    <a:pt x="17609" y="152517"/>
                  </a:lnTo>
                  <a:lnTo>
                    <a:pt x="26369" y="145878"/>
                  </a:lnTo>
                  <a:lnTo>
                    <a:pt x="36346" y="143270"/>
                  </a:lnTo>
                  <a:lnTo>
                    <a:pt x="45357" y="136407"/>
                  </a:lnTo>
                  <a:lnTo>
                    <a:pt x="54243" y="134256"/>
                  </a:lnTo>
                  <a:lnTo>
                    <a:pt x="64828" y="133469"/>
                  </a:lnTo>
                  <a:lnTo>
                    <a:pt x="73913" y="126828"/>
                  </a:lnTo>
                  <a:lnTo>
                    <a:pt x="83961" y="124220"/>
                  </a:lnTo>
                  <a:lnTo>
                    <a:pt x="131346" y="123825"/>
                  </a:lnTo>
                  <a:lnTo>
                    <a:pt x="133346" y="123825"/>
                  </a:lnTo>
                  <a:lnTo>
                    <a:pt x="133349" y="106215"/>
                  </a:lnTo>
                  <a:lnTo>
                    <a:pt x="134407" y="105735"/>
                  </a:lnTo>
                  <a:lnTo>
                    <a:pt x="138405" y="105202"/>
                  </a:lnTo>
                  <a:lnTo>
                    <a:pt x="139894" y="104001"/>
                  </a:lnTo>
                  <a:lnTo>
                    <a:pt x="142481" y="96612"/>
                  </a:lnTo>
                  <a:lnTo>
                    <a:pt x="142840" y="82112"/>
                  </a:lnTo>
                  <a:lnTo>
                    <a:pt x="143910" y="80141"/>
                  </a:lnTo>
                  <a:lnTo>
                    <a:pt x="145681" y="78827"/>
                  </a:lnTo>
                  <a:lnTo>
                    <a:pt x="151072" y="76719"/>
                  </a:lnTo>
                  <a:lnTo>
                    <a:pt x="151809" y="73608"/>
                  </a:lnTo>
                  <a:lnTo>
                    <a:pt x="152399" y="57160"/>
                  </a:lnTo>
                  <a:lnTo>
                    <a:pt x="152399" y="71615"/>
                  </a:lnTo>
                  <a:lnTo>
                    <a:pt x="151341" y="73143"/>
                  </a:lnTo>
                  <a:lnTo>
                    <a:pt x="149577" y="74163"/>
                  </a:lnTo>
                  <a:lnTo>
                    <a:pt x="147343" y="74842"/>
                  </a:lnTo>
                  <a:lnTo>
                    <a:pt x="145854" y="76352"/>
                  </a:lnTo>
                  <a:lnTo>
                    <a:pt x="143267" y="84282"/>
                  </a:lnTo>
                  <a:lnTo>
                    <a:pt x="142908" y="98856"/>
                  </a:lnTo>
                  <a:lnTo>
                    <a:pt x="141838" y="100829"/>
                  </a:lnTo>
                  <a:lnTo>
                    <a:pt x="140067" y="102144"/>
                  </a:lnTo>
                  <a:lnTo>
                    <a:pt x="137828" y="103021"/>
                  </a:lnTo>
                  <a:lnTo>
                    <a:pt x="136335" y="104664"/>
                  </a:lnTo>
                  <a:lnTo>
                    <a:pt x="134676" y="109312"/>
                  </a:lnTo>
                  <a:lnTo>
                    <a:pt x="133383" y="136561"/>
                  </a:lnTo>
                  <a:lnTo>
                    <a:pt x="132313" y="138666"/>
                  </a:lnTo>
                  <a:lnTo>
                    <a:pt x="130542" y="140069"/>
                  </a:lnTo>
                  <a:lnTo>
                    <a:pt x="128303" y="141004"/>
                  </a:lnTo>
                  <a:lnTo>
                    <a:pt x="126810" y="142686"/>
                  </a:lnTo>
                  <a:lnTo>
                    <a:pt x="125151" y="147377"/>
                  </a:lnTo>
                  <a:lnTo>
                    <a:pt x="123028" y="159012"/>
                  </a:lnTo>
                  <a:lnTo>
                    <a:pt x="117355" y="168353"/>
                  </a:lnTo>
                  <a:lnTo>
                    <a:pt x="114701" y="179104"/>
                  </a:lnTo>
                  <a:lnTo>
                    <a:pt x="107833" y="188210"/>
                  </a:lnTo>
                  <a:lnTo>
                    <a:pt x="105176" y="198260"/>
                  </a:lnTo>
                  <a:lnTo>
                    <a:pt x="96608" y="208071"/>
                  </a:lnTo>
                  <a:lnTo>
                    <a:pt x="95252" y="219037"/>
                  </a:lnTo>
                  <a:lnTo>
                    <a:pt x="85734" y="219075"/>
                  </a:lnTo>
                  <a:lnTo>
                    <a:pt x="95134" y="219075"/>
                  </a:lnTo>
                  <a:lnTo>
                    <a:pt x="95215" y="214018"/>
                  </a:lnTo>
                  <a:lnTo>
                    <a:pt x="96285" y="212529"/>
                  </a:lnTo>
                  <a:lnTo>
                    <a:pt x="10477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5" name="SMARTInkShape-Group306"/>
          <p:cNvGrpSpPr/>
          <p:nvPr/>
        </p:nvGrpSpPr>
        <p:grpSpPr>
          <a:xfrm>
            <a:off x="7219950" y="4286250"/>
            <a:ext cx="1514476" cy="247651"/>
            <a:chOff x="7219950" y="4286250"/>
            <a:chExt cx="1514476" cy="247651"/>
          </a:xfrm>
        </p:grpSpPr>
        <p:sp>
          <p:nvSpPr>
            <p:cNvPr id="358" name="SMARTInkShape-1169"/>
            <p:cNvSpPr/>
            <p:nvPr>
              <p:custDataLst>
                <p:tags r:id="rId158"/>
              </p:custDataLst>
            </p:nvPr>
          </p:nvSpPr>
          <p:spPr>
            <a:xfrm>
              <a:off x="8439150" y="4305696"/>
              <a:ext cx="295276" cy="151967"/>
            </a:xfrm>
            <a:custGeom>
              <a:avLst/>
              <a:gdLst/>
              <a:ahLst/>
              <a:cxnLst/>
              <a:rect l="0" t="0" r="0" b="0"/>
              <a:pathLst>
                <a:path w="295276" h="151967">
                  <a:moveTo>
                    <a:pt x="0" y="37704"/>
                  </a:moveTo>
                  <a:lnTo>
                    <a:pt x="0" y="37704"/>
                  </a:lnTo>
                  <a:lnTo>
                    <a:pt x="17691" y="20012"/>
                  </a:lnTo>
                  <a:lnTo>
                    <a:pt x="26385" y="17864"/>
                  </a:lnTo>
                  <a:lnTo>
                    <a:pt x="36348" y="10489"/>
                  </a:lnTo>
                  <a:lnTo>
                    <a:pt x="45359" y="9397"/>
                  </a:lnTo>
                  <a:lnTo>
                    <a:pt x="51204" y="9248"/>
                  </a:lnTo>
                  <a:lnTo>
                    <a:pt x="57329" y="6360"/>
                  </a:lnTo>
                  <a:lnTo>
                    <a:pt x="63580" y="2606"/>
                  </a:lnTo>
                  <a:lnTo>
                    <a:pt x="76216" y="197"/>
                  </a:lnTo>
                  <a:lnTo>
                    <a:pt x="79386" y="0"/>
                  </a:lnTo>
                  <a:lnTo>
                    <a:pt x="85730" y="2602"/>
                  </a:lnTo>
                  <a:lnTo>
                    <a:pt x="92077" y="6228"/>
                  </a:lnTo>
                  <a:lnTo>
                    <a:pt x="104775" y="8556"/>
                  </a:lnTo>
                  <a:lnTo>
                    <a:pt x="107950" y="8747"/>
                  </a:lnTo>
                  <a:lnTo>
                    <a:pt x="110067" y="9933"/>
                  </a:lnTo>
                  <a:lnTo>
                    <a:pt x="111478" y="11782"/>
                  </a:lnTo>
                  <a:lnTo>
                    <a:pt x="112419" y="14072"/>
                  </a:lnTo>
                  <a:lnTo>
                    <a:pt x="114104" y="15599"/>
                  </a:lnTo>
                  <a:lnTo>
                    <a:pt x="118799" y="17296"/>
                  </a:lnTo>
                  <a:lnTo>
                    <a:pt x="120475" y="18807"/>
                  </a:lnTo>
                  <a:lnTo>
                    <a:pt x="123384" y="26736"/>
                  </a:lnTo>
                  <a:lnTo>
                    <a:pt x="123822" y="54910"/>
                  </a:lnTo>
                  <a:lnTo>
                    <a:pt x="112065" y="84916"/>
                  </a:lnTo>
                  <a:lnTo>
                    <a:pt x="88489" y="113893"/>
                  </a:lnTo>
                  <a:lnTo>
                    <a:pt x="87568" y="117072"/>
                  </a:lnTo>
                  <a:lnTo>
                    <a:pt x="85895" y="119191"/>
                  </a:lnTo>
                  <a:lnTo>
                    <a:pt x="57098" y="139831"/>
                  </a:lnTo>
                  <a:lnTo>
                    <a:pt x="50778" y="142360"/>
                  </a:lnTo>
                  <a:lnTo>
                    <a:pt x="39978" y="150525"/>
                  </a:lnTo>
                  <a:lnTo>
                    <a:pt x="29016" y="151966"/>
                  </a:lnTo>
                  <a:lnTo>
                    <a:pt x="28578" y="137538"/>
                  </a:lnTo>
                  <a:lnTo>
                    <a:pt x="31399" y="132170"/>
                  </a:lnTo>
                  <a:lnTo>
                    <a:pt x="76217" y="85313"/>
                  </a:lnTo>
                  <a:lnTo>
                    <a:pt x="88552" y="75799"/>
                  </a:lnTo>
                  <a:lnTo>
                    <a:pt x="131190" y="50051"/>
                  </a:lnTo>
                  <a:lnTo>
                    <a:pt x="150680" y="42730"/>
                  </a:lnTo>
                  <a:lnTo>
                    <a:pt x="170806" y="30827"/>
                  </a:lnTo>
                  <a:lnTo>
                    <a:pt x="197982" y="25589"/>
                  </a:lnTo>
                  <a:lnTo>
                    <a:pt x="205467" y="21736"/>
                  </a:lnTo>
                  <a:lnTo>
                    <a:pt x="218896" y="19263"/>
                  </a:lnTo>
                  <a:lnTo>
                    <a:pt x="247612" y="18654"/>
                  </a:lnTo>
                  <a:lnTo>
                    <a:pt x="247650" y="28179"/>
                  </a:lnTo>
                  <a:lnTo>
                    <a:pt x="238240" y="28179"/>
                  </a:lnTo>
                  <a:lnTo>
                    <a:pt x="228717" y="18771"/>
                  </a:lnTo>
                  <a:lnTo>
                    <a:pt x="195397" y="18654"/>
                  </a:lnTo>
                  <a:lnTo>
                    <a:pt x="189854" y="21476"/>
                  </a:lnTo>
                  <a:lnTo>
                    <a:pt x="173473" y="34647"/>
                  </a:lnTo>
                  <a:lnTo>
                    <a:pt x="167763" y="36346"/>
                  </a:lnTo>
                  <a:lnTo>
                    <a:pt x="165817" y="37856"/>
                  </a:lnTo>
                  <a:lnTo>
                    <a:pt x="145055" y="66885"/>
                  </a:lnTo>
                  <a:lnTo>
                    <a:pt x="142959" y="83061"/>
                  </a:lnTo>
                  <a:lnTo>
                    <a:pt x="142875" y="118520"/>
                  </a:lnTo>
                  <a:lnTo>
                    <a:pt x="143933" y="120156"/>
                  </a:lnTo>
                  <a:lnTo>
                    <a:pt x="145697" y="121247"/>
                  </a:lnTo>
                  <a:lnTo>
                    <a:pt x="147931" y="121974"/>
                  </a:lnTo>
                  <a:lnTo>
                    <a:pt x="149420" y="123518"/>
                  </a:lnTo>
                  <a:lnTo>
                    <a:pt x="151075" y="128054"/>
                  </a:lnTo>
                  <a:lnTo>
                    <a:pt x="152576" y="129688"/>
                  </a:lnTo>
                  <a:lnTo>
                    <a:pt x="157064" y="131503"/>
                  </a:lnTo>
                  <a:lnTo>
                    <a:pt x="165541" y="132524"/>
                  </a:lnTo>
                  <a:lnTo>
                    <a:pt x="167511" y="133726"/>
                  </a:lnTo>
                  <a:lnTo>
                    <a:pt x="168824" y="135585"/>
                  </a:lnTo>
                  <a:lnTo>
                    <a:pt x="169699" y="137884"/>
                  </a:lnTo>
                  <a:lnTo>
                    <a:pt x="171342" y="139415"/>
                  </a:lnTo>
                  <a:lnTo>
                    <a:pt x="179498" y="142076"/>
                  </a:lnTo>
                  <a:lnTo>
                    <a:pt x="185594" y="142360"/>
                  </a:lnTo>
                  <a:lnTo>
                    <a:pt x="191142" y="139604"/>
                  </a:lnTo>
                  <a:lnTo>
                    <a:pt x="197135" y="135909"/>
                  </a:lnTo>
                  <a:lnTo>
                    <a:pt x="209607" y="133537"/>
                  </a:lnTo>
                  <a:lnTo>
                    <a:pt x="222261" y="133069"/>
                  </a:lnTo>
                  <a:lnTo>
                    <a:pt x="228605" y="130183"/>
                  </a:lnTo>
                  <a:lnTo>
                    <a:pt x="234952" y="126431"/>
                  </a:lnTo>
                  <a:lnTo>
                    <a:pt x="247650" y="124022"/>
                  </a:lnTo>
                  <a:lnTo>
                    <a:pt x="280724" y="123432"/>
                  </a:lnTo>
                  <a:lnTo>
                    <a:pt x="282398" y="122372"/>
                  </a:lnTo>
                  <a:lnTo>
                    <a:pt x="283515" y="120608"/>
                  </a:lnTo>
                  <a:lnTo>
                    <a:pt x="284261" y="118373"/>
                  </a:lnTo>
                  <a:lnTo>
                    <a:pt x="285815" y="116883"/>
                  </a:lnTo>
                  <a:lnTo>
                    <a:pt x="295272" y="113904"/>
                  </a:lnTo>
                  <a:lnTo>
                    <a:pt x="295274" y="113904"/>
                  </a:lnTo>
                  <a:lnTo>
                    <a:pt x="295275" y="123312"/>
                  </a:lnTo>
                  <a:lnTo>
                    <a:pt x="276225" y="1234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SMARTInkShape-1170"/>
            <p:cNvSpPr/>
            <p:nvPr>
              <p:custDataLst>
                <p:tags r:id="rId159"/>
              </p:custDataLst>
            </p:nvPr>
          </p:nvSpPr>
          <p:spPr>
            <a:xfrm>
              <a:off x="8420100" y="43624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SMARTInkShape-1171"/>
            <p:cNvSpPr/>
            <p:nvPr>
              <p:custDataLst>
                <p:tags r:id="rId160"/>
              </p:custDataLst>
            </p:nvPr>
          </p:nvSpPr>
          <p:spPr>
            <a:xfrm>
              <a:off x="8134350" y="4286250"/>
              <a:ext cx="218683" cy="199633"/>
            </a:xfrm>
            <a:custGeom>
              <a:avLst/>
              <a:gdLst/>
              <a:ahLst/>
              <a:cxnLst/>
              <a:rect l="0" t="0" r="0" b="0"/>
              <a:pathLst>
                <a:path w="218683" h="199633">
                  <a:moveTo>
                    <a:pt x="57150" y="47625"/>
                  </a:moveTo>
                  <a:lnTo>
                    <a:pt x="57150" y="47625"/>
                  </a:lnTo>
                  <a:lnTo>
                    <a:pt x="57150" y="19453"/>
                  </a:lnTo>
                  <a:lnTo>
                    <a:pt x="76166" y="34"/>
                  </a:lnTo>
                  <a:lnTo>
                    <a:pt x="76197" y="8204"/>
                  </a:lnTo>
                  <a:lnTo>
                    <a:pt x="75140" y="8644"/>
                  </a:lnTo>
                  <a:lnTo>
                    <a:pt x="71143" y="9134"/>
                  </a:lnTo>
                  <a:lnTo>
                    <a:pt x="69653" y="10322"/>
                  </a:lnTo>
                  <a:lnTo>
                    <a:pt x="65877" y="19203"/>
                  </a:lnTo>
                  <a:lnTo>
                    <a:pt x="60206" y="26386"/>
                  </a:lnTo>
                  <a:lnTo>
                    <a:pt x="57552" y="36349"/>
                  </a:lnTo>
                  <a:lnTo>
                    <a:pt x="41985" y="54244"/>
                  </a:lnTo>
                  <a:lnTo>
                    <a:pt x="36045" y="66728"/>
                  </a:lnTo>
                  <a:lnTo>
                    <a:pt x="33555" y="69886"/>
                  </a:lnTo>
                  <a:lnTo>
                    <a:pt x="27967" y="73394"/>
                  </a:lnTo>
                  <a:lnTo>
                    <a:pt x="24995" y="74329"/>
                  </a:lnTo>
                  <a:lnTo>
                    <a:pt x="23013" y="76011"/>
                  </a:lnTo>
                  <a:lnTo>
                    <a:pt x="11003" y="93485"/>
                  </a:lnTo>
                  <a:lnTo>
                    <a:pt x="9963" y="99783"/>
                  </a:lnTo>
                  <a:lnTo>
                    <a:pt x="8758" y="101448"/>
                  </a:lnTo>
                  <a:lnTo>
                    <a:pt x="6898" y="102557"/>
                  </a:lnTo>
                  <a:lnTo>
                    <a:pt x="3" y="104775"/>
                  </a:lnTo>
                  <a:lnTo>
                    <a:pt x="0" y="104775"/>
                  </a:lnTo>
                  <a:lnTo>
                    <a:pt x="5056" y="104775"/>
                  </a:lnTo>
                  <a:lnTo>
                    <a:pt x="6545" y="103717"/>
                  </a:lnTo>
                  <a:lnTo>
                    <a:pt x="7538" y="101953"/>
                  </a:lnTo>
                  <a:lnTo>
                    <a:pt x="8200" y="99718"/>
                  </a:lnTo>
                  <a:lnTo>
                    <a:pt x="9701" y="98229"/>
                  </a:lnTo>
                  <a:lnTo>
                    <a:pt x="14189" y="96574"/>
                  </a:lnTo>
                  <a:lnTo>
                    <a:pt x="35013" y="94269"/>
                  </a:lnTo>
                  <a:lnTo>
                    <a:pt x="47642" y="87726"/>
                  </a:lnTo>
                  <a:lnTo>
                    <a:pt x="93565" y="85760"/>
                  </a:lnTo>
                  <a:lnTo>
                    <a:pt x="101453" y="85735"/>
                  </a:lnTo>
                  <a:lnTo>
                    <a:pt x="129470" y="77083"/>
                  </a:lnTo>
                  <a:lnTo>
                    <a:pt x="169683" y="76200"/>
                  </a:lnTo>
                  <a:lnTo>
                    <a:pt x="179497" y="67999"/>
                  </a:lnTo>
                  <a:lnTo>
                    <a:pt x="185593" y="67067"/>
                  </a:lnTo>
                  <a:lnTo>
                    <a:pt x="187230" y="65879"/>
                  </a:lnTo>
                  <a:lnTo>
                    <a:pt x="188320" y="64027"/>
                  </a:lnTo>
                  <a:lnTo>
                    <a:pt x="190069" y="58508"/>
                  </a:lnTo>
                  <a:lnTo>
                    <a:pt x="198663" y="49068"/>
                  </a:lnTo>
                  <a:lnTo>
                    <a:pt x="199905" y="39551"/>
                  </a:lnTo>
                  <a:lnTo>
                    <a:pt x="206548" y="30782"/>
                  </a:lnTo>
                  <a:lnTo>
                    <a:pt x="209433" y="19569"/>
                  </a:lnTo>
                  <a:lnTo>
                    <a:pt x="209516" y="14148"/>
                  </a:lnTo>
                  <a:lnTo>
                    <a:pt x="210586" y="12607"/>
                  </a:lnTo>
                  <a:lnTo>
                    <a:pt x="212357" y="11580"/>
                  </a:lnTo>
                  <a:lnTo>
                    <a:pt x="214596" y="10895"/>
                  </a:lnTo>
                  <a:lnTo>
                    <a:pt x="216089" y="9380"/>
                  </a:lnTo>
                  <a:lnTo>
                    <a:pt x="218682" y="1444"/>
                  </a:lnTo>
                  <a:lnTo>
                    <a:pt x="217755" y="963"/>
                  </a:lnTo>
                  <a:lnTo>
                    <a:pt x="209553" y="0"/>
                  </a:lnTo>
                  <a:lnTo>
                    <a:pt x="209550" y="8201"/>
                  </a:lnTo>
                  <a:lnTo>
                    <a:pt x="201350" y="17610"/>
                  </a:lnTo>
                  <a:lnTo>
                    <a:pt x="200418" y="23680"/>
                  </a:lnTo>
                  <a:lnTo>
                    <a:pt x="200059" y="41403"/>
                  </a:lnTo>
                  <a:lnTo>
                    <a:pt x="197218" y="47682"/>
                  </a:lnTo>
                  <a:lnTo>
                    <a:pt x="193486" y="54000"/>
                  </a:lnTo>
                  <a:lnTo>
                    <a:pt x="190893" y="64796"/>
                  </a:lnTo>
                  <a:lnTo>
                    <a:pt x="184031" y="73908"/>
                  </a:lnTo>
                  <a:lnTo>
                    <a:pt x="180822" y="82812"/>
                  </a:lnTo>
                  <a:lnTo>
                    <a:pt x="174697" y="92153"/>
                  </a:lnTo>
                  <a:lnTo>
                    <a:pt x="171355" y="101623"/>
                  </a:lnTo>
                  <a:lnTo>
                    <a:pt x="165189" y="111132"/>
                  </a:lnTo>
                  <a:lnTo>
                    <a:pt x="161834" y="120652"/>
                  </a:lnTo>
                  <a:lnTo>
                    <a:pt x="145507" y="142875"/>
                  </a:lnTo>
                  <a:lnTo>
                    <a:pt x="142986" y="149225"/>
                  </a:lnTo>
                  <a:lnTo>
                    <a:pt x="106261" y="189011"/>
                  </a:lnTo>
                  <a:lnTo>
                    <a:pt x="95682" y="190461"/>
                  </a:lnTo>
                  <a:lnTo>
                    <a:pt x="95261" y="199632"/>
                  </a:lnTo>
                  <a:lnTo>
                    <a:pt x="95251" y="191789"/>
                  </a:lnTo>
                  <a:lnTo>
                    <a:pt x="96308" y="191360"/>
                  </a:lnTo>
                  <a:lnTo>
                    <a:pt x="10477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SMARTInkShape-1172"/>
            <p:cNvSpPr/>
            <p:nvPr>
              <p:custDataLst>
                <p:tags r:id="rId161"/>
              </p:custDataLst>
            </p:nvPr>
          </p:nvSpPr>
          <p:spPr>
            <a:xfrm>
              <a:off x="7734303" y="4467225"/>
              <a:ext cx="180973" cy="38101"/>
            </a:xfrm>
            <a:custGeom>
              <a:avLst/>
              <a:gdLst/>
              <a:ahLst/>
              <a:cxnLst/>
              <a:rect l="0" t="0" r="0" b="0"/>
              <a:pathLst>
                <a:path w="180973" h="38101">
                  <a:moveTo>
                    <a:pt x="9522" y="38100"/>
                  </a:moveTo>
                  <a:lnTo>
                    <a:pt x="9522" y="38100"/>
                  </a:lnTo>
                  <a:lnTo>
                    <a:pt x="113" y="38100"/>
                  </a:lnTo>
                  <a:lnTo>
                    <a:pt x="0" y="20767"/>
                  </a:lnTo>
                  <a:lnTo>
                    <a:pt x="1057" y="20194"/>
                  </a:lnTo>
                  <a:lnTo>
                    <a:pt x="47675" y="19050"/>
                  </a:lnTo>
                  <a:lnTo>
                    <a:pt x="88897" y="19050"/>
                  </a:lnTo>
                  <a:lnTo>
                    <a:pt x="95247" y="16228"/>
                  </a:lnTo>
                  <a:lnTo>
                    <a:pt x="101597" y="12504"/>
                  </a:lnTo>
                  <a:lnTo>
                    <a:pt x="114297" y="10114"/>
                  </a:lnTo>
                  <a:lnTo>
                    <a:pt x="146047" y="9535"/>
                  </a:lnTo>
                  <a:lnTo>
                    <a:pt x="152397" y="6708"/>
                  </a:lnTo>
                  <a:lnTo>
                    <a:pt x="158747" y="2981"/>
                  </a:lnTo>
                  <a:lnTo>
                    <a:pt x="171447" y="589"/>
                  </a:lnTo>
                  <a:lnTo>
                    <a:pt x="1809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SMARTInkShape-1173"/>
            <p:cNvSpPr/>
            <p:nvPr>
              <p:custDataLst>
                <p:tags r:id="rId162"/>
              </p:custDataLst>
            </p:nvPr>
          </p:nvSpPr>
          <p:spPr>
            <a:xfrm>
              <a:off x="7810500" y="4410075"/>
              <a:ext cx="104740" cy="9526"/>
            </a:xfrm>
            <a:custGeom>
              <a:avLst/>
              <a:gdLst/>
              <a:ahLst/>
              <a:cxnLst/>
              <a:rect l="0" t="0" r="0" b="0"/>
              <a:pathLst>
                <a:path w="104740" h="9526">
                  <a:moveTo>
                    <a:pt x="0" y="9525"/>
                  </a:moveTo>
                  <a:lnTo>
                    <a:pt x="0" y="9525"/>
                  </a:lnTo>
                  <a:lnTo>
                    <a:pt x="41314" y="9525"/>
                  </a:lnTo>
                  <a:lnTo>
                    <a:pt x="43417" y="8467"/>
                  </a:lnTo>
                  <a:lnTo>
                    <a:pt x="44820" y="6703"/>
                  </a:lnTo>
                  <a:lnTo>
                    <a:pt x="45755" y="4468"/>
                  </a:lnTo>
                  <a:lnTo>
                    <a:pt x="47437" y="2979"/>
                  </a:lnTo>
                  <a:lnTo>
                    <a:pt x="52127" y="1324"/>
                  </a:lnTo>
                  <a:lnTo>
                    <a:pt x="97825" y="0"/>
                  </a:lnTo>
                  <a:lnTo>
                    <a:pt x="104655" y="0"/>
                  </a:lnTo>
                  <a:lnTo>
                    <a:pt x="104739" y="5057"/>
                  </a:lnTo>
                  <a:lnTo>
                    <a:pt x="103692" y="6546"/>
                  </a:lnTo>
                  <a:lnTo>
                    <a:pt x="101937" y="7539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SMARTInkShape-1174"/>
            <p:cNvSpPr/>
            <p:nvPr>
              <p:custDataLst>
                <p:tags r:id="rId163"/>
              </p:custDataLst>
            </p:nvPr>
          </p:nvSpPr>
          <p:spPr>
            <a:xfrm>
              <a:off x="7439025" y="44386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8200" y="20374"/>
                  </a:lnTo>
                  <a:lnTo>
                    <a:pt x="17610" y="19167"/>
                  </a:lnTo>
                  <a:lnTo>
                    <a:pt x="42726" y="19050"/>
                  </a:lnTo>
                  <a:lnTo>
                    <a:pt x="48270" y="16228"/>
                  </a:lnTo>
                  <a:lnTo>
                    <a:pt x="55396" y="10849"/>
                  </a:lnTo>
                  <a:lnTo>
                    <a:pt x="64408" y="9787"/>
                  </a:lnTo>
                  <a:lnTo>
                    <a:pt x="111530" y="9525"/>
                  </a:lnTo>
                  <a:lnTo>
                    <a:pt x="128442" y="9525"/>
                  </a:lnTo>
                  <a:lnTo>
                    <a:pt x="130077" y="8467"/>
                  </a:lnTo>
                  <a:lnTo>
                    <a:pt x="131168" y="6703"/>
                  </a:lnTo>
                  <a:lnTo>
                    <a:pt x="131895" y="4468"/>
                  </a:lnTo>
                  <a:lnTo>
                    <a:pt x="133438" y="297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SMARTInkShape-1175"/>
            <p:cNvSpPr/>
            <p:nvPr>
              <p:custDataLst>
                <p:tags r:id="rId164"/>
              </p:custDataLst>
            </p:nvPr>
          </p:nvSpPr>
          <p:spPr>
            <a:xfrm>
              <a:off x="7219950" y="4343400"/>
              <a:ext cx="371476" cy="190501"/>
            </a:xfrm>
            <a:custGeom>
              <a:avLst/>
              <a:gdLst/>
              <a:ahLst/>
              <a:cxnLst/>
              <a:rect l="0" t="0" r="0" b="0"/>
              <a:pathLst>
                <a:path w="371476" h="190501">
                  <a:moveTo>
                    <a:pt x="28575" y="47625"/>
                  </a:moveTo>
                  <a:lnTo>
                    <a:pt x="28575" y="47625"/>
                  </a:lnTo>
                  <a:lnTo>
                    <a:pt x="28575" y="57033"/>
                  </a:lnTo>
                  <a:lnTo>
                    <a:pt x="20375" y="65341"/>
                  </a:lnTo>
                  <a:lnTo>
                    <a:pt x="19443" y="71336"/>
                  </a:lnTo>
                  <a:lnTo>
                    <a:pt x="19050" y="117511"/>
                  </a:lnTo>
                  <a:lnTo>
                    <a:pt x="16228" y="123841"/>
                  </a:lnTo>
                  <a:lnTo>
                    <a:pt x="10850" y="131471"/>
                  </a:lnTo>
                  <a:lnTo>
                    <a:pt x="9786" y="140583"/>
                  </a:lnTo>
                  <a:lnTo>
                    <a:pt x="9559" y="155691"/>
                  </a:lnTo>
                  <a:lnTo>
                    <a:pt x="8489" y="157769"/>
                  </a:lnTo>
                  <a:lnTo>
                    <a:pt x="6718" y="159155"/>
                  </a:lnTo>
                  <a:lnTo>
                    <a:pt x="4479" y="160078"/>
                  </a:lnTo>
                  <a:lnTo>
                    <a:pt x="2986" y="161753"/>
                  </a:lnTo>
                  <a:lnTo>
                    <a:pt x="393" y="169964"/>
                  </a:lnTo>
                  <a:lnTo>
                    <a:pt x="0" y="180975"/>
                  </a:lnTo>
                  <a:lnTo>
                    <a:pt x="0" y="154127"/>
                  </a:lnTo>
                  <a:lnTo>
                    <a:pt x="6545" y="145137"/>
                  </a:lnTo>
                  <a:lnTo>
                    <a:pt x="8642" y="136254"/>
                  </a:lnTo>
                  <a:lnTo>
                    <a:pt x="9491" y="116171"/>
                  </a:lnTo>
                  <a:lnTo>
                    <a:pt x="16064" y="106007"/>
                  </a:lnTo>
                  <a:lnTo>
                    <a:pt x="20086" y="69038"/>
                  </a:lnTo>
                  <a:lnTo>
                    <a:pt x="25589" y="60084"/>
                  </a:lnTo>
                  <a:lnTo>
                    <a:pt x="27985" y="47577"/>
                  </a:lnTo>
                  <a:lnTo>
                    <a:pt x="28182" y="44418"/>
                  </a:lnTo>
                  <a:lnTo>
                    <a:pt x="29371" y="42312"/>
                  </a:lnTo>
                  <a:lnTo>
                    <a:pt x="31223" y="40908"/>
                  </a:lnTo>
                  <a:lnTo>
                    <a:pt x="33515" y="39972"/>
                  </a:lnTo>
                  <a:lnTo>
                    <a:pt x="35044" y="38290"/>
                  </a:lnTo>
                  <a:lnTo>
                    <a:pt x="40318" y="27986"/>
                  </a:lnTo>
                  <a:lnTo>
                    <a:pt x="55699" y="11004"/>
                  </a:lnTo>
                  <a:lnTo>
                    <a:pt x="61776" y="9963"/>
                  </a:lnTo>
                  <a:lnTo>
                    <a:pt x="63409" y="8759"/>
                  </a:lnTo>
                  <a:lnTo>
                    <a:pt x="66030" y="2044"/>
                  </a:lnTo>
                  <a:lnTo>
                    <a:pt x="66245" y="1362"/>
                  </a:lnTo>
                  <a:lnTo>
                    <a:pt x="69307" y="606"/>
                  </a:lnTo>
                  <a:lnTo>
                    <a:pt x="85297" y="3"/>
                  </a:lnTo>
                  <a:lnTo>
                    <a:pt x="85599" y="5057"/>
                  </a:lnTo>
                  <a:lnTo>
                    <a:pt x="86699" y="6547"/>
                  </a:lnTo>
                  <a:lnTo>
                    <a:pt x="90744" y="8201"/>
                  </a:lnTo>
                  <a:lnTo>
                    <a:pt x="92246" y="9701"/>
                  </a:lnTo>
                  <a:lnTo>
                    <a:pt x="94855" y="17610"/>
                  </a:lnTo>
                  <a:lnTo>
                    <a:pt x="95216" y="32181"/>
                  </a:lnTo>
                  <a:lnTo>
                    <a:pt x="92412" y="38292"/>
                  </a:lnTo>
                  <a:lnTo>
                    <a:pt x="87046" y="45782"/>
                  </a:lnTo>
                  <a:lnTo>
                    <a:pt x="84927" y="54865"/>
                  </a:lnTo>
                  <a:lnTo>
                    <a:pt x="79256" y="63764"/>
                  </a:lnTo>
                  <a:lnTo>
                    <a:pt x="76602" y="74353"/>
                  </a:lnTo>
                  <a:lnTo>
                    <a:pt x="47752" y="104647"/>
                  </a:lnTo>
                  <a:lnTo>
                    <a:pt x="38134" y="104775"/>
                  </a:lnTo>
                  <a:lnTo>
                    <a:pt x="46304" y="96574"/>
                  </a:lnTo>
                  <a:lnTo>
                    <a:pt x="55710" y="95367"/>
                  </a:lnTo>
                  <a:lnTo>
                    <a:pt x="89330" y="95250"/>
                  </a:lnTo>
                  <a:lnTo>
                    <a:pt x="91303" y="96308"/>
                  </a:lnTo>
                  <a:lnTo>
                    <a:pt x="92618" y="98072"/>
                  </a:lnTo>
                  <a:lnTo>
                    <a:pt x="93496" y="100307"/>
                  </a:lnTo>
                  <a:lnTo>
                    <a:pt x="95139" y="101796"/>
                  </a:lnTo>
                  <a:lnTo>
                    <a:pt x="99786" y="103451"/>
                  </a:lnTo>
                  <a:lnTo>
                    <a:pt x="101450" y="104951"/>
                  </a:lnTo>
                  <a:lnTo>
                    <a:pt x="105542" y="114398"/>
                  </a:lnTo>
                  <a:lnTo>
                    <a:pt x="112937" y="122374"/>
                  </a:lnTo>
                  <a:lnTo>
                    <a:pt x="114180" y="131899"/>
                  </a:lnTo>
                  <a:lnTo>
                    <a:pt x="114300" y="166544"/>
                  </a:lnTo>
                  <a:lnTo>
                    <a:pt x="113242" y="168179"/>
                  </a:lnTo>
                  <a:lnTo>
                    <a:pt x="111478" y="169269"/>
                  </a:lnTo>
                  <a:lnTo>
                    <a:pt x="109244" y="169996"/>
                  </a:lnTo>
                  <a:lnTo>
                    <a:pt x="107755" y="171540"/>
                  </a:lnTo>
                  <a:lnTo>
                    <a:pt x="106100" y="176076"/>
                  </a:lnTo>
                  <a:lnTo>
                    <a:pt x="104599" y="177709"/>
                  </a:lnTo>
                  <a:lnTo>
                    <a:pt x="100111" y="179524"/>
                  </a:lnTo>
                  <a:lnTo>
                    <a:pt x="98491" y="181066"/>
                  </a:lnTo>
                  <a:lnTo>
                    <a:pt x="96690" y="185601"/>
                  </a:lnTo>
                  <a:lnTo>
                    <a:pt x="95152" y="187234"/>
                  </a:lnTo>
                  <a:lnTo>
                    <a:pt x="87175" y="190070"/>
                  </a:lnTo>
                  <a:lnTo>
                    <a:pt x="67105" y="190500"/>
                  </a:lnTo>
                  <a:lnTo>
                    <a:pt x="66676" y="172808"/>
                  </a:lnTo>
                  <a:lnTo>
                    <a:pt x="67734" y="172356"/>
                  </a:lnTo>
                  <a:lnTo>
                    <a:pt x="71731" y="171853"/>
                  </a:lnTo>
                  <a:lnTo>
                    <a:pt x="73220" y="170660"/>
                  </a:lnTo>
                  <a:lnTo>
                    <a:pt x="74875" y="166513"/>
                  </a:lnTo>
                  <a:lnTo>
                    <a:pt x="76376" y="164983"/>
                  </a:lnTo>
                  <a:lnTo>
                    <a:pt x="86386" y="159707"/>
                  </a:lnTo>
                  <a:lnTo>
                    <a:pt x="101688" y="146816"/>
                  </a:lnTo>
                  <a:lnTo>
                    <a:pt x="114317" y="140831"/>
                  </a:lnTo>
                  <a:lnTo>
                    <a:pt x="159938" y="104759"/>
                  </a:lnTo>
                  <a:lnTo>
                    <a:pt x="206091" y="69850"/>
                  </a:lnTo>
                  <a:lnTo>
                    <a:pt x="234943" y="42333"/>
                  </a:lnTo>
                  <a:lnTo>
                    <a:pt x="247649" y="36114"/>
                  </a:lnTo>
                  <a:lnTo>
                    <a:pt x="266697" y="19053"/>
                  </a:lnTo>
                  <a:lnTo>
                    <a:pt x="266700" y="19050"/>
                  </a:lnTo>
                  <a:lnTo>
                    <a:pt x="266700" y="33239"/>
                  </a:lnTo>
                  <a:lnTo>
                    <a:pt x="265642" y="34860"/>
                  </a:lnTo>
                  <a:lnTo>
                    <a:pt x="263878" y="35939"/>
                  </a:lnTo>
                  <a:lnTo>
                    <a:pt x="261644" y="36660"/>
                  </a:lnTo>
                  <a:lnTo>
                    <a:pt x="260155" y="38198"/>
                  </a:lnTo>
                  <a:lnTo>
                    <a:pt x="258500" y="42730"/>
                  </a:lnTo>
                  <a:lnTo>
                    <a:pt x="257291" y="60453"/>
                  </a:lnTo>
                  <a:lnTo>
                    <a:pt x="256194" y="62527"/>
                  </a:lnTo>
                  <a:lnTo>
                    <a:pt x="254404" y="63910"/>
                  </a:lnTo>
                  <a:lnTo>
                    <a:pt x="252153" y="64832"/>
                  </a:lnTo>
                  <a:lnTo>
                    <a:pt x="250651" y="66504"/>
                  </a:lnTo>
                  <a:lnTo>
                    <a:pt x="248984" y="71185"/>
                  </a:lnTo>
                  <a:lnTo>
                    <a:pt x="246669" y="92153"/>
                  </a:lnTo>
                  <a:lnTo>
                    <a:pt x="240126" y="104791"/>
                  </a:lnTo>
                  <a:lnTo>
                    <a:pt x="237144" y="130175"/>
                  </a:lnTo>
                  <a:lnTo>
                    <a:pt x="229934" y="140994"/>
                  </a:lnTo>
                  <a:lnTo>
                    <a:pt x="228864" y="150108"/>
                  </a:lnTo>
                  <a:lnTo>
                    <a:pt x="228600" y="161925"/>
                  </a:lnTo>
                  <a:lnTo>
                    <a:pt x="228600" y="156868"/>
                  </a:lnTo>
                  <a:lnTo>
                    <a:pt x="231422" y="151564"/>
                  </a:lnTo>
                  <a:lnTo>
                    <a:pt x="235145" y="145678"/>
                  </a:lnTo>
                  <a:lnTo>
                    <a:pt x="246744" y="108569"/>
                  </a:lnTo>
                  <a:lnTo>
                    <a:pt x="247615" y="82574"/>
                  </a:lnTo>
                  <a:lnTo>
                    <a:pt x="250457" y="76211"/>
                  </a:lnTo>
                  <a:lnTo>
                    <a:pt x="254189" y="69855"/>
                  </a:lnTo>
                  <a:lnTo>
                    <a:pt x="256585" y="57151"/>
                  </a:lnTo>
                  <a:lnTo>
                    <a:pt x="257172" y="30340"/>
                  </a:lnTo>
                  <a:lnTo>
                    <a:pt x="248041" y="19488"/>
                  </a:lnTo>
                  <a:lnTo>
                    <a:pt x="252823" y="19180"/>
                  </a:lnTo>
                  <a:lnTo>
                    <a:pt x="254274" y="18078"/>
                  </a:lnTo>
                  <a:lnTo>
                    <a:pt x="257160" y="9577"/>
                  </a:lnTo>
                  <a:lnTo>
                    <a:pt x="257165" y="9560"/>
                  </a:lnTo>
                  <a:lnTo>
                    <a:pt x="266307" y="393"/>
                  </a:lnTo>
                  <a:lnTo>
                    <a:pt x="312056" y="0"/>
                  </a:lnTo>
                  <a:lnTo>
                    <a:pt x="358684" y="0"/>
                  </a:lnTo>
                  <a:lnTo>
                    <a:pt x="371474" y="0"/>
                  </a:lnTo>
                  <a:lnTo>
                    <a:pt x="371475" y="5057"/>
                  </a:lnTo>
                  <a:lnTo>
                    <a:pt x="370417" y="6546"/>
                  </a:lnTo>
                  <a:lnTo>
                    <a:pt x="368653" y="7539"/>
                  </a:lnTo>
                  <a:lnTo>
                    <a:pt x="3619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6" name="SMARTInkShape-1176"/>
          <p:cNvSpPr/>
          <p:nvPr>
            <p:custDataLst>
              <p:tags r:id="rId22"/>
            </p:custDataLst>
          </p:nvPr>
        </p:nvSpPr>
        <p:spPr>
          <a:xfrm>
            <a:off x="8896350" y="4457700"/>
            <a:ext cx="66676" cy="103414"/>
          </a:xfrm>
          <a:custGeom>
            <a:avLst/>
            <a:gdLst/>
            <a:ahLst/>
            <a:cxnLst/>
            <a:rect l="0" t="0" r="0" b="0"/>
            <a:pathLst>
              <a:path w="66676" h="103414">
                <a:moveTo>
                  <a:pt x="47625" y="0"/>
                </a:moveTo>
                <a:lnTo>
                  <a:pt x="47625" y="0"/>
                </a:lnTo>
                <a:lnTo>
                  <a:pt x="65351" y="0"/>
                </a:lnTo>
                <a:lnTo>
                  <a:pt x="65794" y="1058"/>
                </a:lnTo>
                <a:lnTo>
                  <a:pt x="66675" y="27213"/>
                </a:lnTo>
                <a:lnTo>
                  <a:pt x="58474" y="36657"/>
                </a:lnTo>
                <a:lnTo>
                  <a:pt x="57541" y="42729"/>
                </a:lnTo>
                <a:lnTo>
                  <a:pt x="57265" y="51231"/>
                </a:lnTo>
                <a:lnTo>
                  <a:pt x="56168" y="53204"/>
                </a:lnTo>
                <a:lnTo>
                  <a:pt x="54379" y="54519"/>
                </a:lnTo>
                <a:lnTo>
                  <a:pt x="52128" y="55396"/>
                </a:lnTo>
                <a:lnTo>
                  <a:pt x="50627" y="57039"/>
                </a:lnTo>
                <a:lnTo>
                  <a:pt x="45396" y="67280"/>
                </a:lnTo>
                <a:lnTo>
                  <a:pt x="33471" y="80734"/>
                </a:lnTo>
                <a:lnTo>
                  <a:pt x="27928" y="83507"/>
                </a:lnTo>
                <a:lnTo>
                  <a:pt x="24969" y="84246"/>
                </a:lnTo>
                <a:lnTo>
                  <a:pt x="22996" y="85798"/>
                </a:lnTo>
                <a:lnTo>
                  <a:pt x="20803" y="90344"/>
                </a:lnTo>
                <a:lnTo>
                  <a:pt x="19161" y="91979"/>
                </a:lnTo>
                <a:lnTo>
                  <a:pt x="11003" y="94819"/>
                </a:lnTo>
                <a:lnTo>
                  <a:pt x="10182" y="97881"/>
                </a:lnTo>
                <a:lnTo>
                  <a:pt x="9963" y="100179"/>
                </a:lnTo>
                <a:lnTo>
                  <a:pt x="8759" y="101711"/>
                </a:lnTo>
                <a:lnTo>
                  <a:pt x="4598" y="103413"/>
                </a:lnTo>
                <a:lnTo>
                  <a:pt x="3066" y="102809"/>
                </a:lnTo>
                <a:lnTo>
                  <a:pt x="2043" y="101348"/>
                </a:lnTo>
                <a:lnTo>
                  <a:pt x="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5" name="SMARTInkShape-Group308"/>
          <p:cNvGrpSpPr/>
          <p:nvPr/>
        </p:nvGrpSpPr>
        <p:grpSpPr>
          <a:xfrm>
            <a:off x="9315460" y="4114838"/>
            <a:ext cx="2160830" cy="476199"/>
            <a:chOff x="9315460" y="4114838"/>
            <a:chExt cx="2160830" cy="476199"/>
          </a:xfrm>
        </p:grpSpPr>
        <p:sp>
          <p:nvSpPr>
            <p:cNvPr id="367" name="SMARTInkShape-1177"/>
            <p:cNvSpPr/>
            <p:nvPr>
              <p:custDataLst>
                <p:tags r:id="rId140"/>
              </p:custDataLst>
            </p:nvPr>
          </p:nvSpPr>
          <p:spPr>
            <a:xfrm>
              <a:off x="11268076" y="4286250"/>
              <a:ext cx="200024" cy="19051"/>
            </a:xfrm>
            <a:custGeom>
              <a:avLst/>
              <a:gdLst/>
              <a:ahLst/>
              <a:cxnLst/>
              <a:rect l="0" t="0" r="0" b="0"/>
              <a:pathLst>
                <a:path w="200024" h="19051">
                  <a:moveTo>
                    <a:pt x="9524" y="9525"/>
                  </a:moveTo>
                  <a:lnTo>
                    <a:pt x="9524" y="9525"/>
                  </a:lnTo>
                  <a:lnTo>
                    <a:pt x="1322" y="9525"/>
                  </a:lnTo>
                  <a:lnTo>
                    <a:pt x="882" y="10583"/>
                  </a:lnTo>
                  <a:lnTo>
                    <a:pt x="0" y="19040"/>
                  </a:lnTo>
                  <a:lnTo>
                    <a:pt x="32155" y="19050"/>
                  </a:lnTo>
                  <a:lnTo>
                    <a:pt x="38281" y="16228"/>
                  </a:lnTo>
                  <a:lnTo>
                    <a:pt x="44530" y="12504"/>
                  </a:lnTo>
                  <a:lnTo>
                    <a:pt x="55279" y="9918"/>
                  </a:lnTo>
                  <a:lnTo>
                    <a:pt x="98433" y="9525"/>
                  </a:lnTo>
                  <a:lnTo>
                    <a:pt x="104778" y="6703"/>
                  </a:lnTo>
                  <a:lnTo>
                    <a:pt x="112419" y="1324"/>
                  </a:lnTo>
                  <a:lnTo>
                    <a:pt x="122590" y="262"/>
                  </a:lnTo>
                  <a:lnTo>
                    <a:pt x="169675" y="0"/>
                  </a:lnTo>
                  <a:lnTo>
                    <a:pt x="200023" y="0"/>
                  </a:lnTo>
                  <a:lnTo>
                    <a:pt x="194967" y="0"/>
                  </a:lnTo>
                  <a:lnTo>
                    <a:pt x="193478" y="1058"/>
                  </a:lnTo>
                  <a:lnTo>
                    <a:pt x="192486" y="2822"/>
                  </a:lnTo>
                  <a:lnTo>
                    <a:pt x="19049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SMARTInkShape-1178"/>
            <p:cNvSpPr/>
            <p:nvPr>
              <p:custDataLst>
                <p:tags r:id="rId141"/>
              </p:custDataLst>
            </p:nvPr>
          </p:nvSpPr>
          <p:spPr>
            <a:xfrm>
              <a:off x="11287125" y="4191000"/>
              <a:ext cx="189165" cy="19051"/>
            </a:xfrm>
            <a:custGeom>
              <a:avLst/>
              <a:gdLst/>
              <a:ahLst/>
              <a:cxnLst/>
              <a:rect l="0" t="0" r="0" b="0"/>
              <a:pathLst>
                <a:path w="189165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8"/>
                  </a:lnTo>
                  <a:lnTo>
                    <a:pt x="47454" y="9525"/>
                  </a:lnTo>
                  <a:lnTo>
                    <a:pt x="91836" y="9525"/>
                  </a:lnTo>
                  <a:lnTo>
                    <a:pt x="126997" y="9525"/>
                  </a:lnTo>
                  <a:lnTo>
                    <a:pt x="133349" y="6703"/>
                  </a:lnTo>
                  <a:lnTo>
                    <a:pt x="139700" y="2979"/>
                  </a:lnTo>
                  <a:lnTo>
                    <a:pt x="152400" y="589"/>
                  </a:lnTo>
                  <a:lnTo>
                    <a:pt x="189164" y="0"/>
                  </a:lnTo>
                  <a:lnTo>
                    <a:pt x="182182" y="0"/>
                  </a:lnTo>
                  <a:lnTo>
                    <a:pt x="181511" y="2822"/>
                  </a:lnTo>
                  <a:lnTo>
                    <a:pt x="181332" y="5057"/>
                  </a:lnTo>
                  <a:lnTo>
                    <a:pt x="180156" y="6546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SMARTInkShape-1179"/>
            <p:cNvSpPr/>
            <p:nvPr>
              <p:custDataLst>
                <p:tags r:id="rId142"/>
              </p:custDataLst>
            </p:nvPr>
          </p:nvSpPr>
          <p:spPr>
            <a:xfrm>
              <a:off x="11115804" y="4324360"/>
              <a:ext cx="95110" cy="104766"/>
            </a:xfrm>
            <a:custGeom>
              <a:avLst/>
              <a:gdLst/>
              <a:ahLst/>
              <a:cxnLst/>
              <a:rect l="0" t="0" r="0" b="0"/>
              <a:pathLst>
                <a:path w="95110" h="104766">
                  <a:moveTo>
                    <a:pt x="85596" y="38090"/>
                  </a:moveTo>
                  <a:lnTo>
                    <a:pt x="85596" y="38090"/>
                  </a:lnTo>
                  <a:lnTo>
                    <a:pt x="85596" y="14110"/>
                  </a:lnTo>
                  <a:lnTo>
                    <a:pt x="84538" y="12578"/>
                  </a:lnTo>
                  <a:lnTo>
                    <a:pt x="82772" y="11557"/>
                  </a:lnTo>
                  <a:lnTo>
                    <a:pt x="77394" y="9918"/>
                  </a:lnTo>
                  <a:lnTo>
                    <a:pt x="76659" y="6872"/>
                  </a:lnTo>
                  <a:lnTo>
                    <a:pt x="76106" y="393"/>
                  </a:lnTo>
                  <a:lnTo>
                    <a:pt x="61883" y="0"/>
                  </a:lnTo>
                  <a:lnTo>
                    <a:pt x="60262" y="1055"/>
                  </a:lnTo>
                  <a:lnTo>
                    <a:pt x="59182" y="2817"/>
                  </a:lnTo>
                  <a:lnTo>
                    <a:pt x="58462" y="5050"/>
                  </a:lnTo>
                  <a:lnTo>
                    <a:pt x="56924" y="6538"/>
                  </a:lnTo>
                  <a:lnTo>
                    <a:pt x="46849" y="11749"/>
                  </a:lnTo>
                  <a:lnTo>
                    <a:pt x="33434" y="23670"/>
                  </a:lnTo>
                  <a:lnTo>
                    <a:pt x="30663" y="29212"/>
                  </a:lnTo>
                  <a:lnTo>
                    <a:pt x="29924" y="32171"/>
                  </a:lnTo>
                  <a:lnTo>
                    <a:pt x="23828" y="41393"/>
                  </a:lnTo>
                  <a:lnTo>
                    <a:pt x="13344" y="53990"/>
                  </a:lnTo>
                  <a:lnTo>
                    <a:pt x="11151" y="60326"/>
                  </a:lnTo>
                  <a:lnTo>
                    <a:pt x="9508" y="62439"/>
                  </a:lnTo>
                  <a:lnTo>
                    <a:pt x="3197" y="66471"/>
                  </a:lnTo>
                  <a:lnTo>
                    <a:pt x="308" y="74701"/>
                  </a:lnTo>
                  <a:lnTo>
                    <a:pt x="0" y="80805"/>
                  </a:lnTo>
                  <a:lnTo>
                    <a:pt x="1015" y="82442"/>
                  </a:lnTo>
                  <a:lnTo>
                    <a:pt x="2751" y="83533"/>
                  </a:lnTo>
                  <a:lnTo>
                    <a:pt x="9579" y="85428"/>
                  </a:lnTo>
                  <a:lnTo>
                    <a:pt x="14065" y="85587"/>
                  </a:lnTo>
                  <a:lnTo>
                    <a:pt x="19585" y="82836"/>
                  </a:lnTo>
                  <a:lnTo>
                    <a:pt x="26695" y="77503"/>
                  </a:lnTo>
                  <a:lnTo>
                    <a:pt x="42250" y="75390"/>
                  </a:lnTo>
                  <a:lnTo>
                    <a:pt x="53233" y="68662"/>
                  </a:lnTo>
                  <a:lnTo>
                    <a:pt x="63189" y="61025"/>
                  </a:lnTo>
                  <a:lnTo>
                    <a:pt x="69640" y="58867"/>
                  </a:lnTo>
                  <a:lnTo>
                    <a:pt x="71784" y="57233"/>
                  </a:lnTo>
                  <a:lnTo>
                    <a:pt x="80564" y="44034"/>
                  </a:lnTo>
                  <a:lnTo>
                    <a:pt x="86182" y="40732"/>
                  </a:lnTo>
                  <a:lnTo>
                    <a:pt x="93356" y="38612"/>
                  </a:lnTo>
                  <a:lnTo>
                    <a:pt x="93945" y="37380"/>
                  </a:lnTo>
                  <a:lnTo>
                    <a:pt x="95075" y="28971"/>
                  </a:lnTo>
                  <a:lnTo>
                    <a:pt x="95109" y="33742"/>
                  </a:lnTo>
                  <a:lnTo>
                    <a:pt x="94054" y="35191"/>
                  </a:lnTo>
                  <a:lnTo>
                    <a:pt x="85419" y="38893"/>
                  </a:lnTo>
                  <a:lnTo>
                    <a:pt x="80930" y="43033"/>
                  </a:lnTo>
                  <a:lnTo>
                    <a:pt x="78232" y="48401"/>
                  </a:lnTo>
                  <a:lnTo>
                    <a:pt x="76498" y="60470"/>
                  </a:lnTo>
                  <a:lnTo>
                    <a:pt x="75298" y="62535"/>
                  </a:lnTo>
                  <a:lnTo>
                    <a:pt x="73439" y="63912"/>
                  </a:lnTo>
                  <a:lnTo>
                    <a:pt x="68551" y="66500"/>
                  </a:lnTo>
                  <a:lnTo>
                    <a:pt x="62851" y="71178"/>
                  </a:lnTo>
                  <a:lnTo>
                    <a:pt x="59611" y="76785"/>
                  </a:lnTo>
                  <a:lnTo>
                    <a:pt x="57115" y="82805"/>
                  </a:lnTo>
                  <a:lnTo>
                    <a:pt x="50817" y="92143"/>
                  </a:lnTo>
                  <a:lnTo>
                    <a:pt x="47508" y="104717"/>
                  </a:lnTo>
                  <a:lnTo>
                    <a:pt x="57021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0" name="SMARTInkShape-1180"/>
            <p:cNvSpPr/>
            <p:nvPr>
              <p:custDataLst>
                <p:tags r:id="rId143"/>
              </p:custDataLst>
            </p:nvPr>
          </p:nvSpPr>
          <p:spPr>
            <a:xfrm>
              <a:off x="10801350" y="4200526"/>
              <a:ext cx="352426" cy="243613"/>
            </a:xfrm>
            <a:custGeom>
              <a:avLst/>
              <a:gdLst/>
              <a:ahLst/>
              <a:cxnLst/>
              <a:rect l="0" t="0" r="0" b="0"/>
              <a:pathLst>
                <a:path w="352426" h="243613">
                  <a:moveTo>
                    <a:pt x="9525" y="228599"/>
                  </a:moveTo>
                  <a:lnTo>
                    <a:pt x="9525" y="228599"/>
                  </a:lnTo>
                  <a:lnTo>
                    <a:pt x="2" y="238122"/>
                  </a:lnTo>
                  <a:lnTo>
                    <a:pt x="1" y="238124"/>
                  </a:lnTo>
                  <a:lnTo>
                    <a:pt x="0" y="243612"/>
                  </a:lnTo>
                  <a:lnTo>
                    <a:pt x="0" y="241268"/>
                  </a:lnTo>
                  <a:lnTo>
                    <a:pt x="1058" y="240220"/>
                  </a:lnTo>
                  <a:lnTo>
                    <a:pt x="8202" y="238400"/>
                  </a:lnTo>
                  <a:lnTo>
                    <a:pt x="14191" y="238206"/>
                  </a:lnTo>
                  <a:lnTo>
                    <a:pt x="15810" y="237120"/>
                  </a:lnTo>
                  <a:lnTo>
                    <a:pt x="16889" y="235338"/>
                  </a:lnTo>
                  <a:lnTo>
                    <a:pt x="17609" y="233092"/>
                  </a:lnTo>
                  <a:lnTo>
                    <a:pt x="19147" y="231594"/>
                  </a:lnTo>
                  <a:lnTo>
                    <a:pt x="23680" y="229930"/>
                  </a:lnTo>
                  <a:lnTo>
                    <a:pt x="25311" y="228428"/>
                  </a:lnTo>
                  <a:lnTo>
                    <a:pt x="27125" y="223937"/>
                  </a:lnTo>
                  <a:lnTo>
                    <a:pt x="28667" y="222316"/>
                  </a:lnTo>
                  <a:lnTo>
                    <a:pt x="47815" y="211724"/>
                  </a:lnTo>
                  <a:lnTo>
                    <a:pt x="50927" y="211000"/>
                  </a:lnTo>
                  <a:lnTo>
                    <a:pt x="53001" y="209458"/>
                  </a:lnTo>
                  <a:lnTo>
                    <a:pt x="54384" y="207371"/>
                  </a:lnTo>
                  <a:lnTo>
                    <a:pt x="56979" y="202231"/>
                  </a:lnTo>
                  <a:lnTo>
                    <a:pt x="63333" y="193388"/>
                  </a:lnTo>
                  <a:lnTo>
                    <a:pt x="66742" y="184064"/>
                  </a:lnTo>
                  <a:lnTo>
                    <a:pt x="71291" y="177761"/>
                  </a:lnTo>
                  <a:lnTo>
                    <a:pt x="76841" y="174255"/>
                  </a:lnTo>
                  <a:lnTo>
                    <a:pt x="79802" y="173319"/>
                  </a:lnTo>
                  <a:lnTo>
                    <a:pt x="81777" y="171637"/>
                  </a:lnTo>
                  <a:lnTo>
                    <a:pt x="83970" y="166947"/>
                  </a:lnTo>
                  <a:lnTo>
                    <a:pt x="85570" y="154164"/>
                  </a:lnTo>
                  <a:lnTo>
                    <a:pt x="95132" y="143004"/>
                  </a:lnTo>
                  <a:lnTo>
                    <a:pt x="87037" y="142885"/>
                  </a:lnTo>
                  <a:lnTo>
                    <a:pt x="86600" y="143939"/>
                  </a:lnTo>
                  <a:lnTo>
                    <a:pt x="85840" y="151076"/>
                  </a:lnTo>
                  <a:lnTo>
                    <a:pt x="77536" y="160484"/>
                  </a:lnTo>
                  <a:lnTo>
                    <a:pt x="75406" y="169244"/>
                  </a:lnTo>
                  <a:lnTo>
                    <a:pt x="69733" y="178087"/>
                  </a:lnTo>
                  <a:lnTo>
                    <a:pt x="67279" y="190556"/>
                  </a:lnTo>
                  <a:lnTo>
                    <a:pt x="66675" y="223976"/>
                  </a:lnTo>
                  <a:lnTo>
                    <a:pt x="67733" y="225517"/>
                  </a:lnTo>
                  <a:lnTo>
                    <a:pt x="69499" y="226544"/>
                  </a:lnTo>
                  <a:lnTo>
                    <a:pt x="71732" y="227230"/>
                  </a:lnTo>
                  <a:lnTo>
                    <a:pt x="74281" y="226627"/>
                  </a:lnTo>
                  <a:lnTo>
                    <a:pt x="84010" y="220277"/>
                  </a:lnTo>
                  <a:lnTo>
                    <a:pt x="92990" y="218254"/>
                  </a:lnTo>
                  <a:lnTo>
                    <a:pt x="101871" y="212598"/>
                  </a:lnTo>
                  <a:lnTo>
                    <a:pt x="111206" y="209394"/>
                  </a:lnTo>
                  <a:lnTo>
                    <a:pt x="158750" y="166150"/>
                  </a:lnTo>
                  <a:lnTo>
                    <a:pt x="171450" y="159937"/>
                  </a:lnTo>
                  <a:lnTo>
                    <a:pt x="184150" y="148831"/>
                  </a:lnTo>
                  <a:lnTo>
                    <a:pt x="187676" y="142699"/>
                  </a:lnTo>
                  <a:lnTo>
                    <a:pt x="188619" y="139583"/>
                  </a:lnTo>
                  <a:lnTo>
                    <a:pt x="190304" y="137505"/>
                  </a:lnTo>
                  <a:lnTo>
                    <a:pt x="198536" y="133896"/>
                  </a:lnTo>
                  <a:lnTo>
                    <a:pt x="199364" y="130770"/>
                  </a:lnTo>
                  <a:lnTo>
                    <a:pt x="200013" y="123945"/>
                  </a:lnTo>
                  <a:lnTo>
                    <a:pt x="200022" y="128916"/>
                  </a:lnTo>
                  <a:lnTo>
                    <a:pt x="198965" y="130394"/>
                  </a:lnTo>
                  <a:lnTo>
                    <a:pt x="194967" y="132036"/>
                  </a:lnTo>
                  <a:lnTo>
                    <a:pt x="193479" y="133532"/>
                  </a:lnTo>
                  <a:lnTo>
                    <a:pt x="189702" y="142973"/>
                  </a:lnTo>
                  <a:lnTo>
                    <a:pt x="184032" y="150194"/>
                  </a:lnTo>
                  <a:lnTo>
                    <a:pt x="180823" y="159037"/>
                  </a:lnTo>
                  <a:lnTo>
                    <a:pt x="174697" y="168359"/>
                  </a:lnTo>
                  <a:lnTo>
                    <a:pt x="171355" y="177824"/>
                  </a:lnTo>
                  <a:lnTo>
                    <a:pt x="163375" y="188620"/>
                  </a:lnTo>
                  <a:lnTo>
                    <a:pt x="162354" y="194999"/>
                  </a:lnTo>
                  <a:lnTo>
                    <a:pt x="161926" y="218636"/>
                  </a:lnTo>
                  <a:lnTo>
                    <a:pt x="184591" y="219071"/>
                  </a:lnTo>
                  <a:lnTo>
                    <a:pt x="186560" y="218014"/>
                  </a:lnTo>
                  <a:lnTo>
                    <a:pt x="187874" y="216251"/>
                  </a:lnTo>
                  <a:lnTo>
                    <a:pt x="188749" y="214017"/>
                  </a:lnTo>
                  <a:lnTo>
                    <a:pt x="190391" y="212527"/>
                  </a:lnTo>
                  <a:lnTo>
                    <a:pt x="200630" y="207315"/>
                  </a:lnTo>
                  <a:lnTo>
                    <a:pt x="244477" y="166150"/>
                  </a:lnTo>
                  <a:lnTo>
                    <a:pt x="250825" y="163803"/>
                  </a:lnTo>
                  <a:lnTo>
                    <a:pt x="252942" y="162118"/>
                  </a:lnTo>
                  <a:lnTo>
                    <a:pt x="256979" y="155749"/>
                  </a:lnTo>
                  <a:lnTo>
                    <a:pt x="261674" y="153888"/>
                  </a:lnTo>
                  <a:lnTo>
                    <a:pt x="263349" y="152334"/>
                  </a:lnTo>
                  <a:lnTo>
                    <a:pt x="266688" y="142912"/>
                  </a:lnTo>
                  <a:lnTo>
                    <a:pt x="266699" y="151079"/>
                  </a:lnTo>
                  <a:lnTo>
                    <a:pt x="250890" y="169244"/>
                  </a:lnTo>
                  <a:lnTo>
                    <a:pt x="248610" y="178087"/>
                  </a:lnTo>
                  <a:lnTo>
                    <a:pt x="247688" y="195009"/>
                  </a:lnTo>
                  <a:lnTo>
                    <a:pt x="246618" y="196681"/>
                  </a:lnTo>
                  <a:lnTo>
                    <a:pt x="244845" y="197795"/>
                  </a:lnTo>
                  <a:lnTo>
                    <a:pt x="242605" y="198538"/>
                  </a:lnTo>
                  <a:lnTo>
                    <a:pt x="242170" y="200092"/>
                  </a:lnTo>
                  <a:lnTo>
                    <a:pt x="247567" y="209421"/>
                  </a:lnTo>
                  <a:lnTo>
                    <a:pt x="264982" y="209546"/>
                  </a:lnTo>
                  <a:lnTo>
                    <a:pt x="273965" y="203002"/>
                  </a:lnTo>
                  <a:lnTo>
                    <a:pt x="279806" y="201348"/>
                  </a:lnTo>
                  <a:lnTo>
                    <a:pt x="281787" y="199848"/>
                  </a:lnTo>
                  <a:lnTo>
                    <a:pt x="293796" y="182725"/>
                  </a:lnTo>
                  <a:lnTo>
                    <a:pt x="296041" y="173716"/>
                  </a:lnTo>
                  <a:lnTo>
                    <a:pt x="301734" y="164830"/>
                  </a:lnTo>
                  <a:lnTo>
                    <a:pt x="303892" y="155495"/>
                  </a:lnTo>
                  <a:lnTo>
                    <a:pt x="304397" y="149188"/>
                  </a:lnTo>
                  <a:lnTo>
                    <a:pt x="301799" y="142858"/>
                  </a:lnTo>
                  <a:lnTo>
                    <a:pt x="296563" y="135228"/>
                  </a:lnTo>
                  <a:lnTo>
                    <a:pt x="295657" y="128849"/>
                  </a:lnTo>
                  <a:lnTo>
                    <a:pt x="294472" y="127174"/>
                  </a:lnTo>
                  <a:lnTo>
                    <a:pt x="292623" y="126058"/>
                  </a:lnTo>
                  <a:lnTo>
                    <a:pt x="290333" y="125313"/>
                  </a:lnTo>
                  <a:lnTo>
                    <a:pt x="277951" y="115754"/>
                  </a:lnTo>
                  <a:lnTo>
                    <a:pt x="271680" y="114730"/>
                  </a:lnTo>
                  <a:lnTo>
                    <a:pt x="270021" y="113528"/>
                  </a:lnTo>
                  <a:lnTo>
                    <a:pt x="268914" y="111669"/>
                  </a:lnTo>
                  <a:lnTo>
                    <a:pt x="268176" y="109371"/>
                  </a:lnTo>
                  <a:lnTo>
                    <a:pt x="266626" y="107839"/>
                  </a:lnTo>
                  <a:lnTo>
                    <a:pt x="257303" y="104809"/>
                  </a:lnTo>
                  <a:lnTo>
                    <a:pt x="257187" y="96576"/>
                  </a:lnTo>
                  <a:lnTo>
                    <a:pt x="292643" y="56958"/>
                  </a:lnTo>
                  <a:lnTo>
                    <a:pt x="295163" y="50714"/>
                  </a:lnTo>
                  <a:lnTo>
                    <a:pt x="309418" y="33597"/>
                  </a:lnTo>
                  <a:lnTo>
                    <a:pt x="314967" y="30806"/>
                  </a:lnTo>
                  <a:lnTo>
                    <a:pt x="317928" y="30062"/>
                  </a:lnTo>
                  <a:lnTo>
                    <a:pt x="319902" y="28508"/>
                  </a:lnTo>
                  <a:lnTo>
                    <a:pt x="331897" y="11279"/>
                  </a:lnTo>
                  <a:lnTo>
                    <a:pt x="335540" y="10304"/>
                  </a:lnTo>
                  <a:lnTo>
                    <a:pt x="337993" y="10045"/>
                  </a:lnTo>
                  <a:lnTo>
                    <a:pt x="339629" y="8812"/>
                  </a:lnTo>
                  <a:lnTo>
                    <a:pt x="342710" y="608"/>
                  </a:lnTo>
                  <a:lnTo>
                    <a:pt x="342772" y="405"/>
                  </a:lnTo>
                  <a:lnTo>
                    <a:pt x="352390" y="0"/>
                  </a:lnTo>
                  <a:lnTo>
                    <a:pt x="35242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SMARTInkShape-1181"/>
            <p:cNvSpPr/>
            <p:nvPr>
              <p:custDataLst>
                <p:tags r:id="rId144"/>
              </p:custDataLst>
            </p:nvPr>
          </p:nvSpPr>
          <p:spPr>
            <a:xfrm>
              <a:off x="10753725" y="4343439"/>
              <a:ext cx="57150" cy="100674"/>
            </a:xfrm>
            <a:custGeom>
              <a:avLst/>
              <a:gdLst/>
              <a:ahLst/>
              <a:cxnLst/>
              <a:rect l="0" t="0" r="0" b="0"/>
              <a:pathLst>
                <a:path w="57150" h="100674">
                  <a:moveTo>
                    <a:pt x="0" y="47586"/>
                  </a:moveTo>
                  <a:lnTo>
                    <a:pt x="0" y="47586"/>
                  </a:lnTo>
                  <a:lnTo>
                    <a:pt x="8202" y="47586"/>
                  </a:lnTo>
                  <a:lnTo>
                    <a:pt x="8642" y="48644"/>
                  </a:lnTo>
                  <a:lnTo>
                    <a:pt x="9490" y="56719"/>
                  </a:lnTo>
                  <a:lnTo>
                    <a:pt x="18935" y="57108"/>
                  </a:lnTo>
                  <a:lnTo>
                    <a:pt x="19015" y="62167"/>
                  </a:lnTo>
                  <a:lnTo>
                    <a:pt x="17969" y="63657"/>
                  </a:lnTo>
                  <a:lnTo>
                    <a:pt x="16213" y="64650"/>
                  </a:lnTo>
                  <a:lnTo>
                    <a:pt x="13984" y="65312"/>
                  </a:lnTo>
                  <a:lnTo>
                    <a:pt x="12498" y="66812"/>
                  </a:lnTo>
                  <a:lnTo>
                    <a:pt x="9640" y="75734"/>
                  </a:lnTo>
                  <a:lnTo>
                    <a:pt x="9525" y="100230"/>
                  </a:lnTo>
                  <a:lnTo>
                    <a:pt x="10583" y="100673"/>
                  </a:lnTo>
                  <a:lnTo>
                    <a:pt x="18659" y="95487"/>
                  </a:lnTo>
                  <a:lnTo>
                    <a:pt x="23990" y="90236"/>
                  </a:lnTo>
                  <a:lnTo>
                    <a:pt x="29359" y="87708"/>
                  </a:lnTo>
                  <a:lnTo>
                    <a:pt x="32273" y="87034"/>
                  </a:lnTo>
                  <a:lnTo>
                    <a:pt x="34215" y="85526"/>
                  </a:lnTo>
                  <a:lnTo>
                    <a:pt x="55697" y="50388"/>
                  </a:lnTo>
                  <a:lnTo>
                    <a:pt x="57022" y="34574"/>
                  </a:lnTo>
                  <a:lnTo>
                    <a:pt x="57149" y="4984"/>
                  </a:lnTo>
                  <a:lnTo>
                    <a:pt x="56092" y="3310"/>
                  </a:lnTo>
                  <a:lnTo>
                    <a:pt x="54326" y="2194"/>
                  </a:lnTo>
                  <a:lnTo>
                    <a:pt x="47448" y="255"/>
                  </a:lnTo>
                  <a:lnTo>
                    <a:pt x="39541" y="0"/>
                  </a:lnTo>
                  <a:lnTo>
                    <a:pt x="24968" y="13222"/>
                  </a:lnTo>
                  <a:lnTo>
                    <a:pt x="21682" y="19260"/>
                  </a:lnTo>
                  <a:lnTo>
                    <a:pt x="19162" y="25471"/>
                  </a:lnTo>
                  <a:lnTo>
                    <a:pt x="12851" y="34919"/>
                  </a:lnTo>
                  <a:lnTo>
                    <a:pt x="9451" y="44421"/>
                  </a:lnTo>
                  <a:lnTo>
                    <a:pt x="3271" y="53939"/>
                  </a:lnTo>
                  <a:lnTo>
                    <a:pt x="970" y="63462"/>
                  </a:lnTo>
                  <a:lnTo>
                    <a:pt x="0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SMARTInkShape-1182"/>
            <p:cNvSpPr/>
            <p:nvPr>
              <p:custDataLst>
                <p:tags r:id="rId145"/>
              </p:custDataLst>
            </p:nvPr>
          </p:nvSpPr>
          <p:spPr>
            <a:xfrm>
              <a:off x="10620385" y="4353328"/>
              <a:ext cx="95238" cy="237709"/>
            </a:xfrm>
            <a:custGeom>
              <a:avLst/>
              <a:gdLst/>
              <a:ahLst/>
              <a:cxnLst/>
              <a:rect l="0" t="0" r="0" b="0"/>
              <a:pathLst>
                <a:path w="95238" h="237709">
                  <a:moveTo>
                    <a:pt x="47615" y="66272"/>
                  </a:moveTo>
                  <a:lnTo>
                    <a:pt x="47615" y="66272"/>
                  </a:lnTo>
                  <a:lnTo>
                    <a:pt x="47615" y="80461"/>
                  </a:lnTo>
                  <a:lnTo>
                    <a:pt x="44791" y="85984"/>
                  </a:lnTo>
                  <a:lnTo>
                    <a:pt x="41069" y="91966"/>
                  </a:lnTo>
                  <a:lnTo>
                    <a:pt x="38481" y="102529"/>
                  </a:lnTo>
                  <a:lnTo>
                    <a:pt x="38205" y="108883"/>
                  </a:lnTo>
                  <a:lnTo>
                    <a:pt x="35319" y="114490"/>
                  </a:lnTo>
                  <a:lnTo>
                    <a:pt x="31567" y="120511"/>
                  </a:lnTo>
                  <a:lnTo>
                    <a:pt x="29455" y="130908"/>
                  </a:lnTo>
                  <a:lnTo>
                    <a:pt x="28600" y="164308"/>
                  </a:lnTo>
                  <a:lnTo>
                    <a:pt x="25759" y="170875"/>
                  </a:lnTo>
                  <a:lnTo>
                    <a:pt x="22026" y="177320"/>
                  </a:lnTo>
                  <a:lnTo>
                    <a:pt x="19631" y="190081"/>
                  </a:lnTo>
                  <a:lnTo>
                    <a:pt x="18244" y="197498"/>
                  </a:lnTo>
                  <a:lnTo>
                    <a:pt x="10420" y="217593"/>
                  </a:lnTo>
                  <a:lnTo>
                    <a:pt x="9917" y="222778"/>
                  </a:lnTo>
                  <a:lnTo>
                    <a:pt x="6871" y="228611"/>
                  </a:lnTo>
                  <a:lnTo>
                    <a:pt x="0" y="237708"/>
                  </a:lnTo>
                  <a:lnTo>
                    <a:pt x="5049" y="232661"/>
                  </a:lnTo>
                  <a:lnTo>
                    <a:pt x="7531" y="227359"/>
                  </a:lnTo>
                  <a:lnTo>
                    <a:pt x="10313" y="212212"/>
                  </a:lnTo>
                  <a:lnTo>
                    <a:pt x="17002" y="199600"/>
                  </a:lnTo>
                  <a:lnTo>
                    <a:pt x="27660" y="154996"/>
                  </a:lnTo>
                  <a:lnTo>
                    <a:pt x="28540" y="110810"/>
                  </a:lnTo>
                  <a:lnTo>
                    <a:pt x="28562" y="92101"/>
                  </a:lnTo>
                  <a:lnTo>
                    <a:pt x="25741" y="85513"/>
                  </a:lnTo>
                  <a:lnTo>
                    <a:pt x="22019" y="79057"/>
                  </a:lnTo>
                  <a:lnTo>
                    <a:pt x="19628" y="66289"/>
                  </a:lnTo>
                  <a:lnTo>
                    <a:pt x="19155" y="53575"/>
                  </a:lnTo>
                  <a:lnTo>
                    <a:pt x="21913" y="47223"/>
                  </a:lnTo>
                  <a:lnTo>
                    <a:pt x="25608" y="40872"/>
                  </a:lnTo>
                  <a:lnTo>
                    <a:pt x="28175" y="30053"/>
                  </a:lnTo>
                  <a:lnTo>
                    <a:pt x="33507" y="23673"/>
                  </a:lnTo>
                  <a:lnTo>
                    <a:pt x="38875" y="20881"/>
                  </a:lnTo>
                  <a:lnTo>
                    <a:pt x="41789" y="20136"/>
                  </a:lnTo>
                  <a:lnTo>
                    <a:pt x="43730" y="18582"/>
                  </a:lnTo>
                  <a:lnTo>
                    <a:pt x="45889" y="14032"/>
                  </a:lnTo>
                  <a:lnTo>
                    <a:pt x="47523" y="12395"/>
                  </a:lnTo>
                  <a:lnTo>
                    <a:pt x="57214" y="8351"/>
                  </a:lnTo>
                  <a:lnTo>
                    <a:pt x="64452" y="2662"/>
                  </a:lnTo>
                  <a:lnTo>
                    <a:pt x="74435" y="0"/>
                  </a:lnTo>
                  <a:lnTo>
                    <a:pt x="84237" y="7833"/>
                  </a:lnTo>
                  <a:lnTo>
                    <a:pt x="90333" y="8740"/>
                  </a:lnTo>
                  <a:lnTo>
                    <a:pt x="91969" y="9925"/>
                  </a:lnTo>
                  <a:lnTo>
                    <a:pt x="93060" y="11775"/>
                  </a:lnTo>
                  <a:lnTo>
                    <a:pt x="94952" y="18800"/>
                  </a:lnTo>
                  <a:lnTo>
                    <a:pt x="95237" y="42235"/>
                  </a:lnTo>
                  <a:lnTo>
                    <a:pt x="92416" y="47828"/>
                  </a:lnTo>
                  <a:lnTo>
                    <a:pt x="87038" y="54985"/>
                  </a:lnTo>
                  <a:lnTo>
                    <a:pt x="84917" y="64004"/>
                  </a:lnTo>
                  <a:lnTo>
                    <a:pt x="77549" y="74035"/>
                  </a:lnTo>
                  <a:lnTo>
                    <a:pt x="73972" y="75014"/>
                  </a:lnTo>
                  <a:lnTo>
                    <a:pt x="71537" y="75275"/>
                  </a:lnTo>
                  <a:lnTo>
                    <a:pt x="69912" y="76507"/>
                  </a:lnTo>
                  <a:lnTo>
                    <a:pt x="68108" y="80699"/>
                  </a:lnTo>
                  <a:lnTo>
                    <a:pt x="66570" y="82240"/>
                  </a:lnTo>
                  <a:lnTo>
                    <a:pt x="57569" y="85201"/>
                  </a:lnTo>
                  <a:lnTo>
                    <a:pt x="48977" y="85311"/>
                  </a:lnTo>
                  <a:lnTo>
                    <a:pt x="48523" y="84257"/>
                  </a:lnTo>
                  <a:lnTo>
                    <a:pt x="48018" y="80262"/>
                  </a:lnTo>
                  <a:lnTo>
                    <a:pt x="48942" y="78774"/>
                  </a:lnTo>
                  <a:lnTo>
                    <a:pt x="50616" y="77781"/>
                  </a:lnTo>
                  <a:lnTo>
                    <a:pt x="57140" y="757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3" name="SMARTInkShape-1183"/>
            <p:cNvSpPr/>
            <p:nvPr>
              <p:custDataLst>
                <p:tags r:id="rId146"/>
              </p:custDataLst>
            </p:nvPr>
          </p:nvSpPr>
          <p:spPr>
            <a:xfrm>
              <a:off x="10496550" y="4152900"/>
              <a:ext cx="171451" cy="314323"/>
            </a:xfrm>
            <a:custGeom>
              <a:avLst/>
              <a:gdLst/>
              <a:ahLst/>
              <a:cxnLst/>
              <a:rect l="0" t="0" r="0" b="0"/>
              <a:pathLst>
                <a:path w="171451" h="314323">
                  <a:moveTo>
                    <a:pt x="142875" y="47625"/>
                  </a:moveTo>
                  <a:lnTo>
                    <a:pt x="142875" y="47625"/>
                  </a:lnTo>
                  <a:lnTo>
                    <a:pt x="142875" y="57116"/>
                  </a:lnTo>
                  <a:lnTo>
                    <a:pt x="157422" y="57150"/>
                  </a:lnTo>
                  <a:lnTo>
                    <a:pt x="158923" y="56092"/>
                  </a:lnTo>
                  <a:lnTo>
                    <a:pt x="159923" y="54328"/>
                  </a:lnTo>
                  <a:lnTo>
                    <a:pt x="161530" y="48949"/>
                  </a:lnTo>
                  <a:lnTo>
                    <a:pt x="164571" y="48214"/>
                  </a:lnTo>
                  <a:lnTo>
                    <a:pt x="166864" y="48018"/>
                  </a:lnTo>
                  <a:lnTo>
                    <a:pt x="168392" y="46829"/>
                  </a:lnTo>
                  <a:lnTo>
                    <a:pt x="171048" y="39458"/>
                  </a:lnTo>
                  <a:lnTo>
                    <a:pt x="171450" y="1451"/>
                  </a:lnTo>
                  <a:lnTo>
                    <a:pt x="170392" y="967"/>
                  </a:lnTo>
                  <a:lnTo>
                    <a:pt x="123940" y="0"/>
                  </a:lnTo>
                  <a:lnTo>
                    <a:pt x="115779" y="0"/>
                  </a:lnTo>
                  <a:lnTo>
                    <a:pt x="106988" y="6546"/>
                  </a:lnTo>
                  <a:lnTo>
                    <a:pt x="97005" y="9132"/>
                  </a:lnTo>
                  <a:lnTo>
                    <a:pt x="90713" y="14465"/>
                  </a:lnTo>
                  <a:lnTo>
                    <a:pt x="87942" y="19834"/>
                  </a:lnTo>
                  <a:lnTo>
                    <a:pt x="87203" y="22748"/>
                  </a:lnTo>
                  <a:lnTo>
                    <a:pt x="85651" y="24690"/>
                  </a:lnTo>
                  <a:lnTo>
                    <a:pt x="81107" y="26848"/>
                  </a:lnTo>
                  <a:lnTo>
                    <a:pt x="79471" y="28482"/>
                  </a:lnTo>
                  <a:lnTo>
                    <a:pt x="77653" y="33120"/>
                  </a:lnTo>
                  <a:lnTo>
                    <a:pt x="75429" y="44721"/>
                  </a:lnTo>
                  <a:lnTo>
                    <a:pt x="68037" y="55304"/>
                  </a:lnTo>
                  <a:lnTo>
                    <a:pt x="65884" y="64389"/>
                  </a:lnTo>
                  <a:lnTo>
                    <a:pt x="60208" y="73289"/>
                  </a:lnTo>
                  <a:lnTo>
                    <a:pt x="57754" y="85777"/>
                  </a:lnTo>
                  <a:lnTo>
                    <a:pt x="57270" y="98435"/>
                  </a:lnTo>
                  <a:lnTo>
                    <a:pt x="60025" y="104780"/>
                  </a:lnTo>
                  <a:lnTo>
                    <a:pt x="63719" y="111127"/>
                  </a:lnTo>
                  <a:lnTo>
                    <a:pt x="66287" y="121944"/>
                  </a:lnTo>
                  <a:lnTo>
                    <a:pt x="73145" y="131058"/>
                  </a:lnTo>
                  <a:lnTo>
                    <a:pt x="75295" y="139962"/>
                  </a:lnTo>
                  <a:lnTo>
                    <a:pt x="75798" y="146166"/>
                  </a:lnTo>
                  <a:lnTo>
                    <a:pt x="78844" y="152452"/>
                  </a:lnTo>
                  <a:lnTo>
                    <a:pt x="91365" y="168282"/>
                  </a:lnTo>
                  <a:lnTo>
                    <a:pt x="97306" y="180976"/>
                  </a:lnTo>
                  <a:lnTo>
                    <a:pt x="101454" y="187325"/>
                  </a:lnTo>
                  <a:lnTo>
                    <a:pt x="104849" y="196850"/>
                  </a:lnTo>
                  <a:lnTo>
                    <a:pt x="111029" y="206375"/>
                  </a:lnTo>
                  <a:lnTo>
                    <a:pt x="113330" y="215900"/>
                  </a:lnTo>
                  <a:lnTo>
                    <a:pt x="113869" y="222250"/>
                  </a:lnTo>
                  <a:lnTo>
                    <a:pt x="116932" y="228600"/>
                  </a:lnTo>
                  <a:lnTo>
                    <a:pt x="120762" y="234950"/>
                  </a:lnTo>
                  <a:lnTo>
                    <a:pt x="123220" y="247650"/>
                  </a:lnTo>
                  <a:lnTo>
                    <a:pt x="123705" y="260350"/>
                  </a:lnTo>
                  <a:lnTo>
                    <a:pt x="120950" y="266700"/>
                  </a:lnTo>
                  <a:lnTo>
                    <a:pt x="117256" y="273050"/>
                  </a:lnTo>
                  <a:lnTo>
                    <a:pt x="114883" y="285750"/>
                  </a:lnTo>
                  <a:lnTo>
                    <a:pt x="114688" y="288925"/>
                  </a:lnTo>
                  <a:lnTo>
                    <a:pt x="111650" y="295275"/>
                  </a:lnTo>
                  <a:lnTo>
                    <a:pt x="100122" y="309299"/>
                  </a:lnTo>
                  <a:lnTo>
                    <a:pt x="94595" y="312091"/>
                  </a:lnTo>
                  <a:lnTo>
                    <a:pt x="76142" y="314129"/>
                  </a:lnTo>
                  <a:lnTo>
                    <a:pt x="44450" y="314322"/>
                  </a:lnTo>
                  <a:lnTo>
                    <a:pt x="38100" y="311502"/>
                  </a:lnTo>
                  <a:lnTo>
                    <a:pt x="24076" y="300136"/>
                  </a:lnTo>
                  <a:lnTo>
                    <a:pt x="21285" y="294613"/>
                  </a:lnTo>
                  <a:lnTo>
                    <a:pt x="20539" y="291659"/>
                  </a:lnTo>
                  <a:lnTo>
                    <a:pt x="18985" y="289689"/>
                  </a:lnTo>
                  <a:lnTo>
                    <a:pt x="14434" y="287501"/>
                  </a:lnTo>
                  <a:lnTo>
                    <a:pt x="12797" y="285859"/>
                  </a:lnTo>
                  <a:lnTo>
                    <a:pt x="10979" y="281212"/>
                  </a:lnTo>
                  <a:lnTo>
                    <a:pt x="9436" y="279550"/>
                  </a:lnTo>
                  <a:lnTo>
                    <a:pt x="4900" y="277702"/>
                  </a:lnTo>
                  <a:lnTo>
                    <a:pt x="3267" y="276152"/>
                  </a:lnTo>
                  <a:lnTo>
                    <a:pt x="4" y="266717"/>
                  </a:lnTo>
                  <a:lnTo>
                    <a:pt x="1" y="266703"/>
                  </a:lnTo>
                  <a:lnTo>
                    <a:pt x="0" y="266700"/>
                  </a:lnTo>
                  <a:lnTo>
                    <a:pt x="0" y="271757"/>
                  </a:lnTo>
                  <a:lnTo>
                    <a:pt x="1058" y="273246"/>
                  </a:lnTo>
                  <a:lnTo>
                    <a:pt x="2824" y="274239"/>
                  </a:lnTo>
                  <a:lnTo>
                    <a:pt x="8202" y="275833"/>
                  </a:lnTo>
                  <a:lnTo>
                    <a:pt x="8937" y="278873"/>
                  </a:lnTo>
                  <a:lnTo>
                    <a:pt x="9134" y="281165"/>
                  </a:lnTo>
                  <a:lnTo>
                    <a:pt x="10323" y="282693"/>
                  </a:lnTo>
                  <a:lnTo>
                    <a:pt x="28575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4" name="SMARTInkShape-1184"/>
            <p:cNvSpPr/>
            <p:nvPr>
              <p:custDataLst>
                <p:tags r:id="rId147"/>
              </p:custDataLst>
            </p:nvPr>
          </p:nvSpPr>
          <p:spPr>
            <a:xfrm>
              <a:off x="10429875" y="4324350"/>
              <a:ext cx="19041" cy="28576"/>
            </a:xfrm>
            <a:custGeom>
              <a:avLst/>
              <a:gdLst/>
              <a:ahLst/>
              <a:cxnLst/>
              <a:rect l="0" t="0" r="0" b="0"/>
              <a:pathLst>
                <a:path w="19041" h="28576">
                  <a:moveTo>
                    <a:pt x="0" y="19050"/>
                  </a:moveTo>
                  <a:lnTo>
                    <a:pt x="0" y="19050"/>
                  </a:lnTo>
                  <a:lnTo>
                    <a:pt x="0" y="9528"/>
                  </a:lnTo>
                  <a:lnTo>
                    <a:pt x="0" y="28575"/>
                  </a:lnTo>
                  <a:lnTo>
                    <a:pt x="9134" y="19442"/>
                  </a:lnTo>
                  <a:lnTo>
                    <a:pt x="9410" y="14110"/>
                  </a:lnTo>
                  <a:lnTo>
                    <a:pt x="10507" y="12582"/>
                  </a:lnTo>
                  <a:lnTo>
                    <a:pt x="12296" y="11562"/>
                  </a:lnTo>
                  <a:lnTo>
                    <a:pt x="14547" y="10883"/>
                  </a:lnTo>
                  <a:lnTo>
                    <a:pt x="16048" y="9372"/>
                  </a:lnTo>
                  <a:lnTo>
                    <a:pt x="19040" y="38"/>
                  </a:lnTo>
                  <a:lnTo>
                    <a:pt x="1324" y="0"/>
                  </a:lnTo>
                  <a:lnTo>
                    <a:pt x="883" y="1058"/>
                  </a:lnTo>
                  <a:lnTo>
                    <a:pt x="9" y="9408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SMARTInkShape-1185"/>
            <p:cNvSpPr/>
            <p:nvPr>
              <p:custDataLst>
                <p:tags r:id="rId148"/>
              </p:custDataLst>
            </p:nvPr>
          </p:nvSpPr>
          <p:spPr>
            <a:xfrm>
              <a:off x="10210812" y="4373299"/>
              <a:ext cx="85714" cy="160602"/>
            </a:xfrm>
            <a:custGeom>
              <a:avLst/>
              <a:gdLst/>
              <a:ahLst/>
              <a:cxnLst/>
              <a:rect l="0" t="0" r="0" b="0"/>
              <a:pathLst>
                <a:path w="85714" h="160602">
                  <a:moveTo>
                    <a:pt x="85713" y="8201"/>
                  </a:moveTo>
                  <a:lnTo>
                    <a:pt x="85713" y="8201"/>
                  </a:lnTo>
                  <a:lnTo>
                    <a:pt x="76303" y="8201"/>
                  </a:lnTo>
                  <a:lnTo>
                    <a:pt x="76197" y="0"/>
                  </a:lnTo>
                  <a:lnTo>
                    <a:pt x="76188" y="7843"/>
                  </a:lnTo>
                  <a:lnTo>
                    <a:pt x="71131" y="8095"/>
                  </a:lnTo>
                  <a:lnTo>
                    <a:pt x="69642" y="9189"/>
                  </a:lnTo>
                  <a:lnTo>
                    <a:pt x="67054" y="16393"/>
                  </a:lnTo>
                  <a:lnTo>
                    <a:pt x="66778" y="22388"/>
                  </a:lnTo>
                  <a:lnTo>
                    <a:pt x="63892" y="27912"/>
                  </a:lnTo>
                  <a:lnTo>
                    <a:pt x="60140" y="33895"/>
                  </a:lnTo>
                  <a:lnTo>
                    <a:pt x="57731" y="46360"/>
                  </a:lnTo>
                  <a:lnTo>
                    <a:pt x="57533" y="49515"/>
                  </a:lnTo>
                  <a:lnTo>
                    <a:pt x="56344" y="51619"/>
                  </a:lnTo>
                  <a:lnTo>
                    <a:pt x="54492" y="53021"/>
                  </a:lnTo>
                  <a:lnTo>
                    <a:pt x="52199" y="53956"/>
                  </a:lnTo>
                  <a:lnTo>
                    <a:pt x="50671" y="56696"/>
                  </a:lnTo>
                  <a:lnTo>
                    <a:pt x="47461" y="68549"/>
                  </a:lnTo>
                  <a:lnTo>
                    <a:pt x="45395" y="70658"/>
                  </a:lnTo>
                  <a:lnTo>
                    <a:pt x="42960" y="72064"/>
                  </a:lnTo>
                  <a:lnTo>
                    <a:pt x="41335" y="74059"/>
                  </a:lnTo>
                  <a:lnTo>
                    <a:pt x="39531" y="79099"/>
                  </a:lnTo>
                  <a:lnTo>
                    <a:pt x="37315" y="90958"/>
                  </a:lnTo>
                  <a:lnTo>
                    <a:pt x="26346" y="105449"/>
                  </a:lnTo>
                  <a:lnTo>
                    <a:pt x="23910" y="107958"/>
                  </a:lnTo>
                  <a:lnTo>
                    <a:pt x="21203" y="113568"/>
                  </a:lnTo>
                  <a:lnTo>
                    <a:pt x="19466" y="125793"/>
                  </a:lnTo>
                  <a:lnTo>
                    <a:pt x="18265" y="127871"/>
                  </a:lnTo>
                  <a:lnTo>
                    <a:pt x="16406" y="129256"/>
                  </a:lnTo>
                  <a:lnTo>
                    <a:pt x="14108" y="130179"/>
                  </a:lnTo>
                  <a:lnTo>
                    <a:pt x="12576" y="131854"/>
                  </a:lnTo>
                  <a:lnTo>
                    <a:pt x="10874" y="136535"/>
                  </a:lnTo>
                  <a:lnTo>
                    <a:pt x="9362" y="138207"/>
                  </a:lnTo>
                  <a:lnTo>
                    <a:pt x="4860" y="140065"/>
                  </a:lnTo>
                  <a:lnTo>
                    <a:pt x="3237" y="141618"/>
                  </a:lnTo>
                  <a:lnTo>
                    <a:pt x="1431" y="146167"/>
                  </a:lnTo>
                  <a:lnTo>
                    <a:pt x="0" y="160447"/>
                  </a:lnTo>
                  <a:lnTo>
                    <a:pt x="9513" y="1606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SMARTInkShape-1186"/>
            <p:cNvSpPr/>
            <p:nvPr>
              <p:custDataLst>
                <p:tags r:id="rId149"/>
              </p:custDataLst>
            </p:nvPr>
          </p:nvSpPr>
          <p:spPr>
            <a:xfrm>
              <a:off x="10172735" y="4391025"/>
              <a:ext cx="114266" cy="57151"/>
            </a:xfrm>
            <a:custGeom>
              <a:avLst/>
              <a:gdLst/>
              <a:ahLst/>
              <a:cxnLst/>
              <a:rect l="0" t="0" r="0" b="0"/>
              <a:pathLst>
                <a:path w="114266" h="57151">
                  <a:moveTo>
                    <a:pt x="66640" y="0"/>
                  </a:moveTo>
                  <a:lnTo>
                    <a:pt x="66640" y="0"/>
                  </a:lnTo>
                  <a:lnTo>
                    <a:pt x="57230" y="0"/>
                  </a:lnTo>
                  <a:lnTo>
                    <a:pt x="57150" y="5057"/>
                  </a:lnTo>
                  <a:lnTo>
                    <a:pt x="56080" y="6546"/>
                  </a:lnTo>
                  <a:lnTo>
                    <a:pt x="48917" y="9133"/>
                  </a:lnTo>
                  <a:lnTo>
                    <a:pt x="48181" y="12173"/>
                  </a:lnTo>
                  <a:lnTo>
                    <a:pt x="47983" y="14465"/>
                  </a:lnTo>
                  <a:lnTo>
                    <a:pt x="46794" y="15993"/>
                  </a:lnTo>
                  <a:lnTo>
                    <a:pt x="42651" y="17692"/>
                  </a:lnTo>
                  <a:lnTo>
                    <a:pt x="41123" y="19202"/>
                  </a:lnTo>
                  <a:lnTo>
                    <a:pt x="39424" y="23704"/>
                  </a:lnTo>
                  <a:lnTo>
                    <a:pt x="37913" y="25328"/>
                  </a:lnTo>
                  <a:lnTo>
                    <a:pt x="33412" y="27132"/>
                  </a:lnTo>
                  <a:lnTo>
                    <a:pt x="31787" y="28671"/>
                  </a:lnTo>
                  <a:lnTo>
                    <a:pt x="29983" y="33204"/>
                  </a:lnTo>
                  <a:lnTo>
                    <a:pt x="28445" y="34836"/>
                  </a:lnTo>
                  <a:lnTo>
                    <a:pt x="23911" y="36649"/>
                  </a:lnTo>
                  <a:lnTo>
                    <a:pt x="22279" y="38191"/>
                  </a:lnTo>
                  <a:lnTo>
                    <a:pt x="20465" y="42726"/>
                  </a:lnTo>
                  <a:lnTo>
                    <a:pt x="18923" y="44359"/>
                  </a:lnTo>
                  <a:lnTo>
                    <a:pt x="14389" y="46174"/>
                  </a:lnTo>
                  <a:lnTo>
                    <a:pt x="12755" y="47716"/>
                  </a:lnTo>
                  <a:lnTo>
                    <a:pt x="9920" y="55699"/>
                  </a:lnTo>
                  <a:lnTo>
                    <a:pt x="6858" y="56505"/>
                  </a:lnTo>
                  <a:lnTo>
                    <a:pt x="0" y="57147"/>
                  </a:lnTo>
                  <a:lnTo>
                    <a:pt x="41671" y="57150"/>
                  </a:lnTo>
                  <a:lnTo>
                    <a:pt x="47780" y="54328"/>
                  </a:lnTo>
                  <a:lnTo>
                    <a:pt x="54024" y="50604"/>
                  </a:lnTo>
                  <a:lnTo>
                    <a:pt x="64770" y="48017"/>
                  </a:lnTo>
                  <a:lnTo>
                    <a:pt x="112262" y="47625"/>
                  </a:lnTo>
                  <a:lnTo>
                    <a:pt x="112929" y="47625"/>
                  </a:lnTo>
                  <a:lnTo>
                    <a:pt x="113374" y="46567"/>
                  </a:lnTo>
                  <a:lnTo>
                    <a:pt x="11426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SMARTInkShape-1187"/>
            <p:cNvSpPr/>
            <p:nvPr>
              <p:custDataLst>
                <p:tags r:id="rId150"/>
              </p:custDataLst>
            </p:nvPr>
          </p:nvSpPr>
          <p:spPr>
            <a:xfrm>
              <a:off x="10220325" y="4114838"/>
              <a:ext cx="66676" cy="142838"/>
            </a:xfrm>
            <a:custGeom>
              <a:avLst/>
              <a:gdLst/>
              <a:ahLst/>
              <a:cxnLst/>
              <a:rect l="0" t="0" r="0" b="0"/>
              <a:pathLst>
                <a:path w="66676" h="142838">
                  <a:moveTo>
                    <a:pt x="0" y="114262"/>
                  </a:moveTo>
                  <a:lnTo>
                    <a:pt x="0" y="114262"/>
                  </a:lnTo>
                  <a:lnTo>
                    <a:pt x="8202" y="106061"/>
                  </a:lnTo>
                  <a:lnTo>
                    <a:pt x="14191" y="105130"/>
                  </a:lnTo>
                  <a:lnTo>
                    <a:pt x="15810" y="103941"/>
                  </a:lnTo>
                  <a:lnTo>
                    <a:pt x="16890" y="102089"/>
                  </a:lnTo>
                  <a:lnTo>
                    <a:pt x="17609" y="99797"/>
                  </a:lnTo>
                  <a:lnTo>
                    <a:pt x="19149" y="98268"/>
                  </a:lnTo>
                  <a:lnTo>
                    <a:pt x="23680" y="96570"/>
                  </a:lnTo>
                  <a:lnTo>
                    <a:pt x="25311" y="95059"/>
                  </a:lnTo>
                  <a:lnTo>
                    <a:pt x="27125" y="90558"/>
                  </a:lnTo>
                  <a:lnTo>
                    <a:pt x="28667" y="88934"/>
                  </a:lnTo>
                  <a:lnTo>
                    <a:pt x="33201" y="87131"/>
                  </a:lnTo>
                  <a:lnTo>
                    <a:pt x="34835" y="85591"/>
                  </a:lnTo>
                  <a:lnTo>
                    <a:pt x="45448" y="66446"/>
                  </a:lnTo>
                  <a:lnTo>
                    <a:pt x="46174" y="63334"/>
                  </a:lnTo>
                  <a:lnTo>
                    <a:pt x="47716" y="61260"/>
                  </a:lnTo>
                  <a:lnTo>
                    <a:pt x="49802" y="59877"/>
                  </a:lnTo>
                  <a:lnTo>
                    <a:pt x="52251" y="58956"/>
                  </a:lnTo>
                  <a:lnTo>
                    <a:pt x="53885" y="57283"/>
                  </a:lnTo>
                  <a:lnTo>
                    <a:pt x="59327" y="46994"/>
                  </a:lnTo>
                  <a:lnTo>
                    <a:pt x="63410" y="40973"/>
                  </a:lnTo>
                  <a:lnTo>
                    <a:pt x="66246" y="30384"/>
                  </a:lnTo>
                  <a:lnTo>
                    <a:pt x="66675" y="0"/>
                  </a:lnTo>
                  <a:lnTo>
                    <a:pt x="66675" y="23642"/>
                  </a:lnTo>
                  <a:lnTo>
                    <a:pt x="63851" y="29184"/>
                  </a:lnTo>
                  <a:lnTo>
                    <a:pt x="60129" y="35175"/>
                  </a:lnTo>
                  <a:lnTo>
                    <a:pt x="56973" y="44497"/>
                  </a:lnTo>
                  <a:lnTo>
                    <a:pt x="50865" y="53962"/>
                  </a:lnTo>
                  <a:lnTo>
                    <a:pt x="35923" y="94624"/>
                  </a:lnTo>
                  <a:lnTo>
                    <a:pt x="31840" y="101300"/>
                  </a:lnTo>
                  <a:lnTo>
                    <a:pt x="29220" y="114210"/>
                  </a:lnTo>
                  <a:lnTo>
                    <a:pt x="29005" y="117403"/>
                  </a:lnTo>
                  <a:lnTo>
                    <a:pt x="25943" y="123772"/>
                  </a:lnTo>
                  <a:lnTo>
                    <a:pt x="22113" y="130130"/>
                  </a:lnTo>
                  <a:lnTo>
                    <a:pt x="19050" y="1428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SMARTInkShape-1188"/>
            <p:cNvSpPr/>
            <p:nvPr>
              <p:custDataLst>
                <p:tags r:id="rId151"/>
              </p:custDataLst>
            </p:nvPr>
          </p:nvSpPr>
          <p:spPr>
            <a:xfrm>
              <a:off x="10172700" y="430530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32188" y="19050"/>
                  </a:lnTo>
                  <a:lnTo>
                    <a:pt x="38295" y="16228"/>
                  </a:lnTo>
                  <a:lnTo>
                    <a:pt x="44537" y="12504"/>
                  </a:lnTo>
                  <a:lnTo>
                    <a:pt x="57168" y="10114"/>
                  </a:lnTo>
                  <a:lnTo>
                    <a:pt x="74968" y="8490"/>
                  </a:lnTo>
                  <a:lnTo>
                    <a:pt x="97218" y="1327"/>
                  </a:lnTo>
                  <a:lnTo>
                    <a:pt x="143641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SMARTInkShape-1189"/>
            <p:cNvSpPr/>
            <p:nvPr>
              <p:custDataLst>
                <p:tags r:id="rId152"/>
              </p:custDataLst>
            </p:nvPr>
          </p:nvSpPr>
          <p:spPr>
            <a:xfrm>
              <a:off x="9934575" y="432435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0" y="9525"/>
                  </a:moveTo>
                  <a:lnTo>
                    <a:pt x="0" y="9525"/>
                  </a:lnTo>
                  <a:lnTo>
                    <a:pt x="45593" y="9525"/>
                  </a:lnTo>
                  <a:lnTo>
                    <a:pt x="87854" y="9525"/>
                  </a:lnTo>
                  <a:lnTo>
                    <a:pt x="94785" y="6703"/>
                  </a:lnTo>
                  <a:lnTo>
                    <a:pt x="101393" y="2979"/>
                  </a:lnTo>
                  <a:lnTo>
                    <a:pt x="114260" y="589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SMARTInkShape-1190"/>
            <p:cNvSpPr/>
            <p:nvPr>
              <p:custDataLst>
                <p:tags r:id="rId153"/>
              </p:custDataLst>
            </p:nvPr>
          </p:nvSpPr>
          <p:spPr>
            <a:xfrm>
              <a:off x="9972675" y="4257675"/>
              <a:ext cx="123814" cy="28576"/>
            </a:xfrm>
            <a:custGeom>
              <a:avLst/>
              <a:gdLst/>
              <a:ahLst/>
              <a:cxnLst/>
              <a:rect l="0" t="0" r="0" b="0"/>
              <a:pathLst>
                <a:path w="123814" h="28576">
                  <a:moveTo>
                    <a:pt x="9525" y="28575"/>
                  </a:moveTo>
                  <a:lnTo>
                    <a:pt x="9525" y="28575"/>
                  </a:lnTo>
                  <a:lnTo>
                    <a:pt x="9525" y="23518"/>
                  </a:lnTo>
                  <a:lnTo>
                    <a:pt x="6701" y="18214"/>
                  </a:lnTo>
                  <a:lnTo>
                    <a:pt x="2" y="9528"/>
                  </a:lnTo>
                  <a:lnTo>
                    <a:pt x="0" y="9525"/>
                  </a:lnTo>
                  <a:lnTo>
                    <a:pt x="8202" y="9525"/>
                  </a:lnTo>
                  <a:lnTo>
                    <a:pt x="17609" y="1324"/>
                  </a:lnTo>
                  <a:lnTo>
                    <a:pt x="23680" y="393"/>
                  </a:lnTo>
                  <a:lnTo>
                    <a:pt x="69854" y="0"/>
                  </a:lnTo>
                  <a:lnTo>
                    <a:pt x="116462" y="0"/>
                  </a:lnTo>
                  <a:lnTo>
                    <a:pt x="123813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SMARTInkShape-1191"/>
            <p:cNvSpPr/>
            <p:nvPr>
              <p:custDataLst>
                <p:tags r:id="rId154"/>
              </p:custDataLst>
            </p:nvPr>
          </p:nvSpPr>
          <p:spPr>
            <a:xfrm>
              <a:off x="9648952" y="4363785"/>
              <a:ext cx="247404" cy="151066"/>
            </a:xfrm>
            <a:custGeom>
              <a:avLst/>
              <a:gdLst/>
              <a:ahLst/>
              <a:cxnLst/>
              <a:rect l="0" t="0" r="0" b="0"/>
              <a:pathLst>
                <a:path w="247404" h="151066">
                  <a:moveTo>
                    <a:pt x="18923" y="55815"/>
                  </a:moveTo>
                  <a:lnTo>
                    <a:pt x="18923" y="55815"/>
                  </a:lnTo>
                  <a:lnTo>
                    <a:pt x="28438" y="55815"/>
                  </a:lnTo>
                  <a:lnTo>
                    <a:pt x="20246" y="64016"/>
                  </a:lnTo>
                  <a:lnTo>
                    <a:pt x="19314" y="70004"/>
                  </a:lnTo>
                  <a:lnTo>
                    <a:pt x="18923" y="107974"/>
                  </a:lnTo>
                  <a:lnTo>
                    <a:pt x="17865" y="109638"/>
                  </a:lnTo>
                  <a:lnTo>
                    <a:pt x="16101" y="110747"/>
                  </a:lnTo>
                  <a:lnTo>
                    <a:pt x="13866" y="111486"/>
                  </a:lnTo>
                  <a:lnTo>
                    <a:pt x="12377" y="113038"/>
                  </a:lnTo>
                  <a:lnTo>
                    <a:pt x="10722" y="117584"/>
                  </a:lnTo>
                  <a:lnTo>
                    <a:pt x="11338" y="119219"/>
                  </a:lnTo>
                  <a:lnTo>
                    <a:pt x="12809" y="120309"/>
                  </a:lnTo>
                  <a:lnTo>
                    <a:pt x="14847" y="121036"/>
                  </a:lnTo>
                  <a:lnTo>
                    <a:pt x="16206" y="122580"/>
                  </a:lnTo>
                  <a:lnTo>
                    <a:pt x="18817" y="131585"/>
                  </a:lnTo>
                  <a:lnTo>
                    <a:pt x="41588" y="132012"/>
                  </a:lnTo>
                  <a:lnTo>
                    <a:pt x="47694" y="129192"/>
                  </a:lnTo>
                  <a:lnTo>
                    <a:pt x="64263" y="116205"/>
                  </a:lnTo>
                  <a:lnTo>
                    <a:pt x="73162" y="112867"/>
                  </a:lnTo>
                  <a:lnTo>
                    <a:pt x="79365" y="108335"/>
                  </a:lnTo>
                  <a:lnTo>
                    <a:pt x="82828" y="102793"/>
                  </a:lnTo>
                  <a:lnTo>
                    <a:pt x="85425" y="96802"/>
                  </a:lnTo>
                  <a:lnTo>
                    <a:pt x="91778" y="87480"/>
                  </a:lnTo>
                  <a:lnTo>
                    <a:pt x="94133" y="78015"/>
                  </a:lnTo>
                  <a:lnTo>
                    <a:pt x="95111" y="51316"/>
                  </a:lnTo>
                  <a:lnTo>
                    <a:pt x="92296" y="45701"/>
                  </a:lnTo>
                  <a:lnTo>
                    <a:pt x="88575" y="39678"/>
                  </a:lnTo>
                  <a:lnTo>
                    <a:pt x="86921" y="33474"/>
                  </a:lnTo>
                  <a:lnTo>
                    <a:pt x="85422" y="31396"/>
                  </a:lnTo>
                  <a:lnTo>
                    <a:pt x="83363" y="30010"/>
                  </a:lnTo>
                  <a:lnTo>
                    <a:pt x="77512" y="27787"/>
                  </a:lnTo>
                  <a:lnTo>
                    <a:pt x="52486" y="27244"/>
                  </a:lnTo>
                  <a:lnTo>
                    <a:pt x="46893" y="30064"/>
                  </a:lnTo>
                  <a:lnTo>
                    <a:pt x="40879" y="33787"/>
                  </a:lnTo>
                  <a:lnTo>
                    <a:pt x="31543" y="36941"/>
                  </a:lnTo>
                  <a:lnTo>
                    <a:pt x="25238" y="41429"/>
                  </a:lnTo>
                  <a:lnTo>
                    <a:pt x="21729" y="46952"/>
                  </a:lnTo>
                  <a:lnTo>
                    <a:pt x="19112" y="52934"/>
                  </a:lnTo>
                  <a:lnTo>
                    <a:pt x="12747" y="62252"/>
                  </a:lnTo>
                  <a:lnTo>
                    <a:pt x="9332" y="71716"/>
                  </a:lnTo>
                  <a:lnTo>
                    <a:pt x="3145" y="81222"/>
                  </a:lnTo>
                  <a:lnTo>
                    <a:pt x="843" y="90742"/>
                  </a:lnTo>
                  <a:lnTo>
                    <a:pt x="0" y="101559"/>
                  </a:lnTo>
                  <a:lnTo>
                    <a:pt x="8084" y="111476"/>
                  </a:lnTo>
                  <a:lnTo>
                    <a:pt x="11637" y="112303"/>
                  </a:lnTo>
                  <a:lnTo>
                    <a:pt x="22541" y="112834"/>
                  </a:lnTo>
                  <a:lnTo>
                    <a:pt x="28644" y="110085"/>
                  </a:lnTo>
                  <a:lnTo>
                    <a:pt x="34886" y="106393"/>
                  </a:lnTo>
                  <a:lnTo>
                    <a:pt x="78309" y="91733"/>
                  </a:lnTo>
                  <a:lnTo>
                    <a:pt x="92964" y="83743"/>
                  </a:lnTo>
                  <a:lnTo>
                    <a:pt x="120439" y="60023"/>
                  </a:lnTo>
                  <a:lnTo>
                    <a:pt x="133205" y="53824"/>
                  </a:lnTo>
                  <a:lnTo>
                    <a:pt x="145920" y="42722"/>
                  </a:lnTo>
                  <a:lnTo>
                    <a:pt x="149449" y="36590"/>
                  </a:lnTo>
                  <a:lnTo>
                    <a:pt x="150391" y="33474"/>
                  </a:lnTo>
                  <a:lnTo>
                    <a:pt x="152077" y="31396"/>
                  </a:lnTo>
                  <a:lnTo>
                    <a:pt x="161667" y="27288"/>
                  </a:lnTo>
                  <a:lnTo>
                    <a:pt x="170928" y="27242"/>
                  </a:lnTo>
                  <a:lnTo>
                    <a:pt x="163088" y="35441"/>
                  </a:lnTo>
                  <a:lnTo>
                    <a:pt x="162180" y="41429"/>
                  </a:lnTo>
                  <a:lnTo>
                    <a:pt x="161832" y="54064"/>
                  </a:lnTo>
                  <a:lnTo>
                    <a:pt x="155259" y="63073"/>
                  </a:lnTo>
                  <a:lnTo>
                    <a:pt x="153157" y="71959"/>
                  </a:lnTo>
                  <a:lnTo>
                    <a:pt x="152388" y="82544"/>
                  </a:lnTo>
                  <a:lnTo>
                    <a:pt x="145750" y="91630"/>
                  </a:lnTo>
                  <a:lnTo>
                    <a:pt x="143143" y="101676"/>
                  </a:lnTo>
                  <a:lnTo>
                    <a:pt x="134582" y="111486"/>
                  </a:lnTo>
                  <a:lnTo>
                    <a:pt x="133224" y="122473"/>
                  </a:lnTo>
                  <a:lnTo>
                    <a:pt x="133224" y="122479"/>
                  </a:lnTo>
                  <a:lnTo>
                    <a:pt x="133223" y="122483"/>
                  </a:lnTo>
                  <a:lnTo>
                    <a:pt x="133223" y="122487"/>
                  </a:lnTo>
                  <a:lnTo>
                    <a:pt x="133223" y="108301"/>
                  </a:lnTo>
                  <a:lnTo>
                    <a:pt x="136047" y="102778"/>
                  </a:lnTo>
                  <a:lnTo>
                    <a:pt x="141425" y="95666"/>
                  </a:lnTo>
                  <a:lnTo>
                    <a:pt x="142488" y="86657"/>
                  </a:lnTo>
                  <a:lnTo>
                    <a:pt x="142633" y="80811"/>
                  </a:lnTo>
                  <a:lnTo>
                    <a:pt x="145519" y="74686"/>
                  </a:lnTo>
                  <a:lnTo>
                    <a:pt x="149271" y="68436"/>
                  </a:lnTo>
                  <a:lnTo>
                    <a:pt x="151680" y="55799"/>
                  </a:lnTo>
                  <a:lnTo>
                    <a:pt x="152238" y="33590"/>
                  </a:lnTo>
                  <a:lnTo>
                    <a:pt x="153308" y="31473"/>
                  </a:lnTo>
                  <a:lnTo>
                    <a:pt x="155080" y="30062"/>
                  </a:lnTo>
                  <a:lnTo>
                    <a:pt x="157318" y="29121"/>
                  </a:lnTo>
                  <a:lnTo>
                    <a:pt x="158812" y="27436"/>
                  </a:lnTo>
                  <a:lnTo>
                    <a:pt x="161405" y="19204"/>
                  </a:lnTo>
                  <a:lnTo>
                    <a:pt x="169964" y="9645"/>
                  </a:lnTo>
                  <a:lnTo>
                    <a:pt x="175976" y="8621"/>
                  </a:lnTo>
                  <a:lnTo>
                    <a:pt x="184461" y="8318"/>
                  </a:lnTo>
                  <a:lnTo>
                    <a:pt x="186431" y="7217"/>
                  </a:lnTo>
                  <a:lnTo>
                    <a:pt x="187746" y="5425"/>
                  </a:lnTo>
                  <a:lnTo>
                    <a:pt x="188622" y="3171"/>
                  </a:lnTo>
                  <a:lnTo>
                    <a:pt x="190264" y="1669"/>
                  </a:lnTo>
                  <a:lnTo>
                    <a:pt x="194910" y="0"/>
                  </a:lnTo>
                  <a:lnTo>
                    <a:pt x="197631" y="613"/>
                  </a:lnTo>
                  <a:lnTo>
                    <a:pt x="208901" y="7832"/>
                  </a:lnTo>
                  <a:lnTo>
                    <a:pt x="217578" y="8159"/>
                  </a:lnTo>
                  <a:lnTo>
                    <a:pt x="227029" y="16388"/>
                  </a:lnTo>
                  <a:lnTo>
                    <a:pt x="228346" y="25800"/>
                  </a:lnTo>
                  <a:lnTo>
                    <a:pt x="228470" y="41391"/>
                  </a:lnTo>
                  <a:lnTo>
                    <a:pt x="227413" y="43025"/>
                  </a:lnTo>
                  <a:lnTo>
                    <a:pt x="225649" y="44113"/>
                  </a:lnTo>
                  <a:lnTo>
                    <a:pt x="223415" y="44839"/>
                  </a:lnTo>
                  <a:lnTo>
                    <a:pt x="221927" y="46381"/>
                  </a:lnTo>
                  <a:lnTo>
                    <a:pt x="216713" y="56460"/>
                  </a:lnTo>
                  <a:lnTo>
                    <a:pt x="210864" y="63585"/>
                  </a:lnTo>
                  <a:lnTo>
                    <a:pt x="207243" y="64560"/>
                  </a:lnTo>
                  <a:lnTo>
                    <a:pt x="204793" y="64820"/>
                  </a:lnTo>
                  <a:lnTo>
                    <a:pt x="203162" y="66052"/>
                  </a:lnTo>
                  <a:lnTo>
                    <a:pt x="201348" y="70242"/>
                  </a:lnTo>
                  <a:lnTo>
                    <a:pt x="199806" y="71784"/>
                  </a:lnTo>
                  <a:lnTo>
                    <a:pt x="195272" y="73496"/>
                  </a:lnTo>
                  <a:lnTo>
                    <a:pt x="193638" y="75010"/>
                  </a:lnTo>
                  <a:lnTo>
                    <a:pt x="191824" y="79515"/>
                  </a:lnTo>
                  <a:lnTo>
                    <a:pt x="190282" y="81141"/>
                  </a:lnTo>
                  <a:lnTo>
                    <a:pt x="180866" y="84385"/>
                  </a:lnTo>
                  <a:lnTo>
                    <a:pt x="180851" y="84390"/>
                  </a:lnTo>
                  <a:lnTo>
                    <a:pt x="207973" y="84390"/>
                  </a:lnTo>
                  <a:lnTo>
                    <a:pt x="208456" y="85448"/>
                  </a:lnTo>
                  <a:lnTo>
                    <a:pt x="208994" y="89447"/>
                  </a:lnTo>
                  <a:lnTo>
                    <a:pt x="210195" y="90936"/>
                  </a:lnTo>
                  <a:lnTo>
                    <a:pt x="219099" y="94711"/>
                  </a:lnTo>
                  <a:lnTo>
                    <a:pt x="236548" y="111522"/>
                  </a:lnTo>
                  <a:lnTo>
                    <a:pt x="237569" y="117594"/>
                  </a:lnTo>
                  <a:lnTo>
                    <a:pt x="238770" y="119226"/>
                  </a:lnTo>
                  <a:lnTo>
                    <a:pt x="242927" y="121039"/>
                  </a:lnTo>
                  <a:lnTo>
                    <a:pt x="244460" y="122581"/>
                  </a:lnTo>
                  <a:lnTo>
                    <a:pt x="247403" y="131585"/>
                  </a:lnTo>
                  <a:lnTo>
                    <a:pt x="238388" y="141137"/>
                  </a:lnTo>
                  <a:lnTo>
                    <a:pt x="233056" y="141421"/>
                  </a:lnTo>
                  <a:lnTo>
                    <a:pt x="231528" y="142518"/>
                  </a:lnTo>
                  <a:lnTo>
                    <a:pt x="230510" y="144309"/>
                  </a:lnTo>
                  <a:lnTo>
                    <a:pt x="229831" y="146561"/>
                  </a:lnTo>
                  <a:lnTo>
                    <a:pt x="228321" y="148062"/>
                  </a:lnTo>
                  <a:lnTo>
                    <a:pt x="223820" y="149731"/>
                  </a:lnTo>
                  <a:lnTo>
                    <a:pt x="177546" y="151065"/>
                  </a:lnTo>
                  <a:lnTo>
                    <a:pt x="173167" y="151065"/>
                  </a:lnTo>
                  <a:lnTo>
                    <a:pt x="161929" y="141657"/>
                  </a:lnTo>
                  <a:lnTo>
                    <a:pt x="156781" y="141574"/>
                  </a:lnTo>
                  <a:lnTo>
                    <a:pt x="156337" y="140504"/>
                  </a:lnTo>
                  <a:lnTo>
                    <a:pt x="161178" y="131841"/>
                  </a:lnTo>
                  <a:lnTo>
                    <a:pt x="161798" y="122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SMARTInkShape-1192"/>
            <p:cNvSpPr/>
            <p:nvPr>
              <p:custDataLst>
                <p:tags r:id="rId155"/>
              </p:custDataLst>
            </p:nvPr>
          </p:nvSpPr>
          <p:spPr>
            <a:xfrm>
              <a:off x="9467884" y="4448175"/>
              <a:ext cx="142842" cy="38101"/>
            </a:xfrm>
            <a:custGeom>
              <a:avLst/>
              <a:gdLst/>
              <a:ahLst/>
              <a:cxnLst/>
              <a:rect l="0" t="0" r="0" b="0"/>
              <a:pathLst>
                <a:path w="142842" h="38101">
                  <a:moveTo>
                    <a:pt x="9491" y="38100"/>
                  </a:moveTo>
                  <a:lnTo>
                    <a:pt x="9491" y="38100"/>
                  </a:lnTo>
                  <a:lnTo>
                    <a:pt x="0" y="38100"/>
                  </a:lnTo>
                  <a:lnTo>
                    <a:pt x="27097" y="38100"/>
                  </a:lnTo>
                  <a:lnTo>
                    <a:pt x="35861" y="31554"/>
                  </a:lnTo>
                  <a:lnTo>
                    <a:pt x="44704" y="29458"/>
                  </a:lnTo>
                  <a:lnTo>
                    <a:pt x="70212" y="28585"/>
                  </a:lnTo>
                  <a:lnTo>
                    <a:pt x="76342" y="25758"/>
                  </a:lnTo>
                  <a:lnTo>
                    <a:pt x="82594" y="22031"/>
                  </a:lnTo>
                  <a:lnTo>
                    <a:pt x="92063" y="18875"/>
                  </a:lnTo>
                  <a:lnTo>
                    <a:pt x="101573" y="12765"/>
                  </a:lnTo>
                  <a:lnTo>
                    <a:pt x="112151" y="10485"/>
                  </a:lnTo>
                  <a:lnTo>
                    <a:pt x="127162" y="8751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3" name="SMARTInkShape-1193"/>
            <p:cNvSpPr/>
            <p:nvPr>
              <p:custDataLst>
                <p:tags r:id="rId156"/>
              </p:custDataLst>
            </p:nvPr>
          </p:nvSpPr>
          <p:spPr>
            <a:xfrm>
              <a:off x="9486901" y="4352925"/>
              <a:ext cx="95250" cy="171451"/>
            </a:xfrm>
            <a:custGeom>
              <a:avLst/>
              <a:gdLst/>
              <a:ahLst/>
              <a:cxnLst/>
              <a:rect l="0" t="0" r="0" b="0"/>
              <a:pathLst>
                <a:path w="95250" h="171451">
                  <a:moveTo>
                    <a:pt x="85724" y="0"/>
                  </a:moveTo>
                  <a:lnTo>
                    <a:pt x="85724" y="0"/>
                  </a:lnTo>
                  <a:lnTo>
                    <a:pt x="76590" y="0"/>
                  </a:lnTo>
                  <a:lnTo>
                    <a:pt x="76209" y="9133"/>
                  </a:lnTo>
                  <a:lnTo>
                    <a:pt x="67999" y="9491"/>
                  </a:lnTo>
                  <a:lnTo>
                    <a:pt x="67558" y="10561"/>
                  </a:lnTo>
                  <a:lnTo>
                    <a:pt x="67067" y="14572"/>
                  </a:lnTo>
                  <a:lnTo>
                    <a:pt x="65877" y="16064"/>
                  </a:lnTo>
                  <a:lnTo>
                    <a:pt x="61734" y="17723"/>
                  </a:lnTo>
                  <a:lnTo>
                    <a:pt x="60205" y="19224"/>
                  </a:lnTo>
                  <a:lnTo>
                    <a:pt x="58508" y="23713"/>
                  </a:lnTo>
                  <a:lnTo>
                    <a:pt x="56997" y="25334"/>
                  </a:lnTo>
                  <a:lnTo>
                    <a:pt x="52495" y="27135"/>
                  </a:lnTo>
                  <a:lnTo>
                    <a:pt x="50871" y="28673"/>
                  </a:lnTo>
                  <a:lnTo>
                    <a:pt x="40275" y="47817"/>
                  </a:lnTo>
                  <a:lnTo>
                    <a:pt x="38528" y="55307"/>
                  </a:lnTo>
                  <a:lnTo>
                    <a:pt x="31637" y="64390"/>
                  </a:lnTo>
                  <a:lnTo>
                    <a:pt x="28423" y="73289"/>
                  </a:lnTo>
                  <a:lnTo>
                    <a:pt x="22298" y="82628"/>
                  </a:lnTo>
                  <a:lnTo>
                    <a:pt x="20493" y="88934"/>
                  </a:lnTo>
                  <a:lnTo>
                    <a:pt x="18954" y="91039"/>
                  </a:lnTo>
                  <a:lnTo>
                    <a:pt x="16869" y="92443"/>
                  </a:lnTo>
                  <a:lnTo>
                    <a:pt x="14420" y="93379"/>
                  </a:lnTo>
                  <a:lnTo>
                    <a:pt x="12788" y="95061"/>
                  </a:lnTo>
                  <a:lnTo>
                    <a:pt x="10974" y="99752"/>
                  </a:lnTo>
                  <a:lnTo>
                    <a:pt x="9953" y="108343"/>
                  </a:lnTo>
                  <a:lnTo>
                    <a:pt x="8753" y="110329"/>
                  </a:lnTo>
                  <a:lnTo>
                    <a:pt x="6892" y="111652"/>
                  </a:lnTo>
                  <a:lnTo>
                    <a:pt x="4595" y="112535"/>
                  </a:lnTo>
                  <a:lnTo>
                    <a:pt x="3062" y="114181"/>
                  </a:lnTo>
                  <a:lnTo>
                    <a:pt x="402" y="122346"/>
                  </a:lnTo>
                  <a:lnTo>
                    <a:pt x="0" y="133312"/>
                  </a:lnTo>
                  <a:lnTo>
                    <a:pt x="5056" y="133339"/>
                  </a:lnTo>
                  <a:lnTo>
                    <a:pt x="6545" y="132285"/>
                  </a:lnTo>
                  <a:lnTo>
                    <a:pt x="7539" y="130523"/>
                  </a:lnTo>
                  <a:lnTo>
                    <a:pt x="9133" y="125148"/>
                  </a:lnTo>
                  <a:lnTo>
                    <a:pt x="12172" y="124413"/>
                  </a:lnTo>
                  <a:lnTo>
                    <a:pt x="14464" y="124217"/>
                  </a:lnTo>
                  <a:lnTo>
                    <a:pt x="15993" y="123028"/>
                  </a:lnTo>
                  <a:lnTo>
                    <a:pt x="26409" y="104542"/>
                  </a:lnTo>
                  <a:lnTo>
                    <a:pt x="27130" y="101445"/>
                  </a:lnTo>
                  <a:lnTo>
                    <a:pt x="28669" y="99380"/>
                  </a:lnTo>
                  <a:lnTo>
                    <a:pt x="30754" y="98003"/>
                  </a:lnTo>
                  <a:lnTo>
                    <a:pt x="33203" y="97086"/>
                  </a:lnTo>
                  <a:lnTo>
                    <a:pt x="34835" y="95415"/>
                  </a:lnTo>
                  <a:lnTo>
                    <a:pt x="45447" y="76024"/>
                  </a:lnTo>
                  <a:lnTo>
                    <a:pt x="46173" y="72908"/>
                  </a:lnTo>
                  <a:lnTo>
                    <a:pt x="54972" y="57134"/>
                  </a:lnTo>
                  <a:lnTo>
                    <a:pt x="55698" y="53965"/>
                  </a:lnTo>
                  <a:lnTo>
                    <a:pt x="65707" y="38296"/>
                  </a:lnTo>
                  <a:lnTo>
                    <a:pt x="66244" y="33601"/>
                  </a:lnTo>
                  <a:lnTo>
                    <a:pt x="67445" y="31925"/>
                  </a:lnTo>
                  <a:lnTo>
                    <a:pt x="69306" y="30809"/>
                  </a:lnTo>
                  <a:lnTo>
                    <a:pt x="71603" y="30064"/>
                  </a:lnTo>
                  <a:lnTo>
                    <a:pt x="73136" y="28510"/>
                  </a:lnTo>
                  <a:lnTo>
                    <a:pt x="75796" y="20505"/>
                  </a:lnTo>
                  <a:lnTo>
                    <a:pt x="76164" y="10976"/>
                  </a:lnTo>
                  <a:lnTo>
                    <a:pt x="77234" y="10493"/>
                  </a:lnTo>
                  <a:lnTo>
                    <a:pt x="85721" y="9525"/>
                  </a:lnTo>
                  <a:lnTo>
                    <a:pt x="85724" y="56962"/>
                  </a:lnTo>
                  <a:lnTo>
                    <a:pt x="85724" y="61652"/>
                  </a:lnTo>
                  <a:lnTo>
                    <a:pt x="82902" y="67264"/>
                  </a:lnTo>
                  <a:lnTo>
                    <a:pt x="79178" y="73287"/>
                  </a:lnTo>
                  <a:lnTo>
                    <a:pt x="76787" y="85777"/>
                  </a:lnTo>
                  <a:lnTo>
                    <a:pt x="76314" y="98435"/>
                  </a:lnTo>
                  <a:lnTo>
                    <a:pt x="79072" y="104780"/>
                  </a:lnTo>
                  <a:lnTo>
                    <a:pt x="82768" y="111127"/>
                  </a:lnTo>
                  <a:lnTo>
                    <a:pt x="85140" y="123825"/>
                  </a:lnTo>
                  <a:lnTo>
                    <a:pt x="85723" y="160078"/>
                  </a:lnTo>
                  <a:lnTo>
                    <a:pt x="95249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SMARTInkShape-1194"/>
            <p:cNvSpPr/>
            <p:nvPr>
              <p:custDataLst>
                <p:tags r:id="rId157"/>
              </p:custDataLst>
            </p:nvPr>
          </p:nvSpPr>
          <p:spPr>
            <a:xfrm>
              <a:off x="9315460" y="4171951"/>
              <a:ext cx="123816" cy="257172"/>
            </a:xfrm>
            <a:custGeom>
              <a:avLst/>
              <a:gdLst/>
              <a:ahLst/>
              <a:cxnLst/>
              <a:rect l="0" t="0" r="0" b="0"/>
              <a:pathLst>
                <a:path w="123816" h="257172">
                  <a:moveTo>
                    <a:pt x="123815" y="38099"/>
                  </a:moveTo>
                  <a:lnTo>
                    <a:pt x="123815" y="38099"/>
                  </a:lnTo>
                  <a:lnTo>
                    <a:pt x="114681" y="47231"/>
                  </a:lnTo>
                  <a:lnTo>
                    <a:pt x="114405" y="52564"/>
                  </a:lnTo>
                  <a:lnTo>
                    <a:pt x="113308" y="54093"/>
                  </a:lnTo>
                  <a:lnTo>
                    <a:pt x="111519" y="55112"/>
                  </a:lnTo>
                  <a:lnTo>
                    <a:pt x="104882" y="57114"/>
                  </a:lnTo>
                  <a:lnTo>
                    <a:pt x="104768" y="66281"/>
                  </a:lnTo>
                  <a:lnTo>
                    <a:pt x="95274" y="66674"/>
                  </a:lnTo>
                  <a:lnTo>
                    <a:pt x="100306" y="66674"/>
                  </a:lnTo>
                  <a:lnTo>
                    <a:pt x="101792" y="65616"/>
                  </a:lnTo>
                  <a:lnTo>
                    <a:pt x="102783" y="63852"/>
                  </a:lnTo>
                  <a:lnTo>
                    <a:pt x="104731" y="57266"/>
                  </a:lnTo>
                  <a:lnTo>
                    <a:pt x="104765" y="15436"/>
                  </a:lnTo>
                  <a:lnTo>
                    <a:pt x="103707" y="13466"/>
                  </a:lnTo>
                  <a:lnTo>
                    <a:pt x="101943" y="12152"/>
                  </a:lnTo>
                  <a:lnTo>
                    <a:pt x="96564" y="10043"/>
                  </a:lnTo>
                  <a:lnTo>
                    <a:pt x="95828" y="6932"/>
                  </a:lnTo>
                  <a:lnTo>
                    <a:pt x="95631" y="4622"/>
                  </a:lnTo>
                  <a:lnTo>
                    <a:pt x="94442" y="3080"/>
                  </a:lnTo>
                  <a:lnTo>
                    <a:pt x="86117" y="120"/>
                  </a:lnTo>
                  <a:lnTo>
                    <a:pt x="68109" y="0"/>
                  </a:lnTo>
                  <a:lnTo>
                    <a:pt x="67629" y="1058"/>
                  </a:lnTo>
                  <a:lnTo>
                    <a:pt x="67093" y="5056"/>
                  </a:lnTo>
                  <a:lnTo>
                    <a:pt x="65891" y="6545"/>
                  </a:lnTo>
                  <a:lnTo>
                    <a:pt x="58501" y="9131"/>
                  </a:lnTo>
                  <a:lnTo>
                    <a:pt x="57745" y="12172"/>
                  </a:lnTo>
                  <a:lnTo>
                    <a:pt x="57543" y="14464"/>
                  </a:lnTo>
                  <a:lnTo>
                    <a:pt x="56350" y="15993"/>
                  </a:lnTo>
                  <a:lnTo>
                    <a:pt x="52203" y="17691"/>
                  </a:lnTo>
                  <a:lnTo>
                    <a:pt x="50673" y="19202"/>
                  </a:lnTo>
                  <a:lnTo>
                    <a:pt x="46825" y="28670"/>
                  </a:lnTo>
                  <a:lnTo>
                    <a:pt x="39449" y="36648"/>
                  </a:lnTo>
                  <a:lnTo>
                    <a:pt x="38492" y="42726"/>
                  </a:lnTo>
                  <a:lnTo>
                    <a:pt x="38209" y="51229"/>
                  </a:lnTo>
                  <a:lnTo>
                    <a:pt x="37110" y="53202"/>
                  </a:lnTo>
                  <a:lnTo>
                    <a:pt x="35320" y="54518"/>
                  </a:lnTo>
                  <a:lnTo>
                    <a:pt x="33068" y="55395"/>
                  </a:lnTo>
                  <a:lnTo>
                    <a:pt x="31567" y="57038"/>
                  </a:lnTo>
                  <a:lnTo>
                    <a:pt x="28960" y="65196"/>
                  </a:lnTo>
                  <a:lnTo>
                    <a:pt x="28565" y="103320"/>
                  </a:lnTo>
                  <a:lnTo>
                    <a:pt x="37699" y="113869"/>
                  </a:lnTo>
                  <a:lnTo>
                    <a:pt x="37975" y="119229"/>
                  </a:lnTo>
                  <a:lnTo>
                    <a:pt x="39072" y="120760"/>
                  </a:lnTo>
                  <a:lnTo>
                    <a:pt x="40861" y="121781"/>
                  </a:lnTo>
                  <a:lnTo>
                    <a:pt x="43112" y="122462"/>
                  </a:lnTo>
                  <a:lnTo>
                    <a:pt x="44613" y="123975"/>
                  </a:lnTo>
                  <a:lnTo>
                    <a:pt x="46279" y="128477"/>
                  </a:lnTo>
                  <a:lnTo>
                    <a:pt x="47785" y="130101"/>
                  </a:lnTo>
                  <a:lnTo>
                    <a:pt x="57237" y="134122"/>
                  </a:lnTo>
                  <a:lnTo>
                    <a:pt x="61769" y="138279"/>
                  </a:lnTo>
                  <a:lnTo>
                    <a:pt x="64489" y="143654"/>
                  </a:lnTo>
                  <a:lnTo>
                    <a:pt x="66236" y="150672"/>
                  </a:lnTo>
                  <a:lnTo>
                    <a:pt x="82466" y="169237"/>
                  </a:lnTo>
                  <a:lnTo>
                    <a:pt x="85810" y="178084"/>
                  </a:lnTo>
                  <a:lnTo>
                    <a:pt x="93790" y="188655"/>
                  </a:lnTo>
                  <a:lnTo>
                    <a:pt x="96011" y="197739"/>
                  </a:lnTo>
                  <a:lnTo>
                    <a:pt x="101702" y="206638"/>
                  </a:lnTo>
                  <a:lnTo>
                    <a:pt x="104160" y="219126"/>
                  </a:lnTo>
                  <a:lnTo>
                    <a:pt x="104755" y="236636"/>
                  </a:lnTo>
                  <a:lnTo>
                    <a:pt x="87154" y="255723"/>
                  </a:lnTo>
                  <a:lnTo>
                    <a:pt x="77640" y="257046"/>
                  </a:lnTo>
                  <a:lnTo>
                    <a:pt x="62038" y="257171"/>
                  </a:lnTo>
                  <a:lnTo>
                    <a:pt x="56494" y="254351"/>
                  </a:lnTo>
                  <a:lnTo>
                    <a:pt x="40357" y="241364"/>
                  </a:lnTo>
                  <a:lnTo>
                    <a:pt x="34512" y="239564"/>
                  </a:lnTo>
                  <a:lnTo>
                    <a:pt x="32530" y="238026"/>
                  </a:lnTo>
                  <a:lnTo>
                    <a:pt x="30328" y="233494"/>
                  </a:lnTo>
                  <a:lnTo>
                    <a:pt x="28682" y="231862"/>
                  </a:lnTo>
                  <a:lnTo>
                    <a:pt x="24030" y="230050"/>
                  </a:lnTo>
                  <a:lnTo>
                    <a:pt x="22368" y="228508"/>
                  </a:lnTo>
                  <a:lnTo>
                    <a:pt x="20518" y="223973"/>
                  </a:lnTo>
                  <a:lnTo>
                    <a:pt x="18968" y="222339"/>
                  </a:lnTo>
                  <a:lnTo>
                    <a:pt x="14422" y="220525"/>
                  </a:lnTo>
                  <a:lnTo>
                    <a:pt x="12786" y="218983"/>
                  </a:lnTo>
                  <a:lnTo>
                    <a:pt x="9946" y="211000"/>
                  </a:lnTo>
                  <a:lnTo>
                    <a:pt x="6883" y="210194"/>
                  </a:lnTo>
                  <a:lnTo>
                    <a:pt x="0" y="209549"/>
                  </a:lnTo>
                  <a:lnTo>
                    <a:pt x="9124" y="218682"/>
                  </a:lnTo>
                  <a:lnTo>
                    <a:pt x="9400" y="224014"/>
                  </a:lnTo>
                  <a:lnTo>
                    <a:pt x="12286" y="229383"/>
                  </a:lnTo>
                  <a:lnTo>
                    <a:pt x="17704" y="236397"/>
                  </a:lnTo>
                  <a:lnTo>
                    <a:pt x="18923" y="246174"/>
                  </a:lnTo>
                  <a:lnTo>
                    <a:pt x="20020" y="246665"/>
                  </a:lnTo>
                  <a:lnTo>
                    <a:pt x="38090" y="247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8" name="SMARTInkShape-Group309"/>
          <p:cNvGrpSpPr/>
          <p:nvPr/>
        </p:nvGrpSpPr>
        <p:grpSpPr>
          <a:xfrm>
            <a:off x="11649075" y="4181478"/>
            <a:ext cx="295276" cy="190498"/>
            <a:chOff x="11649075" y="4181478"/>
            <a:chExt cx="295276" cy="190498"/>
          </a:xfrm>
        </p:grpSpPr>
        <p:sp>
          <p:nvSpPr>
            <p:cNvPr id="386" name="SMARTInkShape-1195"/>
            <p:cNvSpPr/>
            <p:nvPr>
              <p:custDataLst>
                <p:tags r:id="rId138"/>
              </p:custDataLst>
            </p:nvPr>
          </p:nvSpPr>
          <p:spPr>
            <a:xfrm>
              <a:off x="11811002" y="4210050"/>
              <a:ext cx="133349" cy="161926"/>
            </a:xfrm>
            <a:custGeom>
              <a:avLst/>
              <a:gdLst/>
              <a:ahLst/>
              <a:cxnLst/>
              <a:rect l="0" t="0" r="0" b="0"/>
              <a:pathLst>
                <a:path w="133349" h="161926">
                  <a:moveTo>
                    <a:pt x="123823" y="19050"/>
                  </a:moveTo>
                  <a:lnTo>
                    <a:pt x="123823" y="19050"/>
                  </a:lnTo>
                  <a:lnTo>
                    <a:pt x="115621" y="19050"/>
                  </a:lnTo>
                  <a:lnTo>
                    <a:pt x="115181" y="17992"/>
                  </a:lnTo>
                  <a:lnTo>
                    <a:pt x="114298" y="1334"/>
                  </a:lnTo>
                  <a:lnTo>
                    <a:pt x="113240" y="889"/>
                  </a:lnTo>
                  <a:lnTo>
                    <a:pt x="87082" y="0"/>
                  </a:lnTo>
                  <a:lnTo>
                    <a:pt x="77642" y="8201"/>
                  </a:lnTo>
                  <a:lnTo>
                    <a:pt x="71569" y="9132"/>
                  </a:lnTo>
                  <a:lnTo>
                    <a:pt x="69937" y="10321"/>
                  </a:lnTo>
                  <a:lnTo>
                    <a:pt x="68849" y="12173"/>
                  </a:lnTo>
                  <a:lnTo>
                    <a:pt x="68123" y="14465"/>
                  </a:lnTo>
                  <a:lnTo>
                    <a:pt x="66581" y="15994"/>
                  </a:lnTo>
                  <a:lnTo>
                    <a:pt x="56501" y="21268"/>
                  </a:lnTo>
                  <a:lnTo>
                    <a:pt x="24040" y="52162"/>
                  </a:lnTo>
                  <a:lnTo>
                    <a:pt x="21266" y="57755"/>
                  </a:lnTo>
                  <a:lnTo>
                    <a:pt x="20527" y="60728"/>
                  </a:lnTo>
                  <a:lnTo>
                    <a:pt x="18976" y="62711"/>
                  </a:lnTo>
                  <a:lnTo>
                    <a:pt x="14428" y="64913"/>
                  </a:lnTo>
                  <a:lnTo>
                    <a:pt x="12794" y="66559"/>
                  </a:lnTo>
                  <a:lnTo>
                    <a:pt x="10976" y="71209"/>
                  </a:lnTo>
                  <a:lnTo>
                    <a:pt x="9954" y="79778"/>
                  </a:lnTo>
                  <a:lnTo>
                    <a:pt x="8752" y="81760"/>
                  </a:lnTo>
                  <a:lnTo>
                    <a:pt x="6891" y="83081"/>
                  </a:lnTo>
                  <a:lnTo>
                    <a:pt x="4594" y="83963"/>
                  </a:lnTo>
                  <a:lnTo>
                    <a:pt x="3061" y="85608"/>
                  </a:lnTo>
                  <a:lnTo>
                    <a:pt x="1359" y="90259"/>
                  </a:lnTo>
                  <a:lnTo>
                    <a:pt x="0" y="122063"/>
                  </a:lnTo>
                  <a:lnTo>
                    <a:pt x="6544" y="131081"/>
                  </a:lnTo>
                  <a:lnTo>
                    <a:pt x="9132" y="141113"/>
                  </a:lnTo>
                  <a:lnTo>
                    <a:pt x="17689" y="150921"/>
                  </a:lnTo>
                  <a:lnTo>
                    <a:pt x="21266" y="151743"/>
                  </a:lnTo>
                  <a:lnTo>
                    <a:pt x="23701" y="151962"/>
                  </a:lnTo>
                  <a:lnTo>
                    <a:pt x="25326" y="153166"/>
                  </a:lnTo>
                  <a:lnTo>
                    <a:pt x="27129" y="157326"/>
                  </a:lnTo>
                  <a:lnTo>
                    <a:pt x="28668" y="158859"/>
                  </a:lnTo>
                  <a:lnTo>
                    <a:pt x="33202" y="160563"/>
                  </a:lnTo>
                  <a:lnTo>
                    <a:pt x="79408" y="161925"/>
                  </a:lnTo>
                  <a:lnTo>
                    <a:pt x="85739" y="159102"/>
                  </a:lnTo>
                  <a:lnTo>
                    <a:pt x="92082" y="155379"/>
                  </a:lnTo>
                  <a:lnTo>
                    <a:pt x="102893" y="152792"/>
                  </a:lnTo>
                  <a:lnTo>
                    <a:pt x="133348" y="152400"/>
                  </a:lnTo>
                  <a:lnTo>
                    <a:pt x="123823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SMARTInkShape-1196"/>
            <p:cNvSpPr/>
            <p:nvPr>
              <p:custDataLst>
                <p:tags r:id="rId139"/>
              </p:custDataLst>
            </p:nvPr>
          </p:nvSpPr>
          <p:spPr>
            <a:xfrm>
              <a:off x="11649075" y="4181478"/>
              <a:ext cx="171415" cy="180973"/>
            </a:xfrm>
            <a:custGeom>
              <a:avLst/>
              <a:gdLst/>
              <a:ahLst/>
              <a:cxnLst/>
              <a:rect l="0" t="0" r="0" b="0"/>
              <a:pathLst>
                <a:path w="171415" h="180973">
                  <a:moveTo>
                    <a:pt x="19050" y="47622"/>
                  </a:moveTo>
                  <a:lnTo>
                    <a:pt x="19050" y="47622"/>
                  </a:lnTo>
                  <a:lnTo>
                    <a:pt x="36767" y="29906"/>
                  </a:lnTo>
                  <a:lnTo>
                    <a:pt x="42760" y="28968"/>
                  </a:lnTo>
                  <a:lnTo>
                    <a:pt x="44382" y="27777"/>
                  </a:lnTo>
                  <a:lnTo>
                    <a:pt x="46183" y="23633"/>
                  </a:lnTo>
                  <a:lnTo>
                    <a:pt x="47722" y="22105"/>
                  </a:lnTo>
                  <a:lnTo>
                    <a:pt x="52255" y="20405"/>
                  </a:lnTo>
                  <a:lnTo>
                    <a:pt x="64920" y="19166"/>
                  </a:lnTo>
                  <a:lnTo>
                    <a:pt x="74722" y="10856"/>
                  </a:lnTo>
                  <a:lnTo>
                    <a:pt x="80820" y="9918"/>
                  </a:lnTo>
                  <a:lnTo>
                    <a:pt x="107990" y="9532"/>
                  </a:lnTo>
                  <a:lnTo>
                    <a:pt x="110093" y="8471"/>
                  </a:lnTo>
                  <a:lnTo>
                    <a:pt x="111495" y="6704"/>
                  </a:lnTo>
                  <a:lnTo>
                    <a:pt x="112430" y="4469"/>
                  </a:lnTo>
                  <a:lnTo>
                    <a:pt x="114112" y="2978"/>
                  </a:lnTo>
                  <a:lnTo>
                    <a:pt x="118803" y="1322"/>
                  </a:lnTo>
                  <a:lnTo>
                    <a:pt x="155971" y="0"/>
                  </a:lnTo>
                  <a:lnTo>
                    <a:pt x="157955" y="1057"/>
                  </a:lnTo>
                  <a:lnTo>
                    <a:pt x="159279" y="2820"/>
                  </a:lnTo>
                  <a:lnTo>
                    <a:pt x="161770" y="9130"/>
                  </a:lnTo>
                  <a:lnTo>
                    <a:pt x="166936" y="9406"/>
                  </a:lnTo>
                  <a:lnTo>
                    <a:pt x="168440" y="10503"/>
                  </a:lnTo>
                  <a:lnTo>
                    <a:pt x="171053" y="17713"/>
                  </a:lnTo>
                  <a:lnTo>
                    <a:pt x="171414" y="27131"/>
                  </a:lnTo>
                  <a:lnTo>
                    <a:pt x="164898" y="35892"/>
                  </a:lnTo>
                  <a:lnTo>
                    <a:pt x="162806" y="44735"/>
                  </a:lnTo>
                  <a:lnTo>
                    <a:pt x="162040" y="60360"/>
                  </a:lnTo>
                  <a:lnTo>
                    <a:pt x="159154" y="66689"/>
                  </a:lnTo>
                  <a:lnTo>
                    <a:pt x="155402" y="73029"/>
                  </a:lnTo>
                  <a:lnTo>
                    <a:pt x="152232" y="82549"/>
                  </a:lnTo>
                  <a:lnTo>
                    <a:pt x="126588" y="114297"/>
                  </a:lnTo>
                  <a:lnTo>
                    <a:pt x="119314" y="132054"/>
                  </a:lnTo>
                  <a:lnTo>
                    <a:pt x="116584" y="135660"/>
                  </a:lnTo>
                  <a:lnTo>
                    <a:pt x="79366" y="167268"/>
                  </a:lnTo>
                  <a:lnTo>
                    <a:pt x="66674" y="173444"/>
                  </a:lnTo>
                  <a:lnTo>
                    <a:pt x="60325" y="177626"/>
                  </a:lnTo>
                  <a:lnTo>
                    <a:pt x="50800" y="179981"/>
                  </a:lnTo>
                  <a:lnTo>
                    <a:pt x="3272" y="180972"/>
                  </a:lnTo>
                  <a:lnTo>
                    <a:pt x="431" y="180972"/>
                  </a:lnTo>
                  <a:lnTo>
                    <a:pt x="0" y="171450"/>
                  </a:lnTo>
                  <a:lnTo>
                    <a:pt x="17717" y="171447"/>
                  </a:lnTo>
                  <a:lnTo>
                    <a:pt x="18160" y="170389"/>
                  </a:lnTo>
                  <a:lnTo>
                    <a:pt x="18655" y="166390"/>
                  </a:lnTo>
                  <a:lnTo>
                    <a:pt x="19844" y="164901"/>
                  </a:lnTo>
                  <a:lnTo>
                    <a:pt x="27216" y="162314"/>
                  </a:lnTo>
                  <a:lnTo>
                    <a:pt x="33228" y="162039"/>
                  </a:lnTo>
                  <a:lnTo>
                    <a:pt x="38755" y="159152"/>
                  </a:lnTo>
                  <a:lnTo>
                    <a:pt x="47625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SMARTInkShape-1197"/>
          <p:cNvSpPr/>
          <p:nvPr>
            <p:custDataLst>
              <p:tags r:id="rId23"/>
            </p:custDataLst>
          </p:nvPr>
        </p:nvSpPr>
        <p:spPr>
          <a:xfrm>
            <a:off x="419100" y="5181600"/>
            <a:ext cx="129290" cy="295156"/>
          </a:xfrm>
          <a:custGeom>
            <a:avLst/>
            <a:gdLst/>
            <a:ahLst/>
            <a:cxnLst/>
            <a:rect l="0" t="0" r="0" b="0"/>
            <a:pathLst>
              <a:path w="129290" h="295156">
                <a:moveTo>
                  <a:pt x="76200" y="57150"/>
                </a:moveTo>
                <a:lnTo>
                  <a:pt x="76200" y="57150"/>
                </a:lnTo>
                <a:lnTo>
                  <a:pt x="84401" y="48949"/>
                </a:lnTo>
                <a:lnTo>
                  <a:pt x="85691" y="38527"/>
                </a:lnTo>
                <a:lnTo>
                  <a:pt x="77521" y="29936"/>
                </a:lnTo>
                <a:lnTo>
                  <a:pt x="76316" y="20494"/>
                </a:lnTo>
                <a:lnTo>
                  <a:pt x="76201" y="9652"/>
                </a:lnTo>
                <a:lnTo>
                  <a:pt x="66676" y="0"/>
                </a:lnTo>
                <a:lnTo>
                  <a:pt x="20385" y="0"/>
                </a:lnTo>
                <a:lnTo>
                  <a:pt x="19940" y="1058"/>
                </a:lnTo>
                <a:lnTo>
                  <a:pt x="19446" y="5056"/>
                </a:lnTo>
                <a:lnTo>
                  <a:pt x="18255" y="6545"/>
                </a:lnTo>
                <a:lnTo>
                  <a:pt x="9644" y="9491"/>
                </a:lnTo>
                <a:lnTo>
                  <a:pt x="1334" y="17723"/>
                </a:lnTo>
                <a:lnTo>
                  <a:pt x="117" y="27134"/>
                </a:lnTo>
                <a:lnTo>
                  <a:pt x="0" y="74756"/>
                </a:lnTo>
                <a:lnTo>
                  <a:pt x="0" y="75772"/>
                </a:lnTo>
                <a:lnTo>
                  <a:pt x="9133" y="85322"/>
                </a:lnTo>
                <a:lnTo>
                  <a:pt x="9522" y="100187"/>
                </a:lnTo>
                <a:lnTo>
                  <a:pt x="10581" y="101716"/>
                </a:lnTo>
                <a:lnTo>
                  <a:pt x="12346" y="102736"/>
                </a:lnTo>
                <a:lnTo>
                  <a:pt x="18658" y="104656"/>
                </a:lnTo>
                <a:lnTo>
                  <a:pt x="23990" y="104740"/>
                </a:lnTo>
                <a:lnTo>
                  <a:pt x="25519" y="105809"/>
                </a:lnTo>
                <a:lnTo>
                  <a:pt x="26537" y="107582"/>
                </a:lnTo>
                <a:lnTo>
                  <a:pt x="28173" y="112973"/>
                </a:lnTo>
                <a:lnTo>
                  <a:pt x="31218" y="113711"/>
                </a:lnTo>
                <a:lnTo>
                  <a:pt x="33512" y="113907"/>
                </a:lnTo>
                <a:lnTo>
                  <a:pt x="35042" y="115096"/>
                </a:lnTo>
                <a:lnTo>
                  <a:pt x="36741" y="119240"/>
                </a:lnTo>
                <a:lnTo>
                  <a:pt x="38252" y="120769"/>
                </a:lnTo>
                <a:lnTo>
                  <a:pt x="46182" y="123422"/>
                </a:lnTo>
                <a:lnTo>
                  <a:pt x="52254" y="123706"/>
                </a:lnTo>
                <a:lnTo>
                  <a:pt x="53886" y="124804"/>
                </a:lnTo>
                <a:lnTo>
                  <a:pt x="54974" y="126595"/>
                </a:lnTo>
                <a:lnTo>
                  <a:pt x="55699" y="128846"/>
                </a:lnTo>
                <a:lnTo>
                  <a:pt x="57241" y="130347"/>
                </a:lnTo>
                <a:lnTo>
                  <a:pt x="66766" y="134145"/>
                </a:lnTo>
                <a:lnTo>
                  <a:pt x="74749" y="141517"/>
                </a:lnTo>
                <a:lnTo>
                  <a:pt x="80826" y="142472"/>
                </a:lnTo>
                <a:lnTo>
                  <a:pt x="82459" y="143665"/>
                </a:lnTo>
                <a:lnTo>
                  <a:pt x="83548" y="145518"/>
                </a:lnTo>
                <a:lnTo>
                  <a:pt x="84274" y="147812"/>
                </a:lnTo>
                <a:lnTo>
                  <a:pt x="85816" y="149341"/>
                </a:lnTo>
                <a:lnTo>
                  <a:pt x="95341" y="153190"/>
                </a:lnTo>
                <a:lnTo>
                  <a:pt x="103324" y="160566"/>
                </a:lnTo>
                <a:lnTo>
                  <a:pt x="104345" y="166579"/>
                </a:lnTo>
                <a:lnTo>
                  <a:pt x="105547" y="168203"/>
                </a:lnTo>
                <a:lnTo>
                  <a:pt x="109704" y="170007"/>
                </a:lnTo>
                <a:lnTo>
                  <a:pt x="111236" y="171546"/>
                </a:lnTo>
                <a:lnTo>
                  <a:pt x="115089" y="181066"/>
                </a:lnTo>
                <a:lnTo>
                  <a:pt x="122466" y="189049"/>
                </a:lnTo>
                <a:lnTo>
                  <a:pt x="123422" y="195126"/>
                </a:lnTo>
                <a:lnTo>
                  <a:pt x="123706" y="203630"/>
                </a:lnTo>
                <a:lnTo>
                  <a:pt x="126594" y="209741"/>
                </a:lnTo>
                <a:lnTo>
                  <a:pt x="128846" y="212853"/>
                </a:lnTo>
                <a:lnTo>
                  <a:pt x="129289" y="214926"/>
                </a:lnTo>
                <a:lnTo>
                  <a:pt x="128526" y="216309"/>
                </a:lnTo>
                <a:lnTo>
                  <a:pt x="126959" y="217231"/>
                </a:lnTo>
                <a:lnTo>
                  <a:pt x="125914" y="218904"/>
                </a:lnTo>
                <a:lnTo>
                  <a:pt x="124444" y="226315"/>
                </a:lnTo>
                <a:lnTo>
                  <a:pt x="123849" y="245803"/>
                </a:lnTo>
                <a:lnTo>
                  <a:pt x="117284" y="254889"/>
                </a:lnTo>
                <a:lnTo>
                  <a:pt x="114693" y="264936"/>
                </a:lnTo>
                <a:lnTo>
                  <a:pt x="106133" y="274746"/>
                </a:lnTo>
                <a:lnTo>
                  <a:pt x="105178" y="280843"/>
                </a:lnTo>
                <a:lnTo>
                  <a:pt x="103985" y="282479"/>
                </a:lnTo>
                <a:lnTo>
                  <a:pt x="102132" y="283570"/>
                </a:lnTo>
                <a:lnTo>
                  <a:pt x="94467" y="285104"/>
                </a:lnTo>
                <a:lnTo>
                  <a:pt x="91553" y="285319"/>
                </a:lnTo>
                <a:lnTo>
                  <a:pt x="89610" y="286522"/>
                </a:lnTo>
                <a:lnTo>
                  <a:pt x="88315" y="288381"/>
                </a:lnTo>
                <a:lnTo>
                  <a:pt x="87452" y="290680"/>
                </a:lnTo>
                <a:lnTo>
                  <a:pt x="85818" y="292211"/>
                </a:lnTo>
                <a:lnTo>
                  <a:pt x="81180" y="293913"/>
                </a:lnTo>
                <a:lnTo>
                  <a:pt x="68436" y="295155"/>
                </a:lnTo>
                <a:lnTo>
                  <a:pt x="56546" y="287720"/>
                </a:lnTo>
                <a:lnTo>
                  <a:pt x="49387" y="286139"/>
                </a:lnTo>
                <a:lnTo>
                  <a:pt x="33482" y="271571"/>
                </a:lnTo>
                <a:lnTo>
                  <a:pt x="30756" y="266043"/>
                </a:lnTo>
                <a:lnTo>
                  <a:pt x="30029" y="263087"/>
                </a:lnTo>
                <a:lnTo>
                  <a:pt x="28486" y="261116"/>
                </a:lnTo>
                <a:lnTo>
                  <a:pt x="23949" y="258927"/>
                </a:lnTo>
                <a:lnTo>
                  <a:pt x="22316" y="257285"/>
                </a:lnTo>
                <a:lnTo>
                  <a:pt x="19480" y="249128"/>
                </a:lnTo>
                <a:lnTo>
                  <a:pt x="19050" y="238125"/>
                </a:lnTo>
                <a:lnTo>
                  <a:pt x="19050" y="243181"/>
                </a:lnTo>
                <a:lnTo>
                  <a:pt x="20108" y="244670"/>
                </a:lnTo>
                <a:lnTo>
                  <a:pt x="21872" y="245664"/>
                </a:lnTo>
                <a:lnTo>
                  <a:pt x="27251" y="247258"/>
                </a:lnTo>
                <a:lnTo>
                  <a:pt x="27987" y="250298"/>
                </a:lnTo>
                <a:lnTo>
                  <a:pt x="28565" y="257056"/>
                </a:lnTo>
                <a:lnTo>
                  <a:pt x="38100" y="2667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0" name="SMARTInkShape-Group311"/>
          <p:cNvGrpSpPr/>
          <p:nvPr/>
        </p:nvGrpSpPr>
        <p:grpSpPr>
          <a:xfrm>
            <a:off x="581025" y="5238750"/>
            <a:ext cx="866765" cy="323841"/>
            <a:chOff x="581025" y="5238750"/>
            <a:chExt cx="866765" cy="323841"/>
          </a:xfrm>
        </p:grpSpPr>
        <p:sp>
          <p:nvSpPr>
            <p:cNvPr id="390" name="SMARTInkShape-1198"/>
            <p:cNvSpPr/>
            <p:nvPr>
              <p:custDataLst>
                <p:tags r:id="rId128"/>
              </p:custDataLst>
            </p:nvPr>
          </p:nvSpPr>
          <p:spPr>
            <a:xfrm>
              <a:off x="1285991" y="5324475"/>
              <a:ext cx="152285" cy="19051"/>
            </a:xfrm>
            <a:custGeom>
              <a:avLst/>
              <a:gdLst/>
              <a:ahLst/>
              <a:cxnLst/>
              <a:rect l="0" t="0" r="0" b="0"/>
              <a:pathLst>
                <a:path w="152285" h="19051">
                  <a:moveTo>
                    <a:pt x="9409" y="0"/>
                  </a:moveTo>
                  <a:lnTo>
                    <a:pt x="9409" y="0"/>
                  </a:lnTo>
                  <a:lnTo>
                    <a:pt x="9409" y="5056"/>
                  </a:lnTo>
                  <a:lnTo>
                    <a:pt x="8351" y="6545"/>
                  </a:lnTo>
                  <a:lnTo>
                    <a:pt x="6587" y="7539"/>
                  </a:lnTo>
                  <a:lnTo>
                    <a:pt x="0" y="9491"/>
                  </a:lnTo>
                  <a:lnTo>
                    <a:pt x="9020" y="18657"/>
                  </a:lnTo>
                  <a:lnTo>
                    <a:pt x="50804" y="19050"/>
                  </a:lnTo>
                  <a:lnTo>
                    <a:pt x="57087" y="16228"/>
                  </a:lnTo>
                  <a:lnTo>
                    <a:pt x="63408" y="12505"/>
                  </a:lnTo>
                  <a:lnTo>
                    <a:pt x="76089" y="10113"/>
                  </a:lnTo>
                  <a:lnTo>
                    <a:pt x="99633" y="9535"/>
                  </a:lnTo>
                  <a:lnTo>
                    <a:pt x="105248" y="6708"/>
                  </a:lnTo>
                  <a:lnTo>
                    <a:pt x="111271" y="2981"/>
                  </a:lnTo>
                  <a:lnTo>
                    <a:pt x="121862" y="393"/>
                  </a:lnTo>
                  <a:lnTo>
                    <a:pt x="131748" y="34"/>
                  </a:lnTo>
                  <a:lnTo>
                    <a:pt x="142631" y="9409"/>
                  </a:lnTo>
                  <a:lnTo>
                    <a:pt x="15228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1" name="SMARTInkShape-1199"/>
            <p:cNvSpPr/>
            <p:nvPr>
              <p:custDataLst>
                <p:tags r:id="rId129"/>
              </p:custDataLst>
            </p:nvPr>
          </p:nvSpPr>
          <p:spPr>
            <a:xfrm>
              <a:off x="1304925" y="5238750"/>
              <a:ext cx="142865" cy="19051"/>
            </a:xfrm>
            <a:custGeom>
              <a:avLst/>
              <a:gdLst/>
              <a:ahLst/>
              <a:cxnLst/>
              <a:rect l="0" t="0" r="0" b="0"/>
              <a:pathLst>
                <a:path w="142865" h="19051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17716" y="8201"/>
                  </a:lnTo>
                  <a:lnTo>
                    <a:pt x="27134" y="9409"/>
                  </a:lnTo>
                  <a:lnTo>
                    <a:pt x="41706" y="9515"/>
                  </a:lnTo>
                  <a:lnTo>
                    <a:pt x="47817" y="12342"/>
                  </a:lnTo>
                  <a:lnTo>
                    <a:pt x="54060" y="16069"/>
                  </a:lnTo>
                  <a:lnTo>
                    <a:pt x="66692" y="18461"/>
                  </a:lnTo>
                  <a:lnTo>
                    <a:pt x="114104" y="19050"/>
                  </a:lnTo>
                  <a:lnTo>
                    <a:pt x="118799" y="19050"/>
                  </a:lnTo>
                  <a:lnTo>
                    <a:pt x="124413" y="16228"/>
                  </a:lnTo>
                  <a:lnTo>
                    <a:pt x="131585" y="10849"/>
                  </a:lnTo>
                  <a:lnTo>
                    <a:pt x="142864" y="9525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SMARTInkShape-1200"/>
            <p:cNvSpPr/>
            <p:nvPr>
              <p:custDataLst>
                <p:tags r:id="rId130"/>
              </p:custDataLst>
            </p:nvPr>
          </p:nvSpPr>
          <p:spPr>
            <a:xfrm>
              <a:off x="1304925" y="52387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SMARTInkShape-1201"/>
            <p:cNvSpPr/>
            <p:nvPr>
              <p:custDataLst>
                <p:tags r:id="rId131"/>
              </p:custDataLst>
            </p:nvPr>
          </p:nvSpPr>
          <p:spPr>
            <a:xfrm>
              <a:off x="1000136" y="5345015"/>
              <a:ext cx="180965" cy="160426"/>
            </a:xfrm>
            <a:custGeom>
              <a:avLst/>
              <a:gdLst/>
              <a:ahLst/>
              <a:cxnLst/>
              <a:rect l="0" t="0" r="0" b="0"/>
              <a:pathLst>
                <a:path w="180965" h="160426">
                  <a:moveTo>
                    <a:pt x="66664" y="8035"/>
                  </a:moveTo>
                  <a:lnTo>
                    <a:pt x="66664" y="8035"/>
                  </a:lnTo>
                  <a:lnTo>
                    <a:pt x="66664" y="44292"/>
                  </a:lnTo>
                  <a:lnTo>
                    <a:pt x="60118" y="53375"/>
                  </a:lnTo>
                  <a:lnTo>
                    <a:pt x="58022" y="62274"/>
                  </a:lnTo>
                  <a:lnTo>
                    <a:pt x="57173" y="87420"/>
                  </a:lnTo>
                  <a:lnTo>
                    <a:pt x="56104" y="89534"/>
                  </a:lnTo>
                  <a:lnTo>
                    <a:pt x="54332" y="90943"/>
                  </a:lnTo>
                  <a:lnTo>
                    <a:pt x="52093" y="91881"/>
                  </a:lnTo>
                  <a:lnTo>
                    <a:pt x="50600" y="93566"/>
                  </a:lnTo>
                  <a:lnTo>
                    <a:pt x="48941" y="98260"/>
                  </a:lnTo>
                  <a:lnTo>
                    <a:pt x="46818" y="109897"/>
                  </a:lnTo>
                  <a:lnTo>
                    <a:pt x="41146" y="119238"/>
                  </a:lnTo>
                  <a:lnTo>
                    <a:pt x="38492" y="129989"/>
                  </a:lnTo>
                  <a:lnTo>
                    <a:pt x="33152" y="136362"/>
                  </a:lnTo>
                  <a:lnTo>
                    <a:pt x="27781" y="139153"/>
                  </a:lnTo>
                  <a:lnTo>
                    <a:pt x="19551" y="141254"/>
                  </a:lnTo>
                  <a:lnTo>
                    <a:pt x="10883" y="149575"/>
                  </a:lnTo>
                  <a:lnTo>
                    <a:pt x="10427" y="148961"/>
                  </a:lnTo>
                  <a:lnTo>
                    <a:pt x="9920" y="145458"/>
                  </a:lnTo>
                  <a:lnTo>
                    <a:pt x="8726" y="144100"/>
                  </a:lnTo>
                  <a:lnTo>
                    <a:pt x="108" y="141416"/>
                  </a:lnTo>
                  <a:lnTo>
                    <a:pt x="0" y="133187"/>
                  </a:lnTo>
                  <a:lnTo>
                    <a:pt x="1054" y="132745"/>
                  </a:lnTo>
                  <a:lnTo>
                    <a:pt x="5049" y="132253"/>
                  </a:lnTo>
                  <a:lnTo>
                    <a:pt x="6537" y="131064"/>
                  </a:lnTo>
                  <a:lnTo>
                    <a:pt x="9122" y="123693"/>
                  </a:lnTo>
                  <a:lnTo>
                    <a:pt x="12162" y="122939"/>
                  </a:lnTo>
                  <a:lnTo>
                    <a:pt x="42602" y="122338"/>
                  </a:lnTo>
                  <a:lnTo>
                    <a:pt x="48208" y="125158"/>
                  </a:lnTo>
                  <a:lnTo>
                    <a:pt x="64395" y="138145"/>
                  </a:lnTo>
                  <a:lnTo>
                    <a:pt x="70242" y="139945"/>
                  </a:lnTo>
                  <a:lnTo>
                    <a:pt x="72224" y="141483"/>
                  </a:lnTo>
                  <a:lnTo>
                    <a:pt x="74427" y="146015"/>
                  </a:lnTo>
                  <a:lnTo>
                    <a:pt x="76073" y="147647"/>
                  </a:lnTo>
                  <a:lnTo>
                    <a:pt x="80723" y="149459"/>
                  </a:lnTo>
                  <a:lnTo>
                    <a:pt x="89292" y="150481"/>
                  </a:lnTo>
                  <a:lnTo>
                    <a:pt x="91274" y="151682"/>
                  </a:lnTo>
                  <a:lnTo>
                    <a:pt x="92596" y="153541"/>
                  </a:lnTo>
                  <a:lnTo>
                    <a:pt x="93477" y="155840"/>
                  </a:lnTo>
                  <a:lnTo>
                    <a:pt x="95123" y="157371"/>
                  </a:lnTo>
                  <a:lnTo>
                    <a:pt x="103285" y="160032"/>
                  </a:lnTo>
                  <a:lnTo>
                    <a:pt x="118915" y="160425"/>
                  </a:lnTo>
                  <a:lnTo>
                    <a:pt x="120548" y="159370"/>
                  </a:lnTo>
                  <a:lnTo>
                    <a:pt x="121637" y="157608"/>
                  </a:lnTo>
                  <a:lnTo>
                    <a:pt x="123527" y="150734"/>
                  </a:lnTo>
                  <a:lnTo>
                    <a:pt x="123686" y="146245"/>
                  </a:lnTo>
                  <a:lnTo>
                    <a:pt x="132746" y="113340"/>
                  </a:lnTo>
                  <a:lnTo>
                    <a:pt x="133304" y="82415"/>
                  </a:lnTo>
                  <a:lnTo>
                    <a:pt x="130501" y="75313"/>
                  </a:lnTo>
                  <a:lnTo>
                    <a:pt x="128272" y="71937"/>
                  </a:lnTo>
                  <a:lnTo>
                    <a:pt x="125135" y="57073"/>
                  </a:lnTo>
                  <a:lnTo>
                    <a:pt x="123017" y="40690"/>
                  </a:lnTo>
                  <a:lnTo>
                    <a:pt x="113504" y="27264"/>
                  </a:lnTo>
                  <a:lnTo>
                    <a:pt x="108649" y="20814"/>
                  </a:lnTo>
                  <a:lnTo>
                    <a:pt x="106491" y="14420"/>
                  </a:lnTo>
                  <a:lnTo>
                    <a:pt x="104857" y="12292"/>
                  </a:lnTo>
                  <a:lnTo>
                    <a:pt x="88618" y="1863"/>
                  </a:lnTo>
                  <a:lnTo>
                    <a:pt x="82419" y="0"/>
                  </a:lnTo>
                  <a:lnTo>
                    <a:pt x="79284" y="561"/>
                  </a:lnTo>
                  <a:lnTo>
                    <a:pt x="66648" y="6246"/>
                  </a:lnTo>
                  <a:lnTo>
                    <a:pt x="50787" y="8858"/>
                  </a:lnTo>
                  <a:lnTo>
                    <a:pt x="28564" y="24497"/>
                  </a:lnTo>
                  <a:lnTo>
                    <a:pt x="22214" y="26993"/>
                  </a:lnTo>
                  <a:lnTo>
                    <a:pt x="1871" y="44373"/>
                  </a:lnTo>
                  <a:lnTo>
                    <a:pt x="825" y="48174"/>
                  </a:lnTo>
                  <a:lnTo>
                    <a:pt x="38" y="63423"/>
                  </a:lnTo>
                  <a:lnTo>
                    <a:pt x="5060" y="69719"/>
                  </a:lnTo>
                  <a:lnTo>
                    <a:pt x="10357" y="72492"/>
                  </a:lnTo>
                  <a:lnTo>
                    <a:pt x="13251" y="73231"/>
                  </a:lnTo>
                  <a:lnTo>
                    <a:pt x="26558" y="80964"/>
                  </a:lnTo>
                  <a:lnTo>
                    <a:pt x="49480" y="83804"/>
                  </a:lnTo>
                  <a:lnTo>
                    <a:pt x="56557" y="81222"/>
                  </a:lnTo>
                  <a:lnTo>
                    <a:pt x="59926" y="79051"/>
                  </a:lnTo>
                  <a:lnTo>
                    <a:pt x="74781" y="75996"/>
                  </a:lnTo>
                  <a:lnTo>
                    <a:pt x="92217" y="73905"/>
                  </a:lnTo>
                  <a:lnTo>
                    <a:pt x="126223" y="58486"/>
                  </a:lnTo>
                  <a:lnTo>
                    <a:pt x="172767" y="31309"/>
                  </a:lnTo>
                  <a:lnTo>
                    <a:pt x="180964" y="270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4" name="SMARTInkShape-1202"/>
            <p:cNvSpPr/>
            <p:nvPr>
              <p:custDataLst>
                <p:tags r:id="rId132"/>
              </p:custDataLst>
            </p:nvPr>
          </p:nvSpPr>
          <p:spPr>
            <a:xfrm>
              <a:off x="876338" y="5353053"/>
              <a:ext cx="95213" cy="151025"/>
            </a:xfrm>
            <a:custGeom>
              <a:avLst/>
              <a:gdLst/>
              <a:ahLst/>
              <a:cxnLst/>
              <a:rect l="0" t="0" r="0" b="0"/>
              <a:pathLst>
                <a:path w="95213" h="151025">
                  <a:moveTo>
                    <a:pt x="38062" y="19047"/>
                  </a:moveTo>
                  <a:lnTo>
                    <a:pt x="38062" y="19047"/>
                  </a:lnTo>
                  <a:lnTo>
                    <a:pt x="47471" y="19047"/>
                  </a:lnTo>
                  <a:lnTo>
                    <a:pt x="47587" y="38087"/>
                  </a:lnTo>
                  <a:lnTo>
                    <a:pt x="47587" y="124"/>
                  </a:lnTo>
                  <a:lnTo>
                    <a:pt x="38454" y="0"/>
                  </a:lnTo>
                  <a:lnTo>
                    <a:pt x="33122" y="5054"/>
                  </a:lnTo>
                  <a:lnTo>
                    <a:pt x="30575" y="10359"/>
                  </a:lnTo>
                  <a:lnTo>
                    <a:pt x="18860" y="43836"/>
                  </a:lnTo>
                  <a:lnTo>
                    <a:pt x="12735" y="53791"/>
                  </a:lnTo>
                  <a:lnTo>
                    <a:pt x="929" y="91184"/>
                  </a:lnTo>
                  <a:lnTo>
                    <a:pt x="0" y="117437"/>
                  </a:lnTo>
                  <a:lnTo>
                    <a:pt x="2801" y="123806"/>
                  </a:lnTo>
                  <a:lnTo>
                    <a:pt x="6515" y="130165"/>
                  </a:lnTo>
                  <a:lnTo>
                    <a:pt x="9096" y="140990"/>
                  </a:lnTo>
                  <a:lnTo>
                    <a:pt x="10284" y="141617"/>
                  </a:lnTo>
                  <a:lnTo>
                    <a:pt x="14427" y="142314"/>
                  </a:lnTo>
                  <a:lnTo>
                    <a:pt x="26810" y="151024"/>
                  </a:lnTo>
                  <a:lnTo>
                    <a:pt x="28444" y="150423"/>
                  </a:lnTo>
                  <a:lnTo>
                    <a:pt x="35800" y="145580"/>
                  </a:lnTo>
                  <a:lnTo>
                    <a:pt x="44683" y="142616"/>
                  </a:lnTo>
                  <a:lnTo>
                    <a:pt x="95212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5" name="SMARTInkShape-1203"/>
            <p:cNvSpPr/>
            <p:nvPr>
              <p:custDataLst>
                <p:tags r:id="rId133"/>
              </p:custDataLst>
            </p:nvPr>
          </p:nvSpPr>
          <p:spPr>
            <a:xfrm>
              <a:off x="723900" y="5391150"/>
              <a:ext cx="104773" cy="133313"/>
            </a:xfrm>
            <a:custGeom>
              <a:avLst/>
              <a:gdLst/>
              <a:ahLst/>
              <a:cxnLst/>
              <a:rect l="0" t="0" r="0" b="0"/>
              <a:pathLst>
                <a:path w="104773" h="133313">
                  <a:moveTo>
                    <a:pt x="0" y="28575"/>
                  </a:moveTo>
                  <a:lnTo>
                    <a:pt x="0" y="28575"/>
                  </a:lnTo>
                  <a:lnTo>
                    <a:pt x="0" y="1335"/>
                  </a:lnTo>
                  <a:lnTo>
                    <a:pt x="1058" y="890"/>
                  </a:lnTo>
                  <a:lnTo>
                    <a:pt x="36656" y="0"/>
                  </a:lnTo>
                  <a:lnTo>
                    <a:pt x="37138" y="1058"/>
                  </a:lnTo>
                  <a:lnTo>
                    <a:pt x="37672" y="5056"/>
                  </a:lnTo>
                  <a:lnTo>
                    <a:pt x="38873" y="6545"/>
                  </a:lnTo>
                  <a:lnTo>
                    <a:pt x="43030" y="8201"/>
                  </a:lnTo>
                  <a:lnTo>
                    <a:pt x="44561" y="9701"/>
                  </a:lnTo>
                  <a:lnTo>
                    <a:pt x="47222" y="17609"/>
                  </a:lnTo>
                  <a:lnTo>
                    <a:pt x="47505" y="23680"/>
                  </a:lnTo>
                  <a:lnTo>
                    <a:pt x="46487" y="25312"/>
                  </a:lnTo>
                  <a:lnTo>
                    <a:pt x="44750" y="26400"/>
                  </a:lnTo>
                  <a:lnTo>
                    <a:pt x="42533" y="27124"/>
                  </a:lnTo>
                  <a:lnTo>
                    <a:pt x="41055" y="28666"/>
                  </a:lnTo>
                  <a:lnTo>
                    <a:pt x="39413" y="33202"/>
                  </a:lnTo>
                  <a:lnTo>
                    <a:pt x="38134" y="52162"/>
                  </a:lnTo>
                  <a:lnTo>
                    <a:pt x="37064" y="53825"/>
                  </a:lnTo>
                  <a:lnTo>
                    <a:pt x="35293" y="54933"/>
                  </a:lnTo>
                  <a:lnTo>
                    <a:pt x="33054" y="55672"/>
                  </a:lnTo>
                  <a:lnTo>
                    <a:pt x="31561" y="57223"/>
                  </a:lnTo>
                  <a:lnTo>
                    <a:pt x="28692" y="66244"/>
                  </a:lnTo>
                  <a:lnTo>
                    <a:pt x="19167" y="66672"/>
                  </a:lnTo>
                  <a:lnTo>
                    <a:pt x="64408" y="66675"/>
                  </a:lnTo>
                  <a:lnTo>
                    <a:pt x="79495" y="66675"/>
                  </a:lnTo>
                  <a:lnTo>
                    <a:pt x="81571" y="67733"/>
                  </a:lnTo>
                  <a:lnTo>
                    <a:pt x="82956" y="69497"/>
                  </a:lnTo>
                  <a:lnTo>
                    <a:pt x="83879" y="71731"/>
                  </a:lnTo>
                  <a:lnTo>
                    <a:pt x="85553" y="73220"/>
                  </a:lnTo>
                  <a:lnTo>
                    <a:pt x="90235" y="74876"/>
                  </a:lnTo>
                  <a:lnTo>
                    <a:pt x="91906" y="76376"/>
                  </a:lnTo>
                  <a:lnTo>
                    <a:pt x="93764" y="80864"/>
                  </a:lnTo>
                  <a:lnTo>
                    <a:pt x="95318" y="82485"/>
                  </a:lnTo>
                  <a:lnTo>
                    <a:pt x="99866" y="84284"/>
                  </a:lnTo>
                  <a:lnTo>
                    <a:pt x="101502" y="85823"/>
                  </a:lnTo>
                  <a:lnTo>
                    <a:pt x="104344" y="93799"/>
                  </a:lnTo>
                  <a:lnTo>
                    <a:pt x="104772" y="117905"/>
                  </a:lnTo>
                  <a:lnTo>
                    <a:pt x="103715" y="119878"/>
                  </a:lnTo>
                  <a:lnTo>
                    <a:pt x="101951" y="121194"/>
                  </a:lnTo>
                  <a:lnTo>
                    <a:pt x="99718" y="122071"/>
                  </a:lnTo>
                  <a:lnTo>
                    <a:pt x="98228" y="123714"/>
                  </a:lnTo>
                  <a:lnTo>
                    <a:pt x="95366" y="132912"/>
                  </a:lnTo>
                  <a:lnTo>
                    <a:pt x="87059" y="133312"/>
                  </a:lnTo>
                  <a:lnTo>
                    <a:pt x="86614" y="132266"/>
                  </a:lnTo>
                  <a:lnTo>
                    <a:pt x="857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6" name="SMARTInkShape-1204"/>
            <p:cNvSpPr/>
            <p:nvPr>
              <p:custDataLst>
                <p:tags r:id="rId134"/>
              </p:custDataLst>
            </p:nvPr>
          </p:nvSpPr>
          <p:spPr>
            <a:xfrm>
              <a:off x="590942" y="5400675"/>
              <a:ext cx="152009" cy="123792"/>
            </a:xfrm>
            <a:custGeom>
              <a:avLst/>
              <a:gdLst/>
              <a:ahLst/>
              <a:cxnLst/>
              <a:rect l="0" t="0" r="0" b="0"/>
              <a:pathLst>
                <a:path w="152009" h="123792">
                  <a:moveTo>
                    <a:pt x="9133" y="114300"/>
                  </a:moveTo>
                  <a:lnTo>
                    <a:pt x="9133" y="114300"/>
                  </a:lnTo>
                  <a:lnTo>
                    <a:pt x="9133" y="122501"/>
                  </a:lnTo>
                  <a:lnTo>
                    <a:pt x="8075" y="122942"/>
                  </a:lnTo>
                  <a:lnTo>
                    <a:pt x="0" y="123791"/>
                  </a:lnTo>
                  <a:lnTo>
                    <a:pt x="7843" y="115621"/>
                  </a:lnTo>
                  <a:lnTo>
                    <a:pt x="13807" y="114691"/>
                  </a:lnTo>
                  <a:lnTo>
                    <a:pt x="22277" y="114416"/>
                  </a:lnTo>
                  <a:lnTo>
                    <a:pt x="24246" y="113319"/>
                  </a:lnTo>
                  <a:lnTo>
                    <a:pt x="25558" y="111529"/>
                  </a:lnTo>
                  <a:lnTo>
                    <a:pt x="28075" y="106719"/>
                  </a:lnTo>
                  <a:lnTo>
                    <a:pt x="32721" y="101053"/>
                  </a:lnTo>
                  <a:lnTo>
                    <a:pt x="38314" y="97829"/>
                  </a:lnTo>
                  <a:lnTo>
                    <a:pt x="44327" y="95338"/>
                  </a:lnTo>
                  <a:lnTo>
                    <a:pt x="91424" y="60301"/>
                  </a:lnTo>
                  <a:lnTo>
                    <a:pt x="109652" y="41273"/>
                  </a:lnTo>
                  <a:lnTo>
                    <a:pt x="115890" y="28575"/>
                  </a:lnTo>
                  <a:lnTo>
                    <a:pt x="131503" y="11014"/>
                  </a:lnTo>
                  <a:lnTo>
                    <a:pt x="132830" y="1455"/>
                  </a:lnTo>
                  <a:lnTo>
                    <a:pt x="133931" y="970"/>
                  </a:lnTo>
                  <a:lnTo>
                    <a:pt x="142480" y="0"/>
                  </a:lnTo>
                  <a:lnTo>
                    <a:pt x="142483" y="44737"/>
                  </a:lnTo>
                  <a:lnTo>
                    <a:pt x="142483" y="71177"/>
                  </a:lnTo>
                  <a:lnTo>
                    <a:pt x="145305" y="76789"/>
                  </a:lnTo>
                  <a:lnTo>
                    <a:pt x="150684" y="83960"/>
                  </a:lnTo>
                  <a:lnTo>
                    <a:pt x="151892" y="93771"/>
                  </a:lnTo>
                  <a:lnTo>
                    <a:pt x="15200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SMARTInkShape-1205"/>
            <p:cNvSpPr/>
            <p:nvPr>
              <p:custDataLst>
                <p:tags r:id="rId135"/>
              </p:custDataLst>
            </p:nvPr>
          </p:nvSpPr>
          <p:spPr>
            <a:xfrm>
              <a:off x="619125" y="5410200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0" y="0"/>
                  </a:moveTo>
                  <a:lnTo>
                    <a:pt x="0" y="0"/>
                  </a:lnTo>
                  <a:lnTo>
                    <a:pt x="0" y="14189"/>
                  </a:lnTo>
                  <a:lnTo>
                    <a:pt x="1058" y="15810"/>
                  </a:lnTo>
                  <a:lnTo>
                    <a:pt x="2822" y="16890"/>
                  </a:lnTo>
                  <a:lnTo>
                    <a:pt x="5057" y="17609"/>
                  </a:lnTo>
                  <a:lnTo>
                    <a:pt x="6546" y="19148"/>
                  </a:lnTo>
                  <a:lnTo>
                    <a:pt x="11759" y="29222"/>
                  </a:lnTo>
                  <a:lnTo>
                    <a:pt x="15809" y="35212"/>
                  </a:lnTo>
                  <a:lnTo>
                    <a:pt x="19148" y="44536"/>
                  </a:lnTo>
                  <a:lnTo>
                    <a:pt x="25311" y="54000"/>
                  </a:lnTo>
                  <a:lnTo>
                    <a:pt x="28145" y="64796"/>
                  </a:lnTo>
                  <a:lnTo>
                    <a:pt x="35036" y="73908"/>
                  </a:lnTo>
                  <a:lnTo>
                    <a:pt x="38251" y="82812"/>
                  </a:lnTo>
                  <a:lnTo>
                    <a:pt x="46181" y="93403"/>
                  </a:lnTo>
                  <a:lnTo>
                    <a:pt x="47614" y="104644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SMARTInkShape-1206"/>
            <p:cNvSpPr/>
            <p:nvPr>
              <p:custDataLst>
                <p:tags r:id="rId136"/>
              </p:custDataLst>
            </p:nvPr>
          </p:nvSpPr>
          <p:spPr>
            <a:xfrm>
              <a:off x="609600" y="54006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SMARTInkShape-1207"/>
            <p:cNvSpPr/>
            <p:nvPr>
              <p:custDataLst>
                <p:tags r:id="rId137"/>
              </p:custDataLst>
            </p:nvPr>
          </p:nvSpPr>
          <p:spPr>
            <a:xfrm>
              <a:off x="581025" y="5362575"/>
              <a:ext cx="28576" cy="200016"/>
            </a:xfrm>
            <a:custGeom>
              <a:avLst/>
              <a:gdLst/>
              <a:ahLst/>
              <a:cxnLst/>
              <a:rect l="0" t="0" r="0" b="0"/>
              <a:pathLst>
                <a:path w="28576" h="200016">
                  <a:moveTo>
                    <a:pt x="28575" y="9525"/>
                  </a:moveTo>
                  <a:lnTo>
                    <a:pt x="28575" y="9525"/>
                  </a:lnTo>
                  <a:lnTo>
                    <a:pt x="28575" y="0"/>
                  </a:lnTo>
                  <a:lnTo>
                    <a:pt x="20374" y="8201"/>
                  </a:lnTo>
                  <a:lnTo>
                    <a:pt x="19442" y="14189"/>
                  </a:lnTo>
                  <a:lnTo>
                    <a:pt x="19050" y="60360"/>
                  </a:lnTo>
                  <a:lnTo>
                    <a:pt x="19050" y="64804"/>
                  </a:lnTo>
                  <a:lnTo>
                    <a:pt x="25596" y="73910"/>
                  </a:lnTo>
                  <a:lnTo>
                    <a:pt x="28183" y="83960"/>
                  </a:lnTo>
                  <a:lnTo>
                    <a:pt x="28575" y="104775"/>
                  </a:lnTo>
                  <a:lnTo>
                    <a:pt x="23519" y="104775"/>
                  </a:lnTo>
                  <a:lnTo>
                    <a:pt x="22029" y="105833"/>
                  </a:lnTo>
                  <a:lnTo>
                    <a:pt x="21036" y="107597"/>
                  </a:lnTo>
                  <a:lnTo>
                    <a:pt x="19166" y="113908"/>
                  </a:lnTo>
                  <a:lnTo>
                    <a:pt x="19051" y="131907"/>
                  </a:lnTo>
                  <a:lnTo>
                    <a:pt x="12504" y="140669"/>
                  </a:lnTo>
                  <a:lnTo>
                    <a:pt x="9917" y="150646"/>
                  </a:lnTo>
                  <a:lnTo>
                    <a:pt x="9528" y="179129"/>
                  </a:lnTo>
                  <a:lnTo>
                    <a:pt x="116" y="190369"/>
                  </a:lnTo>
                  <a:lnTo>
                    <a:pt x="0" y="200015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1" name="SMARTInkShape-Group312"/>
          <p:cNvGrpSpPr/>
          <p:nvPr/>
        </p:nvGrpSpPr>
        <p:grpSpPr>
          <a:xfrm>
            <a:off x="1609725" y="5057775"/>
            <a:ext cx="1495426" cy="294883"/>
            <a:chOff x="1609725" y="5057775"/>
            <a:chExt cx="1495426" cy="294883"/>
          </a:xfrm>
        </p:grpSpPr>
        <p:sp>
          <p:nvSpPr>
            <p:cNvPr id="401" name="SMARTInkShape-1208"/>
            <p:cNvSpPr/>
            <p:nvPr>
              <p:custDataLst>
                <p:tags r:id="rId118"/>
              </p:custDataLst>
            </p:nvPr>
          </p:nvSpPr>
          <p:spPr>
            <a:xfrm>
              <a:off x="3000375" y="52006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14465" y="9525"/>
                  </a:lnTo>
                  <a:lnTo>
                    <a:pt x="15994" y="8467"/>
                  </a:lnTo>
                  <a:lnTo>
                    <a:pt x="17012" y="6703"/>
                  </a:lnTo>
                  <a:lnTo>
                    <a:pt x="18648" y="1324"/>
                  </a:lnTo>
                  <a:lnTo>
                    <a:pt x="21693" y="588"/>
                  </a:lnTo>
                  <a:lnTo>
                    <a:pt x="68729" y="0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2" name="SMARTInkShape-1209"/>
            <p:cNvSpPr/>
            <p:nvPr>
              <p:custDataLst>
                <p:tags r:id="rId119"/>
              </p:custDataLst>
            </p:nvPr>
          </p:nvSpPr>
          <p:spPr>
            <a:xfrm>
              <a:off x="2990850" y="52006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3" name="SMARTInkShape-1210"/>
            <p:cNvSpPr/>
            <p:nvPr>
              <p:custDataLst>
                <p:tags r:id="rId120"/>
              </p:custDataLst>
            </p:nvPr>
          </p:nvSpPr>
          <p:spPr>
            <a:xfrm>
              <a:off x="3000375" y="51149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46148" y="9525"/>
                  </a:lnTo>
                  <a:lnTo>
                    <a:pt x="93495" y="9525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SMARTInkShape-1211"/>
            <p:cNvSpPr/>
            <p:nvPr>
              <p:custDataLst>
                <p:tags r:id="rId121"/>
              </p:custDataLst>
            </p:nvPr>
          </p:nvSpPr>
          <p:spPr>
            <a:xfrm>
              <a:off x="2714625" y="520065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9701" y="262"/>
                  </a:lnTo>
                  <a:lnTo>
                    <a:pt x="57223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SMARTInkShape-1212"/>
            <p:cNvSpPr/>
            <p:nvPr>
              <p:custDataLst>
                <p:tags r:id="rId122"/>
              </p:custDataLst>
            </p:nvPr>
          </p:nvSpPr>
          <p:spPr>
            <a:xfrm>
              <a:off x="2476500" y="5057775"/>
              <a:ext cx="333376" cy="247612"/>
            </a:xfrm>
            <a:custGeom>
              <a:avLst/>
              <a:gdLst/>
              <a:ahLst/>
              <a:cxnLst/>
              <a:rect l="0" t="0" r="0" b="0"/>
              <a:pathLst>
                <a:path w="333376" h="247612">
                  <a:moveTo>
                    <a:pt x="38100" y="57150"/>
                  </a:moveTo>
                  <a:lnTo>
                    <a:pt x="38100" y="57150"/>
                  </a:lnTo>
                  <a:lnTo>
                    <a:pt x="38100" y="38100"/>
                  </a:lnTo>
                  <a:lnTo>
                    <a:pt x="29899" y="46301"/>
                  </a:lnTo>
                  <a:lnTo>
                    <a:pt x="28691" y="55709"/>
                  </a:lnTo>
                  <a:lnTo>
                    <a:pt x="28585" y="70281"/>
                  </a:lnTo>
                  <a:lnTo>
                    <a:pt x="25757" y="76392"/>
                  </a:lnTo>
                  <a:lnTo>
                    <a:pt x="22031" y="82636"/>
                  </a:lnTo>
                  <a:lnTo>
                    <a:pt x="19443" y="93380"/>
                  </a:lnTo>
                  <a:lnTo>
                    <a:pt x="19052" y="140520"/>
                  </a:lnTo>
                  <a:lnTo>
                    <a:pt x="17992" y="155700"/>
                  </a:lnTo>
                  <a:lnTo>
                    <a:pt x="10849" y="174223"/>
                  </a:lnTo>
                  <a:lnTo>
                    <a:pt x="9540" y="218896"/>
                  </a:lnTo>
                  <a:lnTo>
                    <a:pt x="9525" y="242621"/>
                  </a:lnTo>
                  <a:lnTo>
                    <a:pt x="8467" y="244297"/>
                  </a:lnTo>
                  <a:lnTo>
                    <a:pt x="6703" y="245414"/>
                  </a:lnTo>
                  <a:lnTo>
                    <a:pt x="116" y="247611"/>
                  </a:lnTo>
                  <a:lnTo>
                    <a:pt x="0" y="201952"/>
                  </a:lnTo>
                  <a:lnTo>
                    <a:pt x="0" y="155025"/>
                  </a:lnTo>
                  <a:lnTo>
                    <a:pt x="0" y="108863"/>
                  </a:lnTo>
                  <a:lnTo>
                    <a:pt x="0" y="63903"/>
                  </a:lnTo>
                  <a:lnTo>
                    <a:pt x="0" y="34536"/>
                  </a:lnTo>
                  <a:lnTo>
                    <a:pt x="1058" y="32549"/>
                  </a:lnTo>
                  <a:lnTo>
                    <a:pt x="2822" y="31224"/>
                  </a:lnTo>
                  <a:lnTo>
                    <a:pt x="5056" y="30341"/>
                  </a:lnTo>
                  <a:lnTo>
                    <a:pt x="6546" y="28694"/>
                  </a:lnTo>
                  <a:lnTo>
                    <a:pt x="8201" y="24042"/>
                  </a:lnTo>
                  <a:lnTo>
                    <a:pt x="9701" y="22378"/>
                  </a:lnTo>
                  <a:lnTo>
                    <a:pt x="14189" y="20529"/>
                  </a:lnTo>
                  <a:lnTo>
                    <a:pt x="15809" y="18977"/>
                  </a:lnTo>
                  <a:lnTo>
                    <a:pt x="17610" y="14432"/>
                  </a:lnTo>
                  <a:lnTo>
                    <a:pt x="19148" y="12796"/>
                  </a:lnTo>
                  <a:lnTo>
                    <a:pt x="27125" y="9956"/>
                  </a:lnTo>
                  <a:lnTo>
                    <a:pt x="46174" y="9528"/>
                  </a:lnTo>
                  <a:lnTo>
                    <a:pt x="61777" y="23714"/>
                  </a:lnTo>
                  <a:lnTo>
                    <a:pt x="64498" y="29237"/>
                  </a:lnTo>
                  <a:lnTo>
                    <a:pt x="66547" y="42638"/>
                  </a:lnTo>
                  <a:lnTo>
                    <a:pt x="66672" y="69885"/>
                  </a:lnTo>
                  <a:lnTo>
                    <a:pt x="63851" y="76217"/>
                  </a:lnTo>
                  <a:lnTo>
                    <a:pt x="60128" y="82557"/>
                  </a:lnTo>
                  <a:lnTo>
                    <a:pt x="57542" y="93369"/>
                  </a:lnTo>
                  <a:lnTo>
                    <a:pt x="38135" y="114264"/>
                  </a:lnTo>
                  <a:lnTo>
                    <a:pt x="38101" y="105166"/>
                  </a:lnTo>
                  <a:lnTo>
                    <a:pt x="47509" y="95369"/>
                  </a:lnTo>
                  <a:lnTo>
                    <a:pt x="52647" y="95285"/>
                  </a:lnTo>
                  <a:lnTo>
                    <a:pt x="54148" y="94216"/>
                  </a:lnTo>
                  <a:lnTo>
                    <a:pt x="55149" y="92443"/>
                  </a:lnTo>
                  <a:lnTo>
                    <a:pt x="55816" y="90204"/>
                  </a:lnTo>
                  <a:lnTo>
                    <a:pt x="57319" y="88711"/>
                  </a:lnTo>
                  <a:lnTo>
                    <a:pt x="61811" y="87052"/>
                  </a:lnTo>
                  <a:lnTo>
                    <a:pt x="64491" y="87668"/>
                  </a:lnTo>
                  <a:lnTo>
                    <a:pt x="74449" y="94042"/>
                  </a:lnTo>
                  <a:lnTo>
                    <a:pt x="84248" y="95143"/>
                  </a:lnTo>
                  <a:lnTo>
                    <a:pt x="93796" y="103441"/>
                  </a:lnTo>
                  <a:lnTo>
                    <a:pt x="94819" y="109436"/>
                  </a:lnTo>
                  <a:lnTo>
                    <a:pt x="95122" y="117915"/>
                  </a:lnTo>
                  <a:lnTo>
                    <a:pt x="98016" y="124021"/>
                  </a:lnTo>
                  <a:lnTo>
                    <a:pt x="101771" y="130262"/>
                  </a:lnTo>
                  <a:lnTo>
                    <a:pt x="104181" y="142892"/>
                  </a:lnTo>
                  <a:lnTo>
                    <a:pt x="104773" y="190480"/>
                  </a:lnTo>
                  <a:lnTo>
                    <a:pt x="104775" y="206620"/>
                  </a:lnTo>
                  <a:lnTo>
                    <a:pt x="96133" y="219080"/>
                  </a:lnTo>
                  <a:lnTo>
                    <a:pt x="95642" y="223663"/>
                  </a:lnTo>
                  <a:lnTo>
                    <a:pt x="94453" y="225309"/>
                  </a:lnTo>
                  <a:lnTo>
                    <a:pt x="92603" y="226406"/>
                  </a:lnTo>
                  <a:lnTo>
                    <a:pt x="85572" y="228312"/>
                  </a:lnTo>
                  <a:lnTo>
                    <a:pt x="76628" y="228589"/>
                  </a:lnTo>
                  <a:lnTo>
                    <a:pt x="67079" y="219467"/>
                  </a:lnTo>
                  <a:lnTo>
                    <a:pt x="66794" y="214135"/>
                  </a:lnTo>
                  <a:lnTo>
                    <a:pt x="65696" y="212606"/>
                  </a:lnTo>
                  <a:lnTo>
                    <a:pt x="63906" y="211587"/>
                  </a:lnTo>
                  <a:lnTo>
                    <a:pt x="58485" y="209953"/>
                  </a:lnTo>
                  <a:lnTo>
                    <a:pt x="57743" y="206907"/>
                  </a:lnTo>
                  <a:lnTo>
                    <a:pt x="57546" y="204613"/>
                  </a:lnTo>
                  <a:lnTo>
                    <a:pt x="58472" y="203084"/>
                  </a:lnTo>
                  <a:lnTo>
                    <a:pt x="60148" y="202064"/>
                  </a:lnTo>
                  <a:lnTo>
                    <a:pt x="62324" y="201384"/>
                  </a:lnTo>
                  <a:lnTo>
                    <a:pt x="63774" y="199873"/>
                  </a:lnTo>
                  <a:lnTo>
                    <a:pt x="67479" y="190404"/>
                  </a:lnTo>
                  <a:lnTo>
                    <a:pt x="80855" y="176349"/>
                  </a:lnTo>
                  <a:lnTo>
                    <a:pt x="86383" y="173627"/>
                  </a:lnTo>
                  <a:lnTo>
                    <a:pt x="89339" y="172901"/>
                  </a:lnTo>
                  <a:lnTo>
                    <a:pt x="98555" y="166824"/>
                  </a:lnTo>
                  <a:lnTo>
                    <a:pt x="145659" y="130164"/>
                  </a:lnTo>
                  <a:lnTo>
                    <a:pt x="152226" y="126642"/>
                  </a:lnTo>
                  <a:lnTo>
                    <a:pt x="170122" y="119325"/>
                  </a:lnTo>
                  <a:lnTo>
                    <a:pt x="182816" y="110732"/>
                  </a:lnTo>
                  <a:lnTo>
                    <a:pt x="187085" y="104600"/>
                  </a:lnTo>
                  <a:lnTo>
                    <a:pt x="188223" y="101483"/>
                  </a:lnTo>
                  <a:lnTo>
                    <a:pt x="195132" y="95198"/>
                  </a:lnTo>
                  <a:lnTo>
                    <a:pt x="203142" y="88877"/>
                  </a:lnTo>
                  <a:lnTo>
                    <a:pt x="208710" y="80426"/>
                  </a:lnTo>
                  <a:lnTo>
                    <a:pt x="226810" y="68164"/>
                  </a:lnTo>
                  <a:lnTo>
                    <a:pt x="227805" y="64515"/>
                  </a:lnTo>
                  <a:lnTo>
                    <a:pt x="228070" y="62060"/>
                  </a:lnTo>
                  <a:lnTo>
                    <a:pt x="229305" y="60423"/>
                  </a:lnTo>
                  <a:lnTo>
                    <a:pt x="238045" y="57175"/>
                  </a:lnTo>
                  <a:lnTo>
                    <a:pt x="238122" y="57150"/>
                  </a:lnTo>
                  <a:lnTo>
                    <a:pt x="229924" y="65351"/>
                  </a:lnTo>
                  <a:lnTo>
                    <a:pt x="228716" y="74759"/>
                  </a:lnTo>
                  <a:lnTo>
                    <a:pt x="222077" y="83520"/>
                  </a:lnTo>
                  <a:lnTo>
                    <a:pt x="219964" y="92362"/>
                  </a:lnTo>
                  <a:lnTo>
                    <a:pt x="219470" y="98553"/>
                  </a:lnTo>
                  <a:lnTo>
                    <a:pt x="216429" y="104832"/>
                  </a:lnTo>
                  <a:lnTo>
                    <a:pt x="212607" y="111150"/>
                  </a:lnTo>
                  <a:lnTo>
                    <a:pt x="210154" y="123830"/>
                  </a:lnTo>
                  <a:lnTo>
                    <a:pt x="209551" y="171450"/>
                  </a:lnTo>
                  <a:lnTo>
                    <a:pt x="209550" y="209539"/>
                  </a:lnTo>
                  <a:lnTo>
                    <a:pt x="214606" y="209547"/>
                  </a:lnTo>
                  <a:lnTo>
                    <a:pt x="216096" y="208490"/>
                  </a:lnTo>
                  <a:lnTo>
                    <a:pt x="217089" y="206727"/>
                  </a:lnTo>
                  <a:lnTo>
                    <a:pt x="218683" y="196292"/>
                  </a:lnTo>
                  <a:lnTo>
                    <a:pt x="219074" y="149500"/>
                  </a:lnTo>
                  <a:lnTo>
                    <a:pt x="219075" y="104953"/>
                  </a:lnTo>
                  <a:lnTo>
                    <a:pt x="219075" y="57739"/>
                  </a:lnTo>
                  <a:lnTo>
                    <a:pt x="219075" y="40016"/>
                  </a:lnTo>
                  <a:lnTo>
                    <a:pt x="225621" y="30874"/>
                  </a:lnTo>
                  <a:lnTo>
                    <a:pt x="228208" y="20816"/>
                  </a:lnTo>
                  <a:lnTo>
                    <a:pt x="228565" y="11004"/>
                  </a:lnTo>
                  <a:lnTo>
                    <a:pt x="229635" y="10511"/>
                  </a:lnTo>
                  <a:lnTo>
                    <a:pt x="233646" y="9963"/>
                  </a:lnTo>
                  <a:lnTo>
                    <a:pt x="235139" y="8759"/>
                  </a:lnTo>
                  <a:lnTo>
                    <a:pt x="238009" y="404"/>
                  </a:lnTo>
                  <a:lnTo>
                    <a:pt x="283996" y="0"/>
                  </a:lnTo>
                  <a:lnTo>
                    <a:pt x="331157" y="0"/>
                  </a:lnTo>
                  <a:lnTo>
                    <a:pt x="333375" y="0"/>
                  </a:lnTo>
                  <a:lnTo>
                    <a:pt x="3333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SMARTInkShape-1213"/>
            <p:cNvSpPr/>
            <p:nvPr>
              <p:custDataLst>
                <p:tags r:id="rId123"/>
              </p:custDataLst>
            </p:nvPr>
          </p:nvSpPr>
          <p:spPr>
            <a:xfrm>
              <a:off x="2247900" y="522922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0" y="19016"/>
                  </a:lnTo>
                  <a:lnTo>
                    <a:pt x="0" y="10"/>
                  </a:lnTo>
                  <a:lnTo>
                    <a:pt x="0" y="19015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SMARTInkShape-1214"/>
            <p:cNvSpPr/>
            <p:nvPr>
              <p:custDataLst>
                <p:tags r:id="rId124"/>
              </p:custDataLst>
            </p:nvPr>
          </p:nvSpPr>
          <p:spPr>
            <a:xfrm>
              <a:off x="2247900" y="52387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SMARTInkShape-1215"/>
            <p:cNvSpPr/>
            <p:nvPr>
              <p:custDataLst>
                <p:tags r:id="rId125"/>
              </p:custDataLst>
            </p:nvPr>
          </p:nvSpPr>
          <p:spPr>
            <a:xfrm>
              <a:off x="1952625" y="5124461"/>
              <a:ext cx="171323" cy="199886"/>
            </a:xfrm>
            <a:custGeom>
              <a:avLst/>
              <a:gdLst/>
              <a:ahLst/>
              <a:cxnLst/>
              <a:rect l="0" t="0" r="0" b="0"/>
              <a:pathLst>
                <a:path w="171323" h="199886">
                  <a:moveTo>
                    <a:pt x="104775" y="28564"/>
                  </a:moveTo>
                  <a:lnTo>
                    <a:pt x="104775" y="28564"/>
                  </a:lnTo>
                  <a:lnTo>
                    <a:pt x="99719" y="28564"/>
                  </a:lnTo>
                  <a:lnTo>
                    <a:pt x="98229" y="29622"/>
                  </a:lnTo>
                  <a:lnTo>
                    <a:pt x="97236" y="31386"/>
                  </a:lnTo>
                  <a:lnTo>
                    <a:pt x="95366" y="37697"/>
                  </a:lnTo>
                  <a:lnTo>
                    <a:pt x="95284" y="43029"/>
                  </a:lnTo>
                  <a:lnTo>
                    <a:pt x="92443" y="48398"/>
                  </a:lnTo>
                  <a:lnTo>
                    <a:pt x="88711" y="54312"/>
                  </a:lnTo>
                  <a:lnTo>
                    <a:pt x="85551" y="63592"/>
                  </a:lnTo>
                  <a:lnTo>
                    <a:pt x="79441" y="73045"/>
                  </a:lnTo>
                  <a:lnTo>
                    <a:pt x="76102" y="82548"/>
                  </a:lnTo>
                  <a:lnTo>
                    <a:pt x="69939" y="92067"/>
                  </a:lnTo>
                  <a:lnTo>
                    <a:pt x="66584" y="101590"/>
                  </a:lnTo>
                  <a:lnTo>
                    <a:pt x="60415" y="112172"/>
                  </a:lnTo>
                  <a:lnTo>
                    <a:pt x="57059" y="127185"/>
                  </a:lnTo>
                  <a:lnTo>
                    <a:pt x="49802" y="142276"/>
                  </a:lnTo>
                  <a:lnTo>
                    <a:pt x="49076" y="145646"/>
                  </a:lnTo>
                  <a:lnTo>
                    <a:pt x="28686" y="179878"/>
                  </a:lnTo>
                  <a:lnTo>
                    <a:pt x="10979" y="198549"/>
                  </a:lnTo>
                  <a:lnTo>
                    <a:pt x="1452" y="199885"/>
                  </a:lnTo>
                  <a:lnTo>
                    <a:pt x="968" y="198870"/>
                  </a:lnTo>
                  <a:lnTo>
                    <a:pt x="0" y="154259"/>
                  </a:lnTo>
                  <a:lnTo>
                    <a:pt x="6546" y="145154"/>
                  </a:lnTo>
                  <a:lnTo>
                    <a:pt x="8201" y="139296"/>
                  </a:lnTo>
                  <a:lnTo>
                    <a:pt x="9701" y="137310"/>
                  </a:lnTo>
                  <a:lnTo>
                    <a:pt x="27125" y="125183"/>
                  </a:lnTo>
                  <a:lnTo>
                    <a:pt x="36649" y="123934"/>
                  </a:lnTo>
                  <a:lnTo>
                    <a:pt x="42726" y="123850"/>
                  </a:lnTo>
                  <a:lnTo>
                    <a:pt x="44359" y="124896"/>
                  </a:lnTo>
                  <a:lnTo>
                    <a:pt x="45448" y="126652"/>
                  </a:lnTo>
                  <a:lnTo>
                    <a:pt x="46174" y="128882"/>
                  </a:lnTo>
                  <a:lnTo>
                    <a:pt x="47716" y="130367"/>
                  </a:lnTo>
                  <a:lnTo>
                    <a:pt x="52251" y="132018"/>
                  </a:lnTo>
                  <a:lnTo>
                    <a:pt x="53884" y="133517"/>
                  </a:lnTo>
                  <a:lnTo>
                    <a:pt x="55699" y="138004"/>
                  </a:lnTo>
                  <a:lnTo>
                    <a:pt x="57241" y="139624"/>
                  </a:lnTo>
                  <a:lnTo>
                    <a:pt x="76391" y="150214"/>
                  </a:lnTo>
                  <a:lnTo>
                    <a:pt x="79502" y="150938"/>
                  </a:lnTo>
                  <a:lnTo>
                    <a:pt x="81577" y="152480"/>
                  </a:lnTo>
                  <a:lnTo>
                    <a:pt x="82959" y="154567"/>
                  </a:lnTo>
                  <a:lnTo>
                    <a:pt x="85554" y="159708"/>
                  </a:lnTo>
                  <a:lnTo>
                    <a:pt x="103412" y="179595"/>
                  </a:lnTo>
                  <a:lnTo>
                    <a:pt x="109428" y="180558"/>
                  </a:lnTo>
                  <a:lnTo>
                    <a:pt x="111052" y="181752"/>
                  </a:lnTo>
                  <a:lnTo>
                    <a:pt x="112856" y="185900"/>
                  </a:lnTo>
                  <a:lnTo>
                    <a:pt x="114396" y="186371"/>
                  </a:lnTo>
                  <a:lnTo>
                    <a:pt x="123916" y="181578"/>
                  </a:lnTo>
                  <a:lnTo>
                    <a:pt x="131899" y="181045"/>
                  </a:lnTo>
                  <a:lnTo>
                    <a:pt x="132382" y="179960"/>
                  </a:lnTo>
                  <a:lnTo>
                    <a:pt x="132920" y="175932"/>
                  </a:lnTo>
                  <a:lnTo>
                    <a:pt x="135981" y="170613"/>
                  </a:lnTo>
                  <a:lnTo>
                    <a:pt x="139811" y="164722"/>
                  </a:lnTo>
                  <a:lnTo>
                    <a:pt x="143026" y="155455"/>
                  </a:lnTo>
                  <a:lnTo>
                    <a:pt x="149152" y="146007"/>
                  </a:lnTo>
                  <a:lnTo>
                    <a:pt x="164103" y="105352"/>
                  </a:lnTo>
                  <a:lnTo>
                    <a:pt x="166552" y="101981"/>
                  </a:lnTo>
                  <a:lnTo>
                    <a:pt x="169273" y="92590"/>
                  </a:lnTo>
                  <a:lnTo>
                    <a:pt x="171322" y="63892"/>
                  </a:lnTo>
                  <a:lnTo>
                    <a:pt x="168571" y="57318"/>
                  </a:lnTo>
                  <a:lnTo>
                    <a:pt x="164879" y="50868"/>
                  </a:lnTo>
                  <a:lnTo>
                    <a:pt x="161742" y="41288"/>
                  </a:lnTo>
                  <a:lnTo>
                    <a:pt x="155638" y="31746"/>
                  </a:lnTo>
                  <a:lnTo>
                    <a:pt x="152301" y="22216"/>
                  </a:lnTo>
                  <a:lnTo>
                    <a:pt x="147770" y="15865"/>
                  </a:lnTo>
                  <a:lnTo>
                    <a:pt x="142228" y="12337"/>
                  </a:lnTo>
                  <a:lnTo>
                    <a:pt x="136237" y="9710"/>
                  </a:lnTo>
                  <a:lnTo>
                    <a:pt x="125669" y="1478"/>
                  </a:lnTo>
                  <a:lnTo>
                    <a:pt x="119315" y="430"/>
                  </a:lnTo>
                  <a:lnTo>
                    <a:pt x="91109" y="0"/>
                  </a:lnTo>
                  <a:lnTo>
                    <a:pt x="85296" y="2816"/>
                  </a:lnTo>
                  <a:lnTo>
                    <a:pt x="79184" y="6537"/>
                  </a:lnTo>
                  <a:lnTo>
                    <a:pt x="50823" y="17599"/>
                  </a:lnTo>
                  <a:lnTo>
                    <a:pt x="31566" y="34144"/>
                  </a:lnTo>
                  <a:lnTo>
                    <a:pt x="25318" y="36336"/>
                  </a:lnTo>
                  <a:lnTo>
                    <a:pt x="23229" y="37979"/>
                  </a:lnTo>
                  <a:lnTo>
                    <a:pt x="12871" y="54233"/>
                  </a:lnTo>
                  <a:lnTo>
                    <a:pt x="9966" y="64818"/>
                  </a:lnTo>
                  <a:lnTo>
                    <a:pt x="9528" y="93392"/>
                  </a:lnTo>
                  <a:lnTo>
                    <a:pt x="14582" y="99748"/>
                  </a:lnTo>
                  <a:lnTo>
                    <a:pt x="19887" y="102535"/>
                  </a:lnTo>
                  <a:lnTo>
                    <a:pt x="22783" y="103278"/>
                  </a:lnTo>
                  <a:lnTo>
                    <a:pt x="24713" y="104831"/>
                  </a:lnTo>
                  <a:lnTo>
                    <a:pt x="26859" y="109381"/>
                  </a:lnTo>
                  <a:lnTo>
                    <a:pt x="28489" y="111016"/>
                  </a:lnTo>
                  <a:lnTo>
                    <a:pt x="33123" y="112834"/>
                  </a:lnTo>
                  <a:lnTo>
                    <a:pt x="78062" y="114278"/>
                  </a:lnTo>
                  <a:lnTo>
                    <a:pt x="88511" y="114286"/>
                  </a:lnTo>
                  <a:lnTo>
                    <a:pt x="123825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SMARTInkShape-1216"/>
            <p:cNvSpPr/>
            <p:nvPr>
              <p:custDataLst>
                <p:tags r:id="rId126"/>
              </p:custDataLst>
            </p:nvPr>
          </p:nvSpPr>
          <p:spPr>
            <a:xfrm>
              <a:off x="2038350" y="5143500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" name="SMARTInkShape-1217"/>
            <p:cNvSpPr/>
            <p:nvPr>
              <p:custDataLst>
                <p:tags r:id="rId127"/>
              </p:custDataLst>
            </p:nvPr>
          </p:nvSpPr>
          <p:spPr>
            <a:xfrm>
              <a:off x="1609725" y="5105403"/>
              <a:ext cx="209515" cy="247255"/>
            </a:xfrm>
            <a:custGeom>
              <a:avLst/>
              <a:gdLst/>
              <a:ahLst/>
              <a:cxnLst/>
              <a:rect l="0" t="0" r="0" b="0"/>
              <a:pathLst>
                <a:path w="209515" h="247255">
                  <a:moveTo>
                    <a:pt x="0" y="219072"/>
                  </a:moveTo>
                  <a:lnTo>
                    <a:pt x="0" y="219072"/>
                  </a:lnTo>
                  <a:lnTo>
                    <a:pt x="0" y="236788"/>
                  </a:lnTo>
                  <a:lnTo>
                    <a:pt x="1058" y="237233"/>
                  </a:lnTo>
                  <a:lnTo>
                    <a:pt x="9132" y="238087"/>
                  </a:lnTo>
                  <a:lnTo>
                    <a:pt x="17692" y="246320"/>
                  </a:lnTo>
                  <a:lnTo>
                    <a:pt x="23704" y="247254"/>
                  </a:lnTo>
                  <a:lnTo>
                    <a:pt x="25328" y="246327"/>
                  </a:lnTo>
                  <a:lnTo>
                    <a:pt x="26410" y="244650"/>
                  </a:lnTo>
                  <a:lnTo>
                    <a:pt x="27132" y="242474"/>
                  </a:lnTo>
                  <a:lnTo>
                    <a:pt x="28671" y="241023"/>
                  </a:lnTo>
                  <a:lnTo>
                    <a:pt x="33204" y="239411"/>
                  </a:lnTo>
                  <a:lnTo>
                    <a:pt x="41706" y="238504"/>
                  </a:lnTo>
                  <a:lnTo>
                    <a:pt x="43679" y="237318"/>
                  </a:lnTo>
                  <a:lnTo>
                    <a:pt x="44994" y="235469"/>
                  </a:lnTo>
                  <a:lnTo>
                    <a:pt x="45871" y="233179"/>
                  </a:lnTo>
                  <a:lnTo>
                    <a:pt x="47514" y="231651"/>
                  </a:lnTo>
                  <a:lnTo>
                    <a:pt x="57755" y="226378"/>
                  </a:lnTo>
                  <a:lnTo>
                    <a:pt x="69970" y="215458"/>
                  </a:lnTo>
                  <a:lnTo>
                    <a:pt x="104776" y="168794"/>
                  </a:lnTo>
                  <a:lnTo>
                    <a:pt x="130175" y="121602"/>
                  </a:lnTo>
                  <a:lnTo>
                    <a:pt x="155575" y="78975"/>
                  </a:lnTo>
                  <a:lnTo>
                    <a:pt x="176742" y="44599"/>
                  </a:lnTo>
                  <a:lnTo>
                    <a:pt x="180779" y="32733"/>
                  </a:lnTo>
                  <a:lnTo>
                    <a:pt x="198848" y="9744"/>
                  </a:lnTo>
                  <a:lnTo>
                    <a:pt x="199502" y="5034"/>
                  </a:lnTo>
                  <a:lnTo>
                    <a:pt x="200735" y="3355"/>
                  </a:lnTo>
                  <a:lnTo>
                    <a:pt x="202615" y="2236"/>
                  </a:lnTo>
                  <a:lnTo>
                    <a:pt x="209514" y="8"/>
                  </a:lnTo>
                  <a:lnTo>
                    <a:pt x="204483" y="0"/>
                  </a:lnTo>
                  <a:lnTo>
                    <a:pt x="202997" y="1057"/>
                  </a:lnTo>
                  <a:lnTo>
                    <a:pt x="202006" y="2820"/>
                  </a:lnTo>
                  <a:lnTo>
                    <a:pt x="200141" y="17331"/>
                  </a:lnTo>
                  <a:lnTo>
                    <a:pt x="200059" y="23595"/>
                  </a:lnTo>
                  <a:lnTo>
                    <a:pt x="197218" y="29182"/>
                  </a:lnTo>
                  <a:lnTo>
                    <a:pt x="193486" y="35193"/>
                  </a:lnTo>
                  <a:lnTo>
                    <a:pt x="191090" y="47676"/>
                  </a:lnTo>
                  <a:lnTo>
                    <a:pt x="190616" y="60333"/>
                  </a:lnTo>
                  <a:lnTo>
                    <a:pt x="187729" y="66677"/>
                  </a:lnTo>
                  <a:lnTo>
                    <a:pt x="183977" y="73024"/>
                  </a:lnTo>
                  <a:lnTo>
                    <a:pt x="181864" y="83606"/>
                  </a:lnTo>
                  <a:lnTo>
                    <a:pt x="180991" y="131187"/>
                  </a:lnTo>
                  <a:lnTo>
                    <a:pt x="180978" y="145620"/>
                  </a:lnTo>
                  <a:lnTo>
                    <a:pt x="171624" y="190318"/>
                  </a:lnTo>
                  <a:lnTo>
                    <a:pt x="171450" y="228597"/>
                  </a:lnTo>
                  <a:lnTo>
                    <a:pt x="171450" y="184066"/>
                  </a:lnTo>
                  <a:lnTo>
                    <a:pt x="171450" y="168261"/>
                  </a:lnTo>
                  <a:lnTo>
                    <a:pt x="168628" y="161917"/>
                  </a:lnTo>
                  <a:lnTo>
                    <a:pt x="164904" y="155570"/>
                  </a:lnTo>
                  <a:lnTo>
                    <a:pt x="163249" y="149221"/>
                  </a:lnTo>
                  <a:lnTo>
                    <a:pt x="161749" y="147105"/>
                  </a:lnTo>
                  <a:lnTo>
                    <a:pt x="159691" y="145694"/>
                  </a:lnTo>
                  <a:lnTo>
                    <a:pt x="157261" y="144753"/>
                  </a:lnTo>
                  <a:lnTo>
                    <a:pt x="155640" y="143068"/>
                  </a:lnTo>
                  <a:lnTo>
                    <a:pt x="153840" y="138373"/>
                  </a:lnTo>
                  <a:lnTo>
                    <a:pt x="152302" y="136697"/>
                  </a:lnTo>
                  <a:lnTo>
                    <a:pt x="147770" y="134836"/>
                  </a:lnTo>
                  <a:lnTo>
                    <a:pt x="139269" y="133788"/>
                  </a:lnTo>
                  <a:lnTo>
                    <a:pt x="137296" y="132583"/>
                  </a:lnTo>
                  <a:lnTo>
                    <a:pt x="135981" y="130721"/>
                  </a:lnTo>
                  <a:lnTo>
                    <a:pt x="135104" y="128421"/>
                  </a:lnTo>
                  <a:lnTo>
                    <a:pt x="133461" y="127947"/>
                  </a:lnTo>
                  <a:lnTo>
                    <a:pt x="131307" y="128688"/>
                  </a:lnTo>
                  <a:lnTo>
                    <a:pt x="126092" y="131276"/>
                  </a:lnTo>
                  <a:lnTo>
                    <a:pt x="98401" y="134351"/>
                  </a:lnTo>
                  <a:lnTo>
                    <a:pt x="85919" y="143043"/>
                  </a:lnTo>
                  <a:lnTo>
                    <a:pt x="78492" y="149155"/>
                  </a:lnTo>
                  <a:lnTo>
                    <a:pt x="72633" y="150956"/>
                  </a:lnTo>
                  <a:lnTo>
                    <a:pt x="70647" y="152495"/>
                  </a:lnTo>
                  <a:lnTo>
                    <a:pt x="67198" y="160471"/>
                  </a:lnTo>
                  <a:lnTo>
                    <a:pt x="66830" y="166549"/>
                  </a:lnTo>
                  <a:lnTo>
                    <a:pt x="63922" y="172092"/>
                  </a:lnTo>
                  <a:lnTo>
                    <a:pt x="61664" y="175052"/>
                  </a:lnTo>
                  <a:lnTo>
                    <a:pt x="61218" y="177025"/>
                  </a:lnTo>
                  <a:lnTo>
                    <a:pt x="61979" y="178341"/>
                  </a:lnTo>
                  <a:lnTo>
                    <a:pt x="65747" y="180452"/>
                  </a:lnTo>
                  <a:lnTo>
                    <a:pt x="66400" y="185874"/>
                  </a:lnTo>
                  <a:lnTo>
                    <a:pt x="67550" y="187416"/>
                  </a:lnTo>
                  <a:lnTo>
                    <a:pt x="78423" y="193139"/>
                  </a:lnTo>
                  <a:lnTo>
                    <a:pt x="80857" y="195433"/>
                  </a:lnTo>
                  <a:lnTo>
                    <a:pt x="86384" y="197983"/>
                  </a:lnTo>
                  <a:lnTo>
                    <a:pt x="107989" y="199903"/>
                  </a:lnTo>
                  <a:lnTo>
                    <a:pt x="114317" y="197147"/>
                  </a:lnTo>
                  <a:lnTo>
                    <a:pt x="120658" y="193453"/>
                  </a:lnTo>
                  <a:lnTo>
                    <a:pt x="146247" y="183152"/>
                  </a:lnTo>
                  <a:lnTo>
                    <a:pt x="158926" y="175386"/>
                  </a:lnTo>
                  <a:lnTo>
                    <a:pt x="200025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8" name="SMARTInkShape-Group313"/>
          <p:cNvGrpSpPr/>
          <p:nvPr/>
        </p:nvGrpSpPr>
        <p:grpSpPr>
          <a:xfrm>
            <a:off x="3219465" y="4972167"/>
            <a:ext cx="1276336" cy="276098"/>
            <a:chOff x="3219465" y="4972167"/>
            <a:chExt cx="1276336" cy="276098"/>
          </a:xfrm>
        </p:grpSpPr>
        <p:sp>
          <p:nvSpPr>
            <p:cNvPr id="412" name="SMARTInkShape-1218"/>
            <p:cNvSpPr/>
            <p:nvPr>
              <p:custDataLst>
                <p:tags r:id="rId112"/>
              </p:custDataLst>
            </p:nvPr>
          </p:nvSpPr>
          <p:spPr>
            <a:xfrm>
              <a:off x="4362484" y="5133975"/>
              <a:ext cx="133317" cy="9526"/>
            </a:xfrm>
            <a:custGeom>
              <a:avLst/>
              <a:gdLst/>
              <a:ahLst/>
              <a:cxnLst/>
              <a:rect l="0" t="0" r="0" b="0"/>
              <a:pathLst>
                <a:path w="133317" h="9526">
                  <a:moveTo>
                    <a:pt x="9491" y="0"/>
                  </a:moveTo>
                  <a:lnTo>
                    <a:pt x="9491" y="0"/>
                  </a:lnTo>
                  <a:lnTo>
                    <a:pt x="83" y="0"/>
                  </a:lnTo>
                  <a:lnTo>
                    <a:pt x="0" y="5056"/>
                  </a:lnTo>
                  <a:lnTo>
                    <a:pt x="1047" y="6545"/>
                  </a:lnTo>
                  <a:lnTo>
                    <a:pt x="2803" y="7539"/>
                  </a:lnTo>
                  <a:lnTo>
                    <a:pt x="9669" y="9263"/>
                  </a:lnTo>
                  <a:lnTo>
                    <a:pt x="54210" y="9525"/>
                  </a:lnTo>
                  <a:lnTo>
                    <a:pt x="99749" y="9525"/>
                  </a:lnTo>
                  <a:lnTo>
                    <a:pt x="13331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" name="SMARTInkShape-1219"/>
            <p:cNvSpPr/>
            <p:nvPr>
              <p:custDataLst>
                <p:tags r:id="rId113"/>
              </p:custDataLst>
            </p:nvPr>
          </p:nvSpPr>
          <p:spPr>
            <a:xfrm>
              <a:off x="4305300" y="5057778"/>
              <a:ext cx="161926" cy="19048"/>
            </a:xfrm>
            <a:custGeom>
              <a:avLst/>
              <a:gdLst/>
              <a:ahLst/>
              <a:cxnLst/>
              <a:rect l="0" t="0" r="0" b="0"/>
              <a:pathLst>
                <a:path w="161926" h="19048">
                  <a:moveTo>
                    <a:pt x="0" y="19047"/>
                  </a:moveTo>
                  <a:lnTo>
                    <a:pt x="0" y="19047"/>
                  </a:lnTo>
                  <a:lnTo>
                    <a:pt x="14189" y="19047"/>
                  </a:lnTo>
                  <a:lnTo>
                    <a:pt x="19712" y="16225"/>
                  </a:lnTo>
                  <a:lnTo>
                    <a:pt x="26824" y="10846"/>
                  </a:lnTo>
                  <a:lnTo>
                    <a:pt x="35833" y="9784"/>
                  </a:lnTo>
                  <a:lnTo>
                    <a:pt x="64913" y="9522"/>
                  </a:lnTo>
                  <a:lnTo>
                    <a:pt x="74721" y="1321"/>
                  </a:lnTo>
                  <a:lnTo>
                    <a:pt x="80819" y="389"/>
                  </a:lnTo>
                  <a:lnTo>
                    <a:pt x="108353" y="0"/>
                  </a:lnTo>
                  <a:lnTo>
                    <a:pt x="114479" y="2820"/>
                  </a:lnTo>
                  <a:lnTo>
                    <a:pt x="121979" y="8198"/>
                  </a:lnTo>
                  <a:lnTo>
                    <a:pt x="131065" y="9260"/>
                  </a:lnTo>
                  <a:lnTo>
                    <a:pt x="16192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" name="SMARTInkShape-1220"/>
            <p:cNvSpPr/>
            <p:nvPr>
              <p:custDataLst>
                <p:tags r:id="rId114"/>
              </p:custDataLst>
            </p:nvPr>
          </p:nvSpPr>
          <p:spPr>
            <a:xfrm>
              <a:off x="4038600" y="511492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9132" y="19084"/>
                  </a:lnTo>
                  <a:lnTo>
                    <a:pt x="9491" y="10852"/>
                  </a:lnTo>
                  <a:lnTo>
                    <a:pt x="10560" y="10410"/>
                  </a:lnTo>
                  <a:lnTo>
                    <a:pt x="55304" y="9525"/>
                  </a:lnTo>
                  <a:lnTo>
                    <a:pt x="64389" y="2980"/>
                  </a:lnTo>
                  <a:lnTo>
                    <a:pt x="73289" y="883"/>
                  </a:lnTo>
                  <a:lnTo>
                    <a:pt x="113894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" name="SMARTInkShape-1221"/>
            <p:cNvSpPr/>
            <p:nvPr>
              <p:custDataLst>
                <p:tags r:id="rId115"/>
              </p:custDataLst>
            </p:nvPr>
          </p:nvSpPr>
          <p:spPr>
            <a:xfrm>
              <a:off x="3752850" y="4972167"/>
              <a:ext cx="405536" cy="257048"/>
            </a:xfrm>
            <a:custGeom>
              <a:avLst/>
              <a:gdLst/>
              <a:ahLst/>
              <a:cxnLst/>
              <a:rect l="0" t="0" r="0" b="0"/>
              <a:pathLst>
                <a:path w="405536" h="257048">
                  <a:moveTo>
                    <a:pt x="0" y="114183"/>
                  </a:moveTo>
                  <a:lnTo>
                    <a:pt x="0" y="114183"/>
                  </a:lnTo>
                  <a:lnTo>
                    <a:pt x="5057" y="109127"/>
                  </a:lnTo>
                  <a:lnTo>
                    <a:pt x="7539" y="103822"/>
                  </a:lnTo>
                  <a:lnTo>
                    <a:pt x="9132" y="96849"/>
                  </a:lnTo>
                  <a:lnTo>
                    <a:pt x="10322" y="96277"/>
                  </a:lnTo>
                  <a:lnTo>
                    <a:pt x="14465" y="95641"/>
                  </a:lnTo>
                  <a:lnTo>
                    <a:pt x="15994" y="94414"/>
                  </a:lnTo>
                  <a:lnTo>
                    <a:pt x="19034" y="85662"/>
                  </a:lnTo>
                  <a:lnTo>
                    <a:pt x="19047" y="85618"/>
                  </a:lnTo>
                  <a:lnTo>
                    <a:pt x="19050" y="90668"/>
                  </a:lnTo>
                  <a:lnTo>
                    <a:pt x="17992" y="92156"/>
                  </a:lnTo>
                  <a:lnTo>
                    <a:pt x="16227" y="93149"/>
                  </a:lnTo>
                  <a:lnTo>
                    <a:pt x="13993" y="93810"/>
                  </a:lnTo>
                  <a:lnTo>
                    <a:pt x="12504" y="95309"/>
                  </a:lnTo>
                  <a:lnTo>
                    <a:pt x="10849" y="99798"/>
                  </a:lnTo>
                  <a:lnTo>
                    <a:pt x="9525" y="145968"/>
                  </a:lnTo>
                  <a:lnTo>
                    <a:pt x="9525" y="193442"/>
                  </a:lnTo>
                  <a:lnTo>
                    <a:pt x="9525" y="238008"/>
                  </a:lnTo>
                  <a:lnTo>
                    <a:pt x="9525" y="257047"/>
                  </a:lnTo>
                  <a:lnTo>
                    <a:pt x="9525" y="209963"/>
                  </a:lnTo>
                  <a:lnTo>
                    <a:pt x="9525" y="163503"/>
                  </a:lnTo>
                  <a:lnTo>
                    <a:pt x="10583" y="130147"/>
                  </a:lnTo>
                  <a:lnTo>
                    <a:pt x="17726" y="111438"/>
                  </a:lnTo>
                  <a:lnTo>
                    <a:pt x="20101" y="69735"/>
                  </a:lnTo>
                  <a:lnTo>
                    <a:pt x="27250" y="58915"/>
                  </a:lnTo>
                  <a:lnTo>
                    <a:pt x="28182" y="52534"/>
                  </a:lnTo>
                  <a:lnTo>
                    <a:pt x="29371" y="50858"/>
                  </a:lnTo>
                  <a:lnTo>
                    <a:pt x="31223" y="49742"/>
                  </a:lnTo>
                  <a:lnTo>
                    <a:pt x="36742" y="47949"/>
                  </a:lnTo>
                  <a:lnTo>
                    <a:pt x="37496" y="44882"/>
                  </a:lnTo>
                  <a:lnTo>
                    <a:pt x="37698" y="42582"/>
                  </a:lnTo>
                  <a:lnTo>
                    <a:pt x="38890" y="41049"/>
                  </a:lnTo>
                  <a:lnTo>
                    <a:pt x="46265" y="38387"/>
                  </a:lnTo>
                  <a:lnTo>
                    <a:pt x="61779" y="37993"/>
                  </a:lnTo>
                  <a:lnTo>
                    <a:pt x="63411" y="39048"/>
                  </a:lnTo>
                  <a:lnTo>
                    <a:pt x="64499" y="40810"/>
                  </a:lnTo>
                  <a:lnTo>
                    <a:pt x="65224" y="43043"/>
                  </a:lnTo>
                  <a:lnTo>
                    <a:pt x="66766" y="44531"/>
                  </a:lnTo>
                  <a:lnTo>
                    <a:pt x="71302" y="46185"/>
                  </a:lnTo>
                  <a:lnTo>
                    <a:pt x="72935" y="47684"/>
                  </a:lnTo>
                  <a:lnTo>
                    <a:pt x="74749" y="52173"/>
                  </a:lnTo>
                  <a:lnTo>
                    <a:pt x="76291" y="53793"/>
                  </a:lnTo>
                  <a:lnTo>
                    <a:pt x="80827" y="55593"/>
                  </a:lnTo>
                  <a:lnTo>
                    <a:pt x="82460" y="57131"/>
                  </a:lnTo>
                  <a:lnTo>
                    <a:pt x="84274" y="61663"/>
                  </a:lnTo>
                  <a:lnTo>
                    <a:pt x="85724" y="108226"/>
                  </a:lnTo>
                  <a:lnTo>
                    <a:pt x="84666" y="110212"/>
                  </a:lnTo>
                  <a:lnTo>
                    <a:pt x="82902" y="111535"/>
                  </a:lnTo>
                  <a:lnTo>
                    <a:pt x="78120" y="114064"/>
                  </a:lnTo>
                  <a:lnTo>
                    <a:pt x="72468" y="118716"/>
                  </a:lnTo>
                  <a:lnTo>
                    <a:pt x="69250" y="124312"/>
                  </a:lnTo>
                  <a:lnTo>
                    <a:pt x="68392" y="127286"/>
                  </a:lnTo>
                  <a:lnTo>
                    <a:pt x="66761" y="129269"/>
                  </a:lnTo>
                  <a:lnTo>
                    <a:pt x="48056" y="142352"/>
                  </a:lnTo>
                  <a:lnTo>
                    <a:pt x="38111" y="142758"/>
                  </a:lnTo>
                  <a:lnTo>
                    <a:pt x="46302" y="134557"/>
                  </a:lnTo>
                  <a:lnTo>
                    <a:pt x="55710" y="133349"/>
                  </a:lnTo>
                  <a:lnTo>
                    <a:pt x="79503" y="133236"/>
                  </a:lnTo>
                  <a:lnTo>
                    <a:pt x="85782" y="136056"/>
                  </a:lnTo>
                  <a:lnTo>
                    <a:pt x="92100" y="139780"/>
                  </a:lnTo>
                  <a:lnTo>
                    <a:pt x="104780" y="142170"/>
                  </a:lnTo>
                  <a:lnTo>
                    <a:pt x="107953" y="142366"/>
                  </a:lnTo>
                  <a:lnTo>
                    <a:pt x="110069" y="143555"/>
                  </a:lnTo>
                  <a:lnTo>
                    <a:pt x="111479" y="145406"/>
                  </a:lnTo>
                  <a:lnTo>
                    <a:pt x="112419" y="147698"/>
                  </a:lnTo>
                  <a:lnTo>
                    <a:pt x="114105" y="149227"/>
                  </a:lnTo>
                  <a:lnTo>
                    <a:pt x="124414" y="154501"/>
                  </a:lnTo>
                  <a:lnTo>
                    <a:pt x="136641" y="165421"/>
                  </a:lnTo>
                  <a:lnTo>
                    <a:pt x="140105" y="171528"/>
                  </a:lnTo>
                  <a:lnTo>
                    <a:pt x="141028" y="174638"/>
                  </a:lnTo>
                  <a:lnTo>
                    <a:pt x="142703" y="176711"/>
                  </a:lnTo>
                  <a:lnTo>
                    <a:pt x="149056" y="180687"/>
                  </a:lnTo>
                  <a:lnTo>
                    <a:pt x="159743" y="200084"/>
                  </a:lnTo>
                  <a:lnTo>
                    <a:pt x="161914" y="226719"/>
                  </a:lnTo>
                  <a:lnTo>
                    <a:pt x="153723" y="236529"/>
                  </a:lnTo>
                  <a:lnTo>
                    <a:pt x="150166" y="237351"/>
                  </a:lnTo>
                  <a:lnTo>
                    <a:pt x="114706" y="238008"/>
                  </a:lnTo>
                  <a:lnTo>
                    <a:pt x="114311" y="223819"/>
                  </a:lnTo>
                  <a:lnTo>
                    <a:pt x="115365" y="222198"/>
                  </a:lnTo>
                  <a:lnTo>
                    <a:pt x="117127" y="221118"/>
                  </a:lnTo>
                  <a:lnTo>
                    <a:pt x="119360" y="220399"/>
                  </a:lnTo>
                  <a:lnTo>
                    <a:pt x="127559" y="214328"/>
                  </a:lnTo>
                  <a:lnTo>
                    <a:pt x="130776" y="208786"/>
                  </a:lnTo>
                  <a:lnTo>
                    <a:pt x="131634" y="205827"/>
                  </a:lnTo>
                  <a:lnTo>
                    <a:pt x="133264" y="203853"/>
                  </a:lnTo>
                  <a:lnTo>
                    <a:pt x="158830" y="183764"/>
                  </a:lnTo>
                  <a:lnTo>
                    <a:pt x="174288" y="171279"/>
                  </a:lnTo>
                  <a:lnTo>
                    <a:pt x="199438" y="152278"/>
                  </a:lnTo>
                  <a:lnTo>
                    <a:pt x="247057" y="105246"/>
                  </a:lnTo>
                  <a:lnTo>
                    <a:pt x="262389" y="88861"/>
                  </a:lnTo>
                  <a:lnTo>
                    <a:pt x="264784" y="82467"/>
                  </a:lnTo>
                  <a:lnTo>
                    <a:pt x="266481" y="80339"/>
                  </a:lnTo>
                  <a:lnTo>
                    <a:pt x="283984" y="68048"/>
                  </a:lnTo>
                  <a:lnTo>
                    <a:pt x="284965" y="64398"/>
                  </a:lnTo>
                  <a:lnTo>
                    <a:pt x="285595" y="58488"/>
                  </a:lnTo>
                  <a:lnTo>
                    <a:pt x="286705" y="58003"/>
                  </a:lnTo>
                  <a:lnTo>
                    <a:pt x="293937" y="57161"/>
                  </a:lnTo>
                  <a:lnTo>
                    <a:pt x="289822" y="57071"/>
                  </a:lnTo>
                  <a:lnTo>
                    <a:pt x="288465" y="58117"/>
                  </a:lnTo>
                  <a:lnTo>
                    <a:pt x="285856" y="66167"/>
                  </a:lnTo>
                  <a:lnTo>
                    <a:pt x="285760" y="79781"/>
                  </a:lnTo>
                  <a:lnTo>
                    <a:pt x="282932" y="85841"/>
                  </a:lnTo>
                  <a:lnTo>
                    <a:pt x="279206" y="92061"/>
                  </a:lnTo>
                  <a:lnTo>
                    <a:pt x="276814" y="104678"/>
                  </a:lnTo>
                  <a:lnTo>
                    <a:pt x="275244" y="121595"/>
                  </a:lnTo>
                  <a:lnTo>
                    <a:pt x="268034" y="144609"/>
                  </a:lnTo>
                  <a:lnTo>
                    <a:pt x="266705" y="190378"/>
                  </a:lnTo>
                  <a:lnTo>
                    <a:pt x="266700" y="228445"/>
                  </a:lnTo>
                  <a:lnTo>
                    <a:pt x="266700" y="180841"/>
                  </a:lnTo>
                  <a:lnTo>
                    <a:pt x="266700" y="177672"/>
                  </a:lnTo>
                  <a:lnTo>
                    <a:pt x="275963" y="135611"/>
                  </a:lnTo>
                  <a:lnTo>
                    <a:pt x="276220" y="92490"/>
                  </a:lnTo>
                  <a:lnTo>
                    <a:pt x="276225" y="63786"/>
                  </a:lnTo>
                  <a:lnTo>
                    <a:pt x="279047" y="57212"/>
                  </a:lnTo>
                  <a:lnTo>
                    <a:pt x="282771" y="50762"/>
                  </a:lnTo>
                  <a:lnTo>
                    <a:pt x="285488" y="38186"/>
                  </a:lnTo>
                  <a:lnTo>
                    <a:pt x="285633" y="33487"/>
                  </a:lnTo>
                  <a:lnTo>
                    <a:pt x="288520" y="27871"/>
                  </a:lnTo>
                  <a:lnTo>
                    <a:pt x="294879" y="19456"/>
                  </a:lnTo>
                  <a:lnTo>
                    <a:pt x="295158" y="14031"/>
                  </a:lnTo>
                  <a:lnTo>
                    <a:pt x="296255" y="12490"/>
                  </a:lnTo>
                  <a:lnTo>
                    <a:pt x="298045" y="11463"/>
                  </a:lnTo>
                  <a:lnTo>
                    <a:pt x="304969" y="9678"/>
                  </a:lnTo>
                  <a:lnTo>
                    <a:pt x="309461" y="9529"/>
                  </a:lnTo>
                  <a:lnTo>
                    <a:pt x="311083" y="8430"/>
                  </a:lnTo>
                  <a:lnTo>
                    <a:pt x="312164" y="6639"/>
                  </a:lnTo>
                  <a:lnTo>
                    <a:pt x="312884" y="4387"/>
                  </a:lnTo>
                  <a:lnTo>
                    <a:pt x="314422" y="2886"/>
                  </a:lnTo>
                  <a:lnTo>
                    <a:pt x="318955" y="1218"/>
                  </a:lnTo>
                  <a:lnTo>
                    <a:pt x="331621" y="0"/>
                  </a:lnTo>
                  <a:lnTo>
                    <a:pt x="340633" y="6452"/>
                  </a:lnTo>
                  <a:lnTo>
                    <a:pt x="350663" y="9019"/>
                  </a:lnTo>
                  <a:lnTo>
                    <a:pt x="376009" y="9405"/>
                  </a:lnTo>
                  <a:lnTo>
                    <a:pt x="377673" y="10464"/>
                  </a:lnTo>
                  <a:lnTo>
                    <a:pt x="378782" y="12228"/>
                  </a:lnTo>
                  <a:lnTo>
                    <a:pt x="379521" y="14464"/>
                  </a:lnTo>
                  <a:lnTo>
                    <a:pt x="381072" y="15953"/>
                  </a:lnTo>
                  <a:lnTo>
                    <a:pt x="390094" y="18817"/>
                  </a:lnTo>
                  <a:lnTo>
                    <a:pt x="400039" y="18933"/>
                  </a:lnTo>
                  <a:lnTo>
                    <a:pt x="405103" y="23989"/>
                  </a:lnTo>
                  <a:lnTo>
                    <a:pt x="405535" y="25478"/>
                  </a:lnTo>
                  <a:lnTo>
                    <a:pt x="404765" y="26472"/>
                  </a:lnTo>
                  <a:lnTo>
                    <a:pt x="400982" y="28066"/>
                  </a:lnTo>
                  <a:lnTo>
                    <a:pt x="390525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" name="SMARTInkShape-1222"/>
            <p:cNvSpPr/>
            <p:nvPr>
              <p:custDataLst>
                <p:tags r:id="rId116"/>
              </p:custDataLst>
            </p:nvPr>
          </p:nvSpPr>
          <p:spPr>
            <a:xfrm>
              <a:off x="3629025" y="5134009"/>
              <a:ext cx="28576" cy="28426"/>
            </a:xfrm>
            <a:custGeom>
              <a:avLst/>
              <a:gdLst/>
              <a:ahLst/>
              <a:cxnLst/>
              <a:rect l="0" t="0" r="0" b="0"/>
              <a:pathLst>
                <a:path w="28576" h="28426">
                  <a:moveTo>
                    <a:pt x="9525" y="9491"/>
                  </a:moveTo>
                  <a:lnTo>
                    <a:pt x="9525" y="9491"/>
                  </a:lnTo>
                  <a:lnTo>
                    <a:pt x="18657" y="9491"/>
                  </a:lnTo>
                  <a:lnTo>
                    <a:pt x="19047" y="82"/>
                  </a:lnTo>
                  <a:lnTo>
                    <a:pt x="19050" y="9101"/>
                  </a:lnTo>
                  <a:lnTo>
                    <a:pt x="13993" y="9375"/>
                  </a:lnTo>
                  <a:lnTo>
                    <a:pt x="12504" y="10472"/>
                  </a:lnTo>
                  <a:lnTo>
                    <a:pt x="9540" y="18964"/>
                  </a:lnTo>
                  <a:lnTo>
                    <a:pt x="9535" y="18981"/>
                  </a:lnTo>
                  <a:lnTo>
                    <a:pt x="9525" y="28425"/>
                  </a:lnTo>
                  <a:lnTo>
                    <a:pt x="9525" y="1293"/>
                  </a:lnTo>
                  <a:lnTo>
                    <a:pt x="8467" y="851"/>
                  </a:lnTo>
                  <a:lnTo>
                    <a:pt x="393" y="0"/>
                  </a:lnTo>
                  <a:lnTo>
                    <a:pt x="0" y="17689"/>
                  </a:lnTo>
                  <a:lnTo>
                    <a:pt x="1058" y="18131"/>
                  </a:lnTo>
                  <a:lnTo>
                    <a:pt x="28575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" name="SMARTInkShape-1223"/>
            <p:cNvSpPr/>
            <p:nvPr>
              <p:custDataLst>
                <p:tags r:id="rId117"/>
              </p:custDataLst>
            </p:nvPr>
          </p:nvSpPr>
          <p:spPr>
            <a:xfrm>
              <a:off x="3219465" y="5039129"/>
              <a:ext cx="342886" cy="209136"/>
            </a:xfrm>
            <a:custGeom>
              <a:avLst/>
              <a:gdLst/>
              <a:ahLst/>
              <a:cxnLst/>
              <a:rect l="0" t="0" r="0" b="0"/>
              <a:pathLst>
                <a:path w="342886" h="209136">
                  <a:moveTo>
                    <a:pt x="19035" y="37696"/>
                  </a:moveTo>
                  <a:lnTo>
                    <a:pt x="19035" y="37696"/>
                  </a:lnTo>
                  <a:lnTo>
                    <a:pt x="19035" y="55030"/>
                  </a:lnTo>
                  <a:lnTo>
                    <a:pt x="12489" y="64011"/>
                  </a:lnTo>
                  <a:lnTo>
                    <a:pt x="10393" y="72892"/>
                  </a:lnTo>
                  <a:lnTo>
                    <a:pt x="9517" y="117891"/>
                  </a:lnTo>
                  <a:lnTo>
                    <a:pt x="9510" y="164688"/>
                  </a:lnTo>
                  <a:lnTo>
                    <a:pt x="9510" y="199621"/>
                  </a:lnTo>
                  <a:lnTo>
                    <a:pt x="9510" y="167740"/>
                  </a:lnTo>
                  <a:lnTo>
                    <a:pt x="6688" y="161463"/>
                  </a:lnTo>
                  <a:lnTo>
                    <a:pt x="2964" y="155145"/>
                  </a:lnTo>
                  <a:lnTo>
                    <a:pt x="868" y="144581"/>
                  </a:lnTo>
                  <a:lnTo>
                    <a:pt x="0" y="101722"/>
                  </a:lnTo>
                  <a:lnTo>
                    <a:pt x="1050" y="91553"/>
                  </a:lnTo>
                  <a:lnTo>
                    <a:pt x="8187" y="73024"/>
                  </a:lnTo>
                  <a:lnTo>
                    <a:pt x="10561" y="31348"/>
                  </a:lnTo>
                  <a:lnTo>
                    <a:pt x="17710" y="20528"/>
                  </a:lnTo>
                  <a:lnTo>
                    <a:pt x="18642" y="14147"/>
                  </a:lnTo>
                  <a:lnTo>
                    <a:pt x="19831" y="12471"/>
                  </a:lnTo>
                  <a:lnTo>
                    <a:pt x="21682" y="11355"/>
                  </a:lnTo>
                  <a:lnTo>
                    <a:pt x="27202" y="9562"/>
                  </a:lnTo>
                  <a:lnTo>
                    <a:pt x="35896" y="2662"/>
                  </a:lnTo>
                  <a:lnTo>
                    <a:pt x="45859" y="0"/>
                  </a:lnTo>
                  <a:lnTo>
                    <a:pt x="55658" y="7833"/>
                  </a:lnTo>
                  <a:lnTo>
                    <a:pt x="56478" y="11370"/>
                  </a:lnTo>
                  <a:lnTo>
                    <a:pt x="56697" y="13796"/>
                  </a:lnTo>
                  <a:lnTo>
                    <a:pt x="57902" y="15412"/>
                  </a:lnTo>
                  <a:lnTo>
                    <a:pt x="62062" y="17209"/>
                  </a:lnTo>
                  <a:lnTo>
                    <a:pt x="63595" y="18746"/>
                  </a:lnTo>
                  <a:lnTo>
                    <a:pt x="66256" y="26720"/>
                  </a:lnTo>
                  <a:lnTo>
                    <a:pt x="66660" y="73917"/>
                  </a:lnTo>
                  <a:lnTo>
                    <a:pt x="66660" y="80296"/>
                  </a:lnTo>
                  <a:lnTo>
                    <a:pt x="65602" y="81971"/>
                  </a:lnTo>
                  <a:lnTo>
                    <a:pt x="63838" y="83087"/>
                  </a:lnTo>
                  <a:lnTo>
                    <a:pt x="61603" y="83832"/>
                  </a:lnTo>
                  <a:lnTo>
                    <a:pt x="60114" y="85386"/>
                  </a:lnTo>
                  <a:lnTo>
                    <a:pt x="57135" y="94843"/>
                  </a:lnTo>
                  <a:lnTo>
                    <a:pt x="57135" y="94846"/>
                  </a:lnTo>
                  <a:lnTo>
                    <a:pt x="65336" y="94846"/>
                  </a:lnTo>
                  <a:lnTo>
                    <a:pt x="65777" y="93788"/>
                  </a:lnTo>
                  <a:lnTo>
                    <a:pt x="66543" y="86645"/>
                  </a:lnTo>
                  <a:lnTo>
                    <a:pt x="69430" y="85909"/>
                  </a:lnTo>
                  <a:lnTo>
                    <a:pt x="74851" y="85437"/>
                  </a:lnTo>
                  <a:lnTo>
                    <a:pt x="84269" y="93533"/>
                  </a:lnTo>
                  <a:lnTo>
                    <a:pt x="90340" y="94456"/>
                  </a:lnTo>
                  <a:lnTo>
                    <a:pt x="91971" y="95645"/>
                  </a:lnTo>
                  <a:lnTo>
                    <a:pt x="93059" y="97495"/>
                  </a:lnTo>
                  <a:lnTo>
                    <a:pt x="93784" y="99787"/>
                  </a:lnTo>
                  <a:lnTo>
                    <a:pt x="95326" y="101315"/>
                  </a:lnTo>
                  <a:lnTo>
                    <a:pt x="99862" y="103013"/>
                  </a:lnTo>
                  <a:lnTo>
                    <a:pt x="101495" y="104524"/>
                  </a:lnTo>
                  <a:lnTo>
                    <a:pt x="112834" y="121669"/>
                  </a:lnTo>
                  <a:lnTo>
                    <a:pt x="114157" y="144726"/>
                  </a:lnTo>
                  <a:lnTo>
                    <a:pt x="115259" y="147149"/>
                  </a:lnTo>
                  <a:lnTo>
                    <a:pt x="117050" y="148765"/>
                  </a:lnTo>
                  <a:lnTo>
                    <a:pt x="119304" y="149842"/>
                  </a:lnTo>
                  <a:lnTo>
                    <a:pt x="120806" y="152677"/>
                  </a:lnTo>
                  <a:lnTo>
                    <a:pt x="122475" y="161470"/>
                  </a:lnTo>
                  <a:lnTo>
                    <a:pt x="121862" y="164663"/>
                  </a:lnTo>
                  <a:lnTo>
                    <a:pt x="120394" y="166790"/>
                  </a:lnTo>
                  <a:lnTo>
                    <a:pt x="118358" y="168209"/>
                  </a:lnTo>
                  <a:lnTo>
                    <a:pt x="117000" y="170213"/>
                  </a:lnTo>
                  <a:lnTo>
                    <a:pt x="115090" y="178089"/>
                  </a:lnTo>
                  <a:lnTo>
                    <a:pt x="114288" y="207659"/>
                  </a:lnTo>
                  <a:lnTo>
                    <a:pt x="113228" y="208155"/>
                  </a:lnTo>
                  <a:lnTo>
                    <a:pt x="99820" y="209135"/>
                  </a:lnTo>
                  <a:lnTo>
                    <a:pt x="98291" y="208081"/>
                  </a:lnTo>
                  <a:lnTo>
                    <a:pt x="97272" y="206319"/>
                  </a:lnTo>
                  <a:lnTo>
                    <a:pt x="95503" y="199445"/>
                  </a:lnTo>
                  <a:lnTo>
                    <a:pt x="95238" y="167832"/>
                  </a:lnTo>
                  <a:lnTo>
                    <a:pt x="98058" y="161504"/>
                  </a:lnTo>
                  <a:lnTo>
                    <a:pt x="101781" y="155164"/>
                  </a:lnTo>
                  <a:lnTo>
                    <a:pt x="104936" y="145644"/>
                  </a:lnTo>
                  <a:lnTo>
                    <a:pt x="142877" y="101549"/>
                  </a:lnTo>
                  <a:lnTo>
                    <a:pt x="149217" y="92534"/>
                  </a:lnTo>
                  <a:lnTo>
                    <a:pt x="158737" y="85341"/>
                  </a:lnTo>
                  <a:lnTo>
                    <a:pt x="169319" y="71804"/>
                  </a:lnTo>
                  <a:lnTo>
                    <a:pt x="184331" y="61678"/>
                  </a:lnTo>
                  <a:lnTo>
                    <a:pt x="197011" y="56091"/>
                  </a:lnTo>
                  <a:lnTo>
                    <a:pt x="216900" y="41957"/>
                  </a:lnTo>
                  <a:lnTo>
                    <a:pt x="224450" y="38531"/>
                  </a:lnTo>
                  <a:lnTo>
                    <a:pt x="234651" y="31711"/>
                  </a:lnTo>
                  <a:lnTo>
                    <a:pt x="244376" y="29221"/>
                  </a:lnTo>
                  <a:lnTo>
                    <a:pt x="274720" y="28175"/>
                  </a:lnTo>
                  <a:lnTo>
                    <a:pt x="275217" y="29232"/>
                  </a:lnTo>
                  <a:lnTo>
                    <a:pt x="275769" y="33229"/>
                  </a:lnTo>
                  <a:lnTo>
                    <a:pt x="276974" y="34718"/>
                  </a:lnTo>
                  <a:lnTo>
                    <a:pt x="285331" y="37580"/>
                  </a:lnTo>
                  <a:lnTo>
                    <a:pt x="285735" y="47218"/>
                  </a:lnTo>
                  <a:lnTo>
                    <a:pt x="285735" y="32756"/>
                  </a:lnTo>
                  <a:lnTo>
                    <a:pt x="284677" y="31227"/>
                  </a:lnTo>
                  <a:lnTo>
                    <a:pt x="282913" y="30208"/>
                  </a:lnTo>
                  <a:lnTo>
                    <a:pt x="277534" y="28574"/>
                  </a:lnTo>
                  <a:lnTo>
                    <a:pt x="276799" y="25528"/>
                  </a:lnTo>
                  <a:lnTo>
                    <a:pt x="276603" y="23234"/>
                  </a:lnTo>
                  <a:lnTo>
                    <a:pt x="275413" y="21705"/>
                  </a:lnTo>
                  <a:lnTo>
                    <a:pt x="267087" y="18765"/>
                  </a:lnTo>
                  <a:lnTo>
                    <a:pt x="258520" y="10455"/>
                  </a:lnTo>
                  <a:lnTo>
                    <a:pt x="257008" y="11069"/>
                  </a:lnTo>
                  <a:lnTo>
                    <a:pt x="249079" y="17439"/>
                  </a:lnTo>
                  <a:lnTo>
                    <a:pt x="239561" y="18539"/>
                  </a:lnTo>
                  <a:lnTo>
                    <a:pt x="230036" y="26838"/>
                  </a:lnTo>
                  <a:lnTo>
                    <a:pt x="227813" y="35512"/>
                  </a:lnTo>
                  <a:lnTo>
                    <a:pt x="220422" y="45470"/>
                  </a:lnTo>
                  <a:lnTo>
                    <a:pt x="218271" y="54480"/>
                  </a:lnTo>
                  <a:lnTo>
                    <a:pt x="212594" y="63365"/>
                  </a:lnTo>
                  <a:lnTo>
                    <a:pt x="210139" y="75850"/>
                  </a:lnTo>
                  <a:lnTo>
                    <a:pt x="209536" y="123421"/>
                  </a:lnTo>
                  <a:lnTo>
                    <a:pt x="209535" y="145646"/>
                  </a:lnTo>
                  <a:lnTo>
                    <a:pt x="212357" y="151996"/>
                  </a:lnTo>
                  <a:lnTo>
                    <a:pt x="216081" y="158346"/>
                  </a:lnTo>
                  <a:lnTo>
                    <a:pt x="219236" y="167871"/>
                  </a:lnTo>
                  <a:lnTo>
                    <a:pt x="242737" y="194711"/>
                  </a:lnTo>
                  <a:lnTo>
                    <a:pt x="248280" y="197439"/>
                  </a:lnTo>
                  <a:lnTo>
                    <a:pt x="269898" y="199493"/>
                  </a:lnTo>
                  <a:lnTo>
                    <a:pt x="279396" y="199583"/>
                  </a:lnTo>
                  <a:lnTo>
                    <a:pt x="285740" y="196782"/>
                  </a:lnTo>
                  <a:lnTo>
                    <a:pt x="292087" y="193068"/>
                  </a:lnTo>
                  <a:lnTo>
                    <a:pt x="302904" y="190487"/>
                  </a:lnTo>
                  <a:lnTo>
                    <a:pt x="312018" y="183627"/>
                  </a:lnTo>
                  <a:lnTo>
                    <a:pt x="320922" y="180419"/>
                  </a:lnTo>
                  <a:lnTo>
                    <a:pt x="330263" y="174293"/>
                  </a:lnTo>
                  <a:lnTo>
                    <a:pt x="342885" y="1710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9" name="SMARTInkShape-Group314"/>
          <p:cNvGrpSpPr/>
          <p:nvPr/>
        </p:nvGrpSpPr>
        <p:grpSpPr>
          <a:xfrm>
            <a:off x="4667250" y="4810242"/>
            <a:ext cx="1495426" cy="333259"/>
            <a:chOff x="4667250" y="4810242"/>
            <a:chExt cx="1495426" cy="333259"/>
          </a:xfrm>
        </p:grpSpPr>
        <p:sp>
          <p:nvSpPr>
            <p:cNvPr id="419" name="SMARTInkShape-1224"/>
            <p:cNvSpPr/>
            <p:nvPr>
              <p:custDataLst>
                <p:tags r:id="rId102"/>
              </p:custDataLst>
            </p:nvPr>
          </p:nvSpPr>
          <p:spPr>
            <a:xfrm>
              <a:off x="5962650" y="4876917"/>
              <a:ext cx="200026" cy="142721"/>
            </a:xfrm>
            <a:custGeom>
              <a:avLst/>
              <a:gdLst/>
              <a:ahLst/>
              <a:cxnLst/>
              <a:rect l="0" t="0" r="0" b="0"/>
              <a:pathLst>
                <a:path w="200026" h="142721">
                  <a:moveTo>
                    <a:pt x="0" y="66558"/>
                  </a:moveTo>
                  <a:lnTo>
                    <a:pt x="0" y="66558"/>
                  </a:lnTo>
                  <a:lnTo>
                    <a:pt x="0" y="75967"/>
                  </a:lnTo>
                  <a:lnTo>
                    <a:pt x="0" y="67871"/>
                  </a:lnTo>
                  <a:lnTo>
                    <a:pt x="1058" y="67434"/>
                  </a:lnTo>
                  <a:lnTo>
                    <a:pt x="5056" y="66948"/>
                  </a:lnTo>
                  <a:lnTo>
                    <a:pt x="6545" y="65759"/>
                  </a:lnTo>
                  <a:lnTo>
                    <a:pt x="9132" y="58391"/>
                  </a:lnTo>
                  <a:lnTo>
                    <a:pt x="12173" y="57636"/>
                  </a:lnTo>
                  <a:lnTo>
                    <a:pt x="14465" y="57435"/>
                  </a:lnTo>
                  <a:lnTo>
                    <a:pt x="15994" y="56243"/>
                  </a:lnTo>
                  <a:lnTo>
                    <a:pt x="27132" y="39710"/>
                  </a:lnTo>
                  <a:lnTo>
                    <a:pt x="36649" y="29933"/>
                  </a:lnTo>
                  <a:lnTo>
                    <a:pt x="37670" y="23839"/>
                  </a:lnTo>
                  <a:lnTo>
                    <a:pt x="38872" y="22204"/>
                  </a:lnTo>
                  <a:lnTo>
                    <a:pt x="40731" y="21113"/>
                  </a:lnTo>
                  <a:lnTo>
                    <a:pt x="43030" y="20386"/>
                  </a:lnTo>
                  <a:lnTo>
                    <a:pt x="44561" y="18844"/>
                  </a:lnTo>
                  <a:lnTo>
                    <a:pt x="46263" y="14307"/>
                  </a:lnTo>
                  <a:lnTo>
                    <a:pt x="47775" y="12674"/>
                  </a:lnTo>
                  <a:lnTo>
                    <a:pt x="52278" y="10859"/>
                  </a:lnTo>
                  <a:lnTo>
                    <a:pt x="64923" y="9535"/>
                  </a:lnTo>
                  <a:lnTo>
                    <a:pt x="73934" y="2887"/>
                  </a:lnTo>
                  <a:lnTo>
                    <a:pt x="83963" y="278"/>
                  </a:lnTo>
                  <a:lnTo>
                    <a:pt x="90260" y="0"/>
                  </a:lnTo>
                  <a:lnTo>
                    <a:pt x="91923" y="1019"/>
                  </a:lnTo>
                  <a:lnTo>
                    <a:pt x="93032" y="2757"/>
                  </a:lnTo>
                  <a:lnTo>
                    <a:pt x="93771" y="4974"/>
                  </a:lnTo>
                  <a:lnTo>
                    <a:pt x="95323" y="6452"/>
                  </a:lnTo>
                  <a:lnTo>
                    <a:pt x="99868" y="8095"/>
                  </a:lnTo>
                  <a:lnTo>
                    <a:pt x="108378" y="9019"/>
                  </a:lnTo>
                  <a:lnTo>
                    <a:pt x="110352" y="10208"/>
                  </a:lnTo>
                  <a:lnTo>
                    <a:pt x="111668" y="12057"/>
                  </a:lnTo>
                  <a:lnTo>
                    <a:pt x="113130" y="16936"/>
                  </a:lnTo>
                  <a:lnTo>
                    <a:pt x="114286" y="41564"/>
                  </a:lnTo>
                  <a:lnTo>
                    <a:pt x="111472" y="47688"/>
                  </a:lnTo>
                  <a:lnTo>
                    <a:pt x="107752" y="53937"/>
                  </a:lnTo>
                  <a:lnTo>
                    <a:pt x="105363" y="66575"/>
                  </a:lnTo>
                  <a:lnTo>
                    <a:pt x="105167" y="69744"/>
                  </a:lnTo>
                  <a:lnTo>
                    <a:pt x="102126" y="76088"/>
                  </a:lnTo>
                  <a:lnTo>
                    <a:pt x="89610" y="91958"/>
                  </a:lnTo>
                  <a:lnTo>
                    <a:pt x="83670" y="104658"/>
                  </a:lnTo>
                  <a:lnTo>
                    <a:pt x="62140" y="128207"/>
                  </a:lnTo>
                  <a:lnTo>
                    <a:pt x="56545" y="130999"/>
                  </a:lnTo>
                  <a:lnTo>
                    <a:pt x="53572" y="131744"/>
                  </a:lnTo>
                  <a:lnTo>
                    <a:pt x="51589" y="133298"/>
                  </a:lnTo>
                  <a:lnTo>
                    <a:pt x="49388" y="137848"/>
                  </a:lnTo>
                  <a:lnTo>
                    <a:pt x="47742" y="139485"/>
                  </a:lnTo>
                  <a:lnTo>
                    <a:pt x="38230" y="142720"/>
                  </a:lnTo>
                  <a:lnTo>
                    <a:pt x="38103" y="128568"/>
                  </a:lnTo>
                  <a:lnTo>
                    <a:pt x="40923" y="123046"/>
                  </a:lnTo>
                  <a:lnTo>
                    <a:pt x="44647" y="117063"/>
                  </a:lnTo>
                  <a:lnTo>
                    <a:pt x="47801" y="107746"/>
                  </a:lnTo>
                  <a:lnTo>
                    <a:pt x="82920" y="66558"/>
                  </a:lnTo>
                  <a:lnTo>
                    <a:pt x="85537" y="60208"/>
                  </a:lnTo>
                  <a:lnTo>
                    <a:pt x="90227" y="53858"/>
                  </a:lnTo>
                  <a:lnTo>
                    <a:pt x="95839" y="50330"/>
                  </a:lnTo>
                  <a:lnTo>
                    <a:pt x="101862" y="47704"/>
                  </a:lnTo>
                  <a:lnTo>
                    <a:pt x="111203" y="41333"/>
                  </a:lnTo>
                  <a:lnTo>
                    <a:pt x="120673" y="38975"/>
                  </a:lnTo>
                  <a:lnTo>
                    <a:pt x="131471" y="38114"/>
                  </a:lnTo>
                  <a:lnTo>
                    <a:pt x="132098" y="37012"/>
                  </a:lnTo>
                  <a:lnTo>
                    <a:pt x="132793" y="32965"/>
                  </a:lnTo>
                  <a:lnTo>
                    <a:pt x="134037" y="31463"/>
                  </a:lnTo>
                  <a:lnTo>
                    <a:pt x="141503" y="28853"/>
                  </a:lnTo>
                  <a:lnTo>
                    <a:pt x="141960" y="29780"/>
                  </a:lnTo>
                  <a:lnTo>
                    <a:pt x="142754" y="36694"/>
                  </a:lnTo>
                  <a:lnTo>
                    <a:pt x="145643" y="37410"/>
                  </a:lnTo>
                  <a:lnTo>
                    <a:pt x="152397" y="37983"/>
                  </a:lnTo>
                  <a:lnTo>
                    <a:pt x="152400" y="37983"/>
                  </a:lnTo>
                  <a:lnTo>
                    <a:pt x="161809" y="37983"/>
                  </a:lnTo>
                  <a:lnTo>
                    <a:pt x="152790" y="28850"/>
                  </a:lnTo>
                  <a:lnTo>
                    <a:pt x="152516" y="23518"/>
                  </a:lnTo>
                  <a:lnTo>
                    <a:pt x="151419" y="21989"/>
                  </a:lnTo>
                  <a:lnTo>
                    <a:pt x="149629" y="20970"/>
                  </a:lnTo>
                  <a:lnTo>
                    <a:pt x="142992" y="18969"/>
                  </a:lnTo>
                  <a:lnTo>
                    <a:pt x="133745" y="28067"/>
                  </a:lnTo>
                  <a:lnTo>
                    <a:pt x="128411" y="28342"/>
                  </a:lnTo>
                  <a:lnTo>
                    <a:pt x="126882" y="29439"/>
                  </a:lnTo>
                  <a:lnTo>
                    <a:pt x="125863" y="31229"/>
                  </a:lnTo>
                  <a:lnTo>
                    <a:pt x="124227" y="36649"/>
                  </a:lnTo>
                  <a:lnTo>
                    <a:pt x="117359" y="45324"/>
                  </a:lnTo>
                  <a:lnTo>
                    <a:pt x="115658" y="51123"/>
                  </a:lnTo>
                  <a:lnTo>
                    <a:pt x="114148" y="53093"/>
                  </a:lnTo>
                  <a:lnTo>
                    <a:pt x="109646" y="55282"/>
                  </a:lnTo>
                  <a:lnTo>
                    <a:pt x="108022" y="56923"/>
                  </a:lnTo>
                  <a:lnTo>
                    <a:pt x="106218" y="61571"/>
                  </a:lnTo>
                  <a:lnTo>
                    <a:pt x="104775" y="109192"/>
                  </a:lnTo>
                  <a:lnTo>
                    <a:pt x="105833" y="110855"/>
                  </a:lnTo>
                  <a:lnTo>
                    <a:pt x="107597" y="111965"/>
                  </a:lnTo>
                  <a:lnTo>
                    <a:pt x="109831" y="112704"/>
                  </a:lnTo>
                  <a:lnTo>
                    <a:pt x="111320" y="114256"/>
                  </a:lnTo>
                  <a:lnTo>
                    <a:pt x="114184" y="123277"/>
                  </a:lnTo>
                  <a:lnTo>
                    <a:pt x="123430" y="132830"/>
                  </a:lnTo>
                  <a:lnTo>
                    <a:pt x="169580" y="133233"/>
                  </a:lnTo>
                  <a:lnTo>
                    <a:pt x="178685" y="126688"/>
                  </a:lnTo>
                  <a:lnTo>
                    <a:pt x="187587" y="124591"/>
                  </a:lnTo>
                  <a:lnTo>
                    <a:pt x="200025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SMARTInkShape-1225"/>
            <p:cNvSpPr/>
            <p:nvPr>
              <p:custDataLst>
                <p:tags r:id="rId103"/>
              </p:custDataLst>
            </p:nvPr>
          </p:nvSpPr>
          <p:spPr>
            <a:xfrm>
              <a:off x="5772150" y="4953000"/>
              <a:ext cx="114301" cy="57151"/>
            </a:xfrm>
            <a:custGeom>
              <a:avLst/>
              <a:gdLst/>
              <a:ahLst/>
              <a:cxnLst/>
              <a:rect l="0" t="0" r="0" b="0"/>
              <a:pathLst>
                <a:path w="114301" h="57151">
                  <a:moveTo>
                    <a:pt x="9525" y="57150"/>
                  </a:moveTo>
                  <a:lnTo>
                    <a:pt x="9525" y="57150"/>
                  </a:lnTo>
                  <a:lnTo>
                    <a:pt x="9525" y="52094"/>
                  </a:lnTo>
                  <a:lnTo>
                    <a:pt x="8467" y="50605"/>
                  </a:lnTo>
                  <a:lnTo>
                    <a:pt x="6703" y="49611"/>
                  </a:lnTo>
                  <a:lnTo>
                    <a:pt x="1324" y="48017"/>
                  </a:lnTo>
                  <a:lnTo>
                    <a:pt x="883" y="48945"/>
                  </a:lnTo>
                  <a:lnTo>
                    <a:pt x="116" y="55861"/>
                  </a:lnTo>
                  <a:lnTo>
                    <a:pt x="0" y="47656"/>
                  </a:lnTo>
                  <a:lnTo>
                    <a:pt x="8201" y="47628"/>
                  </a:lnTo>
                  <a:lnTo>
                    <a:pt x="16868" y="41080"/>
                  </a:lnTo>
                  <a:lnTo>
                    <a:pt x="25693" y="37924"/>
                  </a:lnTo>
                  <a:lnTo>
                    <a:pt x="45340" y="22313"/>
                  </a:lnTo>
                  <a:lnTo>
                    <a:pt x="85152" y="7348"/>
                  </a:lnTo>
                  <a:lnTo>
                    <a:pt x="88519" y="4899"/>
                  </a:lnTo>
                  <a:lnTo>
                    <a:pt x="97903" y="217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" name="SMARTInkShape-1226"/>
            <p:cNvSpPr/>
            <p:nvPr>
              <p:custDataLst>
                <p:tags r:id="rId104"/>
              </p:custDataLst>
            </p:nvPr>
          </p:nvSpPr>
          <p:spPr>
            <a:xfrm>
              <a:off x="5734050" y="4810242"/>
              <a:ext cx="152391" cy="238009"/>
            </a:xfrm>
            <a:custGeom>
              <a:avLst/>
              <a:gdLst/>
              <a:ahLst/>
              <a:cxnLst/>
              <a:rect l="0" t="0" r="0" b="0"/>
              <a:pathLst>
                <a:path w="152391" h="238009">
                  <a:moveTo>
                    <a:pt x="0" y="95133"/>
                  </a:moveTo>
                  <a:lnTo>
                    <a:pt x="0" y="95133"/>
                  </a:lnTo>
                  <a:lnTo>
                    <a:pt x="14465" y="95133"/>
                  </a:lnTo>
                  <a:lnTo>
                    <a:pt x="15994" y="94075"/>
                  </a:lnTo>
                  <a:lnTo>
                    <a:pt x="17013" y="92311"/>
                  </a:lnTo>
                  <a:lnTo>
                    <a:pt x="18782" y="85432"/>
                  </a:lnTo>
                  <a:lnTo>
                    <a:pt x="19015" y="77524"/>
                  </a:lnTo>
                  <a:lnTo>
                    <a:pt x="20084" y="77043"/>
                  </a:lnTo>
                  <a:lnTo>
                    <a:pt x="24096" y="76510"/>
                  </a:lnTo>
                  <a:lnTo>
                    <a:pt x="25589" y="75309"/>
                  </a:lnTo>
                  <a:lnTo>
                    <a:pt x="27248" y="71153"/>
                  </a:lnTo>
                  <a:lnTo>
                    <a:pt x="29631" y="31368"/>
                  </a:lnTo>
                  <a:lnTo>
                    <a:pt x="36776" y="20780"/>
                  </a:lnTo>
                  <a:lnTo>
                    <a:pt x="38100" y="9419"/>
                  </a:lnTo>
                  <a:lnTo>
                    <a:pt x="38100" y="9408"/>
                  </a:lnTo>
                  <a:lnTo>
                    <a:pt x="38100" y="23597"/>
                  </a:lnTo>
                  <a:lnTo>
                    <a:pt x="39158" y="25218"/>
                  </a:lnTo>
                  <a:lnTo>
                    <a:pt x="40922" y="26297"/>
                  </a:lnTo>
                  <a:lnTo>
                    <a:pt x="46301" y="28031"/>
                  </a:lnTo>
                  <a:lnTo>
                    <a:pt x="47037" y="31090"/>
                  </a:lnTo>
                  <a:lnTo>
                    <a:pt x="47232" y="33388"/>
                  </a:lnTo>
                  <a:lnTo>
                    <a:pt x="48421" y="34920"/>
                  </a:lnTo>
                  <a:lnTo>
                    <a:pt x="55792" y="37580"/>
                  </a:lnTo>
                  <a:lnTo>
                    <a:pt x="89304" y="37983"/>
                  </a:lnTo>
                  <a:lnTo>
                    <a:pt x="95429" y="35160"/>
                  </a:lnTo>
                  <a:lnTo>
                    <a:pt x="101679" y="31437"/>
                  </a:lnTo>
                  <a:lnTo>
                    <a:pt x="111149" y="28282"/>
                  </a:lnTo>
                  <a:lnTo>
                    <a:pt x="131862" y="10859"/>
                  </a:lnTo>
                  <a:lnTo>
                    <a:pt x="141420" y="9536"/>
                  </a:lnTo>
                  <a:lnTo>
                    <a:pt x="141905" y="8434"/>
                  </a:lnTo>
                  <a:lnTo>
                    <a:pt x="142747" y="1218"/>
                  </a:lnTo>
                  <a:lnTo>
                    <a:pt x="145640" y="476"/>
                  </a:lnTo>
                  <a:lnTo>
                    <a:pt x="151065" y="0"/>
                  </a:lnTo>
                  <a:lnTo>
                    <a:pt x="151510" y="1019"/>
                  </a:lnTo>
                  <a:lnTo>
                    <a:pt x="152390" y="14349"/>
                  </a:lnTo>
                  <a:lnTo>
                    <a:pt x="151335" y="15877"/>
                  </a:lnTo>
                  <a:lnTo>
                    <a:pt x="149573" y="16896"/>
                  </a:lnTo>
                  <a:lnTo>
                    <a:pt x="147340" y="17575"/>
                  </a:lnTo>
                  <a:lnTo>
                    <a:pt x="145852" y="19086"/>
                  </a:lnTo>
                  <a:lnTo>
                    <a:pt x="144198" y="23587"/>
                  </a:lnTo>
                  <a:lnTo>
                    <a:pt x="141839" y="48396"/>
                  </a:lnTo>
                  <a:lnTo>
                    <a:pt x="135341" y="65165"/>
                  </a:lnTo>
                  <a:lnTo>
                    <a:pt x="132554" y="82250"/>
                  </a:lnTo>
                  <a:lnTo>
                    <a:pt x="125862" y="95097"/>
                  </a:lnTo>
                  <a:lnTo>
                    <a:pt x="121182" y="121719"/>
                  </a:lnTo>
                  <a:lnTo>
                    <a:pt x="117359" y="129174"/>
                  </a:lnTo>
                  <a:lnTo>
                    <a:pt x="115206" y="140380"/>
                  </a:lnTo>
                  <a:lnTo>
                    <a:pt x="113510" y="155576"/>
                  </a:lnTo>
                  <a:lnTo>
                    <a:pt x="102557" y="180679"/>
                  </a:lnTo>
                  <a:lnTo>
                    <a:pt x="98497" y="187129"/>
                  </a:lnTo>
                  <a:lnTo>
                    <a:pt x="96212" y="196709"/>
                  </a:lnTo>
                  <a:lnTo>
                    <a:pt x="95678" y="203072"/>
                  </a:lnTo>
                  <a:lnTo>
                    <a:pt x="92618" y="209428"/>
                  </a:lnTo>
                  <a:lnTo>
                    <a:pt x="88788" y="215781"/>
                  </a:lnTo>
                  <a:lnTo>
                    <a:pt x="86129" y="226601"/>
                  </a:lnTo>
                  <a:lnTo>
                    <a:pt x="85736" y="237567"/>
                  </a:lnTo>
                  <a:lnTo>
                    <a:pt x="76200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" name="SMARTInkShape-1227"/>
            <p:cNvSpPr/>
            <p:nvPr>
              <p:custDataLst>
                <p:tags r:id="rId105"/>
              </p:custDataLst>
            </p:nvPr>
          </p:nvSpPr>
          <p:spPr>
            <a:xfrm>
              <a:off x="5448300" y="501967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0" y="28575"/>
                  </a:moveTo>
                  <a:lnTo>
                    <a:pt x="0" y="28575"/>
                  </a:lnTo>
                  <a:lnTo>
                    <a:pt x="17333" y="28575"/>
                  </a:lnTo>
                  <a:lnTo>
                    <a:pt x="27100" y="20374"/>
                  </a:lnTo>
                  <a:lnTo>
                    <a:pt x="33194" y="19442"/>
                  </a:lnTo>
                  <a:lnTo>
                    <a:pt x="79768" y="19050"/>
                  </a:lnTo>
                  <a:lnTo>
                    <a:pt x="107960" y="19050"/>
                  </a:lnTo>
                  <a:lnTo>
                    <a:pt x="114305" y="16228"/>
                  </a:lnTo>
                  <a:lnTo>
                    <a:pt x="120652" y="12505"/>
                  </a:lnTo>
                  <a:lnTo>
                    <a:pt x="133350" y="10113"/>
                  </a:lnTo>
                  <a:lnTo>
                    <a:pt x="146050" y="9641"/>
                  </a:lnTo>
                  <a:lnTo>
                    <a:pt x="152400" y="6755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SMARTInkShape-1228"/>
            <p:cNvSpPr/>
            <p:nvPr>
              <p:custDataLst>
                <p:tags r:id="rId106"/>
              </p:custDataLst>
            </p:nvPr>
          </p:nvSpPr>
          <p:spPr>
            <a:xfrm>
              <a:off x="5429250" y="497205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10361" y="6703"/>
                  </a:lnTo>
                  <a:lnTo>
                    <a:pt x="16247" y="2980"/>
                  </a:lnTo>
                  <a:lnTo>
                    <a:pt x="26743" y="392"/>
                  </a:lnTo>
                  <a:lnTo>
                    <a:pt x="73554" y="0"/>
                  </a:lnTo>
                  <a:lnTo>
                    <a:pt x="119877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" name="SMARTInkShape-1229"/>
            <p:cNvSpPr/>
            <p:nvPr>
              <p:custDataLst>
                <p:tags r:id="rId107"/>
              </p:custDataLst>
            </p:nvPr>
          </p:nvSpPr>
          <p:spPr>
            <a:xfrm>
              <a:off x="5191125" y="50101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19050"/>
                  </a:moveTo>
                  <a:lnTo>
                    <a:pt x="0" y="19050"/>
                  </a:lnTo>
                  <a:lnTo>
                    <a:pt x="17609" y="19050"/>
                  </a:lnTo>
                  <a:lnTo>
                    <a:pt x="26370" y="12505"/>
                  </a:lnTo>
                  <a:lnTo>
                    <a:pt x="36347" y="9917"/>
                  </a:lnTo>
                  <a:lnTo>
                    <a:pt x="51203" y="9559"/>
                  </a:lnTo>
                  <a:lnTo>
                    <a:pt x="53186" y="8489"/>
                  </a:lnTo>
                  <a:lnTo>
                    <a:pt x="54507" y="6718"/>
                  </a:lnTo>
                  <a:lnTo>
                    <a:pt x="55388" y="4479"/>
                  </a:lnTo>
                  <a:lnTo>
                    <a:pt x="57034" y="2986"/>
                  </a:lnTo>
                  <a:lnTo>
                    <a:pt x="61685" y="1327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5" name="SMARTInkShape-1230"/>
            <p:cNvSpPr/>
            <p:nvPr>
              <p:custDataLst>
                <p:tags r:id="rId108"/>
              </p:custDataLst>
            </p:nvPr>
          </p:nvSpPr>
          <p:spPr>
            <a:xfrm>
              <a:off x="4962525" y="4876800"/>
              <a:ext cx="352307" cy="238121"/>
            </a:xfrm>
            <a:custGeom>
              <a:avLst/>
              <a:gdLst/>
              <a:ahLst/>
              <a:cxnLst/>
              <a:rect l="0" t="0" r="0" b="0"/>
              <a:pathLst>
                <a:path w="352307" h="238121">
                  <a:moveTo>
                    <a:pt x="0" y="85725"/>
                  </a:moveTo>
                  <a:lnTo>
                    <a:pt x="0" y="85725"/>
                  </a:lnTo>
                  <a:lnTo>
                    <a:pt x="5056" y="85725"/>
                  </a:lnTo>
                  <a:lnTo>
                    <a:pt x="6545" y="84667"/>
                  </a:lnTo>
                  <a:lnTo>
                    <a:pt x="7539" y="82903"/>
                  </a:lnTo>
                  <a:lnTo>
                    <a:pt x="9409" y="76592"/>
                  </a:lnTo>
                  <a:lnTo>
                    <a:pt x="19015" y="76200"/>
                  </a:lnTo>
                  <a:lnTo>
                    <a:pt x="19050" y="90665"/>
                  </a:lnTo>
                  <a:lnTo>
                    <a:pt x="17992" y="92194"/>
                  </a:lnTo>
                  <a:lnTo>
                    <a:pt x="16228" y="93213"/>
                  </a:lnTo>
                  <a:lnTo>
                    <a:pt x="13994" y="93892"/>
                  </a:lnTo>
                  <a:lnTo>
                    <a:pt x="12505" y="95402"/>
                  </a:lnTo>
                  <a:lnTo>
                    <a:pt x="10849" y="99904"/>
                  </a:lnTo>
                  <a:lnTo>
                    <a:pt x="6708" y="136353"/>
                  </a:lnTo>
                  <a:lnTo>
                    <a:pt x="1987" y="150467"/>
                  </a:lnTo>
                  <a:lnTo>
                    <a:pt x="16" y="193308"/>
                  </a:lnTo>
                  <a:lnTo>
                    <a:pt x="0" y="238120"/>
                  </a:lnTo>
                  <a:lnTo>
                    <a:pt x="0" y="215735"/>
                  </a:lnTo>
                  <a:lnTo>
                    <a:pt x="2822" y="209477"/>
                  </a:lnTo>
                  <a:lnTo>
                    <a:pt x="6545" y="203167"/>
                  </a:lnTo>
                  <a:lnTo>
                    <a:pt x="8937" y="190494"/>
                  </a:lnTo>
                  <a:lnTo>
                    <a:pt x="10506" y="168078"/>
                  </a:lnTo>
                  <a:lnTo>
                    <a:pt x="17049" y="150166"/>
                  </a:lnTo>
                  <a:lnTo>
                    <a:pt x="19015" y="106195"/>
                  </a:lnTo>
                  <a:lnTo>
                    <a:pt x="19050" y="60349"/>
                  </a:lnTo>
                  <a:lnTo>
                    <a:pt x="19050" y="44453"/>
                  </a:lnTo>
                  <a:lnTo>
                    <a:pt x="20108" y="42335"/>
                  </a:lnTo>
                  <a:lnTo>
                    <a:pt x="21872" y="40923"/>
                  </a:lnTo>
                  <a:lnTo>
                    <a:pt x="24106" y="39982"/>
                  </a:lnTo>
                  <a:lnTo>
                    <a:pt x="25595" y="38296"/>
                  </a:lnTo>
                  <a:lnTo>
                    <a:pt x="30809" y="27987"/>
                  </a:lnTo>
                  <a:lnTo>
                    <a:pt x="37673" y="19573"/>
                  </a:lnTo>
                  <a:lnTo>
                    <a:pt x="43030" y="19205"/>
                  </a:lnTo>
                  <a:lnTo>
                    <a:pt x="44562" y="18095"/>
                  </a:lnTo>
                  <a:lnTo>
                    <a:pt x="46263" y="14039"/>
                  </a:lnTo>
                  <a:lnTo>
                    <a:pt x="47775" y="13593"/>
                  </a:lnTo>
                  <a:lnTo>
                    <a:pt x="56723" y="18775"/>
                  </a:lnTo>
                  <a:lnTo>
                    <a:pt x="65313" y="27227"/>
                  </a:lnTo>
                  <a:lnTo>
                    <a:pt x="66272" y="33232"/>
                  </a:lnTo>
                  <a:lnTo>
                    <a:pt x="66675" y="79398"/>
                  </a:lnTo>
                  <a:lnTo>
                    <a:pt x="66675" y="89948"/>
                  </a:lnTo>
                  <a:lnTo>
                    <a:pt x="63853" y="95715"/>
                  </a:lnTo>
                  <a:lnTo>
                    <a:pt x="58474" y="102985"/>
                  </a:lnTo>
                  <a:lnTo>
                    <a:pt x="57542" y="109301"/>
                  </a:lnTo>
                  <a:lnTo>
                    <a:pt x="56354" y="110968"/>
                  </a:lnTo>
                  <a:lnTo>
                    <a:pt x="54502" y="112078"/>
                  </a:lnTo>
                  <a:lnTo>
                    <a:pt x="52210" y="112819"/>
                  </a:lnTo>
                  <a:lnTo>
                    <a:pt x="50681" y="114371"/>
                  </a:lnTo>
                  <a:lnTo>
                    <a:pt x="48983" y="118918"/>
                  </a:lnTo>
                  <a:lnTo>
                    <a:pt x="47473" y="120554"/>
                  </a:lnTo>
                  <a:lnTo>
                    <a:pt x="38226" y="123787"/>
                  </a:lnTo>
                  <a:lnTo>
                    <a:pt x="28692" y="123825"/>
                  </a:lnTo>
                  <a:lnTo>
                    <a:pt x="37711" y="114692"/>
                  </a:lnTo>
                  <a:lnTo>
                    <a:pt x="79779" y="114300"/>
                  </a:lnTo>
                  <a:lnTo>
                    <a:pt x="81761" y="115358"/>
                  </a:lnTo>
                  <a:lnTo>
                    <a:pt x="83082" y="117122"/>
                  </a:lnTo>
                  <a:lnTo>
                    <a:pt x="85203" y="122501"/>
                  </a:lnTo>
                  <a:lnTo>
                    <a:pt x="101526" y="140670"/>
                  </a:lnTo>
                  <a:lnTo>
                    <a:pt x="103812" y="149512"/>
                  </a:lnTo>
                  <a:lnTo>
                    <a:pt x="104772" y="188619"/>
                  </a:lnTo>
                  <a:lnTo>
                    <a:pt x="98228" y="197733"/>
                  </a:lnTo>
                  <a:lnTo>
                    <a:pt x="95074" y="206637"/>
                  </a:lnTo>
                  <a:lnTo>
                    <a:pt x="77651" y="227114"/>
                  </a:lnTo>
                  <a:lnTo>
                    <a:pt x="68883" y="229365"/>
                  </a:lnTo>
                  <a:lnTo>
                    <a:pt x="58904" y="236762"/>
                  </a:lnTo>
                  <a:lnTo>
                    <a:pt x="49103" y="238005"/>
                  </a:lnTo>
                  <a:lnTo>
                    <a:pt x="48611" y="236987"/>
                  </a:lnTo>
                  <a:lnTo>
                    <a:pt x="48063" y="233033"/>
                  </a:lnTo>
                  <a:lnTo>
                    <a:pt x="46859" y="231556"/>
                  </a:lnTo>
                  <a:lnTo>
                    <a:pt x="38504" y="228715"/>
                  </a:lnTo>
                  <a:lnTo>
                    <a:pt x="38136" y="220409"/>
                  </a:lnTo>
                  <a:lnTo>
                    <a:pt x="39182" y="219964"/>
                  </a:lnTo>
                  <a:lnTo>
                    <a:pt x="43168" y="219470"/>
                  </a:lnTo>
                  <a:lnTo>
                    <a:pt x="44653" y="218280"/>
                  </a:lnTo>
                  <a:lnTo>
                    <a:pt x="54990" y="199793"/>
                  </a:lnTo>
                  <a:lnTo>
                    <a:pt x="55710" y="196695"/>
                  </a:lnTo>
                  <a:lnTo>
                    <a:pt x="57248" y="194630"/>
                  </a:lnTo>
                  <a:lnTo>
                    <a:pt x="59332" y="193254"/>
                  </a:lnTo>
                  <a:lnTo>
                    <a:pt x="64470" y="190665"/>
                  </a:lnTo>
                  <a:lnTo>
                    <a:pt x="111308" y="155552"/>
                  </a:lnTo>
                  <a:lnTo>
                    <a:pt x="126936" y="144985"/>
                  </a:lnTo>
                  <a:lnTo>
                    <a:pt x="139799" y="131035"/>
                  </a:lnTo>
                  <a:lnTo>
                    <a:pt x="163650" y="119718"/>
                  </a:lnTo>
                  <a:lnTo>
                    <a:pt x="178572" y="102278"/>
                  </a:lnTo>
                  <a:lnTo>
                    <a:pt x="201838" y="91119"/>
                  </a:lnTo>
                  <a:lnTo>
                    <a:pt x="222131" y="72941"/>
                  </a:lnTo>
                  <a:lnTo>
                    <a:pt x="225725" y="66638"/>
                  </a:lnTo>
                  <a:lnTo>
                    <a:pt x="226683" y="63475"/>
                  </a:lnTo>
                  <a:lnTo>
                    <a:pt x="228380" y="61367"/>
                  </a:lnTo>
                  <a:lnTo>
                    <a:pt x="236632" y="57705"/>
                  </a:lnTo>
                  <a:lnTo>
                    <a:pt x="237461" y="54575"/>
                  </a:lnTo>
                  <a:lnTo>
                    <a:pt x="238122" y="47661"/>
                  </a:lnTo>
                  <a:lnTo>
                    <a:pt x="238125" y="62090"/>
                  </a:lnTo>
                  <a:lnTo>
                    <a:pt x="237067" y="63619"/>
                  </a:lnTo>
                  <a:lnTo>
                    <a:pt x="235303" y="64638"/>
                  </a:lnTo>
                  <a:lnTo>
                    <a:pt x="233069" y="65317"/>
                  </a:lnTo>
                  <a:lnTo>
                    <a:pt x="231580" y="66827"/>
                  </a:lnTo>
                  <a:lnTo>
                    <a:pt x="229924" y="71329"/>
                  </a:lnTo>
                  <a:lnTo>
                    <a:pt x="227549" y="101869"/>
                  </a:lnTo>
                  <a:lnTo>
                    <a:pt x="220400" y="112454"/>
                  </a:lnTo>
                  <a:lnTo>
                    <a:pt x="219337" y="121540"/>
                  </a:lnTo>
                  <a:lnTo>
                    <a:pt x="219109" y="136642"/>
                  </a:lnTo>
                  <a:lnTo>
                    <a:pt x="216268" y="142927"/>
                  </a:lnTo>
                  <a:lnTo>
                    <a:pt x="212536" y="149248"/>
                  </a:lnTo>
                  <a:lnTo>
                    <a:pt x="210139" y="161930"/>
                  </a:lnTo>
                  <a:lnTo>
                    <a:pt x="209666" y="174626"/>
                  </a:lnTo>
                  <a:lnTo>
                    <a:pt x="206779" y="180975"/>
                  </a:lnTo>
                  <a:lnTo>
                    <a:pt x="201359" y="188619"/>
                  </a:lnTo>
                  <a:lnTo>
                    <a:pt x="200142" y="198536"/>
                  </a:lnTo>
                  <a:lnTo>
                    <a:pt x="200025" y="209422"/>
                  </a:lnTo>
                  <a:lnTo>
                    <a:pt x="200025" y="195357"/>
                  </a:lnTo>
                  <a:lnTo>
                    <a:pt x="202847" y="189836"/>
                  </a:lnTo>
                  <a:lnTo>
                    <a:pt x="208226" y="182725"/>
                  </a:lnTo>
                  <a:lnTo>
                    <a:pt x="210346" y="167171"/>
                  </a:lnTo>
                  <a:lnTo>
                    <a:pt x="217038" y="152809"/>
                  </a:lnTo>
                  <a:lnTo>
                    <a:pt x="219065" y="106071"/>
                  </a:lnTo>
                  <a:lnTo>
                    <a:pt x="221892" y="97237"/>
                  </a:lnTo>
                  <a:lnTo>
                    <a:pt x="225619" y="89783"/>
                  </a:lnTo>
                  <a:lnTo>
                    <a:pt x="228011" y="73552"/>
                  </a:lnTo>
                  <a:lnTo>
                    <a:pt x="228590" y="40100"/>
                  </a:lnTo>
                  <a:lnTo>
                    <a:pt x="236138" y="28003"/>
                  </a:lnTo>
                  <a:lnTo>
                    <a:pt x="238009" y="14517"/>
                  </a:lnTo>
                  <a:lnTo>
                    <a:pt x="239106" y="12853"/>
                  </a:lnTo>
                  <a:lnTo>
                    <a:pt x="240896" y="11744"/>
                  </a:lnTo>
                  <a:lnTo>
                    <a:pt x="247255" y="9655"/>
                  </a:lnTo>
                  <a:lnTo>
                    <a:pt x="247533" y="4507"/>
                  </a:lnTo>
                  <a:lnTo>
                    <a:pt x="248630" y="3004"/>
                  </a:lnTo>
                  <a:lnTo>
                    <a:pt x="256780" y="117"/>
                  </a:lnTo>
                  <a:lnTo>
                    <a:pt x="299812" y="0"/>
                  </a:lnTo>
                  <a:lnTo>
                    <a:pt x="305405" y="2822"/>
                  </a:lnTo>
                  <a:lnTo>
                    <a:pt x="312563" y="8201"/>
                  </a:lnTo>
                  <a:lnTo>
                    <a:pt x="322371" y="9409"/>
                  </a:lnTo>
                  <a:lnTo>
                    <a:pt x="352306" y="9525"/>
                  </a:lnTo>
                  <a:lnTo>
                    <a:pt x="344213" y="17726"/>
                  </a:lnTo>
                  <a:lnTo>
                    <a:pt x="343289" y="23714"/>
                  </a:lnTo>
                  <a:lnTo>
                    <a:pt x="342100" y="25335"/>
                  </a:lnTo>
                  <a:lnTo>
                    <a:pt x="340251" y="26415"/>
                  </a:lnTo>
                  <a:lnTo>
                    <a:pt x="3333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6" name="SMARTInkShape-1231"/>
            <p:cNvSpPr/>
            <p:nvPr>
              <p:custDataLst>
                <p:tags r:id="rId109"/>
              </p:custDataLst>
            </p:nvPr>
          </p:nvSpPr>
          <p:spPr>
            <a:xfrm>
              <a:off x="4857750" y="503872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917"/>
                  </a:lnTo>
                  <a:lnTo>
                    <a:pt x="9525" y="0"/>
                  </a:lnTo>
                  <a:lnTo>
                    <a:pt x="10" y="0"/>
                  </a:lnTo>
                  <a:lnTo>
                    <a:pt x="0" y="9491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7" name="SMARTInkShape-1232"/>
            <p:cNvSpPr/>
            <p:nvPr>
              <p:custDataLst>
                <p:tags r:id="rId110"/>
              </p:custDataLst>
            </p:nvPr>
          </p:nvSpPr>
          <p:spPr>
            <a:xfrm>
              <a:off x="4667250" y="505777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0" y="28575"/>
                  </a:moveTo>
                  <a:lnTo>
                    <a:pt x="0" y="28575"/>
                  </a:lnTo>
                  <a:lnTo>
                    <a:pt x="9133" y="19442"/>
                  </a:lnTo>
                  <a:lnTo>
                    <a:pt x="14465" y="19166"/>
                  </a:lnTo>
                  <a:lnTo>
                    <a:pt x="15993" y="18069"/>
                  </a:lnTo>
                  <a:lnTo>
                    <a:pt x="17013" y="16280"/>
                  </a:lnTo>
                  <a:lnTo>
                    <a:pt x="17692" y="14028"/>
                  </a:lnTo>
                  <a:lnTo>
                    <a:pt x="19202" y="12528"/>
                  </a:lnTo>
                  <a:lnTo>
                    <a:pt x="27132" y="9920"/>
                  </a:lnTo>
                  <a:lnTo>
                    <a:pt x="60755" y="9525"/>
                  </a:lnTo>
                  <a:lnTo>
                    <a:pt x="62728" y="8467"/>
                  </a:lnTo>
                  <a:lnTo>
                    <a:pt x="64044" y="6703"/>
                  </a:lnTo>
                  <a:lnTo>
                    <a:pt x="64920" y="4469"/>
                  </a:lnTo>
                  <a:lnTo>
                    <a:pt x="66564" y="2980"/>
                  </a:lnTo>
                  <a:lnTo>
                    <a:pt x="74722" y="39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8" name="SMARTInkShape-1233"/>
            <p:cNvSpPr/>
            <p:nvPr>
              <p:custDataLst>
                <p:tags r:id="rId111"/>
              </p:custDataLst>
            </p:nvPr>
          </p:nvSpPr>
          <p:spPr>
            <a:xfrm>
              <a:off x="4667250" y="4895850"/>
              <a:ext cx="95251" cy="247651"/>
            </a:xfrm>
            <a:custGeom>
              <a:avLst/>
              <a:gdLst/>
              <a:ahLst/>
              <a:cxnLst/>
              <a:rect l="0" t="0" r="0" b="0"/>
              <a:pathLst>
                <a:path w="95251" h="247651">
                  <a:moveTo>
                    <a:pt x="9525" y="95250"/>
                  </a:moveTo>
                  <a:lnTo>
                    <a:pt x="9525" y="95250"/>
                  </a:lnTo>
                  <a:lnTo>
                    <a:pt x="1324" y="95250"/>
                  </a:lnTo>
                  <a:lnTo>
                    <a:pt x="883" y="94192"/>
                  </a:lnTo>
                  <a:lnTo>
                    <a:pt x="0" y="71539"/>
                  </a:lnTo>
                  <a:lnTo>
                    <a:pt x="1058" y="69917"/>
                  </a:lnTo>
                  <a:lnTo>
                    <a:pt x="2822" y="68836"/>
                  </a:lnTo>
                  <a:lnTo>
                    <a:pt x="5057" y="68116"/>
                  </a:lnTo>
                  <a:lnTo>
                    <a:pt x="6546" y="66577"/>
                  </a:lnTo>
                  <a:lnTo>
                    <a:pt x="8201" y="62046"/>
                  </a:lnTo>
                  <a:lnTo>
                    <a:pt x="9525" y="16458"/>
                  </a:lnTo>
                  <a:lnTo>
                    <a:pt x="9525" y="9535"/>
                  </a:lnTo>
                  <a:lnTo>
                    <a:pt x="17726" y="9525"/>
                  </a:lnTo>
                  <a:lnTo>
                    <a:pt x="18167" y="10584"/>
                  </a:lnTo>
                  <a:lnTo>
                    <a:pt x="19050" y="33229"/>
                  </a:lnTo>
                  <a:lnTo>
                    <a:pt x="20108" y="34853"/>
                  </a:lnTo>
                  <a:lnTo>
                    <a:pt x="21872" y="35935"/>
                  </a:lnTo>
                  <a:lnTo>
                    <a:pt x="28183" y="37974"/>
                  </a:lnTo>
                  <a:lnTo>
                    <a:pt x="46182" y="38100"/>
                  </a:lnTo>
                  <a:lnTo>
                    <a:pt x="55699" y="29899"/>
                  </a:lnTo>
                  <a:lnTo>
                    <a:pt x="64467" y="27779"/>
                  </a:lnTo>
                  <a:lnTo>
                    <a:pt x="84247" y="10968"/>
                  </a:lnTo>
                  <a:lnTo>
                    <a:pt x="93796" y="9651"/>
                  </a:lnTo>
                  <a:lnTo>
                    <a:pt x="94281" y="8551"/>
                  </a:lnTo>
                  <a:lnTo>
                    <a:pt x="95250" y="0"/>
                  </a:lnTo>
                  <a:lnTo>
                    <a:pt x="95250" y="23704"/>
                  </a:lnTo>
                  <a:lnTo>
                    <a:pt x="94192" y="25328"/>
                  </a:lnTo>
                  <a:lnTo>
                    <a:pt x="92428" y="26410"/>
                  </a:lnTo>
                  <a:lnTo>
                    <a:pt x="90193" y="27132"/>
                  </a:lnTo>
                  <a:lnTo>
                    <a:pt x="88704" y="28671"/>
                  </a:lnTo>
                  <a:lnTo>
                    <a:pt x="87049" y="33204"/>
                  </a:lnTo>
                  <a:lnTo>
                    <a:pt x="84674" y="63769"/>
                  </a:lnTo>
                  <a:lnTo>
                    <a:pt x="77525" y="74354"/>
                  </a:lnTo>
                  <a:lnTo>
                    <a:pt x="76462" y="83440"/>
                  </a:lnTo>
                  <a:lnTo>
                    <a:pt x="76210" y="107984"/>
                  </a:lnTo>
                  <a:lnTo>
                    <a:pt x="75149" y="110090"/>
                  </a:lnTo>
                  <a:lnTo>
                    <a:pt x="73383" y="111493"/>
                  </a:lnTo>
                  <a:lnTo>
                    <a:pt x="71147" y="112429"/>
                  </a:lnTo>
                  <a:lnTo>
                    <a:pt x="69656" y="115169"/>
                  </a:lnTo>
                  <a:lnTo>
                    <a:pt x="66792" y="140717"/>
                  </a:lnTo>
                  <a:lnTo>
                    <a:pt x="66675" y="187570"/>
                  </a:lnTo>
                  <a:lnTo>
                    <a:pt x="66675" y="207678"/>
                  </a:lnTo>
                  <a:lnTo>
                    <a:pt x="61618" y="214052"/>
                  </a:lnTo>
                  <a:lnTo>
                    <a:pt x="61187" y="216785"/>
                  </a:lnTo>
                  <a:lnTo>
                    <a:pt x="61959" y="219664"/>
                  </a:lnTo>
                  <a:lnTo>
                    <a:pt x="66399" y="228077"/>
                  </a:lnTo>
                  <a:lnTo>
                    <a:pt x="66675" y="247650"/>
                  </a:lnTo>
                  <a:lnTo>
                    <a:pt x="5715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2" name="SMARTInkShape-Group315"/>
          <p:cNvGrpSpPr/>
          <p:nvPr/>
        </p:nvGrpSpPr>
        <p:grpSpPr>
          <a:xfrm>
            <a:off x="6477116" y="4695828"/>
            <a:ext cx="476097" cy="361944"/>
            <a:chOff x="6477116" y="4695828"/>
            <a:chExt cx="476097" cy="361944"/>
          </a:xfrm>
        </p:grpSpPr>
        <p:sp>
          <p:nvSpPr>
            <p:cNvPr id="430" name="SMARTInkShape-1234"/>
            <p:cNvSpPr/>
            <p:nvPr>
              <p:custDataLst>
                <p:tags r:id="rId100"/>
              </p:custDataLst>
            </p:nvPr>
          </p:nvSpPr>
          <p:spPr>
            <a:xfrm>
              <a:off x="6762753" y="4695828"/>
              <a:ext cx="190460" cy="361944"/>
            </a:xfrm>
            <a:custGeom>
              <a:avLst/>
              <a:gdLst/>
              <a:ahLst/>
              <a:cxnLst/>
              <a:rect l="0" t="0" r="0" b="0"/>
              <a:pathLst>
                <a:path w="190460" h="361944">
                  <a:moveTo>
                    <a:pt x="142872" y="47622"/>
                  </a:moveTo>
                  <a:lnTo>
                    <a:pt x="142872" y="47622"/>
                  </a:lnTo>
                  <a:lnTo>
                    <a:pt x="142872" y="57144"/>
                  </a:lnTo>
                  <a:lnTo>
                    <a:pt x="142872" y="39455"/>
                  </a:lnTo>
                  <a:lnTo>
                    <a:pt x="147928" y="33443"/>
                  </a:lnTo>
                  <a:lnTo>
                    <a:pt x="148359" y="31819"/>
                  </a:lnTo>
                  <a:lnTo>
                    <a:pt x="147589" y="30737"/>
                  </a:lnTo>
                  <a:lnTo>
                    <a:pt x="146017" y="30015"/>
                  </a:lnTo>
                  <a:lnTo>
                    <a:pt x="144969" y="28476"/>
                  </a:lnTo>
                  <a:lnTo>
                    <a:pt x="142953" y="19477"/>
                  </a:lnTo>
                  <a:lnTo>
                    <a:pt x="142879" y="10884"/>
                  </a:lnTo>
                  <a:lnTo>
                    <a:pt x="134672" y="1440"/>
                  </a:lnTo>
                  <a:lnTo>
                    <a:pt x="128683" y="424"/>
                  </a:lnTo>
                  <a:lnTo>
                    <a:pt x="101193" y="0"/>
                  </a:lnTo>
                  <a:lnTo>
                    <a:pt x="95068" y="2820"/>
                  </a:lnTo>
                  <a:lnTo>
                    <a:pt x="88817" y="6544"/>
                  </a:lnTo>
                  <a:lnTo>
                    <a:pt x="79348" y="9698"/>
                  </a:lnTo>
                  <a:lnTo>
                    <a:pt x="69840" y="15807"/>
                  </a:lnTo>
                  <a:lnTo>
                    <a:pt x="60320" y="19145"/>
                  </a:lnTo>
                  <a:lnTo>
                    <a:pt x="24038" y="52159"/>
                  </a:lnTo>
                  <a:lnTo>
                    <a:pt x="21265" y="57752"/>
                  </a:lnTo>
                  <a:lnTo>
                    <a:pt x="19485" y="64910"/>
                  </a:lnTo>
                  <a:lnTo>
                    <a:pt x="12588" y="73929"/>
                  </a:lnTo>
                  <a:lnTo>
                    <a:pt x="10430" y="82815"/>
                  </a:lnTo>
                  <a:lnTo>
                    <a:pt x="9558" y="99756"/>
                  </a:lnTo>
                  <a:lnTo>
                    <a:pt x="12360" y="105365"/>
                  </a:lnTo>
                  <a:lnTo>
                    <a:pt x="16075" y="111386"/>
                  </a:lnTo>
                  <a:lnTo>
                    <a:pt x="18656" y="121975"/>
                  </a:lnTo>
                  <a:lnTo>
                    <a:pt x="23987" y="128331"/>
                  </a:lnTo>
                  <a:lnTo>
                    <a:pt x="29356" y="131118"/>
                  </a:lnTo>
                  <a:lnTo>
                    <a:pt x="32270" y="131861"/>
                  </a:lnTo>
                  <a:lnTo>
                    <a:pt x="34213" y="133414"/>
                  </a:lnTo>
                  <a:lnTo>
                    <a:pt x="36371" y="137963"/>
                  </a:lnTo>
                  <a:lnTo>
                    <a:pt x="38004" y="139599"/>
                  </a:lnTo>
                  <a:lnTo>
                    <a:pt x="57327" y="150219"/>
                  </a:lnTo>
                  <a:lnTo>
                    <a:pt x="87968" y="160560"/>
                  </a:lnTo>
                  <a:lnTo>
                    <a:pt x="90395" y="162072"/>
                  </a:lnTo>
                  <a:lnTo>
                    <a:pt x="92012" y="164139"/>
                  </a:lnTo>
                  <a:lnTo>
                    <a:pt x="93090" y="166575"/>
                  </a:lnTo>
                  <a:lnTo>
                    <a:pt x="104721" y="175060"/>
                  </a:lnTo>
                  <a:lnTo>
                    <a:pt x="126713" y="185510"/>
                  </a:lnTo>
                  <a:lnTo>
                    <a:pt x="165212" y="222366"/>
                  </a:lnTo>
                  <a:lnTo>
                    <a:pt x="168676" y="228651"/>
                  </a:lnTo>
                  <a:lnTo>
                    <a:pt x="169600" y="231807"/>
                  </a:lnTo>
                  <a:lnTo>
                    <a:pt x="171274" y="233913"/>
                  </a:lnTo>
                  <a:lnTo>
                    <a:pt x="177628" y="237932"/>
                  </a:lnTo>
                  <a:lnTo>
                    <a:pt x="188315" y="257347"/>
                  </a:lnTo>
                  <a:lnTo>
                    <a:pt x="190459" y="288925"/>
                  </a:lnTo>
                  <a:lnTo>
                    <a:pt x="187658" y="295273"/>
                  </a:lnTo>
                  <a:lnTo>
                    <a:pt x="183943" y="301622"/>
                  </a:lnTo>
                  <a:lnTo>
                    <a:pt x="180794" y="311147"/>
                  </a:lnTo>
                  <a:lnTo>
                    <a:pt x="174687" y="320672"/>
                  </a:lnTo>
                  <a:lnTo>
                    <a:pt x="171349" y="330197"/>
                  </a:lnTo>
                  <a:lnTo>
                    <a:pt x="166817" y="336547"/>
                  </a:lnTo>
                  <a:lnTo>
                    <a:pt x="161275" y="340075"/>
                  </a:lnTo>
                  <a:lnTo>
                    <a:pt x="155284" y="342701"/>
                  </a:lnTo>
                  <a:lnTo>
                    <a:pt x="133330" y="359299"/>
                  </a:lnTo>
                  <a:lnTo>
                    <a:pt x="120645" y="361424"/>
                  </a:lnTo>
                  <a:lnTo>
                    <a:pt x="73137" y="361943"/>
                  </a:lnTo>
                  <a:lnTo>
                    <a:pt x="58475" y="356889"/>
                  </a:lnTo>
                  <a:lnTo>
                    <a:pt x="38690" y="342649"/>
                  </a:lnTo>
                  <a:lnTo>
                    <a:pt x="32011" y="337495"/>
                  </a:lnTo>
                  <a:lnTo>
                    <a:pt x="19099" y="331364"/>
                  </a:lnTo>
                  <a:lnTo>
                    <a:pt x="15907" y="328859"/>
                  </a:lnTo>
                  <a:lnTo>
                    <a:pt x="12360" y="323252"/>
                  </a:lnTo>
                  <a:lnTo>
                    <a:pt x="11414" y="320276"/>
                  </a:lnTo>
                  <a:lnTo>
                    <a:pt x="9725" y="318291"/>
                  </a:lnTo>
                  <a:lnTo>
                    <a:pt x="5026" y="316086"/>
                  </a:lnTo>
                  <a:lnTo>
                    <a:pt x="3350" y="314439"/>
                  </a:lnTo>
                  <a:lnTo>
                    <a:pt x="439" y="306276"/>
                  </a:lnTo>
                  <a:lnTo>
                    <a:pt x="0" y="295399"/>
                  </a:lnTo>
                  <a:lnTo>
                    <a:pt x="14187" y="295275"/>
                  </a:lnTo>
                  <a:lnTo>
                    <a:pt x="19709" y="298095"/>
                  </a:lnTo>
                  <a:lnTo>
                    <a:pt x="26821" y="303473"/>
                  </a:lnTo>
                  <a:lnTo>
                    <a:pt x="33110" y="304405"/>
                  </a:lnTo>
                  <a:lnTo>
                    <a:pt x="34772" y="305594"/>
                  </a:lnTo>
                  <a:lnTo>
                    <a:pt x="35881" y="307445"/>
                  </a:lnTo>
                  <a:lnTo>
                    <a:pt x="36620" y="309737"/>
                  </a:lnTo>
                  <a:lnTo>
                    <a:pt x="38171" y="311266"/>
                  </a:lnTo>
                  <a:lnTo>
                    <a:pt x="42716" y="312964"/>
                  </a:lnTo>
                  <a:lnTo>
                    <a:pt x="44352" y="314474"/>
                  </a:lnTo>
                  <a:lnTo>
                    <a:pt x="47495" y="323420"/>
                  </a:lnTo>
                  <a:lnTo>
                    <a:pt x="55811" y="332010"/>
                  </a:lnTo>
                  <a:lnTo>
                    <a:pt x="57147" y="3428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1" name="SMARTInkShape-1235"/>
            <p:cNvSpPr/>
            <p:nvPr>
              <p:custDataLst>
                <p:tags r:id="rId101"/>
              </p:custDataLst>
            </p:nvPr>
          </p:nvSpPr>
          <p:spPr>
            <a:xfrm>
              <a:off x="6477116" y="5029200"/>
              <a:ext cx="9410" cy="17727"/>
            </a:xfrm>
            <a:custGeom>
              <a:avLst/>
              <a:gdLst/>
              <a:ahLst/>
              <a:cxnLst/>
              <a:rect l="0" t="0" r="0" b="0"/>
              <a:pathLst>
                <a:path w="9410" h="17727">
                  <a:moveTo>
                    <a:pt x="9409" y="9525"/>
                  </a:moveTo>
                  <a:lnTo>
                    <a:pt x="9409" y="9525"/>
                  </a:lnTo>
                  <a:lnTo>
                    <a:pt x="9409" y="0"/>
                  </a:lnTo>
                  <a:lnTo>
                    <a:pt x="9409" y="9133"/>
                  </a:lnTo>
                  <a:lnTo>
                    <a:pt x="0" y="9522"/>
                  </a:lnTo>
                  <a:lnTo>
                    <a:pt x="8096" y="17726"/>
                  </a:lnTo>
                  <a:lnTo>
                    <a:pt x="8533" y="17109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1" name="SMARTInkShape-Group316"/>
          <p:cNvGrpSpPr/>
          <p:nvPr/>
        </p:nvGrpSpPr>
        <p:grpSpPr>
          <a:xfrm>
            <a:off x="7001003" y="4781550"/>
            <a:ext cx="1228587" cy="294872"/>
            <a:chOff x="7001003" y="4781550"/>
            <a:chExt cx="1228587" cy="294872"/>
          </a:xfrm>
        </p:grpSpPr>
        <p:sp>
          <p:nvSpPr>
            <p:cNvPr id="433" name="SMARTInkShape-1236"/>
            <p:cNvSpPr/>
            <p:nvPr>
              <p:custDataLst>
                <p:tags r:id="rId92"/>
              </p:custDataLst>
            </p:nvPr>
          </p:nvSpPr>
          <p:spPr>
            <a:xfrm>
              <a:off x="8067675" y="487680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4719" y="9525"/>
                  </a:lnTo>
                  <a:lnTo>
                    <a:pt x="61659" y="9525"/>
                  </a:lnTo>
                  <a:lnTo>
                    <a:pt x="67268" y="6703"/>
                  </a:lnTo>
                  <a:lnTo>
                    <a:pt x="73289" y="2980"/>
                  </a:lnTo>
                  <a:lnTo>
                    <a:pt x="83879" y="392"/>
                  </a:lnTo>
                  <a:lnTo>
                    <a:pt x="131168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4" name="SMARTInkShape-1237"/>
            <p:cNvSpPr/>
            <p:nvPr>
              <p:custDataLst>
                <p:tags r:id="rId93"/>
              </p:custDataLst>
            </p:nvPr>
          </p:nvSpPr>
          <p:spPr>
            <a:xfrm>
              <a:off x="8067675" y="4781550"/>
              <a:ext cx="161915" cy="28576"/>
            </a:xfrm>
            <a:custGeom>
              <a:avLst/>
              <a:gdLst/>
              <a:ahLst/>
              <a:cxnLst/>
              <a:rect l="0" t="0" r="0" b="0"/>
              <a:pathLst>
                <a:path w="161915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50"/>
                  </a:lnTo>
                  <a:lnTo>
                    <a:pt x="23680" y="19050"/>
                  </a:lnTo>
                  <a:lnTo>
                    <a:pt x="29222" y="16228"/>
                  </a:lnTo>
                  <a:lnTo>
                    <a:pt x="35213" y="12504"/>
                  </a:lnTo>
                  <a:lnTo>
                    <a:pt x="47682" y="10114"/>
                  </a:lnTo>
                  <a:lnTo>
                    <a:pt x="93395" y="9525"/>
                  </a:lnTo>
                  <a:lnTo>
                    <a:pt x="116185" y="9525"/>
                  </a:lnTo>
                  <a:lnTo>
                    <a:pt x="118732" y="8467"/>
                  </a:lnTo>
                  <a:lnTo>
                    <a:pt x="120429" y="6703"/>
                  </a:lnTo>
                  <a:lnTo>
                    <a:pt x="121561" y="4468"/>
                  </a:lnTo>
                  <a:lnTo>
                    <a:pt x="123374" y="2979"/>
                  </a:lnTo>
                  <a:lnTo>
                    <a:pt x="128211" y="1324"/>
                  </a:lnTo>
                  <a:lnTo>
                    <a:pt x="161914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5" name="SMARTInkShape-1238"/>
            <p:cNvSpPr/>
            <p:nvPr>
              <p:custDataLst>
                <p:tags r:id="rId94"/>
              </p:custDataLst>
            </p:nvPr>
          </p:nvSpPr>
          <p:spPr>
            <a:xfrm>
              <a:off x="7724775" y="4925788"/>
              <a:ext cx="170124" cy="122463"/>
            </a:xfrm>
            <a:custGeom>
              <a:avLst/>
              <a:gdLst/>
              <a:ahLst/>
              <a:cxnLst/>
              <a:rect l="0" t="0" r="0" b="0"/>
              <a:pathLst>
                <a:path w="170124" h="122463">
                  <a:moveTo>
                    <a:pt x="0" y="122462"/>
                  </a:moveTo>
                  <a:lnTo>
                    <a:pt x="0" y="122462"/>
                  </a:lnTo>
                  <a:lnTo>
                    <a:pt x="8200" y="122462"/>
                  </a:lnTo>
                  <a:lnTo>
                    <a:pt x="8642" y="121404"/>
                  </a:lnTo>
                  <a:lnTo>
                    <a:pt x="9132" y="117406"/>
                  </a:lnTo>
                  <a:lnTo>
                    <a:pt x="10321" y="115917"/>
                  </a:lnTo>
                  <a:lnTo>
                    <a:pt x="22748" y="108273"/>
                  </a:lnTo>
                  <a:lnTo>
                    <a:pt x="31905" y="99796"/>
                  </a:lnTo>
                  <a:lnTo>
                    <a:pt x="35346" y="93691"/>
                  </a:lnTo>
                  <a:lnTo>
                    <a:pt x="36264" y="90581"/>
                  </a:lnTo>
                  <a:lnTo>
                    <a:pt x="37935" y="88509"/>
                  </a:lnTo>
                  <a:lnTo>
                    <a:pt x="44284" y="84531"/>
                  </a:lnTo>
                  <a:lnTo>
                    <a:pt x="52242" y="71266"/>
                  </a:lnTo>
                  <a:lnTo>
                    <a:pt x="62726" y="58884"/>
                  </a:lnTo>
                  <a:lnTo>
                    <a:pt x="68717" y="46246"/>
                  </a:lnTo>
                  <a:lnTo>
                    <a:pt x="74722" y="38616"/>
                  </a:lnTo>
                  <a:lnTo>
                    <a:pt x="75762" y="32237"/>
                  </a:lnTo>
                  <a:lnTo>
                    <a:pt x="76200" y="17691"/>
                  </a:lnTo>
                  <a:lnTo>
                    <a:pt x="68000" y="17687"/>
                  </a:lnTo>
                  <a:lnTo>
                    <a:pt x="67558" y="18745"/>
                  </a:lnTo>
                  <a:lnTo>
                    <a:pt x="66709" y="31876"/>
                  </a:lnTo>
                  <a:lnTo>
                    <a:pt x="65639" y="33497"/>
                  </a:lnTo>
                  <a:lnTo>
                    <a:pt x="63868" y="34577"/>
                  </a:lnTo>
                  <a:lnTo>
                    <a:pt x="61629" y="35296"/>
                  </a:lnTo>
                  <a:lnTo>
                    <a:pt x="60136" y="36835"/>
                  </a:lnTo>
                  <a:lnTo>
                    <a:pt x="58477" y="41367"/>
                  </a:lnTo>
                  <a:lnTo>
                    <a:pt x="57151" y="82598"/>
                  </a:lnTo>
                  <a:lnTo>
                    <a:pt x="74841" y="102049"/>
                  </a:lnTo>
                  <a:lnTo>
                    <a:pt x="76353" y="101445"/>
                  </a:lnTo>
                  <a:lnTo>
                    <a:pt x="83535" y="96597"/>
                  </a:lnTo>
                  <a:lnTo>
                    <a:pt x="92367" y="93632"/>
                  </a:lnTo>
                  <a:lnTo>
                    <a:pt x="139722" y="49412"/>
                  </a:lnTo>
                  <a:lnTo>
                    <a:pt x="148174" y="39905"/>
                  </a:lnTo>
                  <a:lnTo>
                    <a:pt x="154387" y="27211"/>
                  </a:lnTo>
                  <a:lnTo>
                    <a:pt x="160437" y="19568"/>
                  </a:lnTo>
                  <a:lnTo>
                    <a:pt x="161887" y="8603"/>
                  </a:lnTo>
                  <a:lnTo>
                    <a:pt x="170123" y="0"/>
                  </a:lnTo>
                  <a:lnTo>
                    <a:pt x="163132" y="6957"/>
                  </a:lnTo>
                  <a:lnTo>
                    <a:pt x="162031" y="16256"/>
                  </a:lnTo>
                  <a:lnTo>
                    <a:pt x="155401" y="25009"/>
                  </a:lnTo>
                  <a:lnTo>
                    <a:pt x="153289" y="33850"/>
                  </a:lnTo>
                  <a:lnTo>
                    <a:pt x="152434" y="58973"/>
                  </a:lnTo>
                  <a:lnTo>
                    <a:pt x="151364" y="61086"/>
                  </a:lnTo>
                  <a:lnTo>
                    <a:pt x="149593" y="62495"/>
                  </a:lnTo>
                  <a:lnTo>
                    <a:pt x="147354" y="63433"/>
                  </a:lnTo>
                  <a:lnTo>
                    <a:pt x="145861" y="65118"/>
                  </a:lnTo>
                  <a:lnTo>
                    <a:pt x="144202" y="69812"/>
                  </a:lnTo>
                  <a:lnTo>
                    <a:pt x="142885" y="92408"/>
                  </a:lnTo>
                  <a:lnTo>
                    <a:pt x="151077" y="101958"/>
                  </a:lnTo>
                  <a:lnTo>
                    <a:pt x="154635" y="102766"/>
                  </a:lnTo>
                  <a:lnTo>
                    <a:pt x="161925" y="1034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6" name="SMARTInkShape-1239"/>
            <p:cNvSpPr/>
            <p:nvPr>
              <p:custDataLst>
                <p:tags r:id="rId95"/>
              </p:custDataLst>
            </p:nvPr>
          </p:nvSpPr>
          <p:spPr>
            <a:xfrm>
              <a:off x="7506128" y="4933950"/>
              <a:ext cx="151936" cy="133348"/>
            </a:xfrm>
            <a:custGeom>
              <a:avLst/>
              <a:gdLst/>
              <a:ahLst/>
              <a:cxnLst/>
              <a:rect l="0" t="0" r="0" b="0"/>
              <a:pathLst>
                <a:path w="151936" h="133348">
                  <a:moveTo>
                    <a:pt x="94822" y="9525"/>
                  </a:moveTo>
                  <a:lnTo>
                    <a:pt x="94822" y="9525"/>
                  </a:lnTo>
                  <a:lnTo>
                    <a:pt x="94822" y="26859"/>
                  </a:lnTo>
                  <a:lnTo>
                    <a:pt x="77932" y="48267"/>
                  </a:lnTo>
                  <a:lnTo>
                    <a:pt x="77212" y="51228"/>
                  </a:lnTo>
                  <a:lnTo>
                    <a:pt x="68423" y="66731"/>
                  </a:lnTo>
                  <a:lnTo>
                    <a:pt x="67697" y="69888"/>
                  </a:lnTo>
                  <a:lnTo>
                    <a:pt x="58899" y="85730"/>
                  </a:lnTo>
                  <a:lnTo>
                    <a:pt x="58173" y="88903"/>
                  </a:lnTo>
                  <a:lnTo>
                    <a:pt x="52096" y="98426"/>
                  </a:lnTo>
                  <a:lnTo>
                    <a:pt x="43592" y="107950"/>
                  </a:lnTo>
                  <a:lnTo>
                    <a:pt x="37481" y="111478"/>
                  </a:lnTo>
                  <a:lnTo>
                    <a:pt x="34369" y="112419"/>
                  </a:lnTo>
                  <a:lnTo>
                    <a:pt x="32296" y="114104"/>
                  </a:lnTo>
                  <a:lnTo>
                    <a:pt x="28318" y="120475"/>
                  </a:lnTo>
                  <a:lnTo>
                    <a:pt x="23636" y="122336"/>
                  </a:lnTo>
                  <a:lnTo>
                    <a:pt x="21965" y="123890"/>
                  </a:lnTo>
                  <a:lnTo>
                    <a:pt x="19062" y="131895"/>
                  </a:lnTo>
                  <a:lnTo>
                    <a:pt x="15996" y="132703"/>
                  </a:lnTo>
                  <a:lnTo>
                    <a:pt x="0" y="133347"/>
                  </a:lnTo>
                  <a:lnTo>
                    <a:pt x="7809" y="125149"/>
                  </a:lnTo>
                  <a:lnTo>
                    <a:pt x="8715" y="119161"/>
                  </a:lnTo>
                  <a:lnTo>
                    <a:pt x="9901" y="117540"/>
                  </a:lnTo>
                  <a:lnTo>
                    <a:pt x="11750" y="116460"/>
                  </a:lnTo>
                  <a:lnTo>
                    <a:pt x="14040" y="115740"/>
                  </a:lnTo>
                  <a:lnTo>
                    <a:pt x="15567" y="114202"/>
                  </a:lnTo>
                  <a:lnTo>
                    <a:pt x="17265" y="109670"/>
                  </a:lnTo>
                  <a:lnTo>
                    <a:pt x="18775" y="108038"/>
                  </a:lnTo>
                  <a:lnTo>
                    <a:pt x="23277" y="106226"/>
                  </a:lnTo>
                  <a:lnTo>
                    <a:pt x="31760" y="105204"/>
                  </a:lnTo>
                  <a:lnTo>
                    <a:pt x="33731" y="104003"/>
                  </a:lnTo>
                  <a:lnTo>
                    <a:pt x="35045" y="102144"/>
                  </a:lnTo>
                  <a:lnTo>
                    <a:pt x="35920" y="99845"/>
                  </a:lnTo>
                  <a:lnTo>
                    <a:pt x="37563" y="98314"/>
                  </a:lnTo>
                  <a:lnTo>
                    <a:pt x="45720" y="95653"/>
                  </a:lnTo>
                  <a:lnTo>
                    <a:pt x="55268" y="95286"/>
                  </a:lnTo>
                  <a:lnTo>
                    <a:pt x="65817" y="104384"/>
                  </a:lnTo>
                  <a:lnTo>
                    <a:pt x="71176" y="104659"/>
                  </a:lnTo>
                  <a:lnTo>
                    <a:pt x="72708" y="105756"/>
                  </a:lnTo>
                  <a:lnTo>
                    <a:pt x="73729" y="107546"/>
                  </a:lnTo>
                  <a:lnTo>
                    <a:pt x="75368" y="112966"/>
                  </a:lnTo>
                  <a:lnTo>
                    <a:pt x="84894" y="123398"/>
                  </a:lnTo>
                  <a:lnTo>
                    <a:pt x="85178" y="128755"/>
                  </a:lnTo>
                  <a:lnTo>
                    <a:pt x="86276" y="130287"/>
                  </a:lnTo>
                  <a:lnTo>
                    <a:pt x="88067" y="131308"/>
                  </a:lnTo>
                  <a:lnTo>
                    <a:pt x="94427" y="133230"/>
                  </a:lnTo>
                  <a:lnTo>
                    <a:pt x="102988" y="133340"/>
                  </a:lnTo>
                  <a:lnTo>
                    <a:pt x="103441" y="132285"/>
                  </a:lnTo>
                  <a:lnTo>
                    <a:pt x="103945" y="128290"/>
                  </a:lnTo>
                  <a:lnTo>
                    <a:pt x="105137" y="126802"/>
                  </a:lnTo>
                  <a:lnTo>
                    <a:pt x="109285" y="125148"/>
                  </a:lnTo>
                  <a:lnTo>
                    <a:pt x="110813" y="123649"/>
                  </a:lnTo>
                  <a:lnTo>
                    <a:pt x="116090" y="113638"/>
                  </a:lnTo>
                  <a:lnTo>
                    <a:pt x="128981" y="98338"/>
                  </a:lnTo>
                  <a:lnTo>
                    <a:pt x="134966" y="85708"/>
                  </a:lnTo>
                  <a:lnTo>
                    <a:pt x="139122" y="79368"/>
                  </a:lnTo>
                  <a:lnTo>
                    <a:pt x="142521" y="69848"/>
                  </a:lnTo>
                  <a:lnTo>
                    <a:pt x="148702" y="60325"/>
                  </a:lnTo>
                  <a:lnTo>
                    <a:pt x="151003" y="50800"/>
                  </a:lnTo>
                  <a:lnTo>
                    <a:pt x="151935" y="25400"/>
                  </a:lnTo>
                  <a:lnTo>
                    <a:pt x="149133" y="19050"/>
                  </a:lnTo>
                  <a:lnTo>
                    <a:pt x="137781" y="5026"/>
                  </a:lnTo>
                  <a:lnTo>
                    <a:pt x="132259" y="2234"/>
                  </a:lnTo>
                  <a:lnTo>
                    <a:pt x="118859" y="131"/>
                  </a:lnTo>
                  <a:lnTo>
                    <a:pt x="82111" y="0"/>
                  </a:lnTo>
                  <a:lnTo>
                    <a:pt x="75767" y="2823"/>
                  </a:lnTo>
                  <a:lnTo>
                    <a:pt x="58211" y="17609"/>
                  </a:lnTo>
                  <a:lnTo>
                    <a:pt x="57163" y="23680"/>
                  </a:lnTo>
                  <a:lnTo>
                    <a:pt x="55958" y="25312"/>
                  </a:lnTo>
                  <a:lnTo>
                    <a:pt x="51796" y="27124"/>
                  </a:lnTo>
                  <a:lnTo>
                    <a:pt x="50263" y="28666"/>
                  </a:lnTo>
                  <a:lnTo>
                    <a:pt x="47601" y="36649"/>
                  </a:lnTo>
                  <a:lnTo>
                    <a:pt x="48524" y="37133"/>
                  </a:lnTo>
                  <a:lnTo>
                    <a:pt x="52373" y="37670"/>
                  </a:lnTo>
                  <a:lnTo>
                    <a:pt x="53823" y="38872"/>
                  </a:lnTo>
                  <a:lnTo>
                    <a:pt x="55434" y="43030"/>
                  </a:lnTo>
                  <a:lnTo>
                    <a:pt x="56921" y="44561"/>
                  </a:lnTo>
                  <a:lnTo>
                    <a:pt x="66347" y="48414"/>
                  </a:lnTo>
                  <a:lnTo>
                    <a:pt x="73567" y="54091"/>
                  </a:lnTo>
                  <a:lnTo>
                    <a:pt x="82410" y="56243"/>
                  </a:lnTo>
                  <a:lnTo>
                    <a:pt x="10434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7" name="SMARTInkShape-1240"/>
            <p:cNvSpPr/>
            <p:nvPr>
              <p:custDataLst>
                <p:tags r:id="rId96"/>
              </p:custDataLst>
            </p:nvPr>
          </p:nvSpPr>
          <p:spPr>
            <a:xfrm>
              <a:off x="7334250" y="4953000"/>
              <a:ext cx="133351" cy="123422"/>
            </a:xfrm>
            <a:custGeom>
              <a:avLst/>
              <a:gdLst/>
              <a:ahLst/>
              <a:cxnLst/>
              <a:rect l="0" t="0" r="0" b="0"/>
              <a:pathLst>
                <a:path w="133351" h="123422">
                  <a:moveTo>
                    <a:pt x="76200" y="19050"/>
                  </a:moveTo>
                  <a:lnTo>
                    <a:pt x="76200" y="19050"/>
                  </a:lnTo>
                  <a:lnTo>
                    <a:pt x="76200" y="9641"/>
                  </a:lnTo>
                  <a:lnTo>
                    <a:pt x="66709" y="9525"/>
                  </a:lnTo>
                  <a:lnTo>
                    <a:pt x="66675" y="28575"/>
                  </a:lnTo>
                  <a:lnTo>
                    <a:pt x="76084" y="28575"/>
                  </a:lnTo>
                  <a:lnTo>
                    <a:pt x="85330" y="19442"/>
                  </a:lnTo>
                  <a:lnTo>
                    <a:pt x="85724" y="4504"/>
                  </a:lnTo>
                  <a:lnTo>
                    <a:pt x="84666" y="3003"/>
                  </a:lnTo>
                  <a:lnTo>
                    <a:pt x="82903" y="2001"/>
                  </a:lnTo>
                  <a:lnTo>
                    <a:pt x="76593" y="117"/>
                  </a:lnTo>
                  <a:lnTo>
                    <a:pt x="58593" y="0"/>
                  </a:lnTo>
                  <a:lnTo>
                    <a:pt x="49076" y="8201"/>
                  </a:lnTo>
                  <a:lnTo>
                    <a:pt x="42999" y="9133"/>
                  </a:lnTo>
                  <a:lnTo>
                    <a:pt x="41366" y="10321"/>
                  </a:lnTo>
                  <a:lnTo>
                    <a:pt x="40277" y="12173"/>
                  </a:lnTo>
                  <a:lnTo>
                    <a:pt x="39551" y="14465"/>
                  </a:lnTo>
                  <a:lnTo>
                    <a:pt x="38009" y="15994"/>
                  </a:lnTo>
                  <a:lnTo>
                    <a:pt x="27930" y="21268"/>
                  </a:lnTo>
                  <a:lnTo>
                    <a:pt x="24970" y="23704"/>
                  </a:lnTo>
                  <a:lnTo>
                    <a:pt x="21682" y="29232"/>
                  </a:lnTo>
                  <a:lnTo>
                    <a:pt x="19161" y="35217"/>
                  </a:lnTo>
                  <a:lnTo>
                    <a:pt x="3270" y="54865"/>
                  </a:lnTo>
                  <a:lnTo>
                    <a:pt x="969" y="63764"/>
                  </a:lnTo>
                  <a:lnTo>
                    <a:pt x="1" y="110950"/>
                  </a:lnTo>
                  <a:lnTo>
                    <a:pt x="0" y="112811"/>
                  </a:lnTo>
                  <a:lnTo>
                    <a:pt x="1058" y="113308"/>
                  </a:lnTo>
                  <a:lnTo>
                    <a:pt x="5056" y="113859"/>
                  </a:lnTo>
                  <a:lnTo>
                    <a:pt x="6545" y="115064"/>
                  </a:lnTo>
                  <a:lnTo>
                    <a:pt x="8200" y="119226"/>
                  </a:lnTo>
                  <a:lnTo>
                    <a:pt x="9701" y="120759"/>
                  </a:lnTo>
                  <a:lnTo>
                    <a:pt x="14189" y="122462"/>
                  </a:lnTo>
                  <a:lnTo>
                    <a:pt x="27722" y="123421"/>
                  </a:lnTo>
                  <a:lnTo>
                    <a:pt x="36310" y="120822"/>
                  </a:lnTo>
                  <a:lnTo>
                    <a:pt x="43654" y="117199"/>
                  </a:lnTo>
                  <a:lnTo>
                    <a:pt x="87945" y="102591"/>
                  </a:lnTo>
                  <a:lnTo>
                    <a:pt x="121198" y="85533"/>
                  </a:lnTo>
                  <a:lnTo>
                    <a:pt x="1333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8" name="SMARTInkShape-1241"/>
            <p:cNvSpPr/>
            <p:nvPr>
              <p:custDataLst>
                <p:tags r:id="rId97"/>
              </p:custDataLst>
            </p:nvPr>
          </p:nvSpPr>
          <p:spPr>
            <a:xfrm>
              <a:off x="7410450" y="49625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9" name="SMARTInkShape-1242"/>
            <p:cNvSpPr/>
            <p:nvPr>
              <p:custDataLst>
                <p:tags r:id="rId98"/>
              </p:custDataLst>
            </p:nvPr>
          </p:nvSpPr>
          <p:spPr>
            <a:xfrm>
              <a:off x="7193906" y="5048250"/>
              <a:ext cx="92720" cy="18935"/>
            </a:xfrm>
            <a:custGeom>
              <a:avLst/>
              <a:gdLst/>
              <a:ahLst/>
              <a:cxnLst/>
              <a:rect l="0" t="0" r="0" b="0"/>
              <a:pathLst>
                <a:path w="92720" h="18935">
                  <a:moveTo>
                    <a:pt x="6994" y="0"/>
                  </a:moveTo>
                  <a:lnTo>
                    <a:pt x="6994" y="0"/>
                  </a:lnTo>
                  <a:lnTo>
                    <a:pt x="15194" y="0"/>
                  </a:lnTo>
                  <a:lnTo>
                    <a:pt x="6013" y="0"/>
                  </a:lnTo>
                  <a:lnTo>
                    <a:pt x="3166" y="1058"/>
                  </a:lnTo>
                  <a:lnTo>
                    <a:pt x="1266" y="2822"/>
                  </a:lnTo>
                  <a:lnTo>
                    <a:pt x="0" y="5056"/>
                  </a:lnTo>
                  <a:lnTo>
                    <a:pt x="215" y="6545"/>
                  </a:lnTo>
                  <a:lnTo>
                    <a:pt x="1417" y="7539"/>
                  </a:lnTo>
                  <a:lnTo>
                    <a:pt x="5574" y="8642"/>
                  </a:lnTo>
                  <a:lnTo>
                    <a:pt x="40074" y="9522"/>
                  </a:lnTo>
                  <a:lnTo>
                    <a:pt x="45685" y="12345"/>
                  </a:lnTo>
                  <a:lnTo>
                    <a:pt x="52855" y="17726"/>
                  </a:lnTo>
                  <a:lnTo>
                    <a:pt x="61875" y="18788"/>
                  </a:lnTo>
                  <a:lnTo>
                    <a:pt x="67721" y="18934"/>
                  </a:lnTo>
                  <a:lnTo>
                    <a:pt x="73848" y="16176"/>
                  </a:lnTo>
                  <a:lnTo>
                    <a:pt x="80098" y="12481"/>
                  </a:lnTo>
                  <a:lnTo>
                    <a:pt x="9271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0" name="SMARTInkShape-1243"/>
            <p:cNvSpPr/>
            <p:nvPr>
              <p:custDataLst>
                <p:tags r:id="rId99"/>
              </p:custDataLst>
            </p:nvPr>
          </p:nvSpPr>
          <p:spPr>
            <a:xfrm>
              <a:off x="7001003" y="4972050"/>
              <a:ext cx="257048" cy="104370"/>
            </a:xfrm>
            <a:custGeom>
              <a:avLst/>
              <a:gdLst/>
              <a:ahLst/>
              <a:cxnLst/>
              <a:rect l="0" t="0" r="0" b="0"/>
              <a:pathLst>
                <a:path w="257048" h="104370">
                  <a:moveTo>
                    <a:pt x="28447" y="0"/>
                  </a:moveTo>
                  <a:lnTo>
                    <a:pt x="28447" y="0"/>
                  </a:lnTo>
                  <a:lnTo>
                    <a:pt x="28447" y="44476"/>
                  </a:lnTo>
                  <a:lnTo>
                    <a:pt x="28447" y="89017"/>
                  </a:lnTo>
                  <a:lnTo>
                    <a:pt x="29505" y="91094"/>
                  </a:lnTo>
                  <a:lnTo>
                    <a:pt x="31269" y="92480"/>
                  </a:lnTo>
                  <a:lnTo>
                    <a:pt x="36647" y="94703"/>
                  </a:lnTo>
                  <a:lnTo>
                    <a:pt x="37384" y="97829"/>
                  </a:lnTo>
                  <a:lnTo>
                    <a:pt x="37579" y="100144"/>
                  </a:lnTo>
                  <a:lnTo>
                    <a:pt x="38768" y="101688"/>
                  </a:lnTo>
                  <a:lnTo>
                    <a:pt x="46138" y="104369"/>
                  </a:lnTo>
                  <a:lnTo>
                    <a:pt x="46591" y="103445"/>
                  </a:lnTo>
                  <a:lnTo>
                    <a:pt x="47095" y="99598"/>
                  </a:lnTo>
                  <a:lnTo>
                    <a:pt x="48287" y="98149"/>
                  </a:lnTo>
                  <a:lnTo>
                    <a:pt x="52435" y="96538"/>
                  </a:lnTo>
                  <a:lnTo>
                    <a:pt x="53963" y="95050"/>
                  </a:lnTo>
                  <a:lnTo>
                    <a:pt x="55663" y="90575"/>
                  </a:lnTo>
                  <a:lnTo>
                    <a:pt x="57175" y="88959"/>
                  </a:lnTo>
                  <a:lnTo>
                    <a:pt x="61676" y="87162"/>
                  </a:lnTo>
                  <a:lnTo>
                    <a:pt x="63300" y="85625"/>
                  </a:lnTo>
                  <a:lnTo>
                    <a:pt x="71175" y="72594"/>
                  </a:lnTo>
                  <a:lnTo>
                    <a:pt x="83843" y="58993"/>
                  </a:lnTo>
                  <a:lnTo>
                    <a:pt x="85596" y="11379"/>
                  </a:lnTo>
                  <a:lnTo>
                    <a:pt x="85597" y="5018"/>
                  </a:lnTo>
                  <a:lnTo>
                    <a:pt x="84539" y="3345"/>
                  </a:lnTo>
                  <a:lnTo>
                    <a:pt x="82775" y="2230"/>
                  </a:lnTo>
                  <a:lnTo>
                    <a:pt x="75896" y="294"/>
                  </a:lnTo>
                  <a:lnTo>
                    <a:pt x="61917" y="11"/>
                  </a:lnTo>
                  <a:lnTo>
                    <a:pt x="56375" y="2827"/>
                  </a:lnTo>
                  <a:lnTo>
                    <a:pt x="40239" y="15810"/>
                  </a:lnTo>
                  <a:lnTo>
                    <a:pt x="31353" y="19148"/>
                  </a:lnTo>
                  <a:lnTo>
                    <a:pt x="14413" y="33202"/>
                  </a:lnTo>
                  <a:lnTo>
                    <a:pt x="11626" y="38745"/>
                  </a:lnTo>
                  <a:lnTo>
                    <a:pt x="10883" y="41705"/>
                  </a:lnTo>
                  <a:lnTo>
                    <a:pt x="2054" y="57207"/>
                  </a:lnTo>
                  <a:lnTo>
                    <a:pt x="0" y="71177"/>
                  </a:lnTo>
                  <a:lnTo>
                    <a:pt x="2752" y="76789"/>
                  </a:lnTo>
                  <a:lnTo>
                    <a:pt x="14064" y="90258"/>
                  </a:lnTo>
                  <a:lnTo>
                    <a:pt x="19586" y="93032"/>
                  </a:lnTo>
                  <a:lnTo>
                    <a:pt x="38030" y="95055"/>
                  </a:lnTo>
                  <a:lnTo>
                    <a:pt x="45627" y="95212"/>
                  </a:lnTo>
                  <a:lnTo>
                    <a:pt x="84027" y="81060"/>
                  </a:lnTo>
                  <a:lnTo>
                    <a:pt x="87726" y="78381"/>
                  </a:lnTo>
                  <a:lnTo>
                    <a:pt x="95047" y="69555"/>
                  </a:lnTo>
                  <a:lnTo>
                    <a:pt x="108623" y="61297"/>
                  </a:lnTo>
                  <a:lnTo>
                    <a:pt x="119818" y="57319"/>
                  </a:lnTo>
                  <a:lnTo>
                    <a:pt x="126559" y="52639"/>
                  </a:lnTo>
                  <a:lnTo>
                    <a:pt x="130261" y="47032"/>
                  </a:lnTo>
                  <a:lnTo>
                    <a:pt x="132965" y="41011"/>
                  </a:lnTo>
                  <a:lnTo>
                    <a:pt x="149620" y="19034"/>
                  </a:lnTo>
                  <a:lnTo>
                    <a:pt x="150504" y="15865"/>
                  </a:lnTo>
                  <a:lnTo>
                    <a:pt x="152152" y="13751"/>
                  </a:lnTo>
                  <a:lnTo>
                    <a:pt x="158469" y="9719"/>
                  </a:lnTo>
                  <a:lnTo>
                    <a:pt x="161759" y="131"/>
                  </a:lnTo>
                  <a:lnTo>
                    <a:pt x="171288" y="0"/>
                  </a:lnTo>
                  <a:lnTo>
                    <a:pt x="171312" y="5056"/>
                  </a:lnTo>
                  <a:lnTo>
                    <a:pt x="170257" y="6545"/>
                  </a:lnTo>
                  <a:lnTo>
                    <a:pt x="168495" y="7539"/>
                  </a:lnTo>
                  <a:lnTo>
                    <a:pt x="166262" y="8201"/>
                  </a:lnTo>
                  <a:lnTo>
                    <a:pt x="164774" y="9701"/>
                  </a:lnTo>
                  <a:lnTo>
                    <a:pt x="163120" y="14189"/>
                  </a:lnTo>
                  <a:lnTo>
                    <a:pt x="161798" y="60442"/>
                  </a:lnTo>
                  <a:lnTo>
                    <a:pt x="161797" y="95239"/>
                  </a:lnTo>
                  <a:lnTo>
                    <a:pt x="169997" y="87048"/>
                  </a:lnTo>
                  <a:lnTo>
                    <a:pt x="170929" y="81060"/>
                  </a:lnTo>
                  <a:lnTo>
                    <a:pt x="172118" y="79440"/>
                  </a:lnTo>
                  <a:lnTo>
                    <a:pt x="176262" y="77640"/>
                  </a:lnTo>
                  <a:lnTo>
                    <a:pt x="177791" y="76102"/>
                  </a:lnTo>
                  <a:lnTo>
                    <a:pt x="183065" y="66028"/>
                  </a:lnTo>
                  <a:lnTo>
                    <a:pt x="187125" y="60038"/>
                  </a:lnTo>
                  <a:lnTo>
                    <a:pt x="190468" y="50714"/>
                  </a:lnTo>
                  <a:lnTo>
                    <a:pt x="213958" y="24075"/>
                  </a:lnTo>
                  <a:lnTo>
                    <a:pt x="219552" y="21284"/>
                  </a:lnTo>
                  <a:lnTo>
                    <a:pt x="222526" y="20539"/>
                  </a:lnTo>
                  <a:lnTo>
                    <a:pt x="224508" y="18985"/>
                  </a:lnTo>
                  <a:lnTo>
                    <a:pt x="226710" y="14435"/>
                  </a:lnTo>
                  <a:lnTo>
                    <a:pt x="228356" y="12798"/>
                  </a:lnTo>
                  <a:lnTo>
                    <a:pt x="237559" y="9653"/>
                  </a:lnTo>
                  <a:lnTo>
                    <a:pt x="255713" y="9525"/>
                  </a:lnTo>
                  <a:lnTo>
                    <a:pt x="256158" y="10583"/>
                  </a:lnTo>
                  <a:lnTo>
                    <a:pt x="25704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2" name="SMARTInkShape-1244"/>
          <p:cNvSpPr/>
          <p:nvPr>
            <p:custDataLst>
              <p:tags r:id="rId24"/>
            </p:custDataLst>
          </p:nvPr>
        </p:nvSpPr>
        <p:spPr>
          <a:xfrm>
            <a:off x="8372486" y="4601910"/>
            <a:ext cx="161914" cy="322513"/>
          </a:xfrm>
          <a:custGeom>
            <a:avLst/>
            <a:gdLst/>
            <a:ahLst/>
            <a:cxnLst/>
            <a:rect l="0" t="0" r="0" b="0"/>
            <a:pathLst>
              <a:path w="161914" h="322513">
                <a:moveTo>
                  <a:pt x="152389" y="55815"/>
                </a:moveTo>
                <a:lnTo>
                  <a:pt x="152389" y="55815"/>
                </a:lnTo>
                <a:lnTo>
                  <a:pt x="161521" y="46682"/>
                </a:lnTo>
                <a:lnTo>
                  <a:pt x="161913" y="22611"/>
                </a:lnTo>
                <a:lnTo>
                  <a:pt x="160856" y="20979"/>
                </a:lnTo>
                <a:lnTo>
                  <a:pt x="159092" y="19891"/>
                </a:lnTo>
                <a:lnTo>
                  <a:pt x="156858" y="19166"/>
                </a:lnTo>
                <a:lnTo>
                  <a:pt x="155369" y="17624"/>
                </a:lnTo>
                <a:lnTo>
                  <a:pt x="152505" y="8620"/>
                </a:lnTo>
                <a:lnTo>
                  <a:pt x="147367" y="8318"/>
                </a:lnTo>
                <a:lnTo>
                  <a:pt x="145866" y="7216"/>
                </a:lnTo>
                <a:lnTo>
                  <a:pt x="144198" y="3171"/>
                </a:lnTo>
                <a:lnTo>
                  <a:pt x="142695" y="1669"/>
                </a:lnTo>
                <a:lnTo>
                  <a:pt x="138203" y="0"/>
                </a:lnTo>
                <a:lnTo>
                  <a:pt x="136581" y="613"/>
                </a:lnTo>
                <a:lnTo>
                  <a:pt x="135501" y="2081"/>
                </a:lnTo>
                <a:lnTo>
                  <a:pt x="134780" y="4117"/>
                </a:lnTo>
                <a:lnTo>
                  <a:pt x="133241" y="5475"/>
                </a:lnTo>
                <a:lnTo>
                  <a:pt x="128710" y="6983"/>
                </a:lnTo>
                <a:lnTo>
                  <a:pt x="110986" y="8084"/>
                </a:lnTo>
                <a:lnTo>
                  <a:pt x="108912" y="9178"/>
                </a:lnTo>
                <a:lnTo>
                  <a:pt x="107529" y="10965"/>
                </a:lnTo>
                <a:lnTo>
                  <a:pt x="106608" y="13215"/>
                </a:lnTo>
                <a:lnTo>
                  <a:pt x="104935" y="14715"/>
                </a:lnTo>
                <a:lnTo>
                  <a:pt x="100253" y="16382"/>
                </a:lnTo>
                <a:lnTo>
                  <a:pt x="98582" y="17884"/>
                </a:lnTo>
                <a:lnTo>
                  <a:pt x="96724" y="22377"/>
                </a:lnTo>
                <a:lnTo>
                  <a:pt x="95171" y="23998"/>
                </a:lnTo>
                <a:lnTo>
                  <a:pt x="90622" y="25799"/>
                </a:lnTo>
                <a:lnTo>
                  <a:pt x="88987" y="27337"/>
                </a:lnTo>
                <a:lnTo>
                  <a:pt x="87169" y="31870"/>
                </a:lnTo>
                <a:lnTo>
                  <a:pt x="85626" y="33501"/>
                </a:lnTo>
                <a:lnTo>
                  <a:pt x="81089" y="35314"/>
                </a:lnTo>
                <a:lnTo>
                  <a:pt x="79455" y="36856"/>
                </a:lnTo>
                <a:lnTo>
                  <a:pt x="68115" y="54060"/>
                </a:lnTo>
                <a:lnTo>
                  <a:pt x="60405" y="63072"/>
                </a:lnTo>
                <a:lnTo>
                  <a:pt x="58106" y="71959"/>
                </a:lnTo>
                <a:lnTo>
                  <a:pt x="57139" y="119146"/>
                </a:lnTo>
                <a:lnTo>
                  <a:pt x="57139" y="130560"/>
                </a:lnTo>
                <a:lnTo>
                  <a:pt x="63684" y="139332"/>
                </a:lnTo>
                <a:lnTo>
                  <a:pt x="65339" y="145145"/>
                </a:lnTo>
                <a:lnTo>
                  <a:pt x="66840" y="147118"/>
                </a:lnTo>
                <a:lnTo>
                  <a:pt x="72948" y="150954"/>
                </a:lnTo>
                <a:lnTo>
                  <a:pt x="84264" y="168353"/>
                </a:lnTo>
                <a:lnTo>
                  <a:pt x="91974" y="177372"/>
                </a:lnTo>
                <a:lnTo>
                  <a:pt x="94272" y="186258"/>
                </a:lnTo>
                <a:lnTo>
                  <a:pt x="94809" y="192459"/>
                </a:lnTo>
                <a:lnTo>
                  <a:pt x="96010" y="194536"/>
                </a:lnTo>
                <a:lnTo>
                  <a:pt x="97871" y="195921"/>
                </a:lnTo>
                <a:lnTo>
                  <a:pt x="100168" y="196844"/>
                </a:lnTo>
                <a:lnTo>
                  <a:pt x="101700" y="198518"/>
                </a:lnTo>
                <a:lnTo>
                  <a:pt x="103402" y="203199"/>
                </a:lnTo>
                <a:lnTo>
                  <a:pt x="104761" y="249493"/>
                </a:lnTo>
                <a:lnTo>
                  <a:pt x="104764" y="287590"/>
                </a:lnTo>
                <a:lnTo>
                  <a:pt x="101942" y="293940"/>
                </a:lnTo>
                <a:lnTo>
                  <a:pt x="81084" y="317605"/>
                </a:lnTo>
                <a:lnTo>
                  <a:pt x="75542" y="320333"/>
                </a:lnTo>
                <a:lnTo>
                  <a:pt x="57310" y="322430"/>
                </a:lnTo>
                <a:lnTo>
                  <a:pt x="42997" y="322512"/>
                </a:lnTo>
                <a:lnTo>
                  <a:pt x="37448" y="319692"/>
                </a:lnTo>
                <a:lnTo>
                  <a:pt x="31454" y="315968"/>
                </a:lnTo>
                <a:lnTo>
                  <a:pt x="25263" y="314314"/>
                </a:lnTo>
                <a:lnTo>
                  <a:pt x="23188" y="312814"/>
                </a:lnTo>
                <a:lnTo>
                  <a:pt x="21805" y="310756"/>
                </a:lnTo>
                <a:lnTo>
                  <a:pt x="19210" y="305647"/>
                </a:lnTo>
                <a:lnTo>
                  <a:pt x="10999" y="295691"/>
                </a:lnTo>
                <a:lnTo>
                  <a:pt x="9954" y="289402"/>
                </a:lnTo>
                <a:lnTo>
                  <a:pt x="8750" y="287740"/>
                </a:lnTo>
                <a:lnTo>
                  <a:pt x="6888" y="286631"/>
                </a:lnTo>
                <a:lnTo>
                  <a:pt x="4588" y="285893"/>
                </a:lnTo>
                <a:lnTo>
                  <a:pt x="3055" y="284342"/>
                </a:lnTo>
                <a:lnTo>
                  <a:pt x="25" y="275017"/>
                </a:lnTo>
                <a:lnTo>
                  <a:pt x="0" y="269871"/>
                </a:lnTo>
                <a:lnTo>
                  <a:pt x="1055" y="268369"/>
                </a:lnTo>
                <a:lnTo>
                  <a:pt x="2816" y="267368"/>
                </a:lnTo>
                <a:lnTo>
                  <a:pt x="9123" y="265482"/>
                </a:lnTo>
                <a:lnTo>
                  <a:pt x="17680" y="265375"/>
                </a:lnTo>
                <a:lnTo>
                  <a:pt x="37685" y="284012"/>
                </a:lnTo>
                <a:lnTo>
                  <a:pt x="43026" y="284296"/>
                </a:lnTo>
                <a:lnTo>
                  <a:pt x="44554" y="285394"/>
                </a:lnTo>
                <a:lnTo>
                  <a:pt x="45575" y="287185"/>
                </a:lnTo>
                <a:lnTo>
                  <a:pt x="47211" y="292606"/>
                </a:lnTo>
                <a:lnTo>
                  <a:pt x="56737" y="303038"/>
                </a:lnTo>
                <a:lnTo>
                  <a:pt x="66664" y="30346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8" name="SMARTInkShape-Group318"/>
          <p:cNvGrpSpPr/>
          <p:nvPr/>
        </p:nvGrpSpPr>
        <p:grpSpPr>
          <a:xfrm>
            <a:off x="8543936" y="4743450"/>
            <a:ext cx="857240" cy="228601"/>
            <a:chOff x="8543936" y="4743450"/>
            <a:chExt cx="857240" cy="228601"/>
          </a:xfrm>
        </p:grpSpPr>
        <p:sp>
          <p:nvSpPr>
            <p:cNvPr id="443" name="SMARTInkShape-1245"/>
            <p:cNvSpPr/>
            <p:nvPr>
              <p:custDataLst>
                <p:tags r:id="rId87"/>
              </p:custDataLst>
            </p:nvPr>
          </p:nvSpPr>
          <p:spPr>
            <a:xfrm>
              <a:off x="9182100" y="4743450"/>
              <a:ext cx="219076" cy="9526"/>
            </a:xfrm>
            <a:custGeom>
              <a:avLst/>
              <a:gdLst/>
              <a:ahLst/>
              <a:cxnLst/>
              <a:rect l="0" t="0" r="0" b="0"/>
              <a:pathLst>
                <a:path w="219076" h="9526">
                  <a:moveTo>
                    <a:pt x="0" y="9525"/>
                  </a:moveTo>
                  <a:lnTo>
                    <a:pt x="0" y="9525"/>
                  </a:lnTo>
                  <a:lnTo>
                    <a:pt x="45358" y="9525"/>
                  </a:lnTo>
                  <a:lnTo>
                    <a:pt x="88552" y="9525"/>
                  </a:lnTo>
                  <a:lnTo>
                    <a:pt x="131940" y="9525"/>
                  </a:lnTo>
                  <a:lnTo>
                    <a:pt x="155173" y="9525"/>
                  </a:lnTo>
                  <a:lnTo>
                    <a:pt x="161746" y="6703"/>
                  </a:lnTo>
                  <a:lnTo>
                    <a:pt x="168197" y="2979"/>
                  </a:lnTo>
                  <a:lnTo>
                    <a:pt x="180959" y="589"/>
                  </a:lnTo>
                  <a:lnTo>
                    <a:pt x="219074" y="0"/>
                  </a:lnTo>
                  <a:lnTo>
                    <a:pt x="219075" y="9408"/>
                  </a:lnTo>
                  <a:lnTo>
                    <a:pt x="2095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4" name="SMARTInkShape-1246"/>
            <p:cNvSpPr/>
            <p:nvPr>
              <p:custDataLst>
                <p:tags r:id="rId88"/>
              </p:custDataLst>
            </p:nvPr>
          </p:nvSpPr>
          <p:spPr>
            <a:xfrm>
              <a:off x="8953500" y="4838819"/>
              <a:ext cx="133313" cy="133232"/>
            </a:xfrm>
            <a:custGeom>
              <a:avLst/>
              <a:gdLst/>
              <a:ahLst/>
              <a:cxnLst/>
              <a:rect l="0" t="0" r="0" b="0"/>
              <a:pathLst>
                <a:path w="133313" h="133232">
                  <a:moveTo>
                    <a:pt x="28575" y="47506"/>
                  </a:moveTo>
                  <a:lnTo>
                    <a:pt x="28575" y="47506"/>
                  </a:lnTo>
                  <a:lnTo>
                    <a:pt x="55317" y="20763"/>
                  </a:lnTo>
                  <a:lnTo>
                    <a:pt x="59158" y="19745"/>
                  </a:lnTo>
                  <a:lnTo>
                    <a:pt x="61664" y="19474"/>
                  </a:lnTo>
                  <a:lnTo>
                    <a:pt x="63335" y="18235"/>
                  </a:lnTo>
                  <a:lnTo>
                    <a:pt x="65190" y="14036"/>
                  </a:lnTo>
                  <a:lnTo>
                    <a:pt x="66743" y="12493"/>
                  </a:lnTo>
                  <a:lnTo>
                    <a:pt x="74746" y="9813"/>
                  </a:lnTo>
                  <a:lnTo>
                    <a:pt x="75230" y="10735"/>
                  </a:lnTo>
                  <a:lnTo>
                    <a:pt x="76199" y="36254"/>
                  </a:lnTo>
                  <a:lnTo>
                    <a:pt x="69654" y="45244"/>
                  </a:lnTo>
                  <a:lnTo>
                    <a:pt x="66499" y="54127"/>
                  </a:lnTo>
                  <a:lnTo>
                    <a:pt x="60390" y="63460"/>
                  </a:lnTo>
                  <a:lnTo>
                    <a:pt x="57052" y="72930"/>
                  </a:lnTo>
                  <a:lnTo>
                    <a:pt x="50888" y="82438"/>
                  </a:lnTo>
                  <a:lnTo>
                    <a:pt x="49075" y="88784"/>
                  </a:lnTo>
                  <a:lnTo>
                    <a:pt x="47533" y="90899"/>
                  </a:lnTo>
                  <a:lnTo>
                    <a:pt x="45448" y="92311"/>
                  </a:lnTo>
                  <a:lnTo>
                    <a:pt x="42998" y="93250"/>
                  </a:lnTo>
                  <a:lnTo>
                    <a:pt x="41365" y="94935"/>
                  </a:lnTo>
                  <a:lnTo>
                    <a:pt x="35923" y="105244"/>
                  </a:lnTo>
                  <a:lnTo>
                    <a:pt x="33473" y="108223"/>
                  </a:lnTo>
                  <a:lnTo>
                    <a:pt x="27929" y="111533"/>
                  </a:lnTo>
                  <a:lnTo>
                    <a:pt x="24969" y="112416"/>
                  </a:lnTo>
                  <a:lnTo>
                    <a:pt x="22997" y="114062"/>
                  </a:lnTo>
                  <a:lnTo>
                    <a:pt x="20804" y="118714"/>
                  </a:lnTo>
                  <a:lnTo>
                    <a:pt x="19161" y="120378"/>
                  </a:lnTo>
                  <a:lnTo>
                    <a:pt x="9451" y="124472"/>
                  </a:lnTo>
                  <a:lnTo>
                    <a:pt x="431" y="132827"/>
                  </a:lnTo>
                  <a:lnTo>
                    <a:pt x="0" y="109520"/>
                  </a:lnTo>
                  <a:lnTo>
                    <a:pt x="1058" y="107898"/>
                  </a:lnTo>
                  <a:lnTo>
                    <a:pt x="2822" y="106817"/>
                  </a:lnTo>
                  <a:lnTo>
                    <a:pt x="9701" y="104941"/>
                  </a:lnTo>
                  <a:lnTo>
                    <a:pt x="33504" y="104656"/>
                  </a:lnTo>
                  <a:lnTo>
                    <a:pt x="35037" y="105714"/>
                  </a:lnTo>
                  <a:lnTo>
                    <a:pt x="36057" y="107478"/>
                  </a:lnTo>
                  <a:lnTo>
                    <a:pt x="36739" y="109712"/>
                  </a:lnTo>
                  <a:lnTo>
                    <a:pt x="38251" y="111201"/>
                  </a:lnTo>
                  <a:lnTo>
                    <a:pt x="46181" y="113789"/>
                  </a:lnTo>
                  <a:lnTo>
                    <a:pt x="46983" y="116829"/>
                  </a:lnTo>
                  <a:lnTo>
                    <a:pt x="47197" y="119121"/>
                  </a:lnTo>
                  <a:lnTo>
                    <a:pt x="48399" y="120650"/>
                  </a:lnTo>
                  <a:lnTo>
                    <a:pt x="55789" y="123303"/>
                  </a:lnTo>
                  <a:lnTo>
                    <a:pt x="56545" y="126349"/>
                  </a:lnTo>
                  <a:lnTo>
                    <a:pt x="56747" y="128643"/>
                  </a:lnTo>
                  <a:lnTo>
                    <a:pt x="57940" y="130172"/>
                  </a:lnTo>
                  <a:lnTo>
                    <a:pt x="65316" y="132828"/>
                  </a:lnTo>
                  <a:lnTo>
                    <a:pt x="93799" y="133231"/>
                  </a:lnTo>
                  <a:lnTo>
                    <a:pt x="118836" y="109633"/>
                  </a:lnTo>
                  <a:lnTo>
                    <a:pt x="121608" y="104046"/>
                  </a:lnTo>
                  <a:lnTo>
                    <a:pt x="122347" y="101074"/>
                  </a:lnTo>
                  <a:lnTo>
                    <a:pt x="131170" y="85552"/>
                  </a:lnTo>
                  <a:lnTo>
                    <a:pt x="133312" y="62988"/>
                  </a:lnTo>
                  <a:lnTo>
                    <a:pt x="130511" y="56856"/>
                  </a:lnTo>
                  <a:lnTo>
                    <a:pt x="126796" y="50603"/>
                  </a:lnTo>
                  <a:lnTo>
                    <a:pt x="123646" y="41133"/>
                  </a:lnTo>
                  <a:lnTo>
                    <a:pt x="117539" y="31624"/>
                  </a:lnTo>
                  <a:lnTo>
                    <a:pt x="115739" y="25278"/>
                  </a:lnTo>
                  <a:lnTo>
                    <a:pt x="114201" y="23162"/>
                  </a:lnTo>
                  <a:lnTo>
                    <a:pt x="112117" y="21752"/>
                  </a:lnTo>
                  <a:lnTo>
                    <a:pt x="106980" y="19127"/>
                  </a:lnTo>
                  <a:lnTo>
                    <a:pt x="97003" y="10895"/>
                  </a:lnTo>
                  <a:lnTo>
                    <a:pt x="87992" y="8642"/>
                  </a:lnTo>
                  <a:lnTo>
                    <a:pt x="79106" y="2947"/>
                  </a:lnTo>
                  <a:lnTo>
                    <a:pt x="66622" y="487"/>
                  </a:lnTo>
                  <a:lnTo>
                    <a:pt x="59020" y="0"/>
                  </a:lnTo>
                  <a:lnTo>
                    <a:pt x="47035" y="7436"/>
                  </a:lnTo>
                  <a:lnTo>
                    <a:pt x="39864" y="9017"/>
                  </a:lnTo>
                  <a:lnTo>
                    <a:pt x="30844" y="15875"/>
                  </a:lnTo>
                  <a:lnTo>
                    <a:pt x="24998" y="17573"/>
                  </a:lnTo>
                  <a:lnTo>
                    <a:pt x="23015" y="19084"/>
                  </a:lnTo>
                  <a:lnTo>
                    <a:pt x="11580" y="38627"/>
                  </a:lnTo>
                  <a:lnTo>
                    <a:pt x="9931" y="45752"/>
                  </a:lnTo>
                  <a:lnTo>
                    <a:pt x="17762" y="55553"/>
                  </a:lnTo>
                  <a:lnTo>
                    <a:pt x="21300" y="56374"/>
                  </a:lnTo>
                  <a:lnTo>
                    <a:pt x="23725" y="56593"/>
                  </a:lnTo>
                  <a:lnTo>
                    <a:pt x="25341" y="57797"/>
                  </a:lnTo>
                  <a:lnTo>
                    <a:pt x="27139" y="61957"/>
                  </a:lnTo>
                  <a:lnTo>
                    <a:pt x="28675" y="63491"/>
                  </a:lnTo>
                  <a:lnTo>
                    <a:pt x="33207" y="65193"/>
                  </a:lnTo>
                  <a:lnTo>
                    <a:pt x="50928" y="66436"/>
                  </a:lnTo>
                  <a:lnTo>
                    <a:pt x="57207" y="63681"/>
                  </a:lnTo>
                  <a:lnTo>
                    <a:pt x="63526" y="59987"/>
                  </a:lnTo>
                  <a:lnTo>
                    <a:pt x="73032" y="56848"/>
                  </a:lnTo>
                  <a:lnTo>
                    <a:pt x="82552" y="50744"/>
                  </a:lnTo>
                  <a:lnTo>
                    <a:pt x="123825" y="379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5" name="SMARTInkShape-1247"/>
            <p:cNvSpPr/>
            <p:nvPr>
              <p:custDataLst>
                <p:tags r:id="rId89"/>
              </p:custDataLst>
            </p:nvPr>
          </p:nvSpPr>
          <p:spPr>
            <a:xfrm>
              <a:off x="8820153" y="4857867"/>
              <a:ext cx="95248" cy="114145"/>
            </a:xfrm>
            <a:custGeom>
              <a:avLst/>
              <a:gdLst/>
              <a:ahLst/>
              <a:cxnLst/>
              <a:rect l="0" t="0" r="0" b="0"/>
              <a:pathLst>
                <a:path w="95248" h="114145">
                  <a:moveTo>
                    <a:pt x="66672" y="18933"/>
                  </a:moveTo>
                  <a:lnTo>
                    <a:pt x="66672" y="18933"/>
                  </a:lnTo>
                  <a:lnTo>
                    <a:pt x="71729" y="18933"/>
                  </a:lnTo>
                  <a:lnTo>
                    <a:pt x="73218" y="17875"/>
                  </a:lnTo>
                  <a:lnTo>
                    <a:pt x="74212" y="16111"/>
                  </a:lnTo>
                  <a:lnTo>
                    <a:pt x="74873" y="13876"/>
                  </a:lnTo>
                  <a:lnTo>
                    <a:pt x="76373" y="12387"/>
                  </a:lnTo>
                  <a:lnTo>
                    <a:pt x="85595" y="9442"/>
                  </a:lnTo>
                  <a:lnTo>
                    <a:pt x="95237" y="9408"/>
                  </a:lnTo>
                  <a:lnTo>
                    <a:pt x="95246" y="17609"/>
                  </a:lnTo>
                  <a:lnTo>
                    <a:pt x="94189" y="18050"/>
                  </a:lnTo>
                  <a:lnTo>
                    <a:pt x="77521" y="18933"/>
                  </a:lnTo>
                  <a:lnTo>
                    <a:pt x="77078" y="17875"/>
                  </a:lnTo>
                  <a:lnTo>
                    <a:pt x="76588" y="13876"/>
                  </a:lnTo>
                  <a:lnTo>
                    <a:pt x="75399" y="12387"/>
                  </a:lnTo>
                  <a:lnTo>
                    <a:pt x="68031" y="9800"/>
                  </a:lnTo>
                  <a:lnTo>
                    <a:pt x="62018" y="9525"/>
                  </a:lnTo>
                  <a:lnTo>
                    <a:pt x="60394" y="8427"/>
                  </a:lnTo>
                  <a:lnTo>
                    <a:pt x="59312" y="6638"/>
                  </a:lnTo>
                  <a:lnTo>
                    <a:pt x="58591" y="4386"/>
                  </a:lnTo>
                  <a:lnTo>
                    <a:pt x="57052" y="2886"/>
                  </a:lnTo>
                  <a:lnTo>
                    <a:pt x="49072" y="278"/>
                  </a:lnTo>
                  <a:lnTo>
                    <a:pt x="42995" y="0"/>
                  </a:lnTo>
                  <a:lnTo>
                    <a:pt x="41362" y="1019"/>
                  </a:lnTo>
                  <a:lnTo>
                    <a:pt x="40274" y="2757"/>
                  </a:lnTo>
                  <a:lnTo>
                    <a:pt x="38527" y="8095"/>
                  </a:lnTo>
                  <a:lnTo>
                    <a:pt x="35465" y="8825"/>
                  </a:lnTo>
                  <a:lnTo>
                    <a:pt x="33168" y="9019"/>
                  </a:lnTo>
                  <a:lnTo>
                    <a:pt x="27793" y="12057"/>
                  </a:lnTo>
                  <a:lnTo>
                    <a:pt x="24877" y="14349"/>
                  </a:lnTo>
                  <a:lnTo>
                    <a:pt x="21638" y="19718"/>
                  </a:lnTo>
                  <a:lnTo>
                    <a:pt x="20774" y="22631"/>
                  </a:lnTo>
                  <a:lnTo>
                    <a:pt x="19141" y="24574"/>
                  </a:lnTo>
                  <a:lnTo>
                    <a:pt x="14502" y="26732"/>
                  </a:lnTo>
                  <a:lnTo>
                    <a:pt x="12842" y="28365"/>
                  </a:lnTo>
                  <a:lnTo>
                    <a:pt x="2177" y="47688"/>
                  </a:lnTo>
                  <a:lnTo>
                    <a:pt x="35" y="79261"/>
                  </a:lnTo>
                  <a:lnTo>
                    <a:pt x="0" y="98308"/>
                  </a:lnTo>
                  <a:lnTo>
                    <a:pt x="1057" y="100425"/>
                  </a:lnTo>
                  <a:lnTo>
                    <a:pt x="2821" y="101836"/>
                  </a:lnTo>
                  <a:lnTo>
                    <a:pt x="5054" y="102777"/>
                  </a:lnTo>
                  <a:lnTo>
                    <a:pt x="6543" y="104462"/>
                  </a:lnTo>
                  <a:lnTo>
                    <a:pt x="8198" y="109157"/>
                  </a:lnTo>
                  <a:lnTo>
                    <a:pt x="9698" y="110833"/>
                  </a:lnTo>
                  <a:lnTo>
                    <a:pt x="14188" y="112694"/>
                  </a:lnTo>
                  <a:lnTo>
                    <a:pt x="41312" y="114144"/>
                  </a:lnTo>
                  <a:lnTo>
                    <a:pt x="47640" y="111344"/>
                  </a:lnTo>
                  <a:lnTo>
                    <a:pt x="53979" y="107630"/>
                  </a:lnTo>
                  <a:lnTo>
                    <a:pt x="79568" y="97314"/>
                  </a:lnTo>
                  <a:lnTo>
                    <a:pt x="95247" y="856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6" name="SMARTInkShape-1248"/>
            <p:cNvSpPr/>
            <p:nvPr>
              <p:custDataLst>
                <p:tags r:id="rId90"/>
              </p:custDataLst>
            </p:nvPr>
          </p:nvSpPr>
          <p:spPr>
            <a:xfrm>
              <a:off x="8686800" y="4829175"/>
              <a:ext cx="76167" cy="133351"/>
            </a:xfrm>
            <a:custGeom>
              <a:avLst/>
              <a:gdLst/>
              <a:ahLst/>
              <a:cxnLst/>
              <a:rect l="0" t="0" r="0" b="0"/>
              <a:pathLst>
                <a:path w="76167" h="133351">
                  <a:moveTo>
                    <a:pt x="28575" y="28575"/>
                  </a:moveTo>
                  <a:lnTo>
                    <a:pt x="28575" y="28575"/>
                  </a:lnTo>
                  <a:lnTo>
                    <a:pt x="20374" y="36776"/>
                  </a:lnTo>
                  <a:lnTo>
                    <a:pt x="19165" y="46185"/>
                  </a:lnTo>
                  <a:lnTo>
                    <a:pt x="12527" y="54945"/>
                  </a:lnTo>
                  <a:lnTo>
                    <a:pt x="10415" y="63787"/>
                  </a:lnTo>
                  <a:lnTo>
                    <a:pt x="9642" y="74357"/>
                  </a:lnTo>
                  <a:lnTo>
                    <a:pt x="3002" y="83440"/>
                  </a:lnTo>
                  <a:lnTo>
                    <a:pt x="890" y="92339"/>
                  </a:lnTo>
                  <a:lnTo>
                    <a:pt x="0" y="133312"/>
                  </a:lnTo>
                  <a:lnTo>
                    <a:pt x="0" y="128282"/>
                  </a:lnTo>
                  <a:lnTo>
                    <a:pt x="1058" y="126797"/>
                  </a:lnTo>
                  <a:lnTo>
                    <a:pt x="2822" y="125806"/>
                  </a:lnTo>
                  <a:lnTo>
                    <a:pt x="5057" y="125145"/>
                  </a:lnTo>
                  <a:lnTo>
                    <a:pt x="6546" y="123647"/>
                  </a:lnTo>
                  <a:lnTo>
                    <a:pt x="8201" y="119160"/>
                  </a:lnTo>
                  <a:lnTo>
                    <a:pt x="10507" y="98338"/>
                  </a:lnTo>
                  <a:lnTo>
                    <a:pt x="17048" y="85708"/>
                  </a:lnTo>
                  <a:lnTo>
                    <a:pt x="19845" y="69848"/>
                  </a:lnTo>
                  <a:lnTo>
                    <a:pt x="26537" y="57150"/>
                  </a:lnTo>
                  <a:lnTo>
                    <a:pt x="28573" y="9721"/>
                  </a:lnTo>
                  <a:lnTo>
                    <a:pt x="28574" y="5026"/>
                  </a:lnTo>
                  <a:lnTo>
                    <a:pt x="29633" y="3350"/>
                  </a:lnTo>
                  <a:lnTo>
                    <a:pt x="31397" y="2234"/>
                  </a:lnTo>
                  <a:lnTo>
                    <a:pt x="37709" y="131"/>
                  </a:lnTo>
                  <a:lnTo>
                    <a:pt x="52562" y="0"/>
                  </a:lnTo>
                  <a:lnTo>
                    <a:pt x="54092" y="1059"/>
                  </a:lnTo>
                  <a:lnTo>
                    <a:pt x="55111" y="2823"/>
                  </a:lnTo>
                  <a:lnTo>
                    <a:pt x="56748" y="8201"/>
                  </a:lnTo>
                  <a:lnTo>
                    <a:pt x="63617" y="16868"/>
                  </a:lnTo>
                  <a:lnTo>
                    <a:pt x="66273" y="26824"/>
                  </a:lnTo>
                  <a:lnTo>
                    <a:pt x="66674" y="60728"/>
                  </a:lnTo>
                  <a:lnTo>
                    <a:pt x="65617" y="62711"/>
                  </a:lnTo>
                  <a:lnTo>
                    <a:pt x="63853" y="64032"/>
                  </a:lnTo>
                  <a:lnTo>
                    <a:pt x="58474" y="66153"/>
                  </a:lnTo>
                  <a:lnTo>
                    <a:pt x="47752" y="76079"/>
                  </a:lnTo>
                  <a:lnTo>
                    <a:pt x="38134" y="76200"/>
                  </a:lnTo>
                  <a:lnTo>
                    <a:pt x="66556" y="76200"/>
                  </a:lnTo>
                  <a:lnTo>
                    <a:pt x="66640" y="81256"/>
                  </a:lnTo>
                  <a:lnTo>
                    <a:pt x="67710" y="82745"/>
                  </a:lnTo>
                  <a:lnTo>
                    <a:pt x="74873" y="85333"/>
                  </a:lnTo>
                  <a:lnTo>
                    <a:pt x="75610" y="88373"/>
                  </a:lnTo>
                  <a:lnTo>
                    <a:pt x="76166" y="99904"/>
                  </a:lnTo>
                  <a:lnTo>
                    <a:pt x="75119" y="101528"/>
                  </a:lnTo>
                  <a:lnTo>
                    <a:pt x="73363" y="102610"/>
                  </a:lnTo>
                  <a:lnTo>
                    <a:pt x="71134" y="103332"/>
                  </a:lnTo>
                  <a:lnTo>
                    <a:pt x="69648" y="104871"/>
                  </a:lnTo>
                  <a:lnTo>
                    <a:pt x="65877" y="114391"/>
                  </a:lnTo>
                  <a:lnTo>
                    <a:pt x="58509" y="122374"/>
                  </a:lnTo>
                  <a:lnTo>
                    <a:pt x="57552" y="128451"/>
                  </a:lnTo>
                  <a:lnTo>
                    <a:pt x="56360" y="130084"/>
                  </a:lnTo>
                  <a:lnTo>
                    <a:pt x="54506" y="131173"/>
                  </a:lnTo>
                  <a:lnTo>
                    <a:pt x="47473" y="133063"/>
                  </a:lnTo>
                  <a:lnTo>
                    <a:pt x="38112" y="133350"/>
                  </a:lnTo>
                  <a:lnTo>
                    <a:pt x="476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7" name="SMARTInkShape-1249"/>
            <p:cNvSpPr/>
            <p:nvPr>
              <p:custDataLst>
                <p:tags r:id="rId91"/>
              </p:custDataLst>
            </p:nvPr>
          </p:nvSpPr>
          <p:spPr>
            <a:xfrm>
              <a:off x="8543936" y="4819650"/>
              <a:ext cx="95240" cy="142876"/>
            </a:xfrm>
            <a:custGeom>
              <a:avLst/>
              <a:gdLst/>
              <a:ahLst/>
              <a:cxnLst/>
              <a:rect l="0" t="0" r="0" b="0"/>
              <a:pathLst>
                <a:path w="95240" h="142876">
                  <a:moveTo>
                    <a:pt x="85714" y="0"/>
                  </a:moveTo>
                  <a:lnTo>
                    <a:pt x="85714" y="0"/>
                  </a:lnTo>
                  <a:lnTo>
                    <a:pt x="77514" y="0"/>
                  </a:lnTo>
                  <a:lnTo>
                    <a:pt x="77072" y="1058"/>
                  </a:lnTo>
                  <a:lnTo>
                    <a:pt x="76582" y="5057"/>
                  </a:lnTo>
                  <a:lnTo>
                    <a:pt x="75393" y="6546"/>
                  </a:lnTo>
                  <a:lnTo>
                    <a:pt x="71249" y="8201"/>
                  </a:lnTo>
                  <a:lnTo>
                    <a:pt x="69720" y="9701"/>
                  </a:lnTo>
                  <a:lnTo>
                    <a:pt x="65874" y="19148"/>
                  </a:lnTo>
                  <a:lnTo>
                    <a:pt x="60198" y="26370"/>
                  </a:lnTo>
                  <a:lnTo>
                    <a:pt x="58498" y="32181"/>
                  </a:lnTo>
                  <a:lnTo>
                    <a:pt x="56986" y="34155"/>
                  </a:lnTo>
                  <a:lnTo>
                    <a:pt x="52485" y="36346"/>
                  </a:lnTo>
                  <a:lnTo>
                    <a:pt x="50861" y="39048"/>
                  </a:lnTo>
                  <a:lnTo>
                    <a:pt x="47519" y="51904"/>
                  </a:lnTo>
                  <a:lnTo>
                    <a:pt x="37443" y="66266"/>
                  </a:lnTo>
                  <a:lnTo>
                    <a:pt x="32511" y="72843"/>
                  </a:lnTo>
                  <a:lnTo>
                    <a:pt x="26521" y="85689"/>
                  </a:lnTo>
                  <a:lnTo>
                    <a:pt x="22364" y="92059"/>
                  </a:lnTo>
                  <a:lnTo>
                    <a:pt x="18965" y="101595"/>
                  </a:lnTo>
                  <a:lnTo>
                    <a:pt x="12784" y="111123"/>
                  </a:lnTo>
                  <a:lnTo>
                    <a:pt x="9945" y="121943"/>
                  </a:lnTo>
                  <a:lnTo>
                    <a:pt x="1351" y="131861"/>
                  </a:lnTo>
                  <a:lnTo>
                    <a:pt x="0" y="142747"/>
                  </a:lnTo>
                  <a:lnTo>
                    <a:pt x="8191" y="134663"/>
                  </a:lnTo>
                  <a:lnTo>
                    <a:pt x="9123" y="128682"/>
                  </a:lnTo>
                  <a:lnTo>
                    <a:pt x="10312" y="127063"/>
                  </a:lnTo>
                  <a:lnTo>
                    <a:pt x="14454" y="125265"/>
                  </a:lnTo>
                  <a:lnTo>
                    <a:pt x="15983" y="123726"/>
                  </a:lnTo>
                  <a:lnTo>
                    <a:pt x="21257" y="113653"/>
                  </a:lnTo>
                  <a:lnTo>
                    <a:pt x="25317" y="107663"/>
                  </a:lnTo>
                  <a:lnTo>
                    <a:pt x="28659" y="98339"/>
                  </a:lnTo>
                  <a:lnTo>
                    <a:pt x="33192" y="92037"/>
                  </a:lnTo>
                  <a:lnTo>
                    <a:pt x="38735" y="88531"/>
                  </a:lnTo>
                  <a:lnTo>
                    <a:pt x="41694" y="87595"/>
                  </a:lnTo>
                  <a:lnTo>
                    <a:pt x="43667" y="84855"/>
                  </a:lnTo>
                  <a:lnTo>
                    <a:pt x="49657" y="68071"/>
                  </a:lnTo>
                  <a:lnTo>
                    <a:pt x="55661" y="59308"/>
                  </a:lnTo>
                  <a:lnTo>
                    <a:pt x="57906" y="49972"/>
                  </a:lnTo>
                  <a:lnTo>
                    <a:pt x="63598" y="41030"/>
                  </a:lnTo>
                  <a:lnTo>
                    <a:pt x="66260" y="30424"/>
                  </a:lnTo>
                  <a:lnTo>
                    <a:pt x="66664" y="19053"/>
                  </a:lnTo>
                  <a:lnTo>
                    <a:pt x="74864" y="27251"/>
                  </a:lnTo>
                  <a:lnTo>
                    <a:pt x="76073" y="36660"/>
                  </a:lnTo>
                  <a:lnTo>
                    <a:pt x="76189" y="82557"/>
                  </a:lnTo>
                  <a:lnTo>
                    <a:pt x="76189" y="128324"/>
                  </a:lnTo>
                  <a:lnTo>
                    <a:pt x="76189" y="142875"/>
                  </a:lnTo>
                  <a:lnTo>
                    <a:pt x="76189" y="129618"/>
                  </a:lnTo>
                  <a:lnTo>
                    <a:pt x="75131" y="127687"/>
                  </a:lnTo>
                  <a:lnTo>
                    <a:pt x="73367" y="126400"/>
                  </a:lnTo>
                  <a:lnTo>
                    <a:pt x="71133" y="125541"/>
                  </a:lnTo>
                  <a:lnTo>
                    <a:pt x="69644" y="123911"/>
                  </a:lnTo>
                  <a:lnTo>
                    <a:pt x="67989" y="119277"/>
                  </a:lnTo>
                  <a:lnTo>
                    <a:pt x="66488" y="117619"/>
                  </a:lnTo>
                  <a:lnTo>
                    <a:pt x="57041" y="113533"/>
                  </a:lnTo>
                  <a:lnTo>
                    <a:pt x="49819" y="107840"/>
                  </a:lnTo>
                  <a:lnTo>
                    <a:pt x="39842" y="105179"/>
                  </a:lnTo>
                  <a:lnTo>
                    <a:pt x="20366" y="104775"/>
                  </a:lnTo>
                  <a:lnTo>
                    <a:pt x="28207" y="113908"/>
                  </a:lnTo>
                  <a:lnTo>
                    <a:pt x="52159" y="114297"/>
                  </a:lnTo>
                  <a:lnTo>
                    <a:pt x="57747" y="111477"/>
                  </a:lnTo>
                  <a:lnTo>
                    <a:pt x="63759" y="107753"/>
                  </a:lnTo>
                  <a:lnTo>
                    <a:pt x="76242" y="105363"/>
                  </a:lnTo>
                  <a:lnTo>
                    <a:pt x="79400" y="105167"/>
                  </a:lnTo>
                  <a:lnTo>
                    <a:pt x="85730" y="102127"/>
                  </a:lnTo>
                  <a:lnTo>
                    <a:pt x="9523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9" name="SMARTInkShape-Group319"/>
          <p:cNvGrpSpPr/>
          <p:nvPr/>
        </p:nvGrpSpPr>
        <p:grpSpPr>
          <a:xfrm>
            <a:off x="9534537" y="4610100"/>
            <a:ext cx="1200139" cy="276226"/>
            <a:chOff x="9534537" y="4610100"/>
            <a:chExt cx="1200139" cy="276226"/>
          </a:xfrm>
        </p:grpSpPr>
        <p:sp>
          <p:nvSpPr>
            <p:cNvPr id="449" name="SMARTInkShape-1250"/>
            <p:cNvSpPr/>
            <p:nvPr>
              <p:custDataLst>
                <p:tags r:id="rId77"/>
              </p:custDataLst>
            </p:nvPr>
          </p:nvSpPr>
          <p:spPr>
            <a:xfrm>
              <a:off x="10593123" y="4743450"/>
              <a:ext cx="141553" cy="28459"/>
            </a:xfrm>
            <a:custGeom>
              <a:avLst/>
              <a:gdLst/>
              <a:ahLst/>
              <a:cxnLst/>
              <a:rect l="0" t="0" r="0" b="0"/>
              <a:pathLst>
                <a:path w="141553" h="28459">
                  <a:moveTo>
                    <a:pt x="8202" y="9525"/>
                  </a:moveTo>
                  <a:lnTo>
                    <a:pt x="8202" y="9525"/>
                  </a:lnTo>
                  <a:lnTo>
                    <a:pt x="0" y="9525"/>
                  </a:lnTo>
                  <a:lnTo>
                    <a:pt x="8097" y="18933"/>
                  </a:lnTo>
                  <a:lnTo>
                    <a:pt x="13227" y="19016"/>
                  </a:lnTo>
                  <a:lnTo>
                    <a:pt x="14728" y="20086"/>
                  </a:lnTo>
                  <a:lnTo>
                    <a:pt x="15728" y="21857"/>
                  </a:lnTo>
                  <a:lnTo>
                    <a:pt x="16395" y="24097"/>
                  </a:lnTo>
                  <a:lnTo>
                    <a:pt x="17897" y="25589"/>
                  </a:lnTo>
                  <a:lnTo>
                    <a:pt x="25810" y="28182"/>
                  </a:lnTo>
                  <a:lnTo>
                    <a:pt x="31882" y="28458"/>
                  </a:lnTo>
                  <a:lnTo>
                    <a:pt x="33513" y="27439"/>
                  </a:lnTo>
                  <a:lnTo>
                    <a:pt x="34601" y="25701"/>
                  </a:lnTo>
                  <a:lnTo>
                    <a:pt x="35327" y="23484"/>
                  </a:lnTo>
                  <a:lnTo>
                    <a:pt x="36869" y="22006"/>
                  </a:lnTo>
                  <a:lnTo>
                    <a:pt x="41403" y="20363"/>
                  </a:lnTo>
                  <a:lnTo>
                    <a:pt x="73007" y="19060"/>
                  </a:lnTo>
                  <a:lnTo>
                    <a:pt x="82914" y="10850"/>
                  </a:lnTo>
                  <a:lnTo>
                    <a:pt x="92473" y="9642"/>
                  </a:lnTo>
                  <a:lnTo>
                    <a:pt x="120747" y="9525"/>
                  </a:lnTo>
                  <a:lnTo>
                    <a:pt x="129760" y="2979"/>
                  </a:lnTo>
                  <a:lnTo>
                    <a:pt x="14155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SMARTInkShape-1251"/>
            <p:cNvSpPr/>
            <p:nvPr>
              <p:custDataLst>
                <p:tags r:id="rId78"/>
              </p:custDataLst>
            </p:nvPr>
          </p:nvSpPr>
          <p:spPr>
            <a:xfrm>
              <a:off x="10610850" y="4667367"/>
              <a:ext cx="104776" cy="28459"/>
            </a:xfrm>
            <a:custGeom>
              <a:avLst/>
              <a:gdLst/>
              <a:ahLst/>
              <a:cxnLst/>
              <a:rect l="0" t="0" r="0" b="0"/>
              <a:pathLst>
                <a:path w="104776" h="28459">
                  <a:moveTo>
                    <a:pt x="9525" y="28458"/>
                  </a:moveTo>
                  <a:lnTo>
                    <a:pt x="9525" y="28458"/>
                  </a:lnTo>
                  <a:lnTo>
                    <a:pt x="391" y="28458"/>
                  </a:lnTo>
                  <a:lnTo>
                    <a:pt x="0" y="18933"/>
                  </a:lnTo>
                  <a:lnTo>
                    <a:pt x="41404" y="18933"/>
                  </a:lnTo>
                  <a:lnTo>
                    <a:pt x="43477" y="17875"/>
                  </a:lnTo>
                  <a:lnTo>
                    <a:pt x="44860" y="16111"/>
                  </a:lnTo>
                  <a:lnTo>
                    <a:pt x="45782" y="13876"/>
                  </a:lnTo>
                  <a:lnTo>
                    <a:pt x="47454" y="12387"/>
                  </a:lnTo>
                  <a:lnTo>
                    <a:pt x="52136" y="10732"/>
                  </a:lnTo>
                  <a:lnTo>
                    <a:pt x="97411" y="9408"/>
                  </a:lnTo>
                  <a:lnTo>
                    <a:pt x="104647" y="9408"/>
                  </a:lnTo>
                  <a:lnTo>
                    <a:pt x="104774" y="0"/>
                  </a:lnTo>
                  <a:lnTo>
                    <a:pt x="104775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1" name="SMARTInkShape-1252"/>
            <p:cNvSpPr/>
            <p:nvPr>
              <p:custDataLst>
                <p:tags r:id="rId79"/>
              </p:custDataLst>
            </p:nvPr>
          </p:nvSpPr>
          <p:spPr>
            <a:xfrm>
              <a:off x="10391775" y="4737993"/>
              <a:ext cx="114301" cy="148299"/>
            </a:xfrm>
            <a:custGeom>
              <a:avLst/>
              <a:gdLst/>
              <a:ahLst/>
              <a:cxnLst/>
              <a:rect l="0" t="0" r="0" b="0"/>
              <a:pathLst>
                <a:path w="114301" h="148299">
                  <a:moveTo>
                    <a:pt x="0" y="53082"/>
                  </a:moveTo>
                  <a:lnTo>
                    <a:pt x="0" y="53082"/>
                  </a:lnTo>
                  <a:lnTo>
                    <a:pt x="5057" y="53082"/>
                  </a:lnTo>
                  <a:lnTo>
                    <a:pt x="10361" y="50260"/>
                  </a:lnTo>
                  <a:lnTo>
                    <a:pt x="17335" y="44881"/>
                  </a:lnTo>
                  <a:lnTo>
                    <a:pt x="27101" y="43674"/>
                  </a:lnTo>
                  <a:lnTo>
                    <a:pt x="27592" y="42576"/>
                  </a:lnTo>
                  <a:lnTo>
                    <a:pt x="28537" y="34427"/>
                  </a:lnTo>
                  <a:lnTo>
                    <a:pt x="28575" y="61164"/>
                  </a:lnTo>
                  <a:lnTo>
                    <a:pt x="22029" y="69926"/>
                  </a:lnTo>
                  <a:lnTo>
                    <a:pt x="19441" y="79903"/>
                  </a:lnTo>
                  <a:lnTo>
                    <a:pt x="19165" y="86194"/>
                  </a:lnTo>
                  <a:lnTo>
                    <a:pt x="16279" y="91787"/>
                  </a:lnTo>
                  <a:lnTo>
                    <a:pt x="10861" y="98945"/>
                  </a:lnTo>
                  <a:lnTo>
                    <a:pt x="9535" y="110102"/>
                  </a:lnTo>
                  <a:lnTo>
                    <a:pt x="391" y="119361"/>
                  </a:lnTo>
                  <a:lnTo>
                    <a:pt x="35" y="111521"/>
                  </a:lnTo>
                  <a:lnTo>
                    <a:pt x="1081" y="111092"/>
                  </a:lnTo>
                  <a:lnTo>
                    <a:pt x="5066" y="110614"/>
                  </a:lnTo>
                  <a:lnTo>
                    <a:pt x="6552" y="109429"/>
                  </a:lnTo>
                  <a:lnTo>
                    <a:pt x="9134" y="102065"/>
                  </a:lnTo>
                  <a:lnTo>
                    <a:pt x="9490" y="87569"/>
                  </a:lnTo>
                  <a:lnTo>
                    <a:pt x="12332" y="81462"/>
                  </a:lnTo>
                  <a:lnTo>
                    <a:pt x="16064" y="75221"/>
                  </a:lnTo>
                  <a:lnTo>
                    <a:pt x="19224" y="65756"/>
                  </a:lnTo>
                  <a:lnTo>
                    <a:pt x="25334" y="56250"/>
                  </a:lnTo>
                  <a:lnTo>
                    <a:pt x="27615" y="46730"/>
                  </a:lnTo>
                  <a:lnTo>
                    <a:pt x="28148" y="40382"/>
                  </a:lnTo>
                  <a:lnTo>
                    <a:pt x="31207" y="34032"/>
                  </a:lnTo>
                  <a:lnTo>
                    <a:pt x="44376" y="17274"/>
                  </a:lnTo>
                  <a:lnTo>
                    <a:pt x="46182" y="11414"/>
                  </a:lnTo>
                  <a:lnTo>
                    <a:pt x="47720" y="9428"/>
                  </a:lnTo>
                  <a:lnTo>
                    <a:pt x="55700" y="5980"/>
                  </a:lnTo>
                  <a:lnTo>
                    <a:pt x="61776" y="5612"/>
                  </a:lnTo>
                  <a:lnTo>
                    <a:pt x="63410" y="4502"/>
                  </a:lnTo>
                  <a:lnTo>
                    <a:pt x="64498" y="2704"/>
                  </a:lnTo>
                  <a:lnTo>
                    <a:pt x="65224" y="446"/>
                  </a:lnTo>
                  <a:lnTo>
                    <a:pt x="66766" y="0"/>
                  </a:lnTo>
                  <a:lnTo>
                    <a:pt x="76291" y="4839"/>
                  </a:lnTo>
                  <a:lnTo>
                    <a:pt x="84274" y="5375"/>
                  </a:lnTo>
                  <a:lnTo>
                    <a:pt x="84758" y="6461"/>
                  </a:lnTo>
                  <a:lnTo>
                    <a:pt x="85724" y="29161"/>
                  </a:lnTo>
                  <a:lnTo>
                    <a:pt x="84667" y="30785"/>
                  </a:lnTo>
                  <a:lnTo>
                    <a:pt x="82901" y="31867"/>
                  </a:lnTo>
                  <a:lnTo>
                    <a:pt x="80668" y="32589"/>
                  </a:lnTo>
                  <a:lnTo>
                    <a:pt x="79179" y="34128"/>
                  </a:lnTo>
                  <a:lnTo>
                    <a:pt x="77523" y="38661"/>
                  </a:lnTo>
                  <a:lnTo>
                    <a:pt x="76023" y="40293"/>
                  </a:lnTo>
                  <a:lnTo>
                    <a:pt x="58901" y="51631"/>
                  </a:lnTo>
                  <a:lnTo>
                    <a:pt x="49892" y="59341"/>
                  </a:lnTo>
                  <a:lnTo>
                    <a:pt x="38623" y="62479"/>
                  </a:lnTo>
                  <a:lnTo>
                    <a:pt x="38112" y="71736"/>
                  </a:lnTo>
                  <a:lnTo>
                    <a:pt x="83441" y="72132"/>
                  </a:lnTo>
                  <a:lnTo>
                    <a:pt x="89296" y="72132"/>
                  </a:lnTo>
                  <a:lnTo>
                    <a:pt x="91281" y="73190"/>
                  </a:lnTo>
                  <a:lnTo>
                    <a:pt x="92604" y="74954"/>
                  </a:lnTo>
                  <a:lnTo>
                    <a:pt x="93486" y="77189"/>
                  </a:lnTo>
                  <a:lnTo>
                    <a:pt x="95132" y="78678"/>
                  </a:lnTo>
                  <a:lnTo>
                    <a:pt x="99783" y="80333"/>
                  </a:lnTo>
                  <a:lnTo>
                    <a:pt x="112537" y="81540"/>
                  </a:lnTo>
                  <a:lnTo>
                    <a:pt x="113125" y="82638"/>
                  </a:lnTo>
                  <a:lnTo>
                    <a:pt x="114300" y="109803"/>
                  </a:lnTo>
                  <a:lnTo>
                    <a:pt x="96691" y="127839"/>
                  </a:lnTo>
                  <a:lnTo>
                    <a:pt x="87175" y="129155"/>
                  </a:lnTo>
                  <a:lnTo>
                    <a:pt x="78407" y="135803"/>
                  </a:lnTo>
                  <a:lnTo>
                    <a:pt x="69562" y="137917"/>
                  </a:lnTo>
                  <a:lnTo>
                    <a:pt x="49111" y="138797"/>
                  </a:lnTo>
                  <a:lnTo>
                    <a:pt x="38138" y="148298"/>
                  </a:lnTo>
                  <a:lnTo>
                    <a:pt x="38100" y="1292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2" name="SMARTInkShape-1253"/>
            <p:cNvSpPr/>
            <p:nvPr>
              <p:custDataLst>
                <p:tags r:id="rId80"/>
              </p:custDataLst>
            </p:nvPr>
          </p:nvSpPr>
          <p:spPr>
            <a:xfrm>
              <a:off x="10067925" y="4781561"/>
              <a:ext cx="266661" cy="85704"/>
            </a:xfrm>
            <a:custGeom>
              <a:avLst/>
              <a:gdLst/>
              <a:ahLst/>
              <a:cxnLst/>
              <a:rect l="0" t="0" r="0" b="0"/>
              <a:pathLst>
                <a:path w="266661" h="85704">
                  <a:moveTo>
                    <a:pt x="0" y="66664"/>
                  </a:moveTo>
                  <a:lnTo>
                    <a:pt x="0" y="66664"/>
                  </a:lnTo>
                  <a:lnTo>
                    <a:pt x="26824" y="66664"/>
                  </a:lnTo>
                  <a:lnTo>
                    <a:pt x="35833" y="60118"/>
                  </a:lnTo>
                  <a:lnTo>
                    <a:pt x="41679" y="58463"/>
                  </a:lnTo>
                  <a:lnTo>
                    <a:pt x="72166" y="56158"/>
                  </a:lnTo>
                  <a:lnTo>
                    <a:pt x="83354" y="50617"/>
                  </a:lnTo>
                  <a:lnTo>
                    <a:pt x="130083" y="37992"/>
                  </a:lnTo>
                  <a:lnTo>
                    <a:pt x="153010" y="30739"/>
                  </a:lnTo>
                  <a:lnTo>
                    <a:pt x="164312" y="28473"/>
                  </a:lnTo>
                  <a:lnTo>
                    <a:pt x="177685" y="22304"/>
                  </a:lnTo>
                  <a:lnTo>
                    <a:pt x="193523" y="18948"/>
                  </a:lnTo>
                  <a:lnTo>
                    <a:pt x="208895" y="11691"/>
                  </a:lnTo>
                  <a:lnTo>
                    <a:pt x="217063" y="9944"/>
                  </a:lnTo>
                  <a:lnTo>
                    <a:pt x="226282" y="3053"/>
                  </a:lnTo>
                  <a:lnTo>
                    <a:pt x="238079" y="0"/>
                  </a:lnTo>
                  <a:lnTo>
                    <a:pt x="238121" y="8191"/>
                  </a:lnTo>
                  <a:lnTo>
                    <a:pt x="237064" y="8632"/>
                  </a:lnTo>
                  <a:lnTo>
                    <a:pt x="233067" y="9122"/>
                  </a:lnTo>
                  <a:lnTo>
                    <a:pt x="231579" y="10311"/>
                  </a:lnTo>
                  <a:lnTo>
                    <a:pt x="229923" y="14454"/>
                  </a:lnTo>
                  <a:lnTo>
                    <a:pt x="228423" y="15982"/>
                  </a:lnTo>
                  <a:lnTo>
                    <a:pt x="223934" y="17681"/>
                  </a:lnTo>
                  <a:lnTo>
                    <a:pt x="222315" y="19191"/>
                  </a:lnTo>
                  <a:lnTo>
                    <a:pt x="219502" y="27121"/>
                  </a:lnTo>
                  <a:lnTo>
                    <a:pt x="219202" y="33193"/>
                  </a:lnTo>
                  <a:lnTo>
                    <a:pt x="216309" y="38735"/>
                  </a:lnTo>
                  <a:lnTo>
                    <a:pt x="201745" y="55295"/>
                  </a:lnTo>
                  <a:lnTo>
                    <a:pt x="200790" y="59142"/>
                  </a:lnTo>
                  <a:lnTo>
                    <a:pt x="200026" y="85276"/>
                  </a:lnTo>
                  <a:lnTo>
                    <a:pt x="214216" y="85703"/>
                  </a:lnTo>
                  <a:lnTo>
                    <a:pt x="215835" y="84649"/>
                  </a:lnTo>
                  <a:lnTo>
                    <a:pt x="216914" y="82887"/>
                  </a:lnTo>
                  <a:lnTo>
                    <a:pt x="217634" y="80654"/>
                  </a:lnTo>
                  <a:lnTo>
                    <a:pt x="219172" y="79166"/>
                  </a:lnTo>
                  <a:lnTo>
                    <a:pt x="223705" y="77512"/>
                  </a:lnTo>
                  <a:lnTo>
                    <a:pt x="235238" y="75392"/>
                  </a:lnTo>
                  <a:lnTo>
                    <a:pt x="250862" y="62966"/>
                  </a:lnTo>
                  <a:lnTo>
                    <a:pt x="254370" y="56906"/>
                  </a:lnTo>
                  <a:lnTo>
                    <a:pt x="256987" y="50686"/>
                  </a:lnTo>
                  <a:lnTo>
                    <a:pt x="265212" y="39957"/>
                  </a:lnTo>
                  <a:lnTo>
                    <a:pt x="266260" y="33586"/>
                  </a:lnTo>
                  <a:lnTo>
                    <a:pt x="266660" y="15747"/>
                  </a:lnTo>
                  <a:lnTo>
                    <a:pt x="265617" y="13669"/>
                  </a:lnTo>
                  <a:lnTo>
                    <a:pt x="263861" y="12284"/>
                  </a:lnTo>
                  <a:lnTo>
                    <a:pt x="261631" y="11361"/>
                  </a:lnTo>
                  <a:lnTo>
                    <a:pt x="260145" y="9686"/>
                  </a:lnTo>
                  <a:lnTo>
                    <a:pt x="258495" y="5005"/>
                  </a:lnTo>
                  <a:lnTo>
                    <a:pt x="256997" y="3333"/>
                  </a:lnTo>
                  <a:lnTo>
                    <a:pt x="252509" y="1475"/>
                  </a:lnTo>
                  <a:lnTo>
                    <a:pt x="233587" y="28"/>
                  </a:lnTo>
                  <a:lnTo>
                    <a:pt x="227995" y="2829"/>
                  </a:lnTo>
                  <a:lnTo>
                    <a:pt x="211820" y="15799"/>
                  </a:lnTo>
                  <a:lnTo>
                    <a:pt x="205972" y="17599"/>
                  </a:lnTo>
                  <a:lnTo>
                    <a:pt x="203990" y="19137"/>
                  </a:lnTo>
                  <a:lnTo>
                    <a:pt x="192718" y="38281"/>
                  </a:lnTo>
                  <a:lnTo>
                    <a:pt x="190538" y="55653"/>
                  </a:lnTo>
                  <a:lnTo>
                    <a:pt x="190512" y="61755"/>
                  </a:lnTo>
                  <a:lnTo>
                    <a:pt x="191567" y="63391"/>
                  </a:lnTo>
                  <a:lnTo>
                    <a:pt x="193327" y="64482"/>
                  </a:lnTo>
                  <a:lnTo>
                    <a:pt x="200863" y="66018"/>
                  </a:lnTo>
                  <a:lnTo>
                    <a:pt x="219075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SMARTInkShape-1254"/>
            <p:cNvSpPr/>
            <p:nvPr>
              <p:custDataLst>
                <p:tags r:id="rId81"/>
              </p:custDataLst>
            </p:nvPr>
          </p:nvSpPr>
          <p:spPr>
            <a:xfrm>
              <a:off x="10125075" y="4772025"/>
              <a:ext cx="28576" cy="114301"/>
            </a:xfrm>
            <a:custGeom>
              <a:avLst/>
              <a:gdLst/>
              <a:ahLst/>
              <a:cxnLst/>
              <a:rect l="0" t="0" r="0" b="0"/>
              <a:pathLst>
                <a:path w="28576" h="114301">
                  <a:moveTo>
                    <a:pt x="0" y="0"/>
                  </a:moveTo>
                  <a:lnTo>
                    <a:pt x="0" y="0"/>
                  </a:lnTo>
                  <a:lnTo>
                    <a:pt x="17714" y="0"/>
                  </a:lnTo>
                  <a:lnTo>
                    <a:pt x="18160" y="1058"/>
                  </a:lnTo>
                  <a:lnTo>
                    <a:pt x="19015" y="14189"/>
                  </a:lnTo>
                  <a:lnTo>
                    <a:pt x="20085" y="15810"/>
                  </a:lnTo>
                  <a:lnTo>
                    <a:pt x="21857" y="16889"/>
                  </a:lnTo>
                  <a:lnTo>
                    <a:pt x="24095" y="17610"/>
                  </a:lnTo>
                  <a:lnTo>
                    <a:pt x="25589" y="19148"/>
                  </a:lnTo>
                  <a:lnTo>
                    <a:pt x="28182" y="27124"/>
                  </a:lnTo>
                  <a:lnTo>
                    <a:pt x="28575" y="73104"/>
                  </a:lnTo>
                  <a:lnTo>
                    <a:pt x="28575" y="98428"/>
                  </a:lnTo>
                  <a:lnTo>
                    <a:pt x="27517" y="100544"/>
                  </a:lnTo>
                  <a:lnTo>
                    <a:pt x="25751" y="101954"/>
                  </a:lnTo>
                  <a:lnTo>
                    <a:pt x="23518" y="102894"/>
                  </a:lnTo>
                  <a:lnTo>
                    <a:pt x="22029" y="104579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4" name="SMARTInkShape-1255"/>
            <p:cNvSpPr/>
            <p:nvPr>
              <p:custDataLst>
                <p:tags r:id="rId82"/>
              </p:custDataLst>
            </p:nvPr>
          </p:nvSpPr>
          <p:spPr>
            <a:xfrm>
              <a:off x="10029863" y="4762500"/>
              <a:ext cx="104738" cy="123826"/>
            </a:xfrm>
            <a:custGeom>
              <a:avLst/>
              <a:gdLst/>
              <a:ahLst/>
              <a:cxnLst/>
              <a:rect l="0" t="0" r="0" b="0"/>
              <a:pathLst>
                <a:path w="104738" h="123826">
                  <a:moveTo>
                    <a:pt x="104737" y="0"/>
                  </a:moveTo>
                  <a:lnTo>
                    <a:pt x="104737" y="0"/>
                  </a:lnTo>
                  <a:lnTo>
                    <a:pt x="96535" y="0"/>
                  </a:lnTo>
                  <a:lnTo>
                    <a:pt x="71536" y="23680"/>
                  </a:lnTo>
                  <a:lnTo>
                    <a:pt x="68814" y="29222"/>
                  </a:lnTo>
                  <a:lnTo>
                    <a:pt x="68088" y="32181"/>
                  </a:lnTo>
                  <a:lnTo>
                    <a:pt x="58563" y="45782"/>
                  </a:lnTo>
                  <a:lnTo>
                    <a:pt x="42008" y="63764"/>
                  </a:lnTo>
                  <a:lnTo>
                    <a:pt x="36019" y="76252"/>
                  </a:lnTo>
                  <a:lnTo>
                    <a:pt x="12815" y="102483"/>
                  </a:lnTo>
                  <a:lnTo>
                    <a:pt x="9415" y="111387"/>
                  </a:lnTo>
                  <a:lnTo>
                    <a:pt x="0" y="123777"/>
                  </a:lnTo>
                  <a:lnTo>
                    <a:pt x="1901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5" name="SMARTInkShape-1256"/>
            <p:cNvSpPr/>
            <p:nvPr>
              <p:custDataLst>
                <p:tags r:id="rId83"/>
              </p:custDataLst>
            </p:nvPr>
          </p:nvSpPr>
          <p:spPr>
            <a:xfrm>
              <a:off x="9886950" y="4610100"/>
              <a:ext cx="171451" cy="238123"/>
            </a:xfrm>
            <a:custGeom>
              <a:avLst/>
              <a:gdLst/>
              <a:ahLst/>
              <a:cxnLst/>
              <a:rect l="0" t="0" r="0" b="0"/>
              <a:pathLst>
                <a:path w="171451" h="238123">
                  <a:moveTo>
                    <a:pt x="171450" y="9525"/>
                  </a:moveTo>
                  <a:lnTo>
                    <a:pt x="171450" y="9525"/>
                  </a:lnTo>
                  <a:lnTo>
                    <a:pt x="162316" y="9525"/>
                  </a:lnTo>
                  <a:lnTo>
                    <a:pt x="161960" y="1324"/>
                  </a:lnTo>
                  <a:lnTo>
                    <a:pt x="160890" y="883"/>
                  </a:lnTo>
                  <a:lnTo>
                    <a:pt x="113695" y="0"/>
                  </a:lnTo>
                  <a:lnTo>
                    <a:pt x="82540" y="0"/>
                  </a:lnTo>
                  <a:lnTo>
                    <a:pt x="80426" y="1058"/>
                  </a:lnTo>
                  <a:lnTo>
                    <a:pt x="79018" y="2822"/>
                  </a:lnTo>
                  <a:lnTo>
                    <a:pt x="78078" y="5057"/>
                  </a:lnTo>
                  <a:lnTo>
                    <a:pt x="76395" y="6546"/>
                  </a:lnTo>
                  <a:lnTo>
                    <a:pt x="66086" y="11759"/>
                  </a:lnTo>
                  <a:lnTo>
                    <a:pt x="49104" y="27124"/>
                  </a:lnTo>
                  <a:lnTo>
                    <a:pt x="47754" y="36649"/>
                  </a:lnTo>
                  <a:lnTo>
                    <a:pt x="47625" y="70253"/>
                  </a:lnTo>
                  <a:lnTo>
                    <a:pt x="50449" y="76379"/>
                  </a:lnTo>
                  <a:lnTo>
                    <a:pt x="63435" y="92965"/>
                  </a:lnTo>
                  <a:lnTo>
                    <a:pt x="66774" y="101864"/>
                  </a:lnTo>
                  <a:lnTo>
                    <a:pt x="74750" y="112453"/>
                  </a:lnTo>
                  <a:lnTo>
                    <a:pt x="76972" y="121539"/>
                  </a:lnTo>
                  <a:lnTo>
                    <a:pt x="82662" y="130439"/>
                  </a:lnTo>
                  <a:lnTo>
                    <a:pt x="84364" y="136642"/>
                  </a:lnTo>
                  <a:lnTo>
                    <a:pt x="85876" y="138720"/>
                  </a:lnTo>
                  <a:lnTo>
                    <a:pt x="87942" y="140105"/>
                  </a:lnTo>
                  <a:lnTo>
                    <a:pt x="90378" y="141028"/>
                  </a:lnTo>
                  <a:lnTo>
                    <a:pt x="92001" y="142703"/>
                  </a:lnTo>
                  <a:lnTo>
                    <a:pt x="93807" y="147384"/>
                  </a:lnTo>
                  <a:lnTo>
                    <a:pt x="95212" y="169603"/>
                  </a:lnTo>
                  <a:lnTo>
                    <a:pt x="100295" y="175959"/>
                  </a:lnTo>
                  <a:lnTo>
                    <a:pt x="100730" y="178689"/>
                  </a:lnTo>
                  <a:lnTo>
                    <a:pt x="99961" y="181568"/>
                  </a:lnTo>
                  <a:lnTo>
                    <a:pt x="97344" y="187589"/>
                  </a:lnTo>
                  <a:lnTo>
                    <a:pt x="95527" y="203234"/>
                  </a:lnTo>
                  <a:lnTo>
                    <a:pt x="94376" y="205339"/>
                  </a:lnTo>
                  <a:lnTo>
                    <a:pt x="92550" y="206743"/>
                  </a:lnTo>
                  <a:lnTo>
                    <a:pt x="90274" y="207679"/>
                  </a:lnTo>
                  <a:lnTo>
                    <a:pt x="88758" y="209361"/>
                  </a:lnTo>
                  <a:lnTo>
                    <a:pt x="83502" y="219664"/>
                  </a:lnTo>
                  <a:lnTo>
                    <a:pt x="68125" y="236646"/>
                  </a:lnTo>
                  <a:lnTo>
                    <a:pt x="62049" y="237687"/>
                  </a:lnTo>
                  <a:lnTo>
                    <a:pt x="33589" y="238122"/>
                  </a:lnTo>
                  <a:lnTo>
                    <a:pt x="27982" y="235302"/>
                  </a:lnTo>
                  <a:lnTo>
                    <a:pt x="14517" y="223936"/>
                  </a:lnTo>
                  <a:lnTo>
                    <a:pt x="11743" y="218413"/>
                  </a:lnTo>
                  <a:lnTo>
                    <a:pt x="11004" y="215459"/>
                  </a:lnTo>
                  <a:lnTo>
                    <a:pt x="9453" y="213489"/>
                  </a:lnTo>
                  <a:lnTo>
                    <a:pt x="4907" y="211301"/>
                  </a:lnTo>
                  <a:lnTo>
                    <a:pt x="3271" y="209659"/>
                  </a:lnTo>
                  <a:lnTo>
                    <a:pt x="430" y="201502"/>
                  </a:lnTo>
                  <a:lnTo>
                    <a:pt x="0" y="181378"/>
                  </a:lnTo>
                  <a:lnTo>
                    <a:pt x="0" y="190118"/>
                  </a:lnTo>
                  <a:lnTo>
                    <a:pt x="8202" y="190466"/>
                  </a:lnTo>
                  <a:lnTo>
                    <a:pt x="8642" y="191536"/>
                  </a:lnTo>
                  <a:lnTo>
                    <a:pt x="9490" y="199632"/>
                  </a:lnTo>
                  <a:lnTo>
                    <a:pt x="14570" y="199908"/>
                  </a:lnTo>
                  <a:lnTo>
                    <a:pt x="16064" y="201006"/>
                  </a:lnTo>
                  <a:lnTo>
                    <a:pt x="17723" y="205047"/>
                  </a:lnTo>
                  <a:lnTo>
                    <a:pt x="19224" y="206547"/>
                  </a:lnTo>
                  <a:lnTo>
                    <a:pt x="2857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6" name="SMARTInkShape-1257"/>
            <p:cNvSpPr/>
            <p:nvPr>
              <p:custDataLst>
                <p:tags r:id="rId84"/>
              </p:custDataLst>
            </p:nvPr>
          </p:nvSpPr>
          <p:spPr>
            <a:xfrm>
              <a:off x="9734584" y="4772025"/>
              <a:ext cx="28542" cy="19051"/>
            </a:xfrm>
            <a:custGeom>
              <a:avLst/>
              <a:gdLst/>
              <a:ahLst/>
              <a:cxnLst/>
              <a:rect l="0" t="0" r="0" b="0"/>
              <a:pathLst>
                <a:path w="28542" h="19051">
                  <a:moveTo>
                    <a:pt x="28541" y="9525"/>
                  </a:moveTo>
                  <a:lnTo>
                    <a:pt x="28541" y="9525"/>
                  </a:lnTo>
                  <a:lnTo>
                    <a:pt x="10815" y="9525"/>
                  </a:lnTo>
                  <a:lnTo>
                    <a:pt x="14940" y="9525"/>
                  </a:lnTo>
                  <a:lnTo>
                    <a:pt x="16299" y="8467"/>
                  </a:lnTo>
                  <a:lnTo>
                    <a:pt x="18995" y="78"/>
                  </a:lnTo>
                  <a:lnTo>
                    <a:pt x="19016" y="0"/>
                  </a:lnTo>
                  <a:lnTo>
                    <a:pt x="13959" y="0"/>
                  </a:lnTo>
                  <a:lnTo>
                    <a:pt x="12470" y="1058"/>
                  </a:lnTo>
                  <a:lnTo>
                    <a:pt x="11476" y="2822"/>
                  </a:lnTo>
                  <a:lnTo>
                    <a:pt x="9606" y="9133"/>
                  </a:lnTo>
                  <a:lnTo>
                    <a:pt x="4469" y="9408"/>
                  </a:lnTo>
                  <a:lnTo>
                    <a:pt x="2968" y="10506"/>
                  </a:lnTo>
                  <a:lnTo>
                    <a:pt x="0" y="18933"/>
                  </a:lnTo>
                  <a:lnTo>
                    <a:pt x="18621" y="19050"/>
                  </a:lnTo>
                  <a:lnTo>
                    <a:pt x="19013" y="9642"/>
                  </a:lnTo>
                  <a:lnTo>
                    <a:pt x="285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7" name="SMARTInkShape-1258"/>
            <p:cNvSpPr/>
            <p:nvPr>
              <p:custDataLst>
                <p:tags r:id="rId85"/>
              </p:custDataLst>
            </p:nvPr>
          </p:nvSpPr>
          <p:spPr>
            <a:xfrm>
              <a:off x="9734550" y="4781550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8" name="SMARTInkShape-1259"/>
            <p:cNvSpPr/>
            <p:nvPr>
              <p:custDataLst>
                <p:tags r:id="rId86"/>
              </p:custDataLst>
            </p:nvPr>
          </p:nvSpPr>
          <p:spPr>
            <a:xfrm>
              <a:off x="9534537" y="4667250"/>
              <a:ext cx="123811" cy="200024"/>
            </a:xfrm>
            <a:custGeom>
              <a:avLst/>
              <a:gdLst/>
              <a:ahLst/>
              <a:cxnLst/>
              <a:rect l="0" t="0" r="0" b="0"/>
              <a:pathLst>
                <a:path w="123811" h="200024">
                  <a:moveTo>
                    <a:pt x="57138" y="38100"/>
                  </a:moveTo>
                  <a:lnTo>
                    <a:pt x="57138" y="38100"/>
                  </a:lnTo>
                  <a:lnTo>
                    <a:pt x="57138" y="28967"/>
                  </a:lnTo>
                  <a:lnTo>
                    <a:pt x="62195" y="28692"/>
                  </a:lnTo>
                  <a:lnTo>
                    <a:pt x="63684" y="27594"/>
                  </a:lnTo>
                  <a:lnTo>
                    <a:pt x="65339" y="23553"/>
                  </a:lnTo>
                  <a:lnTo>
                    <a:pt x="66839" y="22053"/>
                  </a:lnTo>
                  <a:lnTo>
                    <a:pt x="76286" y="18255"/>
                  </a:lnTo>
                  <a:lnTo>
                    <a:pt x="93787" y="1443"/>
                  </a:lnTo>
                  <a:lnTo>
                    <a:pt x="103312" y="127"/>
                  </a:lnTo>
                  <a:lnTo>
                    <a:pt x="114161" y="0"/>
                  </a:lnTo>
                  <a:lnTo>
                    <a:pt x="122477" y="8201"/>
                  </a:lnTo>
                  <a:lnTo>
                    <a:pt x="123696" y="17610"/>
                  </a:lnTo>
                  <a:lnTo>
                    <a:pt x="117244" y="26370"/>
                  </a:lnTo>
                  <a:lnTo>
                    <a:pt x="114106" y="35213"/>
                  </a:lnTo>
                  <a:lnTo>
                    <a:pt x="98501" y="54865"/>
                  </a:lnTo>
                  <a:lnTo>
                    <a:pt x="96688" y="60720"/>
                  </a:lnTo>
                  <a:lnTo>
                    <a:pt x="95146" y="62705"/>
                  </a:lnTo>
                  <a:lnTo>
                    <a:pt x="90611" y="64911"/>
                  </a:lnTo>
                  <a:lnTo>
                    <a:pt x="88978" y="66557"/>
                  </a:lnTo>
                  <a:lnTo>
                    <a:pt x="77639" y="83963"/>
                  </a:lnTo>
                  <a:lnTo>
                    <a:pt x="74011" y="84942"/>
                  </a:lnTo>
                  <a:lnTo>
                    <a:pt x="71561" y="85203"/>
                  </a:lnTo>
                  <a:lnTo>
                    <a:pt x="69928" y="86435"/>
                  </a:lnTo>
                  <a:lnTo>
                    <a:pt x="67093" y="93881"/>
                  </a:lnTo>
                  <a:lnTo>
                    <a:pt x="64031" y="94641"/>
                  </a:lnTo>
                  <a:lnTo>
                    <a:pt x="57257" y="95239"/>
                  </a:lnTo>
                  <a:lnTo>
                    <a:pt x="66273" y="86117"/>
                  </a:lnTo>
                  <a:lnTo>
                    <a:pt x="71605" y="85841"/>
                  </a:lnTo>
                  <a:lnTo>
                    <a:pt x="76973" y="82954"/>
                  </a:lnTo>
                  <a:lnTo>
                    <a:pt x="85202" y="76595"/>
                  </a:lnTo>
                  <a:lnTo>
                    <a:pt x="103319" y="76203"/>
                  </a:lnTo>
                  <a:lnTo>
                    <a:pt x="113859" y="85333"/>
                  </a:lnTo>
                  <a:lnTo>
                    <a:pt x="119217" y="85609"/>
                  </a:lnTo>
                  <a:lnTo>
                    <a:pt x="120750" y="86706"/>
                  </a:lnTo>
                  <a:lnTo>
                    <a:pt x="121770" y="88496"/>
                  </a:lnTo>
                  <a:lnTo>
                    <a:pt x="123208" y="96071"/>
                  </a:lnTo>
                  <a:lnTo>
                    <a:pt x="123810" y="127121"/>
                  </a:lnTo>
                  <a:lnTo>
                    <a:pt x="120989" y="133404"/>
                  </a:lnTo>
                  <a:lnTo>
                    <a:pt x="117267" y="139724"/>
                  </a:lnTo>
                  <a:lnTo>
                    <a:pt x="115612" y="146060"/>
                  </a:lnTo>
                  <a:lnTo>
                    <a:pt x="114112" y="148174"/>
                  </a:lnTo>
                  <a:lnTo>
                    <a:pt x="112053" y="149583"/>
                  </a:lnTo>
                  <a:lnTo>
                    <a:pt x="109622" y="150521"/>
                  </a:lnTo>
                  <a:lnTo>
                    <a:pt x="108003" y="152206"/>
                  </a:lnTo>
                  <a:lnTo>
                    <a:pt x="102581" y="162514"/>
                  </a:lnTo>
                  <a:lnTo>
                    <a:pt x="68426" y="198261"/>
                  </a:lnTo>
                  <a:lnTo>
                    <a:pt x="64624" y="199241"/>
                  </a:lnTo>
                  <a:lnTo>
                    <a:pt x="24992" y="200023"/>
                  </a:lnTo>
                  <a:lnTo>
                    <a:pt x="23008" y="198966"/>
                  </a:lnTo>
                  <a:lnTo>
                    <a:pt x="21685" y="197202"/>
                  </a:lnTo>
                  <a:lnTo>
                    <a:pt x="20802" y="194968"/>
                  </a:lnTo>
                  <a:lnTo>
                    <a:pt x="19156" y="193478"/>
                  </a:lnTo>
                  <a:lnTo>
                    <a:pt x="14504" y="191824"/>
                  </a:lnTo>
                  <a:lnTo>
                    <a:pt x="12841" y="190324"/>
                  </a:lnTo>
                  <a:lnTo>
                    <a:pt x="10991" y="185836"/>
                  </a:lnTo>
                  <a:lnTo>
                    <a:pt x="9441" y="184215"/>
                  </a:lnTo>
                  <a:lnTo>
                    <a:pt x="4895" y="182415"/>
                  </a:lnTo>
                  <a:lnTo>
                    <a:pt x="3259" y="180877"/>
                  </a:lnTo>
                  <a:lnTo>
                    <a:pt x="26" y="171578"/>
                  </a:lnTo>
                  <a:lnTo>
                    <a:pt x="0" y="166431"/>
                  </a:lnTo>
                  <a:lnTo>
                    <a:pt x="1054" y="164929"/>
                  </a:lnTo>
                  <a:lnTo>
                    <a:pt x="2815" y="163928"/>
                  </a:lnTo>
                  <a:lnTo>
                    <a:pt x="9398" y="161960"/>
                  </a:lnTo>
                  <a:lnTo>
                    <a:pt x="17702" y="161928"/>
                  </a:lnTo>
                  <a:lnTo>
                    <a:pt x="18148" y="162985"/>
                  </a:lnTo>
                  <a:lnTo>
                    <a:pt x="18643" y="166982"/>
                  </a:lnTo>
                  <a:lnTo>
                    <a:pt x="19833" y="168472"/>
                  </a:lnTo>
                  <a:lnTo>
                    <a:pt x="28444" y="171416"/>
                  </a:lnTo>
                  <a:lnTo>
                    <a:pt x="47613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2" name="SMARTInkShape-Group320"/>
          <p:cNvGrpSpPr/>
          <p:nvPr/>
        </p:nvGrpSpPr>
        <p:grpSpPr>
          <a:xfrm>
            <a:off x="10772775" y="4552950"/>
            <a:ext cx="1343026" cy="276226"/>
            <a:chOff x="10772775" y="4552950"/>
            <a:chExt cx="1343026" cy="276226"/>
          </a:xfrm>
        </p:grpSpPr>
        <p:sp>
          <p:nvSpPr>
            <p:cNvPr id="460" name="SMARTInkShape-1260"/>
            <p:cNvSpPr/>
            <p:nvPr>
              <p:custDataLst>
                <p:tags r:id="rId65"/>
              </p:custDataLst>
            </p:nvPr>
          </p:nvSpPr>
          <p:spPr>
            <a:xfrm>
              <a:off x="10991850" y="46577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1" name="SMARTInkShape-1261"/>
            <p:cNvSpPr/>
            <p:nvPr>
              <p:custDataLst>
                <p:tags r:id="rId66"/>
              </p:custDataLst>
            </p:nvPr>
          </p:nvSpPr>
          <p:spPr>
            <a:xfrm>
              <a:off x="10772775" y="4552950"/>
              <a:ext cx="161533" cy="274899"/>
            </a:xfrm>
            <a:custGeom>
              <a:avLst/>
              <a:gdLst/>
              <a:ahLst/>
              <a:cxnLst/>
              <a:rect l="0" t="0" r="0" b="0"/>
              <a:pathLst>
                <a:path w="161533" h="274899">
                  <a:moveTo>
                    <a:pt x="0" y="38100"/>
                  </a:moveTo>
                  <a:lnTo>
                    <a:pt x="0" y="38100"/>
                  </a:lnTo>
                  <a:lnTo>
                    <a:pt x="0" y="28585"/>
                  </a:lnTo>
                  <a:lnTo>
                    <a:pt x="8202" y="28575"/>
                  </a:lnTo>
                  <a:lnTo>
                    <a:pt x="8642" y="27517"/>
                  </a:lnTo>
                  <a:lnTo>
                    <a:pt x="9516" y="19167"/>
                  </a:lnTo>
                  <a:lnTo>
                    <a:pt x="27134" y="19050"/>
                  </a:lnTo>
                  <a:lnTo>
                    <a:pt x="35895" y="12504"/>
                  </a:lnTo>
                  <a:lnTo>
                    <a:pt x="44738" y="10408"/>
                  </a:lnTo>
                  <a:lnTo>
                    <a:pt x="92075" y="9527"/>
                  </a:lnTo>
                  <a:lnTo>
                    <a:pt x="98425" y="9525"/>
                  </a:lnTo>
                  <a:lnTo>
                    <a:pt x="104775" y="6703"/>
                  </a:lnTo>
                  <a:lnTo>
                    <a:pt x="112419" y="1324"/>
                  </a:lnTo>
                  <a:lnTo>
                    <a:pt x="121533" y="262"/>
                  </a:lnTo>
                  <a:lnTo>
                    <a:pt x="151969" y="0"/>
                  </a:lnTo>
                  <a:lnTo>
                    <a:pt x="152362" y="8201"/>
                  </a:lnTo>
                  <a:lnTo>
                    <a:pt x="153432" y="8642"/>
                  </a:lnTo>
                  <a:lnTo>
                    <a:pt x="161532" y="9491"/>
                  </a:lnTo>
                  <a:lnTo>
                    <a:pt x="153690" y="17723"/>
                  </a:lnTo>
                  <a:lnTo>
                    <a:pt x="152514" y="27135"/>
                  </a:lnTo>
                  <a:lnTo>
                    <a:pt x="145876" y="35895"/>
                  </a:lnTo>
                  <a:lnTo>
                    <a:pt x="144211" y="41706"/>
                  </a:lnTo>
                  <a:lnTo>
                    <a:pt x="142707" y="43680"/>
                  </a:lnTo>
                  <a:lnTo>
                    <a:pt x="136593" y="47515"/>
                  </a:lnTo>
                  <a:lnTo>
                    <a:pt x="126001" y="66854"/>
                  </a:lnTo>
                  <a:lnTo>
                    <a:pt x="125275" y="69969"/>
                  </a:lnTo>
                  <a:lnTo>
                    <a:pt x="116477" y="85741"/>
                  </a:lnTo>
                  <a:lnTo>
                    <a:pt x="115751" y="88910"/>
                  </a:lnTo>
                  <a:lnTo>
                    <a:pt x="106952" y="104776"/>
                  </a:lnTo>
                  <a:lnTo>
                    <a:pt x="106226" y="107950"/>
                  </a:lnTo>
                  <a:lnTo>
                    <a:pt x="97427" y="123825"/>
                  </a:lnTo>
                  <a:lnTo>
                    <a:pt x="96701" y="127000"/>
                  </a:lnTo>
                  <a:lnTo>
                    <a:pt x="87902" y="142875"/>
                  </a:lnTo>
                  <a:lnTo>
                    <a:pt x="76109" y="176917"/>
                  </a:lnTo>
                  <a:lnTo>
                    <a:pt x="68852" y="190325"/>
                  </a:lnTo>
                  <a:lnTo>
                    <a:pt x="64043" y="217074"/>
                  </a:lnTo>
                  <a:lnTo>
                    <a:pt x="60213" y="224536"/>
                  </a:lnTo>
                  <a:lnTo>
                    <a:pt x="57419" y="237851"/>
                  </a:lnTo>
                  <a:lnTo>
                    <a:pt x="57150" y="274898"/>
                  </a:lnTo>
                  <a:lnTo>
                    <a:pt x="66284" y="267058"/>
                  </a:lnTo>
                  <a:lnTo>
                    <a:pt x="66672" y="249093"/>
                  </a:lnTo>
                  <a:lnTo>
                    <a:pt x="58473" y="239576"/>
                  </a:lnTo>
                  <a:lnTo>
                    <a:pt x="57541" y="233499"/>
                  </a:lnTo>
                  <a:lnTo>
                    <a:pt x="56352" y="231866"/>
                  </a:lnTo>
                  <a:lnTo>
                    <a:pt x="54502" y="230777"/>
                  </a:lnTo>
                  <a:lnTo>
                    <a:pt x="47473" y="228887"/>
                  </a:lnTo>
                  <a:lnTo>
                    <a:pt x="33471" y="228611"/>
                  </a:lnTo>
                  <a:lnTo>
                    <a:pt x="31839" y="227549"/>
                  </a:lnTo>
                  <a:lnTo>
                    <a:pt x="30751" y="225783"/>
                  </a:lnTo>
                  <a:lnTo>
                    <a:pt x="30025" y="223547"/>
                  </a:lnTo>
                  <a:lnTo>
                    <a:pt x="28483" y="222056"/>
                  </a:lnTo>
                  <a:lnTo>
                    <a:pt x="20501" y="219468"/>
                  </a:lnTo>
                  <a:lnTo>
                    <a:pt x="12" y="219075"/>
                  </a:lnTo>
                  <a:lnTo>
                    <a:pt x="8202" y="219075"/>
                  </a:lnTo>
                  <a:lnTo>
                    <a:pt x="8642" y="218017"/>
                  </a:lnTo>
                  <a:lnTo>
                    <a:pt x="9410" y="210874"/>
                  </a:lnTo>
                  <a:lnTo>
                    <a:pt x="12296" y="210139"/>
                  </a:lnTo>
                  <a:lnTo>
                    <a:pt x="57329" y="209550"/>
                  </a:lnTo>
                  <a:lnTo>
                    <a:pt x="104579" y="209550"/>
                  </a:lnTo>
                  <a:lnTo>
                    <a:pt x="137968" y="209550"/>
                  </a:lnTo>
                  <a:lnTo>
                    <a:pt x="139604" y="208492"/>
                  </a:lnTo>
                  <a:lnTo>
                    <a:pt x="140695" y="206728"/>
                  </a:lnTo>
                  <a:lnTo>
                    <a:pt x="141422" y="204493"/>
                  </a:lnTo>
                  <a:lnTo>
                    <a:pt x="142965" y="203004"/>
                  </a:lnTo>
                  <a:lnTo>
                    <a:pt x="15240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2" name="SMARTInkShape-1262"/>
            <p:cNvSpPr/>
            <p:nvPr>
              <p:custDataLst>
                <p:tags r:id="rId67"/>
              </p:custDataLst>
            </p:nvPr>
          </p:nvSpPr>
          <p:spPr>
            <a:xfrm>
              <a:off x="11001375" y="4657725"/>
              <a:ext cx="57151" cy="123826"/>
            </a:xfrm>
            <a:custGeom>
              <a:avLst/>
              <a:gdLst/>
              <a:ahLst/>
              <a:cxnLst/>
              <a:rect l="0" t="0" r="0" b="0"/>
              <a:pathLst>
                <a:path w="57151" h="123826">
                  <a:moveTo>
                    <a:pt x="0" y="0"/>
                  </a:moveTo>
                  <a:lnTo>
                    <a:pt x="0" y="0"/>
                  </a:lnTo>
                  <a:lnTo>
                    <a:pt x="0" y="32181"/>
                  </a:lnTo>
                  <a:lnTo>
                    <a:pt x="1058" y="34155"/>
                  </a:lnTo>
                  <a:lnTo>
                    <a:pt x="2824" y="35470"/>
                  </a:lnTo>
                  <a:lnTo>
                    <a:pt x="5057" y="36346"/>
                  </a:lnTo>
                  <a:lnTo>
                    <a:pt x="6546" y="39048"/>
                  </a:lnTo>
                  <a:lnTo>
                    <a:pt x="9134" y="54348"/>
                  </a:lnTo>
                  <a:lnTo>
                    <a:pt x="17012" y="67142"/>
                  </a:lnTo>
                  <a:lnTo>
                    <a:pt x="17691" y="70162"/>
                  </a:lnTo>
                  <a:lnTo>
                    <a:pt x="26410" y="85766"/>
                  </a:lnTo>
                  <a:lnTo>
                    <a:pt x="28147" y="93377"/>
                  </a:lnTo>
                  <a:lnTo>
                    <a:pt x="35037" y="102484"/>
                  </a:lnTo>
                  <a:lnTo>
                    <a:pt x="36739" y="108343"/>
                  </a:lnTo>
                  <a:lnTo>
                    <a:pt x="38251" y="110329"/>
                  </a:lnTo>
                  <a:lnTo>
                    <a:pt x="44376" y="114181"/>
                  </a:lnTo>
                  <a:lnTo>
                    <a:pt x="47197" y="122346"/>
                  </a:lnTo>
                  <a:lnTo>
                    <a:pt x="50257" y="123168"/>
                  </a:lnTo>
                  <a:lnTo>
                    <a:pt x="571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3" name="SMARTInkShape-1263"/>
            <p:cNvSpPr/>
            <p:nvPr>
              <p:custDataLst>
                <p:tags r:id="rId68"/>
              </p:custDataLst>
            </p:nvPr>
          </p:nvSpPr>
          <p:spPr>
            <a:xfrm>
              <a:off x="10982325" y="4667250"/>
              <a:ext cx="114301" cy="142876"/>
            </a:xfrm>
            <a:custGeom>
              <a:avLst/>
              <a:gdLst/>
              <a:ahLst/>
              <a:cxnLst/>
              <a:rect l="0" t="0" r="0" b="0"/>
              <a:pathLst>
                <a:path w="114301" h="142876">
                  <a:moveTo>
                    <a:pt x="114300" y="9525"/>
                  </a:moveTo>
                  <a:lnTo>
                    <a:pt x="114300" y="9525"/>
                  </a:lnTo>
                  <a:lnTo>
                    <a:pt x="114300" y="392"/>
                  </a:lnTo>
                  <a:lnTo>
                    <a:pt x="104810" y="0"/>
                  </a:lnTo>
                  <a:lnTo>
                    <a:pt x="104784" y="5057"/>
                  </a:lnTo>
                  <a:lnTo>
                    <a:pt x="103723" y="6546"/>
                  </a:lnTo>
                  <a:lnTo>
                    <a:pt x="101957" y="7539"/>
                  </a:lnTo>
                  <a:lnTo>
                    <a:pt x="99722" y="8201"/>
                  </a:lnTo>
                  <a:lnTo>
                    <a:pt x="98230" y="9701"/>
                  </a:lnTo>
                  <a:lnTo>
                    <a:pt x="95641" y="17610"/>
                  </a:lnTo>
                  <a:lnTo>
                    <a:pt x="95365" y="23680"/>
                  </a:lnTo>
                  <a:lnTo>
                    <a:pt x="92479" y="29222"/>
                  </a:lnTo>
                  <a:lnTo>
                    <a:pt x="88727" y="35213"/>
                  </a:lnTo>
                  <a:lnTo>
                    <a:pt x="87061" y="41403"/>
                  </a:lnTo>
                  <a:lnTo>
                    <a:pt x="85557" y="43477"/>
                  </a:lnTo>
                  <a:lnTo>
                    <a:pt x="83496" y="44860"/>
                  </a:lnTo>
                  <a:lnTo>
                    <a:pt x="78385" y="47454"/>
                  </a:lnTo>
                  <a:lnTo>
                    <a:pt x="72585" y="52135"/>
                  </a:lnTo>
                  <a:lnTo>
                    <a:pt x="69301" y="57743"/>
                  </a:lnTo>
                  <a:lnTo>
                    <a:pt x="66784" y="63764"/>
                  </a:lnTo>
                  <a:lnTo>
                    <a:pt x="60474" y="73103"/>
                  </a:lnTo>
                  <a:lnTo>
                    <a:pt x="58628" y="79409"/>
                  </a:lnTo>
                  <a:lnTo>
                    <a:pt x="57076" y="81514"/>
                  </a:lnTo>
                  <a:lnTo>
                    <a:pt x="54985" y="82918"/>
                  </a:lnTo>
                  <a:lnTo>
                    <a:pt x="49838" y="85536"/>
                  </a:lnTo>
                  <a:lnTo>
                    <a:pt x="25363" y="108066"/>
                  </a:lnTo>
                  <a:lnTo>
                    <a:pt x="21855" y="114352"/>
                  </a:lnTo>
                  <a:lnTo>
                    <a:pt x="19238" y="120673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4" name="SMARTInkShape-1264"/>
            <p:cNvSpPr/>
            <p:nvPr>
              <p:custDataLst>
                <p:tags r:id="rId69"/>
              </p:custDataLst>
            </p:nvPr>
          </p:nvSpPr>
          <p:spPr>
            <a:xfrm>
              <a:off x="11125200" y="4686300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28575"/>
                  </a:moveTo>
                  <a:lnTo>
                    <a:pt x="0" y="28575"/>
                  </a:lnTo>
                  <a:lnTo>
                    <a:pt x="27216" y="28575"/>
                  </a:lnTo>
                  <a:lnTo>
                    <a:pt x="35911" y="22029"/>
                  </a:lnTo>
                  <a:lnTo>
                    <a:pt x="45874" y="19442"/>
                  </a:lnTo>
                  <a:lnTo>
                    <a:pt x="52162" y="19167"/>
                  </a:lnTo>
                  <a:lnTo>
                    <a:pt x="57755" y="16280"/>
                  </a:lnTo>
                  <a:lnTo>
                    <a:pt x="64912" y="10859"/>
                  </a:lnTo>
                  <a:lnTo>
                    <a:pt x="74721" y="9642"/>
                  </a:lnTo>
                  <a:lnTo>
                    <a:pt x="80818" y="9560"/>
                  </a:lnTo>
                  <a:lnTo>
                    <a:pt x="82454" y="8489"/>
                  </a:lnTo>
                  <a:lnTo>
                    <a:pt x="83545" y="6718"/>
                  </a:lnTo>
                  <a:lnTo>
                    <a:pt x="84272" y="4478"/>
                  </a:lnTo>
                  <a:lnTo>
                    <a:pt x="85815" y="2986"/>
                  </a:lnTo>
                  <a:lnTo>
                    <a:pt x="90350" y="132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5" name="SMARTInkShape-1265"/>
            <p:cNvSpPr/>
            <p:nvPr>
              <p:custDataLst>
                <p:tags r:id="rId70"/>
              </p:custDataLst>
            </p:nvPr>
          </p:nvSpPr>
          <p:spPr>
            <a:xfrm>
              <a:off x="11277997" y="4562475"/>
              <a:ext cx="275829" cy="219076"/>
            </a:xfrm>
            <a:custGeom>
              <a:avLst/>
              <a:gdLst/>
              <a:ahLst/>
              <a:cxnLst/>
              <a:rect l="0" t="0" r="0" b="0"/>
              <a:pathLst>
                <a:path w="275829" h="219076">
                  <a:moveTo>
                    <a:pt x="18653" y="47625"/>
                  </a:moveTo>
                  <a:lnTo>
                    <a:pt x="18653" y="47625"/>
                  </a:lnTo>
                  <a:lnTo>
                    <a:pt x="18653" y="38492"/>
                  </a:lnTo>
                  <a:lnTo>
                    <a:pt x="26855" y="29933"/>
                  </a:lnTo>
                  <a:lnTo>
                    <a:pt x="28143" y="19477"/>
                  </a:lnTo>
                  <a:lnTo>
                    <a:pt x="33223" y="19177"/>
                  </a:lnTo>
                  <a:lnTo>
                    <a:pt x="34717" y="18076"/>
                  </a:lnTo>
                  <a:lnTo>
                    <a:pt x="37310" y="10860"/>
                  </a:lnTo>
                  <a:lnTo>
                    <a:pt x="40349" y="10118"/>
                  </a:lnTo>
                  <a:lnTo>
                    <a:pt x="45869" y="9642"/>
                  </a:lnTo>
                  <a:lnTo>
                    <a:pt x="55310" y="1334"/>
                  </a:lnTo>
                  <a:lnTo>
                    <a:pt x="64828" y="117"/>
                  </a:lnTo>
                  <a:lnTo>
                    <a:pt x="83877" y="0"/>
                  </a:lnTo>
                  <a:lnTo>
                    <a:pt x="94424" y="9133"/>
                  </a:lnTo>
                  <a:lnTo>
                    <a:pt x="94815" y="22748"/>
                  </a:lnTo>
                  <a:lnTo>
                    <a:pt x="93770" y="24690"/>
                  </a:lnTo>
                  <a:lnTo>
                    <a:pt x="92014" y="25985"/>
                  </a:lnTo>
                  <a:lnTo>
                    <a:pt x="89784" y="26848"/>
                  </a:lnTo>
                  <a:lnTo>
                    <a:pt x="88298" y="28482"/>
                  </a:lnTo>
                  <a:lnTo>
                    <a:pt x="83092" y="38709"/>
                  </a:lnTo>
                  <a:lnTo>
                    <a:pt x="52242" y="71177"/>
                  </a:lnTo>
                  <a:lnTo>
                    <a:pt x="46633" y="73968"/>
                  </a:lnTo>
                  <a:lnTo>
                    <a:pt x="43657" y="74712"/>
                  </a:lnTo>
                  <a:lnTo>
                    <a:pt x="41672" y="76266"/>
                  </a:lnTo>
                  <a:lnTo>
                    <a:pt x="37805" y="85438"/>
                  </a:lnTo>
                  <a:lnTo>
                    <a:pt x="37705" y="85718"/>
                  </a:lnTo>
                  <a:lnTo>
                    <a:pt x="37705" y="85720"/>
                  </a:lnTo>
                  <a:lnTo>
                    <a:pt x="37704" y="85722"/>
                  </a:lnTo>
                  <a:lnTo>
                    <a:pt x="70904" y="85725"/>
                  </a:lnTo>
                  <a:lnTo>
                    <a:pt x="72538" y="86783"/>
                  </a:lnTo>
                  <a:lnTo>
                    <a:pt x="73626" y="88547"/>
                  </a:lnTo>
                  <a:lnTo>
                    <a:pt x="75515" y="95426"/>
                  </a:lnTo>
                  <a:lnTo>
                    <a:pt x="75675" y="99914"/>
                  </a:lnTo>
                  <a:lnTo>
                    <a:pt x="76777" y="101535"/>
                  </a:lnTo>
                  <a:lnTo>
                    <a:pt x="78569" y="102614"/>
                  </a:lnTo>
                  <a:lnTo>
                    <a:pt x="80822" y="103335"/>
                  </a:lnTo>
                  <a:lnTo>
                    <a:pt x="82324" y="104873"/>
                  </a:lnTo>
                  <a:lnTo>
                    <a:pt x="83992" y="109405"/>
                  </a:lnTo>
                  <a:lnTo>
                    <a:pt x="85210" y="127128"/>
                  </a:lnTo>
                  <a:lnTo>
                    <a:pt x="82453" y="133407"/>
                  </a:lnTo>
                  <a:lnTo>
                    <a:pt x="78759" y="139725"/>
                  </a:lnTo>
                  <a:lnTo>
                    <a:pt x="76191" y="150521"/>
                  </a:lnTo>
                  <a:lnTo>
                    <a:pt x="69333" y="159633"/>
                  </a:lnTo>
                  <a:lnTo>
                    <a:pt x="66126" y="168537"/>
                  </a:lnTo>
                  <a:lnTo>
                    <a:pt x="60000" y="177878"/>
                  </a:lnTo>
                  <a:lnTo>
                    <a:pt x="58196" y="184184"/>
                  </a:lnTo>
                  <a:lnTo>
                    <a:pt x="56658" y="186289"/>
                  </a:lnTo>
                  <a:lnTo>
                    <a:pt x="54573" y="187693"/>
                  </a:lnTo>
                  <a:lnTo>
                    <a:pt x="52124" y="188629"/>
                  </a:lnTo>
                  <a:lnTo>
                    <a:pt x="50492" y="190311"/>
                  </a:lnTo>
                  <a:lnTo>
                    <a:pt x="48678" y="195002"/>
                  </a:lnTo>
                  <a:lnTo>
                    <a:pt x="47136" y="196676"/>
                  </a:lnTo>
                  <a:lnTo>
                    <a:pt x="42602" y="198537"/>
                  </a:lnTo>
                  <a:lnTo>
                    <a:pt x="940" y="200025"/>
                  </a:lnTo>
                  <a:lnTo>
                    <a:pt x="494" y="198967"/>
                  </a:lnTo>
                  <a:lnTo>
                    <a:pt x="0" y="194968"/>
                  </a:lnTo>
                  <a:lnTo>
                    <a:pt x="926" y="193479"/>
                  </a:lnTo>
                  <a:lnTo>
                    <a:pt x="2601" y="192486"/>
                  </a:lnTo>
                  <a:lnTo>
                    <a:pt x="4777" y="191824"/>
                  </a:lnTo>
                  <a:lnTo>
                    <a:pt x="6227" y="190324"/>
                  </a:lnTo>
                  <a:lnTo>
                    <a:pt x="9931" y="180877"/>
                  </a:lnTo>
                  <a:lnTo>
                    <a:pt x="14070" y="176345"/>
                  </a:lnTo>
                  <a:lnTo>
                    <a:pt x="19438" y="173625"/>
                  </a:lnTo>
                  <a:lnTo>
                    <a:pt x="26452" y="171879"/>
                  </a:lnTo>
                  <a:lnTo>
                    <a:pt x="32723" y="166520"/>
                  </a:lnTo>
                  <a:lnTo>
                    <a:pt x="41135" y="163968"/>
                  </a:lnTo>
                  <a:lnTo>
                    <a:pt x="50870" y="161775"/>
                  </a:lnTo>
                  <a:lnTo>
                    <a:pt x="65742" y="154565"/>
                  </a:lnTo>
                  <a:lnTo>
                    <a:pt x="69096" y="153843"/>
                  </a:lnTo>
                  <a:lnTo>
                    <a:pt x="78872" y="147771"/>
                  </a:lnTo>
                  <a:lnTo>
                    <a:pt x="88472" y="139269"/>
                  </a:lnTo>
                  <a:lnTo>
                    <a:pt x="97662" y="135981"/>
                  </a:lnTo>
                  <a:lnTo>
                    <a:pt x="107743" y="133461"/>
                  </a:lnTo>
                  <a:lnTo>
                    <a:pt x="122839" y="126042"/>
                  </a:lnTo>
                  <a:lnTo>
                    <a:pt x="129515" y="123752"/>
                  </a:lnTo>
                  <a:lnTo>
                    <a:pt x="151988" y="107407"/>
                  </a:lnTo>
                  <a:lnTo>
                    <a:pt x="167876" y="104063"/>
                  </a:lnTo>
                  <a:lnTo>
                    <a:pt x="180578" y="97304"/>
                  </a:lnTo>
                  <a:lnTo>
                    <a:pt x="199588" y="95250"/>
                  </a:lnTo>
                  <a:lnTo>
                    <a:pt x="199625" y="103451"/>
                  </a:lnTo>
                  <a:lnTo>
                    <a:pt x="200685" y="103892"/>
                  </a:lnTo>
                  <a:lnTo>
                    <a:pt x="204684" y="104383"/>
                  </a:lnTo>
                  <a:lnTo>
                    <a:pt x="206173" y="105571"/>
                  </a:lnTo>
                  <a:lnTo>
                    <a:pt x="207829" y="109715"/>
                  </a:lnTo>
                  <a:lnTo>
                    <a:pt x="209038" y="122098"/>
                  </a:lnTo>
                  <a:lnTo>
                    <a:pt x="215676" y="131088"/>
                  </a:lnTo>
                  <a:lnTo>
                    <a:pt x="218283" y="141114"/>
                  </a:lnTo>
                  <a:lnTo>
                    <a:pt x="218560" y="147410"/>
                  </a:lnTo>
                  <a:lnTo>
                    <a:pt x="221448" y="153005"/>
                  </a:lnTo>
                  <a:lnTo>
                    <a:pt x="225201" y="159019"/>
                  </a:lnTo>
                  <a:lnTo>
                    <a:pt x="227808" y="169604"/>
                  </a:lnTo>
                  <a:lnTo>
                    <a:pt x="234670" y="178690"/>
                  </a:lnTo>
                  <a:lnTo>
                    <a:pt x="237326" y="188736"/>
                  </a:lnTo>
                  <a:lnTo>
                    <a:pt x="245894" y="198546"/>
                  </a:lnTo>
                  <a:lnTo>
                    <a:pt x="247133" y="208096"/>
                  </a:lnTo>
                  <a:lnTo>
                    <a:pt x="248232" y="208581"/>
                  </a:lnTo>
                  <a:lnTo>
                    <a:pt x="255442" y="209422"/>
                  </a:lnTo>
                  <a:lnTo>
                    <a:pt x="264861" y="217740"/>
                  </a:lnTo>
                  <a:lnTo>
                    <a:pt x="275828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6" name="SMARTInkShape-1266"/>
            <p:cNvSpPr/>
            <p:nvPr>
              <p:custDataLst>
                <p:tags r:id="rId71"/>
              </p:custDataLst>
            </p:nvPr>
          </p:nvSpPr>
          <p:spPr>
            <a:xfrm>
              <a:off x="11458613" y="4676775"/>
              <a:ext cx="114263" cy="142838"/>
            </a:xfrm>
            <a:custGeom>
              <a:avLst/>
              <a:gdLst/>
              <a:ahLst/>
              <a:cxnLst/>
              <a:rect l="0" t="0" r="0" b="0"/>
              <a:pathLst>
                <a:path w="114263" h="142838">
                  <a:moveTo>
                    <a:pt x="114262" y="19050"/>
                  </a:moveTo>
                  <a:lnTo>
                    <a:pt x="114262" y="19050"/>
                  </a:lnTo>
                  <a:lnTo>
                    <a:pt x="114262" y="0"/>
                  </a:lnTo>
                  <a:lnTo>
                    <a:pt x="114262" y="14189"/>
                  </a:lnTo>
                  <a:lnTo>
                    <a:pt x="113204" y="15810"/>
                  </a:lnTo>
                  <a:lnTo>
                    <a:pt x="111438" y="16889"/>
                  </a:lnTo>
                  <a:lnTo>
                    <a:pt x="109204" y="17610"/>
                  </a:lnTo>
                  <a:lnTo>
                    <a:pt x="107716" y="19148"/>
                  </a:lnTo>
                  <a:lnTo>
                    <a:pt x="102502" y="29222"/>
                  </a:lnTo>
                  <a:lnTo>
                    <a:pt x="98452" y="35213"/>
                  </a:lnTo>
                  <a:lnTo>
                    <a:pt x="95115" y="44535"/>
                  </a:lnTo>
                  <a:lnTo>
                    <a:pt x="53541" y="89293"/>
                  </a:lnTo>
                  <a:lnTo>
                    <a:pt x="7326" y="135511"/>
                  </a:lnTo>
                  <a:lnTo>
                    <a:pt x="0" y="142837"/>
                  </a:lnTo>
                  <a:lnTo>
                    <a:pt x="948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7" name="SMARTInkShape-1267"/>
            <p:cNvSpPr/>
            <p:nvPr>
              <p:custDataLst>
                <p:tags r:id="rId72"/>
              </p:custDataLst>
            </p:nvPr>
          </p:nvSpPr>
          <p:spPr>
            <a:xfrm>
              <a:off x="11610975" y="4667260"/>
              <a:ext cx="132949" cy="28566"/>
            </a:xfrm>
            <a:custGeom>
              <a:avLst/>
              <a:gdLst/>
              <a:ahLst/>
              <a:cxnLst/>
              <a:rect l="0" t="0" r="0" b="0"/>
              <a:pathLst>
                <a:path w="132949" h="28566">
                  <a:moveTo>
                    <a:pt x="0" y="28565"/>
                  </a:moveTo>
                  <a:lnTo>
                    <a:pt x="0" y="28565"/>
                  </a:lnTo>
                  <a:lnTo>
                    <a:pt x="25917" y="28565"/>
                  </a:lnTo>
                  <a:lnTo>
                    <a:pt x="26804" y="27507"/>
                  </a:lnTo>
                  <a:lnTo>
                    <a:pt x="27787" y="23508"/>
                  </a:lnTo>
                  <a:lnTo>
                    <a:pt x="29108" y="22019"/>
                  </a:lnTo>
                  <a:lnTo>
                    <a:pt x="36707" y="19432"/>
                  </a:lnTo>
                  <a:lnTo>
                    <a:pt x="79494" y="19040"/>
                  </a:lnTo>
                  <a:lnTo>
                    <a:pt x="85778" y="16218"/>
                  </a:lnTo>
                  <a:lnTo>
                    <a:pt x="92099" y="12494"/>
                  </a:lnTo>
                  <a:lnTo>
                    <a:pt x="102897" y="9907"/>
                  </a:lnTo>
                  <a:lnTo>
                    <a:pt x="112811" y="9549"/>
                  </a:lnTo>
                  <a:lnTo>
                    <a:pt x="123394" y="383"/>
                  </a:lnTo>
                  <a:lnTo>
                    <a:pt x="132948" y="0"/>
                  </a:lnTo>
                  <a:lnTo>
                    <a:pt x="11430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8" name="SMARTInkShape-1268"/>
            <p:cNvSpPr/>
            <p:nvPr>
              <p:custDataLst>
                <p:tags r:id="rId73"/>
              </p:custDataLst>
            </p:nvPr>
          </p:nvSpPr>
          <p:spPr>
            <a:xfrm>
              <a:off x="11592352" y="4714875"/>
              <a:ext cx="171024" cy="37742"/>
            </a:xfrm>
            <a:custGeom>
              <a:avLst/>
              <a:gdLst/>
              <a:ahLst/>
              <a:cxnLst/>
              <a:rect l="0" t="0" r="0" b="0"/>
              <a:pathLst>
                <a:path w="171024" h="37742">
                  <a:moveTo>
                    <a:pt x="18623" y="28575"/>
                  </a:moveTo>
                  <a:lnTo>
                    <a:pt x="18623" y="28575"/>
                  </a:lnTo>
                  <a:lnTo>
                    <a:pt x="10421" y="36776"/>
                  </a:lnTo>
                  <a:lnTo>
                    <a:pt x="4432" y="37708"/>
                  </a:lnTo>
                  <a:lnTo>
                    <a:pt x="2813" y="36780"/>
                  </a:lnTo>
                  <a:lnTo>
                    <a:pt x="1734" y="35103"/>
                  </a:lnTo>
                  <a:lnTo>
                    <a:pt x="0" y="29864"/>
                  </a:lnTo>
                  <a:lnTo>
                    <a:pt x="7811" y="36889"/>
                  </a:lnTo>
                  <a:lnTo>
                    <a:pt x="13771" y="37741"/>
                  </a:lnTo>
                  <a:lnTo>
                    <a:pt x="19290" y="35119"/>
                  </a:lnTo>
                  <a:lnTo>
                    <a:pt x="25268" y="31483"/>
                  </a:lnTo>
                  <a:lnTo>
                    <a:pt x="37732" y="29150"/>
                  </a:lnTo>
                  <a:lnTo>
                    <a:pt x="69621" y="27539"/>
                  </a:lnTo>
                  <a:lnTo>
                    <a:pt x="88082" y="20377"/>
                  </a:lnTo>
                  <a:lnTo>
                    <a:pt x="107642" y="18254"/>
                  </a:lnTo>
                  <a:lnTo>
                    <a:pt x="146798" y="3247"/>
                  </a:lnTo>
                  <a:lnTo>
                    <a:pt x="17102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9" name="SMARTInkShape-1269"/>
            <p:cNvSpPr/>
            <p:nvPr>
              <p:custDataLst>
                <p:tags r:id="rId74"/>
              </p:custDataLst>
            </p:nvPr>
          </p:nvSpPr>
          <p:spPr>
            <a:xfrm>
              <a:off x="11811000" y="4552950"/>
              <a:ext cx="171451" cy="247615"/>
            </a:xfrm>
            <a:custGeom>
              <a:avLst/>
              <a:gdLst/>
              <a:ahLst/>
              <a:cxnLst/>
              <a:rect l="0" t="0" r="0" b="0"/>
              <a:pathLst>
                <a:path w="171451" h="247615">
                  <a:moveTo>
                    <a:pt x="171450" y="0"/>
                  </a:moveTo>
                  <a:lnTo>
                    <a:pt x="171450" y="0"/>
                  </a:lnTo>
                  <a:lnTo>
                    <a:pt x="161960" y="0"/>
                  </a:lnTo>
                  <a:lnTo>
                    <a:pt x="161934" y="5057"/>
                  </a:lnTo>
                  <a:lnTo>
                    <a:pt x="160873" y="6546"/>
                  </a:lnTo>
                  <a:lnTo>
                    <a:pt x="159107" y="7539"/>
                  </a:lnTo>
                  <a:lnTo>
                    <a:pt x="156872" y="8201"/>
                  </a:lnTo>
                  <a:lnTo>
                    <a:pt x="155380" y="9701"/>
                  </a:lnTo>
                  <a:lnTo>
                    <a:pt x="153724" y="14189"/>
                  </a:lnTo>
                  <a:lnTo>
                    <a:pt x="151602" y="25694"/>
                  </a:lnTo>
                  <a:lnTo>
                    <a:pt x="145932" y="35012"/>
                  </a:lnTo>
                  <a:lnTo>
                    <a:pt x="142723" y="44476"/>
                  </a:lnTo>
                  <a:lnTo>
                    <a:pt x="98416" y="92075"/>
                  </a:lnTo>
                  <a:lnTo>
                    <a:pt x="63851" y="123825"/>
                  </a:lnTo>
                  <a:lnTo>
                    <a:pt x="38688" y="140053"/>
                  </a:lnTo>
                  <a:lnTo>
                    <a:pt x="32010" y="142679"/>
                  </a:lnTo>
                  <a:lnTo>
                    <a:pt x="22303" y="149050"/>
                  </a:lnTo>
                  <a:lnTo>
                    <a:pt x="15909" y="150911"/>
                  </a:lnTo>
                  <a:lnTo>
                    <a:pt x="13782" y="152465"/>
                  </a:lnTo>
                  <a:lnTo>
                    <a:pt x="12362" y="154561"/>
                  </a:lnTo>
                  <a:lnTo>
                    <a:pt x="11416" y="157015"/>
                  </a:lnTo>
                  <a:lnTo>
                    <a:pt x="9727" y="158652"/>
                  </a:lnTo>
                  <a:lnTo>
                    <a:pt x="38" y="161914"/>
                  </a:lnTo>
                  <a:lnTo>
                    <a:pt x="0" y="152792"/>
                  </a:lnTo>
                  <a:lnTo>
                    <a:pt x="17608" y="152403"/>
                  </a:lnTo>
                  <a:lnTo>
                    <a:pt x="26370" y="145854"/>
                  </a:lnTo>
                  <a:lnTo>
                    <a:pt x="36345" y="143267"/>
                  </a:lnTo>
                  <a:lnTo>
                    <a:pt x="42637" y="142992"/>
                  </a:lnTo>
                  <a:lnTo>
                    <a:pt x="44299" y="144011"/>
                  </a:lnTo>
                  <a:lnTo>
                    <a:pt x="45408" y="145749"/>
                  </a:lnTo>
                  <a:lnTo>
                    <a:pt x="46147" y="147966"/>
                  </a:lnTo>
                  <a:lnTo>
                    <a:pt x="47699" y="149444"/>
                  </a:lnTo>
                  <a:lnTo>
                    <a:pt x="55697" y="152011"/>
                  </a:lnTo>
                  <a:lnTo>
                    <a:pt x="70280" y="152366"/>
                  </a:lnTo>
                  <a:lnTo>
                    <a:pt x="72254" y="153436"/>
                  </a:lnTo>
                  <a:lnTo>
                    <a:pt x="73568" y="155207"/>
                  </a:lnTo>
                  <a:lnTo>
                    <a:pt x="74445" y="157447"/>
                  </a:lnTo>
                  <a:lnTo>
                    <a:pt x="76088" y="158939"/>
                  </a:lnTo>
                  <a:lnTo>
                    <a:pt x="84247" y="161532"/>
                  </a:lnTo>
                  <a:lnTo>
                    <a:pt x="118845" y="161925"/>
                  </a:lnTo>
                  <a:lnTo>
                    <a:pt x="124435" y="159103"/>
                  </a:lnTo>
                  <a:lnTo>
                    <a:pt x="140605" y="146115"/>
                  </a:lnTo>
                  <a:lnTo>
                    <a:pt x="146453" y="144315"/>
                  </a:lnTo>
                  <a:lnTo>
                    <a:pt x="148435" y="142777"/>
                  </a:lnTo>
                  <a:lnTo>
                    <a:pt x="150637" y="138245"/>
                  </a:lnTo>
                  <a:lnTo>
                    <a:pt x="152285" y="136613"/>
                  </a:lnTo>
                  <a:lnTo>
                    <a:pt x="156933" y="134801"/>
                  </a:lnTo>
                  <a:lnTo>
                    <a:pt x="158597" y="133259"/>
                  </a:lnTo>
                  <a:lnTo>
                    <a:pt x="160446" y="128724"/>
                  </a:lnTo>
                  <a:lnTo>
                    <a:pt x="161997" y="127090"/>
                  </a:lnTo>
                  <a:lnTo>
                    <a:pt x="166545" y="125276"/>
                  </a:lnTo>
                  <a:lnTo>
                    <a:pt x="168179" y="123734"/>
                  </a:lnTo>
                  <a:lnTo>
                    <a:pt x="171448" y="114311"/>
                  </a:lnTo>
                  <a:lnTo>
                    <a:pt x="171450" y="119360"/>
                  </a:lnTo>
                  <a:lnTo>
                    <a:pt x="170392" y="120848"/>
                  </a:lnTo>
                  <a:lnTo>
                    <a:pt x="168626" y="121841"/>
                  </a:lnTo>
                  <a:lnTo>
                    <a:pt x="166392" y="122502"/>
                  </a:lnTo>
                  <a:lnTo>
                    <a:pt x="164904" y="124001"/>
                  </a:lnTo>
                  <a:lnTo>
                    <a:pt x="163248" y="128489"/>
                  </a:lnTo>
                  <a:lnTo>
                    <a:pt x="161748" y="130110"/>
                  </a:lnTo>
                  <a:lnTo>
                    <a:pt x="148784" y="137980"/>
                  </a:lnTo>
                  <a:lnTo>
                    <a:pt x="145501" y="143522"/>
                  </a:lnTo>
                  <a:lnTo>
                    <a:pt x="142984" y="149513"/>
                  </a:lnTo>
                  <a:lnTo>
                    <a:pt x="138337" y="155703"/>
                  </a:lnTo>
                  <a:lnTo>
                    <a:pt x="132745" y="159160"/>
                  </a:lnTo>
                  <a:lnTo>
                    <a:pt x="129772" y="160082"/>
                  </a:lnTo>
                  <a:lnTo>
                    <a:pt x="127790" y="161754"/>
                  </a:lnTo>
                  <a:lnTo>
                    <a:pt x="107681" y="187403"/>
                  </a:lnTo>
                  <a:lnTo>
                    <a:pt x="61115" y="234160"/>
                  </a:lnTo>
                  <a:lnTo>
                    <a:pt x="58913" y="236363"/>
                  </a:lnTo>
                  <a:lnTo>
                    <a:pt x="55112" y="237342"/>
                  </a:lnTo>
                  <a:lnTo>
                    <a:pt x="52617" y="237603"/>
                  </a:lnTo>
                  <a:lnTo>
                    <a:pt x="50953" y="238835"/>
                  </a:lnTo>
                  <a:lnTo>
                    <a:pt x="48280" y="245595"/>
                  </a:lnTo>
                  <a:lnTo>
                    <a:pt x="47663" y="247529"/>
                  </a:lnTo>
                  <a:lnTo>
                    <a:pt x="52694" y="247614"/>
                  </a:lnTo>
                  <a:lnTo>
                    <a:pt x="54180" y="246568"/>
                  </a:lnTo>
                  <a:lnTo>
                    <a:pt x="55170" y="244812"/>
                  </a:lnTo>
                  <a:lnTo>
                    <a:pt x="5715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0" name="SMARTInkShape-1270"/>
            <p:cNvSpPr/>
            <p:nvPr>
              <p:custDataLst>
                <p:tags r:id="rId75"/>
              </p:custDataLst>
            </p:nvPr>
          </p:nvSpPr>
          <p:spPr>
            <a:xfrm>
              <a:off x="12001500" y="4676775"/>
              <a:ext cx="66676" cy="123826"/>
            </a:xfrm>
            <a:custGeom>
              <a:avLst/>
              <a:gdLst/>
              <a:ahLst/>
              <a:cxnLst/>
              <a:rect l="0" t="0" r="0" b="0"/>
              <a:pathLst>
                <a:path w="66676" h="123826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9503" y="25"/>
                  </a:lnTo>
                  <a:lnTo>
                    <a:pt x="9516" y="11"/>
                  </a:lnTo>
                  <a:lnTo>
                    <a:pt x="9521" y="5"/>
                  </a:lnTo>
                  <a:lnTo>
                    <a:pt x="9523" y="3"/>
                  </a:lnTo>
                  <a:lnTo>
                    <a:pt x="14579" y="0"/>
                  </a:lnTo>
                  <a:lnTo>
                    <a:pt x="16070" y="1059"/>
                  </a:lnTo>
                  <a:lnTo>
                    <a:pt x="17063" y="2823"/>
                  </a:lnTo>
                  <a:lnTo>
                    <a:pt x="18790" y="9701"/>
                  </a:lnTo>
                  <a:lnTo>
                    <a:pt x="20102" y="32916"/>
                  </a:lnTo>
                  <a:lnTo>
                    <a:pt x="26588" y="47228"/>
                  </a:lnTo>
                  <a:lnTo>
                    <a:pt x="29557" y="73009"/>
                  </a:lnTo>
                  <a:lnTo>
                    <a:pt x="36767" y="83842"/>
                  </a:lnTo>
                  <a:lnTo>
                    <a:pt x="38894" y="92957"/>
                  </a:lnTo>
                  <a:lnTo>
                    <a:pt x="46266" y="103010"/>
                  </a:lnTo>
                  <a:lnTo>
                    <a:pt x="47223" y="109308"/>
                  </a:lnTo>
                  <a:lnTo>
                    <a:pt x="48416" y="110973"/>
                  </a:lnTo>
                  <a:lnTo>
                    <a:pt x="50269" y="112082"/>
                  </a:lnTo>
                  <a:lnTo>
                    <a:pt x="56748" y="114170"/>
                  </a:lnTo>
                  <a:lnTo>
                    <a:pt x="57031" y="119318"/>
                  </a:lnTo>
                  <a:lnTo>
                    <a:pt x="58129" y="120821"/>
                  </a:lnTo>
                  <a:lnTo>
                    <a:pt x="666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1" name="SMARTInkShape-1271"/>
            <p:cNvSpPr/>
            <p:nvPr>
              <p:custDataLst>
                <p:tags r:id="rId76"/>
              </p:custDataLst>
            </p:nvPr>
          </p:nvSpPr>
          <p:spPr>
            <a:xfrm>
              <a:off x="11991975" y="4690361"/>
              <a:ext cx="123826" cy="138815"/>
            </a:xfrm>
            <a:custGeom>
              <a:avLst/>
              <a:gdLst/>
              <a:ahLst/>
              <a:cxnLst/>
              <a:rect l="0" t="0" r="0" b="0"/>
              <a:pathLst>
                <a:path w="123826" h="138815">
                  <a:moveTo>
                    <a:pt x="123825" y="14989"/>
                  </a:moveTo>
                  <a:lnTo>
                    <a:pt x="123825" y="14989"/>
                  </a:lnTo>
                  <a:lnTo>
                    <a:pt x="123825" y="0"/>
                  </a:lnTo>
                  <a:lnTo>
                    <a:pt x="123825" y="19929"/>
                  </a:lnTo>
                  <a:lnTo>
                    <a:pt x="122767" y="21457"/>
                  </a:lnTo>
                  <a:lnTo>
                    <a:pt x="121001" y="22477"/>
                  </a:lnTo>
                  <a:lnTo>
                    <a:pt x="118767" y="23156"/>
                  </a:lnTo>
                  <a:lnTo>
                    <a:pt x="117279" y="24666"/>
                  </a:lnTo>
                  <a:lnTo>
                    <a:pt x="115623" y="29168"/>
                  </a:lnTo>
                  <a:lnTo>
                    <a:pt x="114123" y="30792"/>
                  </a:lnTo>
                  <a:lnTo>
                    <a:pt x="109634" y="32596"/>
                  </a:lnTo>
                  <a:lnTo>
                    <a:pt x="108015" y="34135"/>
                  </a:lnTo>
                  <a:lnTo>
                    <a:pt x="106217" y="38668"/>
                  </a:lnTo>
                  <a:lnTo>
                    <a:pt x="104002" y="50201"/>
                  </a:lnTo>
                  <a:lnTo>
                    <a:pt x="88553" y="68989"/>
                  </a:lnTo>
                  <a:lnTo>
                    <a:pt x="69820" y="86958"/>
                  </a:lnTo>
                  <a:lnTo>
                    <a:pt x="57144" y="93175"/>
                  </a:lnTo>
                  <a:lnTo>
                    <a:pt x="31750" y="115608"/>
                  </a:lnTo>
                  <a:lnTo>
                    <a:pt x="19050" y="121765"/>
                  </a:lnTo>
                  <a:lnTo>
                    <a:pt x="0" y="138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3" name="SMARTInkShape-1272"/>
          <p:cNvSpPr/>
          <p:nvPr>
            <p:custDataLst>
              <p:tags r:id="rId25"/>
            </p:custDataLst>
          </p:nvPr>
        </p:nvSpPr>
        <p:spPr>
          <a:xfrm>
            <a:off x="1314450" y="5572128"/>
            <a:ext cx="142756" cy="380962"/>
          </a:xfrm>
          <a:custGeom>
            <a:avLst/>
            <a:gdLst/>
            <a:ahLst/>
            <a:cxnLst/>
            <a:rect l="0" t="0" r="0" b="0"/>
            <a:pathLst>
              <a:path w="142756" h="380962">
                <a:moveTo>
                  <a:pt x="57150" y="57147"/>
                </a:moveTo>
                <a:lnTo>
                  <a:pt x="57150" y="57147"/>
                </a:lnTo>
                <a:lnTo>
                  <a:pt x="66665" y="57147"/>
                </a:lnTo>
                <a:lnTo>
                  <a:pt x="66675" y="66672"/>
                </a:lnTo>
                <a:lnTo>
                  <a:pt x="66675" y="58471"/>
                </a:lnTo>
                <a:lnTo>
                  <a:pt x="74876" y="49063"/>
                </a:lnTo>
                <a:lnTo>
                  <a:pt x="75808" y="42992"/>
                </a:lnTo>
                <a:lnTo>
                  <a:pt x="76199" y="14428"/>
                </a:lnTo>
                <a:lnTo>
                  <a:pt x="75141" y="12793"/>
                </a:lnTo>
                <a:lnTo>
                  <a:pt x="73377" y="11702"/>
                </a:lnTo>
                <a:lnTo>
                  <a:pt x="71143" y="10975"/>
                </a:lnTo>
                <a:lnTo>
                  <a:pt x="69654" y="9433"/>
                </a:lnTo>
                <a:lnTo>
                  <a:pt x="67067" y="1448"/>
                </a:lnTo>
                <a:lnTo>
                  <a:pt x="64027" y="642"/>
                </a:lnTo>
                <a:lnTo>
                  <a:pt x="42996" y="0"/>
                </a:lnTo>
                <a:lnTo>
                  <a:pt x="37454" y="2820"/>
                </a:lnTo>
                <a:lnTo>
                  <a:pt x="30329" y="8198"/>
                </a:lnTo>
                <a:lnTo>
                  <a:pt x="24038" y="9130"/>
                </a:lnTo>
                <a:lnTo>
                  <a:pt x="22375" y="10319"/>
                </a:lnTo>
                <a:lnTo>
                  <a:pt x="21267" y="12171"/>
                </a:lnTo>
                <a:lnTo>
                  <a:pt x="19488" y="17689"/>
                </a:lnTo>
                <a:lnTo>
                  <a:pt x="1444" y="36646"/>
                </a:lnTo>
                <a:lnTo>
                  <a:pt x="127" y="46171"/>
                </a:lnTo>
                <a:lnTo>
                  <a:pt x="0" y="93493"/>
                </a:lnTo>
                <a:lnTo>
                  <a:pt x="0" y="99784"/>
                </a:lnTo>
                <a:lnTo>
                  <a:pt x="2822" y="105377"/>
                </a:lnTo>
                <a:lnTo>
                  <a:pt x="8201" y="112535"/>
                </a:lnTo>
                <a:lnTo>
                  <a:pt x="10322" y="121554"/>
                </a:lnTo>
                <a:lnTo>
                  <a:pt x="15994" y="130441"/>
                </a:lnTo>
                <a:lnTo>
                  <a:pt x="17692" y="136641"/>
                </a:lnTo>
                <a:lnTo>
                  <a:pt x="19203" y="138718"/>
                </a:lnTo>
                <a:lnTo>
                  <a:pt x="21268" y="140102"/>
                </a:lnTo>
                <a:lnTo>
                  <a:pt x="23704" y="141026"/>
                </a:lnTo>
                <a:lnTo>
                  <a:pt x="25328" y="142700"/>
                </a:lnTo>
                <a:lnTo>
                  <a:pt x="30756" y="152990"/>
                </a:lnTo>
                <a:lnTo>
                  <a:pt x="33204" y="155967"/>
                </a:lnTo>
                <a:lnTo>
                  <a:pt x="38746" y="159276"/>
                </a:lnTo>
                <a:lnTo>
                  <a:pt x="41706" y="160158"/>
                </a:lnTo>
                <a:lnTo>
                  <a:pt x="43679" y="161805"/>
                </a:lnTo>
                <a:lnTo>
                  <a:pt x="45871" y="166456"/>
                </a:lnTo>
                <a:lnTo>
                  <a:pt x="47514" y="168119"/>
                </a:lnTo>
                <a:lnTo>
                  <a:pt x="52162" y="169968"/>
                </a:lnTo>
                <a:lnTo>
                  <a:pt x="53825" y="171520"/>
                </a:lnTo>
                <a:lnTo>
                  <a:pt x="65221" y="188742"/>
                </a:lnTo>
                <a:lnTo>
                  <a:pt x="81778" y="206641"/>
                </a:lnTo>
                <a:lnTo>
                  <a:pt x="83971" y="212842"/>
                </a:lnTo>
                <a:lnTo>
                  <a:pt x="85614" y="214919"/>
                </a:lnTo>
                <a:lnTo>
                  <a:pt x="91925" y="218900"/>
                </a:lnTo>
                <a:lnTo>
                  <a:pt x="102594" y="238298"/>
                </a:lnTo>
                <a:lnTo>
                  <a:pt x="103321" y="241414"/>
                </a:lnTo>
                <a:lnTo>
                  <a:pt x="104864" y="243492"/>
                </a:lnTo>
                <a:lnTo>
                  <a:pt x="106951" y="244877"/>
                </a:lnTo>
                <a:lnTo>
                  <a:pt x="109401" y="245801"/>
                </a:lnTo>
                <a:lnTo>
                  <a:pt x="111034" y="247475"/>
                </a:lnTo>
                <a:lnTo>
                  <a:pt x="116477" y="257765"/>
                </a:lnTo>
                <a:lnTo>
                  <a:pt x="120559" y="263786"/>
                </a:lnTo>
                <a:lnTo>
                  <a:pt x="122374" y="269989"/>
                </a:lnTo>
                <a:lnTo>
                  <a:pt x="123916" y="272067"/>
                </a:lnTo>
                <a:lnTo>
                  <a:pt x="126002" y="273452"/>
                </a:lnTo>
                <a:lnTo>
                  <a:pt x="128451" y="274376"/>
                </a:lnTo>
                <a:lnTo>
                  <a:pt x="130084" y="276050"/>
                </a:lnTo>
                <a:lnTo>
                  <a:pt x="131899" y="280731"/>
                </a:lnTo>
                <a:lnTo>
                  <a:pt x="134122" y="292361"/>
                </a:lnTo>
                <a:lnTo>
                  <a:pt x="139811" y="301700"/>
                </a:lnTo>
                <a:lnTo>
                  <a:pt x="142270" y="314338"/>
                </a:lnTo>
                <a:lnTo>
                  <a:pt x="142755" y="327025"/>
                </a:lnTo>
                <a:lnTo>
                  <a:pt x="141737" y="329140"/>
                </a:lnTo>
                <a:lnTo>
                  <a:pt x="140000" y="330552"/>
                </a:lnTo>
                <a:lnTo>
                  <a:pt x="137783" y="331491"/>
                </a:lnTo>
                <a:lnTo>
                  <a:pt x="136306" y="333176"/>
                </a:lnTo>
                <a:lnTo>
                  <a:pt x="134664" y="337871"/>
                </a:lnTo>
                <a:lnTo>
                  <a:pt x="133739" y="346465"/>
                </a:lnTo>
                <a:lnTo>
                  <a:pt x="132551" y="348451"/>
                </a:lnTo>
                <a:lnTo>
                  <a:pt x="130701" y="349774"/>
                </a:lnTo>
                <a:lnTo>
                  <a:pt x="128409" y="350657"/>
                </a:lnTo>
                <a:lnTo>
                  <a:pt x="126881" y="352303"/>
                </a:lnTo>
                <a:lnTo>
                  <a:pt x="121606" y="362551"/>
                </a:lnTo>
                <a:lnTo>
                  <a:pt x="115743" y="369709"/>
                </a:lnTo>
                <a:lnTo>
                  <a:pt x="112119" y="370689"/>
                </a:lnTo>
                <a:lnTo>
                  <a:pt x="109671" y="370950"/>
                </a:lnTo>
                <a:lnTo>
                  <a:pt x="104129" y="374062"/>
                </a:lnTo>
                <a:lnTo>
                  <a:pt x="97004" y="379628"/>
                </a:lnTo>
                <a:lnTo>
                  <a:pt x="87992" y="380727"/>
                </a:lnTo>
                <a:lnTo>
                  <a:pt x="72905" y="380961"/>
                </a:lnTo>
                <a:lnTo>
                  <a:pt x="66622" y="378159"/>
                </a:lnTo>
                <a:lnTo>
                  <a:pt x="60301" y="374444"/>
                </a:lnTo>
                <a:lnTo>
                  <a:pt x="53964" y="372793"/>
                </a:lnTo>
                <a:lnTo>
                  <a:pt x="51851" y="371294"/>
                </a:lnTo>
                <a:lnTo>
                  <a:pt x="50443" y="369236"/>
                </a:lnTo>
                <a:lnTo>
                  <a:pt x="49503" y="366807"/>
                </a:lnTo>
                <a:lnTo>
                  <a:pt x="47819" y="365187"/>
                </a:lnTo>
                <a:lnTo>
                  <a:pt x="37511" y="359765"/>
                </a:lnTo>
                <a:lnTo>
                  <a:pt x="34532" y="357317"/>
                </a:lnTo>
                <a:lnTo>
                  <a:pt x="31223" y="351775"/>
                </a:lnTo>
                <a:lnTo>
                  <a:pt x="29098" y="344650"/>
                </a:lnTo>
                <a:lnTo>
                  <a:pt x="20420" y="334850"/>
                </a:lnTo>
                <a:lnTo>
                  <a:pt x="19456" y="328753"/>
                </a:lnTo>
                <a:lnTo>
                  <a:pt x="20379" y="327118"/>
                </a:lnTo>
                <a:lnTo>
                  <a:pt x="22053" y="326027"/>
                </a:lnTo>
                <a:lnTo>
                  <a:pt x="24227" y="325301"/>
                </a:lnTo>
                <a:lnTo>
                  <a:pt x="25676" y="323758"/>
                </a:lnTo>
                <a:lnTo>
                  <a:pt x="28462" y="314752"/>
                </a:lnTo>
                <a:lnTo>
                  <a:pt x="46266" y="314322"/>
                </a:lnTo>
                <a:lnTo>
                  <a:pt x="55707" y="322523"/>
                </a:lnTo>
                <a:lnTo>
                  <a:pt x="56722" y="328511"/>
                </a:lnTo>
                <a:lnTo>
                  <a:pt x="57923" y="330132"/>
                </a:lnTo>
                <a:lnTo>
                  <a:pt x="62080" y="331932"/>
                </a:lnTo>
                <a:lnTo>
                  <a:pt x="63612" y="333470"/>
                </a:lnTo>
                <a:lnTo>
                  <a:pt x="66272" y="341446"/>
                </a:lnTo>
                <a:lnTo>
                  <a:pt x="66640" y="350971"/>
                </a:lnTo>
                <a:lnTo>
                  <a:pt x="67710" y="351455"/>
                </a:lnTo>
                <a:lnTo>
                  <a:pt x="71721" y="351992"/>
                </a:lnTo>
                <a:lnTo>
                  <a:pt x="73214" y="353194"/>
                </a:lnTo>
                <a:lnTo>
                  <a:pt x="76200" y="3619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0" name="SMARTInkShape-Group322"/>
          <p:cNvGrpSpPr/>
          <p:nvPr/>
        </p:nvGrpSpPr>
        <p:grpSpPr>
          <a:xfrm>
            <a:off x="1533642" y="5743707"/>
            <a:ext cx="876184" cy="180714"/>
            <a:chOff x="1533642" y="5743707"/>
            <a:chExt cx="876184" cy="180714"/>
          </a:xfrm>
        </p:grpSpPr>
        <p:sp>
          <p:nvSpPr>
            <p:cNvPr id="474" name="SMARTInkShape-1273"/>
            <p:cNvSpPr/>
            <p:nvPr>
              <p:custDataLst>
                <p:tags r:id="rId59"/>
              </p:custDataLst>
            </p:nvPr>
          </p:nvSpPr>
          <p:spPr>
            <a:xfrm>
              <a:off x="1533642" y="5800736"/>
              <a:ext cx="285634" cy="123685"/>
            </a:xfrm>
            <a:custGeom>
              <a:avLst/>
              <a:gdLst/>
              <a:ahLst/>
              <a:cxnLst/>
              <a:rect l="0" t="0" r="0" b="0"/>
              <a:pathLst>
                <a:path w="285634" h="123685">
                  <a:moveTo>
                    <a:pt x="18933" y="28564"/>
                  </a:moveTo>
                  <a:lnTo>
                    <a:pt x="18933" y="28564"/>
                  </a:lnTo>
                  <a:lnTo>
                    <a:pt x="18933" y="33620"/>
                  </a:lnTo>
                  <a:lnTo>
                    <a:pt x="17875" y="35109"/>
                  </a:lnTo>
                  <a:lnTo>
                    <a:pt x="16111" y="36103"/>
                  </a:lnTo>
                  <a:lnTo>
                    <a:pt x="13877" y="36765"/>
                  </a:lnTo>
                  <a:lnTo>
                    <a:pt x="12387" y="38265"/>
                  </a:lnTo>
                  <a:lnTo>
                    <a:pt x="10732" y="42753"/>
                  </a:lnTo>
                  <a:lnTo>
                    <a:pt x="9524" y="55388"/>
                  </a:lnTo>
                  <a:lnTo>
                    <a:pt x="2885" y="64398"/>
                  </a:lnTo>
                  <a:lnTo>
                    <a:pt x="772" y="73283"/>
                  </a:lnTo>
                  <a:lnTo>
                    <a:pt x="0" y="88925"/>
                  </a:lnTo>
                  <a:lnTo>
                    <a:pt x="1019" y="91030"/>
                  </a:lnTo>
                  <a:lnTo>
                    <a:pt x="2757" y="92432"/>
                  </a:lnTo>
                  <a:lnTo>
                    <a:pt x="4974" y="93368"/>
                  </a:lnTo>
                  <a:lnTo>
                    <a:pt x="6452" y="95049"/>
                  </a:lnTo>
                  <a:lnTo>
                    <a:pt x="8094" y="99741"/>
                  </a:lnTo>
                  <a:lnTo>
                    <a:pt x="9293" y="112524"/>
                  </a:lnTo>
                  <a:lnTo>
                    <a:pt x="17599" y="122335"/>
                  </a:lnTo>
                  <a:lnTo>
                    <a:pt x="21162" y="123157"/>
                  </a:lnTo>
                  <a:lnTo>
                    <a:pt x="32073" y="123684"/>
                  </a:lnTo>
                  <a:lnTo>
                    <a:pt x="34043" y="122669"/>
                  </a:lnTo>
                  <a:lnTo>
                    <a:pt x="35356" y="120934"/>
                  </a:lnTo>
                  <a:lnTo>
                    <a:pt x="36232" y="118720"/>
                  </a:lnTo>
                  <a:lnTo>
                    <a:pt x="37874" y="117242"/>
                  </a:lnTo>
                  <a:lnTo>
                    <a:pt x="42520" y="115602"/>
                  </a:lnTo>
                  <a:lnTo>
                    <a:pt x="44183" y="114106"/>
                  </a:lnTo>
                  <a:lnTo>
                    <a:pt x="52126" y="101147"/>
                  </a:lnTo>
                  <a:lnTo>
                    <a:pt x="62610" y="88802"/>
                  </a:lnTo>
                  <a:lnTo>
                    <a:pt x="68600" y="76172"/>
                  </a:lnTo>
                  <a:lnTo>
                    <a:pt x="81644" y="60312"/>
                  </a:lnTo>
                  <a:lnTo>
                    <a:pt x="84434" y="50789"/>
                  </a:lnTo>
                  <a:lnTo>
                    <a:pt x="85594" y="24065"/>
                  </a:lnTo>
                  <a:lnTo>
                    <a:pt x="84541" y="22389"/>
                  </a:lnTo>
                  <a:lnTo>
                    <a:pt x="82780" y="21273"/>
                  </a:lnTo>
                  <a:lnTo>
                    <a:pt x="75245" y="19701"/>
                  </a:lnTo>
                  <a:lnTo>
                    <a:pt x="58865" y="19077"/>
                  </a:lnTo>
                  <a:lnTo>
                    <a:pt x="49791" y="25592"/>
                  </a:lnTo>
                  <a:lnTo>
                    <a:pt x="39747" y="28173"/>
                  </a:lnTo>
                  <a:lnTo>
                    <a:pt x="33449" y="33504"/>
                  </a:lnTo>
                  <a:lnTo>
                    <a:pt x="30676" y="38873"/>
                  </a:lnTo>
                  <a:lnTo>
                    <a:pt x="29937" y="41787"/>
                  </a:lnTo>
                  <a:lnTo>
                    <a:pt x="28386" y="43729"/>
                  </a:lnTo>
                  <a:lnTo>
                    <a:pt x="23840" y="45887"/>
                  </a:lnTo>
                  <a:lnTo>
                    <a:pt x="22204" y="47521"/>
                  </a:lnTo>
                  <a:lnTo>
                    <a:pt x="11585" y="66844"/>
                  </a:lnTo>
                  <a:lnTo>
                    <a:pt x="9419" y="93475"/>
                  </a:lnTo>
                  <a:lnTo>
                    <a:pt x="17610" y="103285"/>
                  </a:lnTo>
                  <a:lnTo>
                    <a:pt x="21167" y="104107"/>
                  </a:lnTo>
                  <a:lnTo>
                    <a:pt x="42610" y="104761"/>
                  </a:lnTo>
                  <a:lnTo>
                    <a:pt x="72110" y="95063"/>
                  </a:lnTo>
                  <a:lnTo>
                    <a:pt x="91888" y="79071"/>
                  </a:lnTo>
                  <a:lnTo>
                    <a:pt x="138525" y="31739"/>
                  </a:lnTo>
                  <a:lnTo>
                    <a:pt x="144744" y="19039"/>
                  </a:lnTo>
                  <a:lnTo>
                    <a:pt x="147257" y="15864"/>
                  </a:lnTo>
                  <a:lnTo>
                    <a:pt x="152872" y="12336"/>
                  </a:lnTo>
                  <a:lnTo>
                    <a:pt x="155850" y="11395"/>
                  </a:lnTo>
                  <a:lnTo>
                    <a:pt x="157836" y="9710"/>
                  </a:lnTo>
                  <a:lnTo>
                    <a:pt x="161285" y="1478"/>
                  </a:lnTo>
                  <a:lnTo>
                    <a:pt x="164398" y="651"/>
                  </a:lnTo>
                  <a:lnTo>
                    <a:pt x="171213" y="0"/>
                  </a:lnTo>
                  <a:lnTo>
                    <a:pt x="171297" y="5049"/>
                  </a:lnTo>
                  <a:lnTo>
                    <a:pt x="172368" y="6537"/>
                  </a:lnTo>
                  <a:lnTo>
                    <a:pt x="176379" y="8191"/>
                  </a:lnTo>
                  <a:lnTo>
                    <a:pt x="177872" y="9690"/>
                  </a:lnTo>
                  <a:lnTo>
                    <a:pt x="180465" y="17599"/>
                  </a:lnTo>
                  <a:lnTo>
                    <a:pt x="180857" y="64554"/>
                  </a:lnTo>
                  <a:lnTo>
                    <a:pt x="180858" y="99622"/>
                  </a:lnTo>
                  <a:lnTo>
                    <a:pt x="178036" y="105300"/>
                  </a:lnTo>
                  <a:lnTo>
                    <a:pt x="171367" y="114243"/>
                  </a:lnTo>
                  <a:lnTo>
                    <a:pt x="179537" y="106084"/>
                  </a:lnTo>
                  <a:lnTo>
                    <a:pt x="181655" y="97420"/>
                  </a:lnTo>
                  <a:lnTo>
                    <a:pt x="224259" y="50787"/>
                  </a:lnTo>
                  <a:lnTo>
                    <a:pt x="226606" y="44438"/>
                  </a:lnTo>
                  <a:lnTo>
                    <a:pt x="233293" y="38089"/>
                  </a:lnTo>
                  <a:lnTo>
                    <a:pt x="256644" y="21861"/>
                  </a:lnTo>
                  <a:lnTo>
                    <a:pt x="264620" y="19597"/>
                  </a:lnTo>
                  <a:lnTo>
                    <a:pt x="274612" y="10886"/>
                  </a:lnTo>
                  <a:lnTo>
                    <a:pt x="285595" y="9517"/>
                  </a:lnTo>
                  <a:lnTo>
                    <a:pt x="285633" y="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5" name="SMARTInkShape-1274"/>
            <p:cNvSpPr/>
            <p:nvPr>
              <p:custDataLst>
                <p:tags r:id="rId60"/>
              </p:custDataLst>
            </p:nvPr>
          </p:nvSpPr>
          <p:spPr>
            <a:xfrm>
              <a:off x="1752600" y="5876925"/>
              <a:ext cx="95251" cy="38091"/>
            </a:xfrm>
            <a:custGeom>
              <a:avLst/>
              <a:gdLst/>
              <a:ahLst/>
              <a:cxnLst/>
              <a:rect l="0" t="0" r="0" b="0"/>
              <a:pathLst>
                <a:path w="95251" h="38091">
                  <a:moveTo>
                    <a:pt x="0" y="0"/>
                  </a:moveTo>
                  <a:lnTo>
                    <a:pt x="0" y="0"/>
                  </a:lnTo>
                  <a:lnTo>
                    <a:pt x="0" y="18933"/>
                  </a:lnTo>
                  <a:lnTo>
                    <a:pt x="9133" y="28180"/>
                  </a:lnTo>
                  <a:lnTo>
                    <a:pt x="14465" y="28458"/>
                  </a:lnTo>
                  <a:lnTo>
                    <a:pt x="15993" y="29555"/>
                  </a:lnTo>
                  <a:lnTo>
                    <a:pt x="17012" y="31345"/>
                  </a:lnTo>
                  <a:lnTo>
                    <a:pt x="17692" y="33597"/>
                  </a:lnTo>
                  <a:lnTo>
                    <a:pt x="19203" y="35097"/>
                  </a:lnTo>
                  <a:lnTo>
                    <a:pt x="23704" y="36766"/>
                  </a:lnTo>
                  <a:lnTo>
                    <a:pt x="52135" y="38090"/>
                  </a:lnTo>
                  <a:lnTo>
                    <a:pt x="57744" y="35273"/>
                  </a:lnTo>
                  <a:lnTo>
                    <a:pt x="63764" y="31552"/>
                  </a:lnTo>
                  <a:lnTo>
                    <a:pt x="76252" y="29163"/>
                  </a:lnTo>
                  <a:lnTo>
                    <a:pt x="79410" y="28967"/>
                  </a:lnTo>
                  <a:lnTo>
                    <a:pt x="85741" y="25926"/>
                  </a:lnTo>
                  <a:lnTo>
                    <a:pt x="88910" y="23635"/>
                  </a:lnTo>
                  <a:lnTo>
                    <a:pt x="92432" y="18266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6" name="SMARTInkShape-1275"/>
            <p:cNvSpPr/>
            <p:nvPr>
              <p:custDataLst>
                <p:tags r:id="rId61"/>
              </p:custDataLst>
            </p:nvPr>
          </p:nvSpPr>
          <p:spPr>
            <a:xfrm>
              <a:off x="1952625" y="577215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7" name="SMARTInkShape-1276"/>
            <p:cNvSpPr/>
            <p:nvPr>
              <p:custDataLst>
                <p:tags r:id="rId62"/>
              </p:custDataLst>
            </p:nvPr>
          </p:nvSpPr>
          <p:spPr>
            <a:xfrm>
              <a:off x="1905000" y="5743707"/>
              <a:ext cx="247651" cy="171319"/>
            </a:xfrm>
            <a:custGeom>
              <a:avLst/>
              <a:gdLst/>
              <a:ahLst/>
              <a:cxnLst/>
              <a:rect l="0" t="0" r="0" b="0"/>
              <a:pathLst>
                <a:path w="247651" h="171319">
                  <a:moveTo>
                    <a:pt x="47625" y="47493"/>
                  </a:moveTo>
                  <a:lnTo>
                    <a:pt x="47625" y="47493"/>
                  </a:lnTo>
                  <a:lnTo>
                    <a:pt x="29899" y="47493"/>
                  </a:lnTo>
                  <a:lnTo>
                    <a:pt x="29458" y="48551"/>
                  </a:lnTo>
                  <a:lnTo>
                    <a:pt x="28691" y="55694"/>
                  </a:lnTo>
                  <a:lnTo>
                    <a:pt x="29711" y="56135"/>
                  </a:lnTo>
                  <a:lnTo>
                    <a:pt x="33666" y="56625"/>
                  </a:lnTo>
                  <a:lnTo>
                    <a:pt x="35144" y="57814"/>
                  </a:lnTo>
                  <a:lnTo>
                    <a:pt x="37985" y="66141"/>
                  </a:lnTo>
                  <a:lnTo>
                    <a:pt x="38100" y="76057"/>
                  </a:lnTo>
                  <a:lnTo>
                    <a:pt x="38100" y="47493"/>
                  </a:lnTo>
                  <a:lnTo>
                    <a:pt x="38100" y="52549"/>
                  </a:lnTo>
                  <a:lnTo>
                    <a:pt x="37042" y="54038"/>
                  </a:lnTo>
                  <a:lnTo>
                    <a:pt x="35278" y="55032"/>
                  </a:lnTo>
                  <a:lnTo>
                    <a:pt x="33044" y="55694"/>
                  </a:lnTo>
                  <a:lnTo>
                    <a:pt x="31554" y="57194"/>
                  </a:lnTo>
                  <a:lnTo>
                    <a:pt x="28967" y="65103"/>
                  </a:lnTo>
                  <a:lnTo>
                    <a:pt x="28575" y="76068"/>
                  </a:lnTo>
                  <a:lnTo>
                    <a:pt x="28575" y="71012"/>
                  </a:lnTo>
                  <a:lnTo>
                    <a:pt x="29633" y="69523"/>
                  </a:lnTo>
                  <a:lnTo>
                    <a:pt x="31397" y="68529"/>
                  </a:lnTo>
                  <a:lnTo>
                    <a:pt x="33631" y="67867"/>
                  </a:lnTo>
                  <a:lnTo>
                    <a:pt x="35121" y="66367"/>
                  </a:lnTo>
                  <a:lnTo>
                    <a:pt x="38897" y="56920"/>
                  </a:lnTo>
                  <a:lnTo>
                    <a:pt x="46267" y="48944"/>
                  </a:lnTo>
                  <a:lnTo>
                    <a:pt x="47506" y="39419"/>
                  </a:lnTo>
                  <a:lnTo>
                    <a:pt x="47622" y="23817"/>
                  </a:lnTo>
                  <a:lnTo>
                    <a:pt x="46565" y="22184"/>
                  </a:lnTo>
                  <a:lnTo>
                    <a:pt x="44801" y="21095"/>
                  </a:lnTo>
                  <a:lnTo>
                    <a:pt x="42568" y="20369"/>
                  </a:lnTo>
                  <a:lnTo>
                    <a:pt x="41079" y="20944"/>
                  </a:lnTo>
                  <a:lnTo>
                    <a:pt x="40086" y="22386"/>
                  </a:lnTo>
                  <a:lnTo>
                    <a:pt x="38492" y="27246"/>
                  </a:lnTo>
                  <a:lnTo>
                    <a:pt x="35452" y="27911"/>
                  </a:lnTo>
                  <a:lnTo>
                    <a:pt x="29933" y="28338"/>
                  </a:lnTo>
                  <a:lnTo>
                    <a:pt x="23921" y="33468"/>
                  </a:lnTo>
                  <a:lnTo>
                    <a:pt x="21215" y="38791"/>
                  </a:lnTo>
                  <a:lnTo>
                    <a:pt x="20493" y="41692"/>
                  </a:lnTo>
                  <a:lnTo>
                    <a:pt x="18954" y="43625"/>
                  </a:lnTo>
                  <a:lnTo>
                    <a:pt x="14421" y="45774"/>
                  </a:lnTo>
                  <a:lnTo>
                    <a:pt x="12789" y="47405"/>
                  </a:lnTo>
                  <a:lnTo>
                    <a:pt x="968" y="66427"/>
                  </a:lnTo>
                  <a:lnTo>
                    <a:pt x="2" y="111000"/>
                  </a:lnTo>
                  <a:lnTo>
                    <a:pt x="0" y="150387"/>
                  </a:lnTo>
                  <a:lnTo>
                    <a:pt x="5056" y="156767"/>
                  </a:lnTo>
                  <a:lnTo>
                    <a:pt x="10361" y="159559"/>
                  </a:lnTo>
                  <a:lnTo>
                    <a:pt x="21109" y="161597"/>
                  </a:lnTo>
                  <a:lnTo>
                    <a:pt x="23598" y="161662"/>
                  </a:lnTo>
                  <a:lnTo>
                    <a:pt x="29185" y="158913"/>
                  </a:lnTo>
                  <a:lnTo>
                    <a:pt x="35196" y="155221"/>
                  </a:lnTo>
                  <a:lnTo>
                    <a:pt x="44530" y="152084"/>
                  </a:lnTo>
                  <a:lnTo>
                    <a:pt x="88509" y="111346"/>
                  </a:lnTo>
                  <a:lnTo>
                    <a:pt x="123221" y="73848"/>
                  </a:lnTo>
                  <a:lnTo>
                    <a:pt x="155565" y="26719"/>
                  </a:lnTo>
                  <a:lnTo>
                    <a:pt x="165097" y="16173"/>
                  </a:lnTo>
                  <a:lnTo>
                    <a:pt x="171449" y="12406"/>
                  </a:lnTo>
                  <a:lnTo>
                    <a:pt x="174624" y="11402"/>
                  </a:lnTo>
                  <a:lnTo>
                    <a:pt x="176741" y="9674"/>
                  </a:lnTo>
                  <a:lnTo>
                    <a:pt x="180926" y="0"/>
                  </a:lnTo>
                  <a:lnTo>
                    <a:pt x="180975" y="31749"/>
                  </a:lnTo>
                  <a:lnTo>
                    <a:pt x="178153" y="38026"/>
                  </a:lnTo>
                  <a:lnTo>
                    <a:pt x="175919" y="41182"/>
                  </a:lnTo>
                  <a:lnTo>
                    <a:pt x="172774" y="55736"/>
                  </a:lnTo>
                  <a:lnTo>
                    <a:pt x="170653" y="72013"/>
                  </a:lnTo>
                  <a:lnTo>
                    <a:pt x="163963" y="85418"/>
                  </a:lnTo>
                  <a:lnTo>
                    <a:pt x="160874" y="121400"/>
                  </a:lnTo>
                  <a:lnTo>
                    <a:pt x="152793" y="132695"/>
                  </a:lnTo>
                  <a:lnTo>
                    <a:pt x="152410" y="142337"/>
                  </a:lnTo>
                  <a:lnTo>
                    <a:pt x="152400" y="123812"/>
                  </a:lnTo>
                  <a:lnTo>
                    <a:pt x="161533" y="114563"/>
                  </a:lnTo>
                  <a:lnTo>
                    <a:pt x="166865" y="114285"/>
                  </a:lnTo>
                  <a:lnTo>
                    <a:pt x="168393" y="115304"/>
                  </a:lnTo>
                  <a:lnTo>
                    <a:pt x="169412" y="117042"/>
                  </a:lnTo>
                  <a:lnTo>
                    <a:pt x="170092" y="119259"/>
                  </a:lnTo>
                  <a:lnTo>
                    <a:pt x="171603" y="120737"/>
                  </a:lnTo>
                  <a:lnTo>
                    <a:pt x="176104" y="122380"/>
                  </a:lnTo>
                  <a:lnTo>
                    <a:pt x="177728" y="123876"/>
                  </a:lnTo>
                  <a:lnTo>
                    <a:pt x="179532" y="128361"/>
                  </a:lnTo>
                  <a:lnTo>
                    <a:pt x="181071" y="129980"/>
                  </a:lnTo>
                  <a:lnTo>
                    <a:pt x="185604" y="131778"/>
                  </a:lnTo>
                  <a:lnTo>
                    <a:pt x="187236" y="133317"/>
                  </a:lnTo>
                  <a:lnTo>
                    <a:pt x="189049" y="137848"/>
                  </a:lnTo>
                  <a:lnTo>
                    <a:pt x="190070" y="146349"/>
                  </a:lnTo>
                  <a:lnTo>
                    <a:pt x="191272" y="148323"/>
                  </a:lnTo>
                  <a:lnTo>
                    <a:pt x="193131" y="149638"/>
                  </a:lnTo>
                  <a:lnTo>
                    <a:pt x="198020" y="152158"/>
                  </a:lnTo>
                  <a:lnTo>
                    <a:pt x="217600" y="169864"/>
                  </a:lnTo>
                  <a:lnTo>
                    <a:pt x="228169" y="171281"/>
                  </a:lnTo>
                  <a:lnTo>
                    <a:pt x="237722" y="171318"/>
                  </a:lnTo>
                  <a:lnTo>
                    <a:pt x="243062" y="166262"/>
                  </a:lnTo>
                  <a:lnTo>
                    <a:pt x="245611" y="160957"/>
                  </a:lnTo>
                  <a:lnTo>
                    <a:pt x="247571" y="143944"/>
                  </a:lnTo>
                  <a:lnTo>
                    <a:pt x="247649" y="98364"/>
                  </a:lnTo>
                  <a:lnTo>
                    <a:pt x="247650" y="91974"/>
                  </a:lnTo>
                  <a:lnTo>
                    <a:pt x="244827" y="85607"/>
                  </a:lnTo>
                  <a:lnTo>
                    <a:pt x="242593" y="82427"/>
                  </a:lnTo>
                  <a:lnTo>
                    <a:pt x="237949" y="64233"/>
                  </a:lnTo>
                  <a:lnTo>
                    <a:pt x="235891" y="61827"/>
                  </a:lnTo>
                  <a:lnTo>
                    <a:pt x="189910" y="21148"/>
                  </a:lnTo>
                  <a:lnTo>
                    <a:pt x="173297" y="19049"/>
                  </a:lnTo>
                  <a:lnTo>
                    <a:pt x="161332" y="26475"/>
                  </a:lnTo>
                  <a:lnTo>
                    <a:pt x="158355" y="27131"/>
                  </a:lnTo>
                  <a:lnTo>
                    <a:pt x="156370" y="28627"/>
                  </a:lnTo>
                  <a:lnTo>
                    <a:pt x="144354" y="45743"/>
                  </a:lnTo>
                  <a:lnTo>
                    <a:pt x="143313" y="52031"/>
                  </a:lnTo>
                  <a:lnTo>
                    <a:pt x="142886" y="79279"/>
                  </a:lnTo>
                  <a:lnTo>
                    <a:pt x="145702" y="85610"/>
                  </a:lnTo>
                  <a:lnTo>
                    <a:pt x="160209" y="102762"/>
                  </a:lnTo>
                  <a:lnTo>
                    <a:pt x="163985" y="103807"/>
                  </a:lnTo>
                  <a:lnTo>
                    <a:pt x="175032" y="104478"/>
                  </a:lnTo>
                  <a:lnTo>
                    <a:pt x="181156" y="107392"/>
                  </a:lnTo>
                  <a:lnTo>
                    <a:pt x="184271" y="109651"/>
                  </a:lnTo>
                  <a:lnTo>
                    <a:pt x="198767" y="112830"/>
                  </a:lnTo>
                  <a:lnTo>
                    <a:pt x="207580" y="110751"/>
                  </a:lnTo>
                  <a:lnTo>
                    <a:pt x="219075" y="1046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8" name="SMARTInkShape-1277"/>
            <p:cNvSpPr/>
            <p:nvPr>
              <p:custDataLst>
                <p:tags r:id="rId63"/>
              </p:custDataLst>
            </p:nvPr>
          </p:nvSpPr>
          <p:spPr>
            <a:xfrm>
              <a:off x="2209800" y="58674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0"/>
                  </a:move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9" name="SMARTInkShape-1278"/>
            <p:cNvSpPr/>
            <p:nvPr>
              <p:custDataLst>
                <p:tags r:id="rId64"/>
              </p:custDataLst>
            </p:nvPr>
          </p:nvSpPr>
          <p:spPr>
            <a:xfrm>
              <a:off x="2228850" y="5743731"/>
              <a:ext cx="180976" cy="148208"/>
            </a:xfrm>
            <a:custGeom>
              <a:avLst/>
              <a:gdLst/>
              <a:ahLst/>
              <a:cxnLst/>
              <a:rect l="0" t="0" r="0" b="0"/>
              <a:pathLst>
                <a:path w="180976" h="148208">
                  <a:moveTo>
                    <a:pt x="0" y="142719"/>
                  </a:moveTo>
                  <a:lnTo>
                    <a:pt x="0" y="142719"/>
                  </a:lnTo>
                  <a:lnTo>
                    <a:pt x="9133" y="142719"/>
                  </a:lnTo>
                  <a:lnTo>
                    <a:pt x="9409" y="147775"/>
                  </a:lnTo>
                  <a:lnTo>
                    <a:pt x="10506" y="148207"/>
                  </a:lnTo>
                  <a:lnTo>
                    <a:pt x="18655" y="142995"/>
                  </a:lnTo>
                  <a:lnTo>
                    <a:pt x="23989" y="142801"/>
                  </a:lnTo>
                  <a:lnTo>
                    <a:pt x="25518" y="141715"/>
                  </a:lnTo>
                  <a:lnTo>
                    <a:pt x="26537" y="139933"/>
                  </a:lnTo>
                  <a:lnTo>
                    <a:pt x="27216" y="137686"/>
                  </a:lnTo>
                  <a:lnTo>
                    <a:pt x="38196" y="123756"/>
                  </a:lnTo>
                  <a:lnTo>
                    <a:pt x="42729" y="119122"/>
                  </a:lnTo>
                  <a:lnTo>
                    <a:pt x="45449" y="113534"/>
                  </a:lnTo>
                  <a:lnTo>
                    <a:pt x="50256" y="87502"/>
                  </a:lnTo>
                  <a:lnTo>
                    <a:pt x="54086" y="80078"/>
                  </a:lnTo>
                  <a:lnTo>
                    <a:pt x="56545" y="66688"/>
                  </a:lnTo>
                  <a:lnTo>
                    <a:pt x="57150" y="47472"/>
                  </a:lnTo>
                  <a:lnTo>
                    <a:pt x="57150" y="93003"/>
                  </a:lnTo>
                  <a:lnTo>
                    <a:pt x="57150" y="118252"/>
                  </a:lnTo>
                  <a:lnTo>
                    <a:pt x="59972" y="124083"/>
                  </a:lnTo>
                  <a:lnTo>
                    <a:pt x="65351" y="131394"/>
                  </a:lnTo>
                  <a:lnTo>
                    <a:pt x="68909" y="132394"/>
                  </a:lnTo>
                  <a:lnTo>
                    <a:pt x="80830" y="133147"/>
                  </a:lnTo>
                  <a:lnTo>
                    <a:pt x="86372" y="130351"/>
                  </a:lnTo>
                  <a:lnTo>
                    <a:pt x="92363" y="126638"/>
                  </a:lnTo>
                  <a:lnTo>
                    <a:pt x="101685" y="123491"/>
                  </a:lnTo>
                  <a:lnTo>
                    <a:pt x="117486" y="110527"/>
                  </a:lnTo>
                  <a:lnTo>
                    <a:pt x="127003" y="96257"/>
                  </a:lnTo>
                  <a:lnTo>
                    <a:pt x="148428" y="50544"/>
                  </a:lnTo>
                  <a:lnTo>
                    <a:pt x="153110" y="24094"/>
                  </a:lnTo>
                  <a:lnTo>
                    <a:pt x="154990" y="22360"/>
                  </a:lnTo>
                  <a:lnTo>
                    <a:pt x="157301" y="21205"/>
                  </a:lnTo>
                  <a:lnTo>
                    <a:pt x="158843" y="19377"/>
                  </a:lnTo>
                  <a:lnTo>
                    <a:pt x="160555" y="14522"/>
                  </a:lnTo>
                  <a:lnTo>
                    <a:pt x="161914" y="0"/>
                  </a:lnTo>
                  <a:lnTo>
                    <a:pt x="161925" y="45542"/>
                  </a:lnTo>
                  <a:lnTo>
                    <a:pt x="161925" y="91014"/>
                  </a:lnTo>
                  <a:lnTo>
                    <a:pt x="161925" y="97866"/>
                  </a:lnTo>
                  <a:lnTo>
                    <a:pt x="164747" y="104440"/>
                  </a:lnTo>
                  <a:lnTo>
                    <a:pt x="166981" y="107675"/>
                  </a:lnTo>
                  <a:lnTo>
                    <a:pt x="172286" y="111269"/>
                  </a:lnTo>
                  <a:lnTo>
                    <a:pt x="180975" y="1141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0" name="SMARTInkShape-Group323"/>
          <p:cNvGrpSpPr/>
          <p:nvPr/>
        </p:nvGrpSpPr>
        <p:grpSpPr>
          <a:xfrm>
            <a:off x="2781300" y="5476885"/>
            <a:ext cx="1362076" cy="352416"/>
            <a:chOff x="2781300" y="5476885"/>
            <a:chExt cx="1362076" cy="352416"/>
          </a:xfrm>
        </p:grpSpPr>
        <p:sp>
          <p:nvSpPr>
            <p:cNvPr id="481" name="SMARTInkShape-1279"/>
            <p:cNvSpPr/>
            <p:nvPr>
              <p:custDataLst>
                <p:tags r:id="rId50"/>
              </p:custDataLst>
            </p:nvPr>
          </p:nvSpPr>
          <p:spPr>
            <a:xfrm>
              <a:off x="2781300" y="5600703"/>
              <a:ext cx="28573" cy="47623"/>
            </a:xfrm>
            <a:custGeom>
              <a:avLst/>
              <a:gdLst/>
              <a:ahLst/>
              <a:cxnLst/>
              <a:rect l="0" t="0" r="0" b="0"/>
              <a:pathLst>
                <a:path w="28573" h="47623">
                  <a:moveTo>
                    <a:pt x="0" y="38097"/>
                  </a:moveTo>
                  <a:lnTo>
                    <a:pt x="0" y="38097"/>
                  </a:lnTo>
                  <a:lnTo>
                    <a:pt x="9409" y="38097"/>
                  </a:lnTo>
                  <a:lnTo>
                    <a:pt x="9490" y="33041"/>
                  </a:lnTo>
                  <a:lnTo>
                    <a:pt x="10560" y="31552"/>
                  </a:lnTo>
                  <a:lnTo>
                    <a:pt x="17723" y="28964"/>
                  </a:lnTo>
                  <a:lnTo>
                    <a:pt x="18460" y="25924"/>
                  </a:lnTo>
                  <a:lnTo>
                    <a:pt x="18657" y="23632"/>
                  </a:lnTo>
                  <a:lnTo>
                    <a:pt x="19846" y="22103"/>
                  </a:lnTo>
                  <a:lnTo>
                    <a:pt x="23990" y="20405"/>
                  </a:lnTo>
                  <a:lnTo>
                    <a:pt x="25518" y="18895"/>
                  </a:lnTo>
                  <a:lnTo>
                    <a:pt x="28173" y="10965"/>
                  </a:lnTo>
                  <a:lnTo>
                    <a:pt x="28572" y="124"/>
                  </a:lnTo>
                  <a:lnTo>
                    <a:pt x="19442" y="0"/>
                  </a:lnTo>
                  <a:lnTo>
                    <a:pt x="19050" y="27121"/>
                  </a:lnTo>
                  <a:lnTo>
                    <a:pt x="17992" y="27605"/>
                  </a:lnTo>
                  <a:lnTo>
                    <a:pt x="13994" y="28143"/>
                  </a:lnTo>
                  <a:lnTo>
                    <a:pt x="13562" y="29344"/>
                  </a:lnTo>
                  <a:lnTo>
                    <a:pt x="18429" y="38247"/>
                  </a:lnTo>
                  <a:lnTo>
                    <a:pt x="19050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2" name="SMARTInkShape-1280"/>
            <p:cNvSpPr/>
            <p:nvPr>
              <p:custDataLst>
                <p:tags r:id="rId51"/>
              </p:custDataLst>
            </p:nvPr>
          </p:nvSpPr>
          <p:spPr>
            <a:xfrm>
              <a:off x="2781300" y="5772269"/>
              <a:ext cx="19051" cy="37982"/>
            </a:xfrm>
            <a:custGeom>
              <a:avLst/>
              <a:gdLst/>
              <a:ahLst/>
              <a:cxnLst/>
              <a:rect l="0" t="0" r="0" b="0"/>
              <a:pathLst>
                <a:path w="19051" h="37982">
                  <a:moveTo>
                    <a:pt x="9525" y="37981"/>
                  </a:moveTo>
                  <a:lnTo>
                    <a:pt x="9525" y="37981"/>
                  </a:lnTo>
                  <a:lnTo>
                    <a:pt x="9525" y="0"/>
                  </a:lnTo>
                  <a:lnTo>
                    <a:pt x="392" y="9017"/>
                  </a:lnTo>
                  <a:lnTo>
                    <a:pt x="0" y="37588"/>
                  </a:lnTo>
                  <a:lnTo>
                    <a:pt x="7604" y="31357"/>
                  </a:lnTo>
                  <a:lnTo>
                    <a:pt x="19050" y="284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3" name="SMARTInkShape-1281"/>
            <p:cNvSpPr/>
            <p:nvPr>
              <p:custDataLst>
                <p:tags r:id="rId52"/>
              </p:custDataLst>
            </p:nvPr>
          </p:nvSpPr>
          <p:spPr>
            <a:xfrm>
              <a:off x="3048038" y="5476885"/>
              <a:ext cx="171285" cy="285703"/>
            </a:xfrm>
            <a:custGeom>
              <a:avLst/>
              <a:gdLst/>
              <a:ahLst/>
              <a:cxnLst/>
              <a:rect l="0" t="0" r="0" b="0"/>
              <a:pathLst>
                <a:path w="171285" h="285703">
                  <a:moveTo>
                    <a:pt x="123787" y="57140"/>
                  </a:moveTo>
                  <a:lnTo>
                    <a:pt x="123787" y="57140"/>
                  </a:lnTo>
                  <a:lnTo>
                    <a:pt x="123787" y="76156"/>
                  </a:lnTo>
                  <a:lnTo>
                    <a:pt x="132920" y="67056"/>
                  </a:lnTo>
                  <a:lnTo>
                    <a:pt x="133302" y="44285"/>
                  </a:lnTo>
                  <a:lnTo>
                    <a:pt x="132247" y="42220"/>
                  </a:lnTo>
                  <a:lnTo>
                    <a:pt x="130485" y="40844"/>
                  </a:lnTo>
                  <a:lnTo>
                    <a:pt x="128252" y="39926"/>
                  </a:lnTo>
                  <a:lnTo>
                    <a:pt x="126764" y="38255"/>
                  </a:lnTo>
                  <a:lnTo>
                    <a:pt x="125110" y="33577"/>
                  </a:lnTo>
                  <a:lnTo>
                    <a:pt x="124179" y="24994"/>
                  </a:lnTo>
                  <a:lnTo>
                    <a:pt x="122990" y="23009"/>
                  </a:lnTo>
                  <a:lnTo>
                    <a:pt x="121139" y="21686"/>
                  </a:lnTo>
                  <a:lnTo>
                    <a:pt x="118847" y="20804"/>
                  </a:lnTo>
                  <a:lnTo>
                    <a:pt x="117318" y="19157"/>
                  </a:lnTo>
                  <a:lnTo>
                    <a:pt x="115620" y="14506"/>
                  </a:lnTo>
                  <a:lnTo>
                    <a:pt x="114109" y="12843"/>
                  </a:lnTo>
                  <a:lnTo>
                    <a:pt x="109609" y="10994"/>
                  </a:lnTo>
                  <a:lnTo>
                    <a:pt x="101124" y="9953"/>
                  </a:lnTo>
                  <a:lnTo>
                    <a:pt x="99153" y="8749"/>
                  </a:lnTo>
                  <a:lnTo>
                    <a:pt x="97840" y="6888"/>
                  </a:lnTo>
                  <a:lnTo>
                    <a:pt x="96963" y="4589"/>
                  </a:lnTo>
                  <a:lnTo>
                    <a:pt x="95321" y="3055"/>
                  </a:lnTo>
                  <a:lnTo>
                    <a:pt x="90674" y="1353"/>
                  </a:lnTo>
                  <a:lnTo>
                    <a:pt x="53926" y="0"/>
                  </a:lnTo>
                  <a:lnTo>
                    <a:pt x="51813" y="1055"/>
                  </a:lnTo>
                  <a:lnTo>
                    <a:pt x="50404" y="2817"/>
                  </a:lnTo>
                  <a:lnTo>
                    <a:pt x="49465" y="5050"/>
                  </a:lnTo>
                  <a:lnTo>
                    <a:pt x="47781" y="6538"/>
                  </a:lnTo>
                  <a:lnTo>
                    <a:pt x="43087" y="8192"/>
                  </a:lnTo>
                  <a:lnTo>
                    <a:pt x="31450" y="10312"/>
                  </a:lnTo>
                  <a:lnTo>
                    <a:pt x="17011" y="21258"/>
                  </a:lnTo>
                  <a:lnTo>
                    <a:pt x="14503" y="23694"/>
                  </a:lnTo>
                  <a:lnTo>
                    <a:pt x="11716" y="29222"/>
                  </a:lnTo>
                  <a:lnTo>
                    <a:pt x="10973" y="32178"/>
                  </a:lnTo>
                  <a:lnTo>
                    <a:pt x="932" y="47444"/>
                  </a:lnTo>
                  <a:lnTo>
                    <a:pt x="0" y="69957"/>
                  </a:lnTo>
                  <a:lnTo>
                    <a:pt x="2801" y="76242"/>
                  </a:lnTo>
                  <a:lnTo>
                    <a:pt x="6515" y="82563"/>
                  </a:lnTo>
                  <a:lnTo>
                    <a:pt x="9665" y="92072"/>
                  </a:lnTo>
                  <a:lnTo>
                    <a:pt x="41365" y="127107"/>
                  </a:lnTo>
                  <a:lnTo>
                    <a:pt x="47644" y="130569"/>
                  </a:lnTo>
                  <a:lnTo>
                    <a:pt x="53962" y="133167"/>
                  </a:lnTo>
                  <a:lnTo>
                    <a:pt x="60298" y="137849"/>
                  </a:lnTo>
                  <a:lnTo>
                    <a:pt x="69464" y="140636"/>
                  </a:lnTo>
                  <a:lnTo>
                    <a:pt x="79535" y="142932"/>
                  </a:lnTo>
                  <a:lnTo>
                    <a:pt x="94624" y="153031"/>
                  </a:lnTo>
                  <a:lnTo>
                    <a:pt x="111009" y="167291"/>
                  </a:lnTo>
                  <a:lnTo>
                    <a:pt x="123772" y="173443"/>
                  </a:lnTo>
                  <a:lnTo>
                    <a:pt x="146011" y="193782"/>
                  </a:lnTo>
                  <a:lnTo>
                    <a:pt x="149539" y="200067"/>
                  </a:lnTo>
                  <a:lnTo>
                    <a:pt x="152166" y="206388"/>
                  </a:lnTo>
                  <a:lnTo>
                    <a:pt x="158536" y="215897"/>
                  </a:lnTo>
                  <a:lnTo>
                    <a:pt x="161953" y="225417"/>
                  </a:lnTo>
                  <a:lnTo>
                    <a:pt x="168139" y="234940"/>
                  </a:lnTo>
                  <a:lnTo>
                    <a:pt x="170442" y="244465"/>
                  </a:lnTo>
                  <a:lnTo>
                    <a:pt x="171284" y="255284"/>
                  </a:lnTo>
                  <a:lnTo>
                    <a:pt x="161703" y="266755"/>
                  </a:lnTo>
                  <a:lnTo>
                    <a:pt x="147732" y="280840"/>
                  </a:lnTo>
                  <a:lnTo>
                    <a:pt x="142190" y="283562"/>
                  </a:lnTo>
                  <a:lnTo>
                    <a:pt x="120908" y="285549"/>
                  </a:lnTo>
                  <a:lnTo>
                    <a:pt x="102875" y="285702"/>
                  </a:lnTo>
                  <a:lnTo>
                    <a:pt x="95795" y="282901"/>
                  </a:lnTo>
                  <a:lnTo>
                    <a:pt x="89121" y="279187"/>
                  </a:lnTo>
                  <a:lnTo>
                    <a:pt x="79414" y="276037"/>
                  </a:lnTo>
                  <a:lnTo>
                    <a:pt x="69835" y="269930"/>
                  </a:lnTo>
                  <a:lnTo>
                    <a:pt x="60294" y="266592"/>
                  </a:lnTo>
                  <a:lnTo>
                    <a:pt x="49470" y="258616"/>
                  </a:lnTo>
                  <a:lnTo>
                    <a:pt x="43089" y="257594"/>
                  </a:lnTo>
                  <a:lnTo>
                    <a:pt x="41413" y="256393"/>
                  </a:lnTo>
                  <a:lnTo>
                    <a:pt x="40296" y="254534"/>
                  </a:lnTo>
                  <a:lnTo>
                    <a:pt x="38193" y="248043"/>
                  </a:lnTo>
                  <a:lnTo>
                    <a:pt x="47198" y="247650"/>
                  </a:lnTo>
                  <a:lnTo>
                    <a:pt x="55114" y="254188"/>
                  </a:lnTo>
                  <a:lnTo>
                    <a:pt x="64911" y="256773"/>
                  </a:lnTo>
                  <a:lnTo>
                    <a:pt x="73900" y="263634"/>
                  </a:lnTo>
                  <a:lnTo>
                    <a:pt x="79743" y="265332"/>
                  </a:lnTo>
                  <a:lnTo>
                    <a:pt x="81724" y="266842"/>
                  </a:lnTo>
                  <a:lnTo>
                    <a:pt x="85571" y="272968"/>
                  </a:lnTo>
                  <a:lnTo>
                    <a:pt x="95212" y="276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4" name="SMARTInkShape-1282"/>
            <p:cNvSpPr/>
            <p:nvPr>
              <p:custDataLst>
                <p:tags r:id="rId53"/>
              </p:custDataLst>
            </p:nvPr>
          </p:nvSpPr>
          <p:spPr>
            <a:xfrm>
              <a:off x="3314700" y="5657850"/>
              <a:ext cx="76201" cy="161922"/>
            </a:xfrm>
            <a:custGeom>
              <a:avLst/>
              <a:gdLst/>
              <a:ahLst/>
              <a:cxnLst/>
              <a:rect l="0" t="0" r="0" b="0"/>
              <a:pathLst>
                <a:path w="76201" h="161922">
                  <a:moveTo>
                    <a:pt x="9525" y="9525"/>
                  </a:moveTo>
                  <a:lnTo>
                    <a:pt x="9525" y="9525"/>
                  </a:lnTo>
                  <a:lnTo>
                    <a:pt x="36649" y="9525"/>
                  </a:lnTo>
                  <a:lnTo>
                    <a:pt x="37133" y="8467"/>
                  </a:lnTo>
                  <a:lnTo>
                    <a:pt x="38089" y="116"/>
                  </a:lnTo>
                  <a:lnTo>
                    <a:pt x="47232" y="3"/>
                  </a:lnTo>
                  <a:lnTo>
                    <a:pt x="39389" y="0"/>
                  </a:lnTo>
                  <a:lnTo>
                    <a:pt x="38960" y="1058"/>
                  </a:lnTo>
                  <a:lnTo>
                    <a:pt x="38214" y="8201"/>
                  </a:lnTo>
                  <a:lnTo>
                    <a:pt x="29909" y="17609"/>
                  </a:lnTo>
                  <a:lnTo>
                    <a:pt x="27780" y="26370"/>
                  </a:lnTo>
                  <a:lnTo>
                    <a:pt x="22107" y="35212"/>
                  </a:lnTo>
                  <a:lnTo>
                    <a:pt x="19654" y="47682"/>
                  </a:lnTo>
                  <a:lnTo>
                    <a:pt x="19053" y="93957"/>
                  </a:lnTo>
                  <a:lnTo>
                    <a:pt x="16229" y="102789"/>
                  </a:lnTo>
                  <a:lnTo>
                    <a:pt x="12504" y="110242"/>
                  </a:lnTo>
                  <a:lnTo>
                    <a:pt x="9918" y="126884"/>
                  </a:lnTo>
                  <a:lnTo>
                    <a:pt x="9535" y="155572"/>
                  </a:lnTo>
                  <a:lnTo>
                    <a:pt x="8474" y="157690"/>
                  </a:lnTo>
                  <a:lnTo>
                    <a:pt x="6707" y="159102"/>
                  </a:lnTo>
                  <a:lnTo>
                    <a:pt x="10" y="161921"/>
                  </a:lnTo>
                  <a:lnTo>
                    <a:pt x="0" y="117267"/>
                  </a:lnTo>
                  <a:lnTo>
                    <a:pt x="1058" y="73113"/>
                  </a:lnTo>
                  <a:lnTo>
                    <a:pt x="7539" y="54972"/>
                  </a:lnTo>
                  <a:lnTo>
                    <a:pt x="10506" y="22511"/>
                  </a:lnTo>
                  <a:lnTo>
                    <a:pt x="17716" y="11444"/>
                  </a:lnTo>
                  <a:lnTo>
                    <a:pt x="18933" y="1493"/>
                  </a:lnTo>
                  <a:lnTo>
                    <a:pt x="20030" y="995"/>
                  </a:lnTo>
                  <a:lnTo>
                    <a:pt x="28179" y="39"/>
                  </a:lnTo>
                  <a:lnTo>
                    <a:pt x="36742" y="8205"/>
                  </a:lnTo>
                  <a:lnTo>
                    <a:pt x="38890" y="16869"/>
                  </a:lnTo>
                  <a:lnTo>
                    <a:pt x="44567" y="25695"/>
                  </a:lnTo>
                  <a:lnTo>
                    <a:pt x="46718" y="35012"/>
                  </a:lnTo>
                  <a:lnTo>
                    <a:pt x="47222" y="41314"/>
                  </a:lnTo>
                  <a:lnTo>
                    <a:pt x="50269" y="47642"/>
                  </a:lnTo>
                  <a:lnTo>
                    <a:pt x="54092" y="53982"/>
                  </a:lnTo>
                  <a:lnTo>
                    <a:pt x="57302" y="63502"/>
                  </a:lnTo>
                  <a:lnTo>
                    <a:pt x="63428" y="73025"/>
                  </a:lnTo>
                  <a:lnTo>
                    <a:pt x="65713" y="82550"/>
                  </a:lnTo>
                  <a:lnTo>
                    <a:pt x="66548" y="98425"/>
                  </a:lnTo>
                  <a:lnTo>
                    <a:pt x="69441" y="104775"/>
                  </a:lnTo>
                  <a:lnTo>
                    <a:pt x="73196" y="111125"/>
                  </a:lnTo>
                  <a:lnTo>
                    <a:pt x="75607" y="123825"/>
                  </a:lnTo>
                  <a:lnTo>
                    <a:pt x="762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5" name="SMARTInkShape-1283"/>
            <p:cNvSpPr/>
            <p:nvPr>
              <p:custDataLst>
                <p:tags r:id="rId54"/>
              </p:custDataLst>
            </p:nvPr>
          </p:nvSpPr>
          <p:spPr>
            <a:xfrm>
              <a:off x="3333750" y="5695955"/>
              <a:ext cx="228590" cy="104733"/>
            </a:xfrm>
            <a:custGeom>
              <a:avLst/>
              <a:gdLst/>
              <a:ahLst/>
              <a:cxnLst/>
              <a:rect l="0" t="0" r="0" b="0"/>
              <a:pathLst>
                <a:path w="228590" h="104733">
                  <a:moveTo>
                    <a:pt x="0" y="66670"/>
                  </a:moveTo>
                  <a:lnTo>
                    <a:pt x="0" y="66670"/>
                  </a:lnTo>
                  <a:lnTo>
                    <a:pt x="0" y="76161"/>
                  </a:lnTo>
                  <a:lnTo>
                    <a:pt x="5057" y="81241"/>
                  </a:lnTo>
                  <a:lnTo>
                    <a:pt x="10361" y="83729"/>
                  </a:lnTo>
                  <a:lnTo>
                    <a:pt x="23598" y="85604"/>
                  </a:lnTo>
                  <a:lnTo>
                    <a:pt x="29185" y="82846"/>
                  </a:lnTo>
                  <a:lnTo>
                    <a:pt x="35196" y="79151"/>
                  </a:lnTo>
                  <a:lnTo>
                    <a:pt x="44530" y="76012"/>
                  </a:lnTo>
                  <a:lnTo>
                    <a:pt x="53999" y="69908"/>
                  </a:lnTo>
                  <a:lnTo>
                    <a:pt x="63507" y="66571"/>
                  </a:lnTo>
                  <a:lnTo>
                    <a:pt x="88038" y="50508"/>
                  </a:lnTo>
                  <a:lnTo>
                    <a:pt x="94171" y="42243"/>
                  </a:lnTo>
                  <a:lnTo>
                    <a:pt x="116797" y="30855"/>
                  </a:lnTo>
                  <a:lnTo>
                    <a:pt x="122801" y="23015"/>
                  </a:lnTo>
                  <a:lnTo>
                    <a:pt x="127955" y="20809"/>
                  </a:lnTo>
                  <a:lnTo>
                    <a:pt x="151030" y="19049"/>
                  </a:lnTo>
                  <a:lnTo>
                    <a:pt x="151486" y="20106"/>
                  </a:lnTo>
                  <a:lnTo>
                    <a:pt x="151994" y="24103"/>
                  </a:lnTo>
                  <a:lnTo>
                    <a:pt x="155042" y="29407"/>
                  </a:lnTo>
                  <a:lnTo>
                    <a:pt x="160565" y="36379"/>
                  </a:lnTo>
                  <a:lnTo>
                    <a:pt x="161656" y="45360"/>
                  </a:lnTo>
                  <a:lnTo>
                    <a:pt x="161806" y="51202"/>
                  </a:lnTo>
                  <a:lnTo>
                    <a:pt x="164694" y="57326"/>
                  </a:lnTo>
                  <a:lnTo>
                    <a:pt x="170116" y="64824"/>
                  </a:lnTo>
                  <a:lnTo>
                    <a:pt x="172245" y="73910"/>
                  </a:lnTo>
                  <a:lnTo>
                    <a:pt x="177918" y="82809"/>
                  </a:lnTo>
                  <a:lnTo>
                    <a:pt x="180573" y="93399"/>
                  </a:lnTo>
                  <a:lnTo>
                    <a:pt x="190097" y="104330"/>
                  </a:lnTo>
                  <a:lnTo>
                    <a:pt x="198665" y="104732"/>
                  </a:lnTo>
                  <a:lnTo>
                    <a:pt x="214179" y="90580"/>
                  </a:lnTo>
                  <a:lnTo>
                    <a:pt x="216899" y="85058"/>
                  </a:lnTo>
                  <a:lnTo>
                    <a:pt x="217624" y="82103"/>
                  </a:lnTo>
                  <a:lnTo>
                    <a:pt x="226423" y="66612"/>
                  </a:lnTo>
                  <a:lnTo>
                    <a:pt x="228583" y="28570"/>
                  </a:lnTo>
                  <a:lnTo>
                    <a:pt x="228589" y="25395"/>
                  </a:lnTo>
                  <a:lnTo>
                    <a:pt x="225773" y="19045"/>
                  </a:lnTo>
                  <a:lnTo>
                    <a:pt x="222052" y="12695"/>
                  </a:lnTo>
                  <a:lnTo>
                    <a:pt x="220398" y="6345"/>
                  </a:lnTo>
                  <a:lnTo>
                    <a:pt x="218899" y="4228"/>
                  </a:lnTo>
                  <a:lnTo>
                    <a:pt x="216841" y="2817"/>
                  </a:lnTo>
                  <a:lnTo>
                    <a:pt x="208888" y="831"/>
                  </a:lnTo>
                  <a:lnTo>
                    <a:pt x="185881" y="0"/>
                  </a:lnTo>
                  <a:lnTo>
                    <a:pt x="180333" y="2819"/>
                  </a:lnTo>
                  <a:lnTo>
                    <a:pt x="166913" y="14185"/>
                  </a:lnTo>
                  <a:lnTo>
                    <a:pt x="164142" y="19707"/>
                  </a:lnTo>
                  <a:lnTo>
                    <a:pt x="163403" y="22661"/>
                  </a:lnTo>
                  <a:lnTo>
                    <a:pt x="154581" y="38153"/>
                  </a:lnTo>
                  <a:lnTo>
                    <a:pt x="152831" y="50806"/>
                  </a:lnTo>
                  <a:lnTo>
                    <a:pt x="155413" y="57150"/>
                  </a:lnTo>
                  <a:lnTo>
                    <a:pt x="160639" y="64789"/>
                  </a:lnTo>
                  <a:lnTo>
                    <a:pt x="161544" y="71169"/>
                  </a:lnTo>
                  <a:lnTo>
                    <a:pt x="162729" y="72845"/>
                  </a:lnTo>
                  <a:lnTo>
                    <a:pt x="164578" y="73961"/>
                  </a:lnTo>
                  <a:lnTo>
                    <a:pt x="171603" y="75901"/>
                  </a:lnTo>
                  <a:lnTo>
                    <a:pt x="180975" y="761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6" name="SMARTInkShape-1284"/>
            <p:cNvSpPr/>
            <p:nvPr>
              <p:custDataLst>
                <p:tags r:id="rId55"/>
              </p:custDataLst>
            </p:nvPr>
          </p:nvSpPr>
          <p:spPr>
            <a:xfrm>
              <a:off x="3609975" y="5676900"/>
              <a:ext cx="133340" cy="152401"/>
            </a:xfrm>
            <a:custGeom>
              <a:avLst/>
              <a:gdLst/>
              <a:ahLst/>
              <a:cxnLst/>
              <a:rect l="0" t="0" r="0" b="0"/>
              <a:pathLst>
                <a:path w="133340" h="152401">
                  <a:moveTo>
                    <a:pt x="0" y="9525"/>
                  </a:moveTo>
                  <a:lnTo>
                    <a:pt x="0" y="9525"/>
                  </a:lnTo>
                  <a:lnTo>
                    <a:pt x="9525" y="0"/>
                  </a:lnTo>
                  <a:lnTo>
                    <a:pt x="18657" y="9133"/>
                  </a:lnTo>
                  <a:lnTo>
                    <a:pt x="19050" y="54244"/>
                  </a:lnTo>
                  <a:lnTo>
                    <a:pt x="19050" y="71184"/>
                  </a:lnTo>
                  <a:lnTo>
                    <a:pt x="16228" y="76793"/>
                  </a:lnTo>
                  <a:lnTo>
                    <a:pt x="12504" y="82814"/>
                  </a:lnTo>
                  <a:lnTo>
                    <a:pt x="9918" y="93403"/>
                  </a:lnTo>
                  <a:lnTo>
                    <a:pt x="9525" y="114300"/>
                  </a:lnTo>
                  <a:lnTo>
                    <a:pt x="19016" y="123791"/>
                  </a:lnTo>
                  <a:lnTo>
                    <a:pt x="9641" y="114416"/>
                  </a:lnTo>
                  <a:lnTo>
                    <a:pt x="9525" y="69581"/>
                  </a:lnTo>
                  <a:lnTo>
                    <a:pt x="9525" y="23283"/>
                  </a:lnTo>
                  <a:lnTo>
                    <a:pt x="9525" y="20931"/>
                  </a:lnTo>
                  <a:lnTo>
                    <a:pt x="16071" y="11817"/>
                  </a:lnTo>
                  <a:lnTo>
                    <a:pt x="17726" y="5958"/>
                  </a:lnTo>
                  <a:lnTo>
                    <a:pt x="19226" y="3971"/>
                  </a:lnTo>
                  <a:lnTo>
                    <a:pt x="27135" y="523"/>
                  </a:lnTo>
                  <a:lnTo>
                    <a:pt x="47195" y="1"/>
                  </a:lnTo>
                  <a:lnTo>
                    <a:pt x="47497" y="5057"/>
                  </a:lnTo>
                  <a:lnTo>
                    <a:pt x="48599" y="6547"/>
                  </a:lnTo>
                  <a:lnTo>
                    <a:pt x="52644" y="8201"/>
                  </a:lnTo>
                  <a:lnTo>
                    <a:pt x="54146" y="9701"/>
                  </a:lnTo>
                  <a:lnTo>
                    <a:pt x="55815" y="14190"/>
                  </a:lnTo>
                  <a:lnTo>
                    <a:pt x="55202" y="16868"/>
                  </a:lnTo>
                  <a:lnTo>
                    <a:pt x="49435" y="28771"/>
                  </a:lnTo>
                  <a:lnTo>
                    <a:pt x="46637" y="45340"/>
                  </a:lnTo>
                  <a:lnTo>
                    <a:pt x="41100" y="54239"/>
                  </a:lnTo>
                  <a:lnTo>
                    <a:pt x="38495" y="64828"/>
                  </a:lnTo>
                  <a:lnTo>
                    <a:pt x="37305" y="65444"/>
                  </a:lnTo>
                  <a:lnTo>
                    <a:pt x="29933" y="66513"/>
                  </a:lnTo>
                  <a:lnTo>
                    <a:pt x="29179" y="69425"/>
                  </a:lnTo>
                  <a:lnTo>
                    <a:pt x="28694" y="74862"/>
                  </a:lnTo>
                  <a:lnTo>
                    <a:pt x="36787" y="67881"/>
                  </a:lnTo>
                  <a:lnTo>
                    <a:pt x="46186" y="66782"/>
                  </a:lnTo>
                  <a:lnTo>
                    <a:pt x="54945" y="60150"/>
                  </a:lnTo>
                  <a:lnTo>
                    <a:pt x="63788" y="56981"/>
                  </a:lnTo>
                  <a:lnTo>
                    <a:pt x="74356" y="49066"/>
                  </a:lnTo>
                  <a:lnTo>
                    <a:pt x="80710" y="48052"/>
                  </a:lnTo>
                  <a:lnTo>
                    <a:pt x="102928" y="47636"/>
                  </a:lnTo>
                  <a:lnTo>
                    <a:pt x="112014" y="54173"/>
                  </a:lnTo>
                  <a:lnTo>
                    <a:pt x="117870" y="55827"/>
                  </a:lnTo>
                  <a:lnTo>
                    <a:pt x="119855" y="57326"/>
                  </a:lnTo>
                  <a:lnTo>
                    <a:pt x="131871" y="74449"/>
                  </a:lnTo>
                  <a:lnTo>
                    <a:pt x="132912" y="80738"/>
                  </a:lnTo>
                  <a:lnTo>
                    <a:pt x="133339" y="107986"/>
                  </a:lnTo>
                  <a:lnTo>
                    <a:pt x="132284" y="110091"/>
                  </a:lnTo>
                  <a:lnTo>
                    <a:pt x="130523" y="111493"/>
                  </a:lnTo>
                  <a:lnTo>
                    <a:pt x="128290" y="112429"/>
                  </a:lnTo>
                  <a:lnTo>
                    <a:pt x="126802" y="114110"/>
                  </a:lnTo>
                  <a:lnTo>
                    <a:pt x="125148" y="118802"/>
                  </a:lnTo>
                  <a:lnTo>
                    <a:pt x="123649" y="120476"/>
                  </a:lnTo>
                  <a:lnTo>
                    <a:pt x="110684" y="128440"/>
                  </a:lnTo>
                  <a:lnTo>
                    <a:pt x="107401" y="133990"/>
                  </a:lnTo>
                  <a:lnTo>
                    <a:pt x="106526" y="136952"/>
                  </a:lnTo>
                  <a:lnTo>
                    <a:pt x="104884" y="138926"/>
                  </a:lnTo>
                  <a:lnTo>
                    <a:pt x="100237" y="141120"/>
                  </a:lnTo>
                  <a:lnTo>
                    <a:pt x="88631" y="143587"/>
                  </a:lnTo>
                  <a:lnTo>
                    <a:pt x="79295" y="149318"/>
                  </a:lnTo>
                  <a:lnTo>
                    <a:pt x="68546" y="151994"/>
                  </a:lnTo>
                  <a:lnTo>
                    <a:pt x="57189" y="152400"/>
                  </a:lnTo>
                  <a:lnTo>
                    <a:pt x="571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7" name="SMARTInkShape-1285"/>
            <p:cNvSpPr/>
            <p:nvPr>
              <p:custDataLst>
                <p:tags r:id="rId56"/>
              </p:custDataLst>
            </p:nvPr>
          </p:nvSpPr>
          <p:spPr>
            <a:xfrm>
              <a:off x="3943350" y="55816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8" name="SMARTInkShape-1286"/>
            <p:cNvSpPr/>
            <p:nvPr>
              <p:custDataLst>
                <p:tags r:id="rId57"/>
              </p:custDataLst>
            </p:nvPr>
          </p:nvSpPr>
          <p:spPr>
            <a:xfrm>
              <a:off x="3971925" y="5572125"/>
              <a:ext cx="142721" cy="9526"/>
            </a:xfrm>
            <a:custGeom>
              <a:avLst/>
              <a:gdLst/>
              <a:ahLst/>
              <a:cxnLst/>
              <a:rect l="0" t="0" r="0" b="0"/>
              <a:pathLst>
                <a:path w="142721" h="9526">
                  <a:moveTo>
                    <a:pt x="0" y="9525"/>
                  </a:moveTo>
                  <a:lnTo>
                    <a:pt x="0" y="9525"/>
                  </a:lnTo>
                  <a:lnTo>
                    <a:pt x="44719" y="9525"/>
                  </a:lnTo>
                  <a:lnTo>
                    <a:pt x="65417" y="9525"/>
                  </a:lnTo>
                  <a:lnTo>
                    <a:pt x="69011" y="8467"/>
                  </a:lnTo>
                  <a:lnTo>
                    <a:pt x="71408" y="6703"/>
                  </a:lnTo>
                  <a:lnTo>
                    <a:pt x="73005" y="4469"/>
                  </a:lnTo>
                  <a:lnTo>
                    <a:pt x="80425" y="1986"/>
                  </a:lnTo>
                  <a:lnTo>
                    <a:pt x="125799" y="5"/>
                  </a:lnTo>
                  <a:lnTo>
                    <a:pt x="142720" y="0"/>
                  </a:lnTo>
                  <a:lnTo>
                    <a:pt x="134660" y="8201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9" name="SMARTInkShape-1287"/>
            <p:cNvSpPr/>
            <p:nvPr>
              <p:custDataLst>
                <p:tags r:id="rId58"/>
              </p:custDataLst>
            </p:nvPr>
          </p:nvSpPr>
          <p:spPr>
            <a:xfrm>
              <a:off x="3924430" y="5648325"/>
              <a:ext cx="218946" cy="28573"/>
            </a:xfrm>
            <a:custGeom>
              <a:avLst/>
              <a:gdLst/>
              <a:ahLst/>
              <a:cxnLst/>
              <a:rect l="0" t="0" r="0" b="0"/>
              <a:pathLst>
                <a:path w="218946" h="28573">
                  <a:moveTo>
                    <a:pt x="28445" y="9525"/>
                  </a:moveTo>
                  <a:lnTo>
                    <a:pt x="28445" y="9525"/>
                  </a:lnTo>
                  <a:lnTo>
                    <a:pt x="23388" y="14581"/>
                  </a:lnTo>
                  <a:lnTo>
                    <a:pt x="18084" y="17064"/>
                  </a:lnTo>
                  <a:lnTo>
                    <a:pt x="1345" y="19016"/>
                  </a:lnTo>
                  <a:lnTo>
                    <a:pt x="853" y="20086"/>
                  </a:lnTo>
                  <a:lnTo>
                    <a:pt x="0" y="27248"/>
                  </a:lnTo>
                  <a:lnTo>
                    <a:pt x="1015" y="27690"/>
                  </a:lnTo>
                  <a:lnTo>
                    <a:pt x="26694" y="28572"/>
                  </a:lnTo>
                  <a:lnTo>
                    <a:pt x="49750" y="20374"/>
                  </a:lnTo>
                  <a:lnTo>
                    <a:pt x="81483" y="18069"/>
                  </a:lnTo>
                  <a:lnTo>
                    <a:pt x="92726" y="12526"/>
                  </a:lnTo>
                  <a:lnTo>
                    <a:pt x="139491" y="8489"/>
                  </a:lnTo>
                  <a:lnTo>
                    <a:pt x="152254" y="1991"/>
                  </a:lnTo>
                  <a:lnTo>
                    <a:pt x="196720" y="7"/>
                  </a:lnTo>
                  <a:lnTo>
                    <a:pt x="21894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5" name="SMARTInkShape-Group324"/>
          <p:cNvGrpSpPr/>
          <p:nvPr/>
        </p:nvGrpSpPr>
        <p:grpSpPr>
          <a:xfrm>
            <a:off x="4391153" y="5295911"/>
            <a:ext cx="2019173" cy="380990"/>
            <a:chOff x="4391153" y="5295911"/>
            <a:chExt cx="2019173" cy="380990"/>
          </a:xfrm>
        </p:grpSpPr>
        <p:sp>
          <p:nvSpPr>
            <p:cNvPr id="491" name="SMARTInkShape-1288"/>
            <p:cNvSpPr/>
            <p:nvPr>
              <p:custDataLst>
                <p:tags r:id="rId36"/>
              </p:custDataLst>
            </p:nvPr>
          </p:nvSpPr>
          <p:spPr>
            <a:xfrm>
              <a:off x="4391153" y="5353050"/>
              <a:ext cx="152273" cy="323720"/>
            </a:xfrm>
            <a:custGeom>
              <a:avLst/>
              <a:gdLst/>
              <a:ahLst/>
              <a:cxnLst/>
              <a:rect l="0" t="0" r="0" b="0"/>
              <a:pathLst>
                <a:path w="152273" h="323720">
                  <a:moveTo>
                    <a:pt x="104647" y="0"/>
                  </a:moveTo>
                  <a:lnTo>
                    <a:pt x="104647" y="0"/>
                  </a:lnTo>
                  <a:lnTo>
                    <a:pt x="104647" y="22666"/>
                  </a:lnTo>
                  <a:lnTo>
                    <a:pt x="101825" y="28771"/>
                  </a:lnTo>
                  <a:lnTo>
                    <a:pt x="98101" y="35012"/>
                  </a:lnTo>
                  <a:lnTo>
                    <a:pt x="96005" y="45534"/>
                  </a:lnTo>
                  <a:lnTo>
                    <a:pt x="94141" y="73203"/>
                  </a:lnTo>
                  <a:lnTo>
                    <a:pt x="86931" y="96985"/>
                  </a:lnTo>
                  <a:lnTo>
                    <a:pt x="84802" y="117387"/>
                  </a:lnTo>
                  <a:lnTo>
                    <a:pt x="78110" y="135528"/>
                  </a:lnTo>
                  <a:lnTo>
                    <a:pt x="75920" y="145960"/>
                  </a:lnTo>
                  <a:lnTo>
                    <a:pt x="49340" y="193245"/>
                  </a:lnTo>
                  <a:lnTo>
                    <a:pt x="42987" y="203072"/>
                  </a:lnTo>
                  <a:lnTo>
                    <a:pt x="20769" y="226715"/>
                  </a:lnTo>
                  <a:lnTo>
                    <a:pt x="16921" y="227762"/>
                  </a:lnTo>
                  <a:lnTo>
                    <a:pt x="303" y="228595"/>
                  </a:lnTo>
                  <a:lnTo>
                    <a:pt x="0" y="223542"/>
                  </a:lnTo>
                  <a:lnTo>
                    <a:pt x="1016" y="222053"/>
                  </a:lnTo>
                  <a:lnTo>
                    <a:pt x="2751" y="221061"/>
                  </a:lnTo>
                  <a:lnTo>
                    <a:pt x="4967" y="220399"/>
                  </a:lnTo>
                  <a:lnTo>
                    <a:pt x="6443" y="218899"/>
                  </a:lnTo>
                  <a:lnTo>
                    <a:pt x="8084" y="214410"/>
                  </a:lnTo>
                  <a:lnTo>
                    <a:pt x="9580" y="212790"/>
                  </a:lnTo>
                  <a:lnTo>
                    <a:pt x="26697" y="201476"/>
                  </a:lnTo>
                  <a:lnTo>
                    <a:pt x="35705" y="193765"/>
                  </a:lnTo>
                  <a:lnTo>
                    <a:pt x="44591" y="191467"/>
                  </a:lnTo>
                  <a:lnTo>
                    <a:pt x="50791" y="190930"/>
                  </a:lnTo>
                  <a:lnTo>
                    <a:pt x="57075" y="187869"/>
                  </a:lnTo>
                  <a:lnTo>
                    <a:pt x="63396" y="184039"/>
                  </a:lnTo>
                  <a:lnTo>
                    <a:pt x="76077" y="181580"/>
                  </a:lnTo>
                  <a:lnTo>
                    <a:pt x="88772" y="181095"/>
                  </a:lnTo>
                  <a:lnTo>
                    <a:pt x="95122" y="183850"/>
                  </a:lnTo>
                  <a:lnTo>
                    <a:pt x="101472" y="187544"/>
                  </a:lnTo>
                  <a:lnTo>
                    <a:pt x="112291" y="190111"/>
                  </a:lnTo>
                  <a:lnTo>
                    <a:pt x="118671" y="190385"/>
                  </a:lnTo>
                  <a:lnTo>
                    <a:pt x="120347" y="191481"/>
                  </a:lnTo>
                  <a:lnTo>
                    <a:pt x="121463" y="193271"/>
                  </a:lnTo>
                  <a:lnTo>
                    <a:pt x="122208" y="195523"/>
                  </a:lnTo>
                  <a:lnTo>
                    <a:pt x="123762" y="197024"/>
                  </a:lnTo>
                  <a:lnTo>
                    <a:pt x="133094" y="199990"/>
                  </a:lnTo>
                  <a:lnTo>
                    <a:pt x="142351" y="200025"/>
                  </a:lnTo>
                  <a:lnTo>
                    <a:pt x="142712" y="191824"/>
                  </a:lnTo>
                  <a:lnTo>
                    <a:pt x="149286" y="183157"/>
                  </a:lnTo>
                  <a:lnTo>
                    <a:pt x="151387" y="174332"/>
                  </a:lnTo>
                  <a:lnTo>
                    <a:pt x="152272" y="127175"/>
                  </a:lnTo>
                  <a:lnTo>
                    <a:pt x="152272" y="114428"/>
                  </a:lnTo>
                  <a:lnTo>
                    <a:pt x="152272" y="128493"/>
                  </a:lnTo>
                  <a:lnTo>
                    <a:pt x="149450" y="134014"/>
                  </a:lnTo>
                  <a:lnTo>
                    <a:pt x="145726" y="139995"/>
                  </a:lnTo>
                  <a:lnTo>
                    <a:pt x="143336" y="152458"/>
                  </a:lnTo>
                  <a:lnTo>
                    <a:pt x="142781" y="174628"/>
                  </a:lnTo>
                  <a:lnTo>
                    <a:pt x="139940" y="180976"/>
                  </a:lnTo>
                  <a:lnTo>
                    <a:pt x="137700" y="184151"/>
                  </a:lnTo>
                  <a:lnTo>
                    <a:pt x="134549" y="198732"/>
                  </a:lnTo>
                  <a:lnTo>
                    <a:pt x="133245" y="243515"/>
                  </a:lnTo>
                  <a:lnTo>
                    <a:pt x="133232" y="250398"/>
                  </a:lnTo>
                  <a:lnTo>
                    <a:pt x="122901" y="291831"/>
                  </a:lnTo>
                  <a:lnTo>
                    <a:pt x="116209" y="304746"/>
                  </a:lnTo>
                  <a:lnTo>
                    <a:pt x="114175" y="323719"/>
                  </a:lnTo>
                  <a:lnTo>
                    <a:pt x="114172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2" name="SMARTInkShape-1289"/>
            <p:cNvSpPr/>
            <p:nvPr>
              <p:custDataLst>
                <p:tags r:id="rId37"/>
              </p:custDataLst>
            </p:nvPr>
          </p:nvSpPr>
          <p:spPr>
            <a:xfrm>
              <a:off x="4629150" y="5486516"/>
              <a:ext cx="123826" cy="152239"/>
            </a:xfrm>
            <a:custGeom>
              <a:avLst/>
              <a:gdLst/>
              <a:ahLst/>
              <a:cxnLst/>
              <a:rect l="0" t="0" r="0" b="0"/>
              <a:pathLst>
                <a:path w="123826" h="152239">
                  <a:moveTo>
                    <a:pt x="0" y="9409"/>
                  </a:moveTo>
                  <a:lnTo>
                    <a:pt x="0" y="9409"/>
                  </a:lnTo>
                  <a:lnTo>
                    <a:pt x="0" y="4353"/>
                  </a:lnTo>
                  <a:lnTo>
                    <a:pt x="1058" y="2864"/>
                  </a:lnTo>
                  <a:lnTo>
                    <a:pt x="2822" y="1870"/>
                  </a:lnTo>
                  <a:lnTo>
                    <a:pt x="9701" y="146"/>
                  </a:lnTo>
                  <a:lnTo>
                    <a:pt x="14189" y="0"/>
                  </a:lnTo>
                  <a:lnTo>
                    <a:pt x="15810" y="1020"/>
                  </a:lnTo>
                  <a:lnTo>
                    <a:pt x="16889" y="2758"/>
                  </a:lnTo>
                  <a:lnTo>
                    <a:pt x="18923" y="9019"/>
                  </a:lnTo>
                  <a:lnTo>
                    <a:pt x="24069" y="9293"/>
                  </a:lnTo>
                  <a:lnTo>
                    <a:pt x="25571" y="10390"/>
                  </a:lnTo>
                  <a:lnTo>
                    <a:pt x="27240" y="14432"/>
                  </a:lnTo>
                  <a:lnTo>
                    <a:pt x="28179" y="22656"/>
                  </a:lnTo>
                  <a:lnTo>
                    <a:pt x="29370" y="24591"/>
                  </a:lnTo>
                  <a:lnTo>
                    <a:pt x="31221" y="25880"/>
                  </a:lnTo>
                  <a:lnTo>
                    <a:pt x="33514" y="26739"/>
                  </a:lnTo>
                  <a:lnTo>
                    <a:pt x="35043" y="28371"/>
                  </a:lnTo>
                  <a:lnTo>
                    <a:pt x="36742" y="33006"/>
                  </a:lnTo>
                  <a:lnTo>
                    <a:pt x="38890" y="44605"/>
                  </a:lnTo>
                  <a:lnTo>
                    <a:pt x="44567" y="53940"/>
                  </a:lnTo>
                  <a:lnTo>
                    <a:pt x="47777" y="63408"/>
                  </a:lnTo>
                  <a:lnTo>
                    <a:pt x="53903" y="73974"/>
                  </a:lnTo>
                  <a:lnTo>
                    <a:pt x="57246" y="88982"/>
                  </a:lnTo>
                  <a:lnTo>
                    <a:pt x="64469" y="100602"/>
                  </a:lnTo>
                  <a:lnTo>
                    <a:pt x="72254" y="110747"/>
                  </a:lnTo>
                  <a:lnTo>
                    <a:pt x="78243" y="123657"/>
                  </a:lnTo>
                  <a:lnTo>
                    <a:pt x="91979" y="140465"/>
                  </a:lnTo>
                  <a:lnTo>
                    <a:pt x="93796" y="146325"/>
                  </a:lnTo>
                  <a:lnTo>
                    <a:pt x="95340" y="148312"/>
                  </a:lnTo>
                  <a:lnTo>
                    <a:pt x="103324" y="151761"/>
                  </a:lnTo>
                  <a:lnTo>
                    <a:pt x="112849" y="152238"/>
                  </a:lnTo>
                  <a:lnTo>
                    <a:pt x="123825" y="1427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3" name="SMARTInkShape-1290"/>
            <p:cNvSpPr/>
            <p:nvPr>
              <p:custDataLst>
                <p:tags r:id="rId38"/>
              </p:custDataLst>
            </p:nvPr>
          </p:nvSpPr>
          <p:spPr>
            <a:xfrm>
              <a:off x="4667250" y="5486400"/>
              <a:ext cx="114301" cy="190501"/>
            </a:xfrm>
            <a:custGeom>
              <a:avLst/>
              <a:gdLst/>
              <a:ahLst/>
              <a:cxnLst/>
              <a:rect l="0" t="0" r="0" b="0"/>
              <a:pathLst>
                <a:path w="114301" h="190501">
                  <a:moveTo>
                    <a:pt x="114300" y="0"/>
                  </a:moveTo>
                  <a:lnTo>
                    <a:pt x="114300" y="0"/>
                  </a:lnTo>
                  <a:lnTo>
                    <a:pt x="114300" y="9409"/>
                  </a:lnTo>
                  <a:lnTo>
                    <a:pt x="104187" y="9491"/>
                  </a:lnTo>
                  <a:lnTo>
                    <a:pt x="101208" y="10561"/>
                  </a:lnTo>
                  <a:lnTo>
                    <a:pt x="99222" y="12332"/>
                  </a:lnTo>
                  <a:lnTo>
                    <a:pt x="97015" y="17123"/>
                  </a:lnTo>
                  <a:lnTo>
                    <a:pt x="95270" y="45757"/>
                  </a:lnTo>
                  <a:lnTo>
                    <a:pt x="88708" y="54861"/>
                  </a:lnTo>
                  <a:lnTo>
                    <a:pt x="86609" y="63763"/>
                  </a:lnTo>
                  <a:lnTo>
                    <a:pt x="86118" y="69967"/>
                  </a:lnTo>
                  <a:lnTo>
                    <a:pt x="83077" y="76252"/>
                  </a:lnTo>
                  <a:lnTo>
                    <a:pt x="70560" y="92082"/>
                  </a:lnTo>
                  <a:lnTo>
                    <a:pt x="64620" y="104776"/>
                  </a:lnTo>
                  <a:lnTo>
                    <a:pt x="51588" y="120650"/>
                  </a:lnTo>
                  <a:lnTo>
                    <a:pt x="45585" y="133350"/>
                  </a:lnTo>
                  <a:lnTo>
                    <a:pt x="32539" y="149225"/>
                  </a:lnTo>
                  <a:lnTo>
                    <a:pt x="26536" y="161925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4" name="SMARTInkShape-1291"/>
            <p:cNvSpPr/>
            <p:nvPr>
              <p:custDataLst>
                <p:tags r:id="rId39"/>
              </p:custDataLst>
            </p:nvPr>
          </p:nvSpPr>
          <p:spPr>
            <a:xfrm>
              <a:off x="4953000" y="5467350"/>
              <a:ext cx="19051" cy="47626"/>
            </a:xfrm>
            <a:custGeom>
              <a:avLst/>
              <a:gdLst/>
              <a:ahLst/>
              <a:cxnLst/>
              <a:rect l="0" t="0" r="0" b="0"/>
              <a:pathLst>
                <a:path w="19051" h="47626">
                  <a:moveTo>
                    <a:pt x="19050" y="0"/>
                  </a:moveTo>
                  <a:lnTo>
                    <a:pt x="19050" y="0"/>
                  </a:lnTo>
                  <a:lnTo>
                    <a:pt x="1441" y="17609"/>
                  </a:lnTo>
                  <a:lnTo>
                    <a:pt x="2" y="28550"/>
                  </a:lnTo>
                  <a:lnTo>
                    <a:pt x="0" y="28572"/>
                  </a:lnTo>
                  <a:lnTo>
                    <a:pt x="0" y="28575"/>
                  </a:lnTo>
                  <a:lnTo>
                    <a:pt x="0" y="10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5" name="SMARTInkShape-1292"/>
            <p:cNvSpPr/>
            <p:nvPr>
              <p:custDataLst>
                <p:tags r:id="rId40"/>
              </p:custDataLst>
            </p:nvPr>
          </p:nvSpPr>
          <p:spPr>
            <a:xfrm>
              <a:off x="4924541" y="5591213"/>
              <a:ext cx="28460" cy="47471"/>
            </a:xfrm>
            <a:custGeom>
              <a:avLst/>
              <a:gdLst/>
              <a:ahLst/>
              <a:cxnLst/>
              <a:rect l="0" t="0" r="0" b="0"/>
              <a:pathLst>
                <a:path w="28460" h="47471">
                  <a:moveTo>
                    <a:pt x="9409" y="28537"/>
                  </a:moveTo>
                  <a:lnTo>
                    <a:pt x="9409" y="28537"/>
                  </a:lnTo>
                  <a:lnTo>
                    <a:pt x="0" y="37946"/>
                  </a:lnTo>
                  <a:lnTo>
                    <a:pt x="9293" y="47470"/>
                  </a:lnTo>
                  <a:lnTo>
                    <a:pt x="9399" y="39375"/>
                  </a:lnTo>
                  <a:lnTo>
                    <a:pt x="10460" y="38938"/>
                  </a:lnTo>
                  <a:lnTo>
                    <a:pt x="14462" y="38452"/>
                  </a:lnTo>
                  <a:lnTo>
                    <a:pt x="15953" y="37264"/>
                  </a:lnTo>
                  <a:lnTo>
                    <a:pt x="18541" y="29895"/>
                  </a:lnTo>
                  <a:lnTo>
                    <a:pt x="18934" y="0"/>
                  </a:lnTo>
                  <a:lnTo>
                    <a:pt x="18934" y="27203"/>
                  </a:lnTo>
                  <a:lnTo>
                    <a:pt x="18934" y="23085"/>
                  </a:lnTo>
                  <a:lnTo>
                    <a:pt x="19992" y="21728"/>
                  </a:lnTo>
                  <a:lnTo>
                    <a:pt x="28459" y="190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6" name="SMARTInkShape-1293"/>
            <p:cNvSpPr/>
            <p:nvPr>
              <p:custDataLst>
                <p:tags r:id="rId41"/>
              </p:custDataLst>
            </p:nvPr>
          </p:nvSpPr>
          <p:spPr>
            <a:xfrm>
              <a:off x="5114925" y="5438775"/>
              <a:ext cx="142876" cy="180976"/>
            </a:xfrm>
            <a:custGeom>
              <a:avLst/>
              <a:gdLst/>
              <a:ahLst/>
              <a:cxnLst/>
              <a:rect l="0" t="0" r="0" b="0"/>
              <a:pathLst>
                <a:path w="142876" h="180976">
                  <a:moveTo>
                    <a:pt x="0" y="28575"/>
                  </a:moveTo>
                  <a:lnTo>
                    <a:pt x="0" y="28575"/>
                  </a:lnTo>
                  <a:lnTo>
                    <a:pt x="8201" y="20374"/>
                  </a:lnTo>
                  <a:lnTo>
                    <a:pt x="14189" y="19442"/>
                  </a:lnTo>
                  <a:lnTo>
                    <a:pt x="15810" y="18254"/>
                  </a:lnTo>
                  <a:lnTo>
                    <a:pt x="21682" y="7307"/>
                  </a:lnTo>
                  <a:lnTo>
                    <a:pt x="28575" y="0"/>
                  </a:lnTo>
                  <a:lnTo>
                    <a:pt x="36776" y="8201"/>
                  </a:lnTo>
                  <a:lnTo>
                    <a:pt x="37708" y="14189"/>
                  </a:lnTo>
                  <a:lnTo>
                    <a:pt x="38066" y="26824"/>
                  </a:lnTo>
                  <a:lnTo>
                    <a:pt x="44639" y="35834"/>
                  </a:lnTo>
                  <a:lnTo>
                    <a:pt x="46740" y="44719"/>
                  </a:lnTo>
                  <a:lnTo>
                    <a:pt x="47232" y="50919"/>
                  </a:lnTo>
                  <a:lnTo>
                    <a:pt x="50273" y="57204"/>
                  </a:lnTo>
                  <a:lnTo>
                    <a:pt x="52565" y="60360"/>
                  </a:lnTo>
                  <a:lnTo>
                    <a:pt x="55792" y="74917"/>
                  </a:lnTo>
                  <a:lnTo>
                    <a:pt x="57940" y="91194"/>
                  </a:lnTo>
                  <a:lnTo>
                    <a:pt x="64636" y="104600"/>
                  </a:lnTo>
                  <a:lnTo>
                    <a:pt x="65316" y="107834"/>
                  </a:lnTo>
                  <a:lnTo>
                    <a:pt x="80828" y="136522"/>
                  </a:lnTo>
                  <a:lnTo>
                    <a:pt x="91304" y="149225"/>
                  </a:lnTo>
                  <a:lnTo>
                    <a:pt x="97293" y="161925"/>
                  </a:lnTo>
                  <a:lnTo>
                    <a:pt x="112538" y="179094"/>
                  </a:lnTo>
                  <a:lnTo>
                    <a:pt x="116339" y="180139"/>
                  </a:lnTo>
                  <a:lnTo>
                    <a:pt x="14287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7" name="SMARTInkShape-1294"/>
            <p:cNvSpPr/>
            <p:nvPr>
              <p:custDataLst>
                <p:tags r:id="rId42"/>
              </p:custDataLst>
            </p:nvPr>
          </p:nvSpPr>
          <p:spPr>
            <a:xfrm>
              <a:off x="5124450" y="5467742"/>
              <a:ext cx="133351" cy="180584"/>
            </a:xfrm>
            <a:custGeom>
              <a:avLst/>
              <a:gdLst/>
              <a:ahLst/>
              <a:cxnLst/>
              <a:rect l="0" t="0" r="0" b="0"/>
              <a:pathLst>
                <a:path w="133351" h="180584">
                  <a:moveTo>
                    <a:pt x="133350" y="9133"/>
                  </a:moveTo>
                  <a:lnTo>
                    <a:pt x="133350" y="9133"/>
                  </a:lnTo>
                  <a:lnTo>
                    <a:pt x="133350" y="0"/>
                  </a:lnTo>
                  <a:lnTo>
                    <a:pt x="125149" y="7844"/>
                  </a:lnTo>
                  <a:lnTo>
                    <a:pt x="123941" y="17221"/>
                  </a:lnTo>
                  <a:lnTo>
                    <a:pt x="117301" y="25978"/>
                  </a:lnTo>
                  <a:lnTo>
                    <a:pt x="114131" y="34820"/>
                  </a:lnTo>
                  <a:lnTo>
                    <a:pt x="108017" y="44144"/>
                  </a:lnTo>
                  <a:lnTo>
                    <a:pt x="97455" y="69661"/>
                  </a:lnTo>
                  <a:lnTo>
                    <a:pt x="61376" y="117256"/>
                  </a:lnTo>
                  <a:lnTo>
                    <a:pt x="57344" y="128894"/>
                  </a:lnTo>
                  <a:lnTo>
                    <a:pt x="25366" y="164698"/>
                  </a:lnTo>
                  <a:lnTo>
                    <a:pt x="19034" y="168231"/>
                  </a:lnTo>
                  <a:lnTo>
                    <a:pt x="15865" y="169173"/>
                  </a:lnTo>
                  <a:lnTo>
                    <a:pt x="13751" y="170860"/>
                  </a:lnTo>
                  <a:lnTo>
                    <a:pt x="9719" y="177231"/>
                  </a:lnTo>
                  <a:lnTo>
                    <a:pt x="0" y="1805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8" name="SMARTInkShape-1295"/>
            <p:cNvSpPr/>
            <p:nvPr>
              <p:custDataLst>
                <p:tags r:id="rId43"/>
              </p:custDataLst>
            </p:nvPr>
          </p:nvSpPr>
          <p:spPr>
            <a:xfrm>
              <a:off x="5438775" y="548640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0849"/>
                  </a:lnTo>
                  <a:lnTo>
                    <a:pt x="14189" y="9917"/>
                  </a:lnTo>
                  <a:lnTo>
                    <a:pt x="50919" y="9525"/>
                  </a:lnTo>
                  <a:lnTo>
                    <a:pt x="57204" y="6703"/>
                  </a:lnTo>
                  <a:lnTo>
                    <a:pt x="63524" y="2980"/>
                  </a:lnTo>
                  <a:lnTo>
                    <a:pt x="76205" y="588"/>
                  </a:lnTo>
                  <a:lnTo>
                    <a:pt x="123629" y="0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9" name="SMARTInkShape-1296"/>
            <p:cNvSpPr/>
            <p:nvPr>
              <p:custDataLst>
                <p:tags r:id="rId44"/>
              </p:custDataLst>
            </p:nvPr>
          </p:nvSpPr>
          <p:spPr>
            <a:xfrm>
              <a:off x="5419725" y="5553075"/>
              <a:ext cx="209551" cy="28573"/>
            </a:xfrm>
            <a:custGeom>
              <a:avLst/>
              <a:gdLst/>
              <a:ahLst/>
              <a:cxnLst/>
              <a:rect l="0" t="0" r="0" b="0"/>
              <a:pathLst>
                <a:path w="209551" h="28573">
                  <a:moveTo>
                    <a:pt x="0" y="19050"/>
                  </a:moveTo>
                  <a:lnTo>
                    <a:pt x="0" y="19050"/>
                  </a:lnTo>
                  <a:lnTo>
                    <a:pt x="0" y="24106"/>
                  </a:lnTo>
                  <a:lnTo>
                    <a:pt x="2117" y="25595"/>
                  </a:lnTo>
                  <a:lnTo>
                    <a:pt x="18343" y="28313"/>
                  </a:lnTo>
                  <a:lnTo>
                    <a:pt x="41696" y="28572"/>
                  </a:lnTo>
                  <a:lnTo>
                    <a:pt x="47811" y="25752"/>
                  </a:lnTo>
                  <a:lnTo>
                    <a:pt x="54058" y="22028"/>
                  </a:lnTo>
                  <a:lnTo>
                    <a:pt x="66692" y="19638"/>
                  </a:lnTo>
                  <a:lnTo>
                    <a:pt x="114300" y="19051"/>
                  </a:lnTo>
                  <a:lnTo>
                    <a:pt x="117475" y="19050"/>
                  </a:lnTo>
                  <a:lnTo>
                    <a:pt x="123825" y="16228"/>
                  </a:lnTo>
                  <a:lnTo>
                    <a:pt x="130175" y="12505"/>
                  </a:lnTo>
                  <a:lnTo>
                    <a:pt x="142875" y="10113"/>
                  </a:lnTo>
                  <a:lnTo>
                    <a:pt x="174821" y="8489"/>
                  </a:lnTo>
                  <a:lnTo>
                    <a:pt x="193282" y="1327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0" name="SMARTInkShape-1297"/>
            <p:cNvSpPr/>
            <p:nvPr>
              <p:custDataLst>
                <p:tags r:id="rId45"/>
              </p:custDataLst>
            </p:nvPr>
          </p:nvSpPr>
          <p:spPr>
            <a:xfrm>
              <a:off x="5800728" y="5295911"/>
              <a:ext cx="171448" cy="333327"/>
            </a:xfrm>
            <a:custGeom>
              <a:avLst/>
              <a:gdLst/>
              <a:ahLst/>
              <a:cxnLst/>
              <a:rect l="0" t="0" r="0" b="0"/>
              <a:pathLst>
                <a:path w="171448" h="333327">
                  <a:moveTo>
                    <a:pt x="104772" y="28564"/>
                  </a:moveTo>
                  <a:lnTo>
                    <a:pt x="104772" y="28564"/>
                  </a:lnTo>
                  <a:lnTo>
                    <a:pt x="122382" y="10955"/>
                  </a:lnTo>
                  <a:lnTo>
                    <a:pt x="123820" y="14"/>
                  </a:lnTo>
                  <a:lnTo>
                    <a:pt x="123822" y="0"/>
                  </a:lnTo>
                  <a:lnTo>
                    <a:pt x="123822" y="17599"/>
                  </a:lnTo>
                  <a:lnTo>
                    <a:pt x="115621" y="35315"/>
                  </a:lnTo>
                  <a:lnTo>
                    <a:pt x="113501" y="51691"/>
                  </a:lnTo>
                  <a:lnTo>
                    <a:pt x="106809" y="66216"/>
                  </a:lnTo>
                  <a:lnTo>
                    <a:pt x="90618" y="112596"/>
                  </a:lnTo>
                  <a:lnTo>
                    <a:pt x="80143" y="130261"/>
                  </a:lnTo>
                  <a:lnTo>
                    <a:pt x="74154" y="150213"/>
                  </a:lnTo>
                  <a:lnTo>
                    <a:pt x="69997" y="157772"/>
                  </a:lnTo>
                  <a:lnTo>
                    <a:pt x="66599" y="167978"/>
                  </a:lnTo>
                  <a:lnTo>
                    <a:pt x="51570" y="193835"/>
                  </a:lnTo>
                  <a:lnTo>
                    <a:pt x="49377" y="201854"/>
                  </a:lnTo>
                  <a:lnTo>
                    <a:pt x="47734" y="204415"/>
                  </a:lnTo>
                  <a:lnTo>
                    <a:pt x="45580" y="206123"/>
                  </a:lnTo>
                  <a:lnTo>
                    <a:pt x="40365" y="209079"/>
                  </a:lnTo>
                  <a:lnTo>
                    <a:pt x="20893" y="226814"/>
                  </a:lnTo>
                  <a:lnTo>
                    <a:pt x="17046" y="227800"/>
                  </a:lnTo>
                  <a:lnTo>
                    <a:pt x="14538" y="228063"/>
                  </a:lnTo>
                  <a:lnTo>
                    <a:pt x="12866" y="229296"/>
                  </a:lnTo>
                  <a:lnTo>
                    <a:pt x="11008" y="233490"/>
                  </a:lnTo>
                  <a:lnTo>
                    <a:pt x="9455" y="233973"/>
                  </a:lnTo>
                  <a:lnTo>
                    <a:pt x="7360" y="233236"/>
                  </a:lnTo>
                  <a:lnTo>
                    <a:pt x="428" y="228861"/>
                  </a:lnTo>
                  <a:lnTo>
                    <a:pt x="0" y="214126"/>
                  </a:lnTo>
                  <a:lnTo>
                    <a:pt x="1057" y="212597"/>
                  </a:lnTo>
                  <a:lnTo>
                    <a:pt x="2820" y="211577"/>
                  </a:lnTo>
                  <a:lnTo>
                    <a:pt x="5054" y="210897"/>
                  </a:lnTo>
                  <a:lnTo>
                    <a:pt x="6544" y="209387"/>
                  </a:lnTo>
                  <a:lnTo>
                    <a:pt x="10319" y="199918"/>
                  </a:lnTo>
                  <a:lnTo>
                    <a:pt x="14462" y="195386"/>
                  </a:lnTo>
                  <a:lnTo>
                    <a:pt x="19831" y="192665"/>
                  </a:lnTo>
                  <a:lnTo>
                    <a:pt x="33116" y="190616"/>
                  </a:lnTo>
                  <a:lnTo>
                    <a:pt x="45861" y="190500"/>
                  </a:lnTo>
                  <a:lnTo>
                    <a:pt x="54879" y="197037"/>
                  </a:lnTo>
                  <a:lnTo>
                    <a:pt x="63766" y="199132"/>
                  </a:lnTo>
                  <a:lnTo>
                    <a:pt x="98815" y="200011"/>
                  </a:lnTo>
                  <a:lnTo>
                    <a:pt x="104947" y="202834"/>
                  </a:lnTo>
                  <a:lnTo>
                    <a:pt x="111200" y="206559"/>
                  </a:lnTo>
                  <a:lnTo>
                    <a:pt x="117506" y="208215"/>
                  </a:lnTo>
                  <a:lnTo>
                    <a:pt x="119612" y="207598"/>
                  </a:lnTo>
                  <a:lnTo>
                    <a:pt x="121015" y="206128"/>
                  </a:lnTo>
                  <a:lnTo>
                    <a:pt x="121951" y="204090"/>
                  </a:lnTo>
                  <a:lnTo>
                    <a:pt x="123632" y="202731"/>
                  </a:lnTo>
                  <a:lnTo>
                    <a:pt x="128324" y="201222"/>
                  </a:lnTo>
                  <a:lnTo>
                    <a:pt x="139959" y="199194"/>
                  </a:lnTo>
                  <a:lnTo>
                    <a:pt x="150550" y="191845"/>
                  </a:lnTo>
                  <a:lnTo>
                    <a:pt x="151577" y="188269"/>
                  </a:lnTo>
                  <a:lnTo>
                    <a:pt x="151850" y="185834"/>
                  </a:lnTo>
                  <a:lnTo>
                    <a:pt x="153090" y="184211"/>
                  </a:lnTo>
                  <a:lnTo>
                    <a:pt x="157292" y="182407"/>
                  </a:lnTo>
                  <a:lnTo>
                    <a:pt x="158835" y="180867"/>
                  </a:lnTo>
                  <a:lnTo>
                    <a:pt x="160550" y="176335"/>
                  </a:lnTo>
                  <a:lnTo>
                    <a:pt x="162956" y="146014"/>
                  </a:lnTo>
                  <a:lnTo>
                    <a:pt x="170120" y="135218"/>
                  </a:lnTo>
                  <a:lnTo>
                    <a:pt x="171185" y="126106"/>
                  </a:lnTo>
                  <a:lnTo>
                    <a:pt x="171447" y="104767"/>
                  </a:lnTo>
                  <a:lnTo>
                    <a:pt x="171447" y="122098"/>
                  </a:lnTo>
                  <a:lnTo>
                    <a:pt x="164902" y="131079"/>
                  </a:lnTo>
                  <a:lnTo>
                    <a:pt x="162805" y="139960"/>
                  </a:lnTo>
                  <a:lnTo>
                    <a:pt x="162315" y="146160"/>
                  </a:lnTo>
                  <a:lnTo>
                    <a:pt x="159274" y="152443"/>
                  </a:lnTo>
                  <a:lnTo>
                    <a:pt x="155453" y="158763"/>
                  </a:lnTo>
                  <a:lnTo>
                    <a:pt x="153001" y="171444"/>
                  </a:lnTo>
                  <a:lnTo>
                    <a:pt x="151363" y="197897"/>
                  </a:lnTo>
                  <a:lnTo>
                    <a:pt x="143757" y="224531"/>
                  </a:lnTo>
                  <a:lnTo>
                    <a:pt x="142988" y="241173"/>
                  </a:lnTo>
                  <a:lnTo>
                    <a:pt x="140101" y="247587"/>
                  </a:lnTo>
                  <a:lnTo>
                    <a:pt x="137849" y="250780"/>
                  </a:lnTo>
                  <a:lnTo>
                    <a:pt x="134681" y="265386"/>
                  </a:lnTo>
                  <a:lnTo>
                    <a:pt x="133464" y="288521"/>
                  </a:lnTo>
                  <a:lnTo>
                    <a:pt x="130577" y="295089"/>
                  </a:lnTo>
                  <a:lnTo>
                    <a:pt x="126825" y="301536"/>
                  </a:lnTo>
                  <a:lnTo>
                    <a:pt x="124217" y="312422"/>
                  </a:lnTo>
                  <a:lnTo>
                    <a:pt x="123822" y="333326"/>
                  </a:lnTo>
                  <a:lnTo>
                    <a:pt x="128878" y="328296"/>
                  </a:lnTo>
                  <a:lnTo>
                    <a:pt x="131361" y="322998"/>
                  </a:lnTo>
                  <a:lnTo>
                    <a:pt x="133347" y="3143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1" name="SMARTInkShape-1298"/>
            <p:cNvSpPr/>
            <p:nvPr>
              <p:custDataLst>
                <p:tags r:id="rId46"/>
              </p:custDataLst>
            </p:nvPr>
          </p:nvSpPr>
          <p:spPr>
            <a:xfrm>
              <a:off x="6134100" y="5410200"/>
              <a:ext cx="28576" cy="47626"/>
            </a:xfrm>
            <a:custGeom>
              <a:avLst/>
              <a:gdLst/>
              <a:ahLst/>
              <a:cxnLst/>
              <a:rect l="0" t="0" r="0" b="0"/>
              <a:pathLst>
                <a:path w="28576" h="4762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5" y="8467"/>
                  </a:lnTo>
                  <a:lnTo>
                    <a:pt x="7539" y="6703"/>
                  </a:lnTo>
                  <a:lnTo>
                    <a:pt x="8201" y="4469"/>
                  </a:lnTo>
                  <a:lnTo>
                    <a:pt x="9701" y="2980"/>
                  </a:lnTo>
                  <a:lnTo>
                    <a:pt x="17610" y="392"/>
                  </a:lnTo>
                  <a:lnTo>
                    <a:pt x="28564" y="0"/>
                  </a:lnTo>
                  <a:lnTo>
                    <a:pt x="28575" y="17609"/>
                  </a:lnTo>
                  <a:lnTo>
                    <a:pt x="19443" y="28146"/>
                  </a:lnTo>
                  <a:lnTo>
                    <a:pt x="19084" y="36738"/>
                  </a:lnTo>
                  <a:lnTo>
                    <a:pt x="18014" y="37193"/>
                  </a:lnTo>
                  <a:lnTo>
                    <a:pt x="9641" y="38090"/>
                  </a:lnTo>
                  <a:lnTo>
                    <a:pt x="9525" y="20384"/>
                  </a:lnTo>
                  <a:lnTo>
                    <a:pt x="19050" y="9525"/>
                  </a:lnTo>
                  <a:lnTo>
                    <a:pt x="13994" y="9525"/>
                  </a:lnTo>
                  <a:lnTo>
                    <a:pt x="12505" y="10583"/>
                  </a:lnTo>
                  <a:lnTo>
                    <a:pt x="11511" y="12347"/>
                  </a:lnTo>
                  <a:lnTo>
                    <a:pt x="9787" y="19226"/>
                  </a:lnTo>
                  <a:lnTo>
                    <a:pt x="95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2" name="SMARTInkShape-1299"/>
            <p:cNvSpPr/>
            <p:nvPr>
              <p:custDataLst>
                <p:tags r:id="rId47"/>
              </p:custDataLst>
            </p:nvPr>
          </p:nvSpPr>
          <p:spPr>
            <a:xfrm>
              <a:off x="6096000" y="55816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3" name="SMARTInkShape-1300"/>
            <p:cNvSpPr/>
            <p:nvPr>
              <p:custDataLst>
                <p:tags r:id="rId48"/>
              </p:custDataLst>
            </p:nvPr>
          </p:nvSpPr>
          <p:spPr>
            <a:xfrm>
              <a:off x="6105525" y="5553111"/>
              <a:ext cx="19051" cy="47590"/>
            </a:xfrm>
            <a:custGeom>
              <a:avLst/>
              <a:gdLst/>
              <a:ahLst/>
              <a:cxnLst/>
              <a:rect l="0" t="0" r="0" b="0"/>
              <a:pathLst>
                <a:path w="19051" h="47590">
                  <a:moveTo>
                    <a:pt x="0" y="47589"/>
                  </a:moveTo>
                  <a:lnTo>
                    <a:pt x="0" y="47589"/>
                  </a:lnTo>
                  <a:lnTo>
                    <a:pt x="0" y="33124"/>
                  </a:lnTo>
                  <a:lnTo>
                    <a:pt x="1058" y="31595"/>
                  </a:lnTo>
                  <a:lnTo>
                    <a:pt x="2822" y="30576"/>
                  </a:lnTo>
                  <a:lnTo>
                    <a:pt x="5056" y="29897"/>
                  </a:lnTo>
                  <a:lnTo>
                    <a:pt x="6545" y="28387"/>
                  </a:lnTo>
                  <a:lnTo>
                    <a:pt x="9132" y="20457"/>
                  </a:lnTo>
                  <a:lnTo>
                    <a:pt x="9525" y="0"/>
                  </a:lnTo>
                  <a:lnTo>
                    <a:pt x="9525" y="27205"/>
                  </a:lnTo>
                  <a:lnTo>
                    <a:pt x="10583" y="27650"/>
                  </a:lnTo>
                  <a:lnTo>
                    <a:pt x="14581" y="28144"/>
                  </a:lnTo>
                  <a:lnTo>
                    <a:pt x="16070" y="27217"/>
                  </a:lnTo>
                  <a:lnTo>
                    <a:pt x="17064" y="25542"/>
                  </a:lnTo>
                  <a:lnTo>
                    <a:pt x="19050" y="19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4" name="SMARTInkShape-1301"/>
            <p:cNvSpPr/>
            <p:nvPr>
              <p:custDataLst>
                <p:tags r:id="rId49"/>
              </p:custDataLst>
            </p:nvPr>
          </p:nvSpPr>
          <p:spPr>
            <a:xfrm>
              <a:off x="6238875" y="5353050"/>
              <a:ext cx="171451" cy="276223"/>
            </a:xfrm>
            <a:custGeom>
              <a:avLst/>
              <a:gdLst/>
              <a:ahLst/>
              <a:cxnLst/>
              <a:rect l="0" t="0" r="0" b="0"/>
              <a:pathLst>
                <a:path w="171451" h="276223">
                  <a:moveTo>
                    <a:pt x="0" y="180975"/>
                  </a:moveTo>
                  <a:lnTo>
                    <a:pt x="0" y="180975"/>
                  </a:lnTo>
                  <a:lnTo>
                    <a:pt x="18623" y="180975"/>
                  </a:lnTo>
                  <a:lnTo>
                    <a:pt x="26570" y="174430"/>
                  </a:lnTo>
                  <a:lnTo>
                    <a:pt x="32270" y="172774"/>
                  </a:lnTo>
                  <a:lnTo>
                    <a:pt x="34213" y="171274"/>
                  </a:lnTo>
                  <a:lnTo>
                    <a:pt x="36373" y="166786"/>
                  </a:lnTo>
                  <a:lnTo>
                    <a:pt x="38007" y="165165"/>
                  </a:lnTo>
                  <a:lnTo>
                    <a:pt x="51206" y="157295"/>
                  </a:lnTo>
                  <a:lnTo>
                    <a:pt x="54508" y="151753"/>
                  </a:lnTo>
                  <a:lnTo>
                    <a:pt x="55389" y="148794"/>
                  </a:lnTo>
                  <a:lnTo>
                    <a:pt x="62012" y="142683"/>
                  </a:lnTo>
                  <a:lnTo>
                    <a:pt x="98517" y="111008"/>
                  </a:lnTo>
                  <a:lnTo>
                    <a:pt x="110085" y="91856"/>
                  </a:lnTo>
                  <a:lnTo>
                    <a:pt x="114109" y="80251"/>
                  </a:lnTo>
                  <a:lnTo>
                    <a:pt x="140104" y="47641"/>
                  </a:lnTo>
                  <a:lnTo>
                    <a:pt x="141028" y="44460"/>
                  </a:lnTo>
                  <a:lnTo>
                    <a:pt x="142702" y="42340"/>
                  </a:lnTo>
                  <a:lnTo>
                    <a:pt x="155971" y="33602"/>
                  </a:lnTo>
                  <a:lnTo>
                    <a:pt x="159279" y="27987"/>
                  </a:lnTo>
                  <a:lnTo>
                    <a:pt x="161403" y="15759"/>
                  </a:lnTo>
                  <a:lnTo>
                    <a:pt x="162635" y="13681"/>
                  </a:lnTo>
                  <a:lnTo>
                    <a:pt x="164515" y="12296"/>
                  </a:lnTo>
                  <a:lnTo>
                    <a:pt x="171044" y="9687"/>
                  </a:lnTo>
                  <a:lnTo>
                    <a:pt x="171450" y="10"/>
                  </a:lnTo>
                  <a:lnTo>
                    <a:pt x="163249" y="0"/>
                  </a:lnTo>
                  <a:lnTo>
                    <a:pt x="162808" y="1059"/>
                  </a:lnTo>
                  <a:lnTo>
                    <a:pt x="161928" y="23680"/>
                  </a:lnTo>
                  <a:lnTo>
                    <a:pt x="160869" y="25312"/>
                  </a:lnTo>
                  <a:lnTo>
                    <a:pt x="159105" y="26400"/>
                  </a:lnTo>
                  <a:lnTo>
                    <a:pt x="156869" y="27124"/>
                  </a:lnTo>
                  <a:lnTo>
                    <a:pt x="155380" y="28666"/>
                  </a:lnTo>
                  <a:lnTo>
                    <a:pt x="153724" y="33202"/>
                  </a:lnTo>
                  <a:lnTo>
                    <a:pt x="151419" y="54060"/>
                  </a:lnTo>
                  <a:lnTo>
                    <a:pt x="144876" y="66692"/>
                  </a:lnTo>
                  <a:lnTo>
                    <a:pt x="140068" y="112314"/>
                  </a:lnTo>
                  <a:lnTo>
                    <a:pt x="136336" y="119767"/>
                  </a:lnTo>
                  <a:lnTo>
                    <a:pt x="132554" y="139622"/>
                  </a:lnTo>
                  <a:lnTo>
                    <a:pt x="125862" y="152384"/>
                  </a:lnTo>
                  <a:lnTo>
                    <a:pt x="113527" y="196588"/>
                  </a:lnTo>
                  <a:lnTo>
                    <a:pt x="106817" y="209498"/>
                  </a:lnTo>
                  <a:lnTo>
                    <a:pt x="104775" y="257056"/>
                  </a:lnTo>
                  <a:lnTo>
                    <a:pt x="104775" y="276109"/>
                  </a:lnTo>
                  <a:lnTo>
                    <a:pt x="95643" y="276222"/>
                  </a:lnTo>
                  <a:lnTo>
                    <a:pt x="104775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9" name="SMARTInkShape-Group325"/>
          <p:cNvGrpSpPr/>
          <p:nvPr/>
        </p:nvGrpSpPr>
        <p:grpSpPr>
          <a:xfrm>
            <a:off x="3239862" y="5943612"/>
            <a:ext cx="1684564" cy="314254"/>
            <a:chOff x="3239862" y="5943612"/>
            <a:chExt cx="1684564" cy="314254"/>
          </a:xfrm>
        </p:grpSpPr>
        <p:sp>
          <p:nvSpPr>
            <p:cNvPr id="506" name="SMARTInkShape-1302"/>
            <p:cNvSpPr/>
            <p:nvPr>
              <p:custDataLst>
                <p:tags r:id="rId33"/>
              </p:custDataLst>
            </p:nvPr>
          </p:nvSpPr>
          <p:spPr>
            <a:xfrm>
              <a:off x="3239862" y="5943612"/>
              <a:ext cx="1484539" cy="314254"/>
            </a:xfrm>
            <a:custGeom>
              <a:avLst/>
              <a:gdLst/>
              <a:ahLst/>
              <a:cxnLst/>
              <a:rect l="0" t="0" r="0" b="0"/>
              <a:pathLst>
                <a:path w="1484539" h="314254">
                  <a:moveTo>
                    <a:pt x="65313" y="66663"/>
                  </a:moveTo>
                  <a:lnTo>
                    <a:pt x="65313" y="66663"/>
                  </a:lnTo>
                  <a:lnTo>
                    <a:pt x="65313" y="71719"/>
                  </a:lnTo>
                  <a:lnTo>
                    <a:pt x="64255" y="73208"/>
                  </a:lnTo>
                  <a:lnTo>
                    <a:pt x="62491" y="74202"/>
                  </a:lnTo>
                  <a:lnTo>
                    <a:pt x="60256" y="74864"/>
                  </a:lnTo>
                  <a:lnTo>
                    <a:pt x="58767" y="76364"/>
                  </a:lnTo>
                  <a:lnTo>
                    <a:pt x="53554" y="86375"/>
                  </a:lnTo>
                  <a:lnTo>
                    <a:pt x="49504" y="92356"/>
                  </a:lnTo>
                  <a:lnTo>
                    <a:pt x="47223" y="101675"/>
                  </a:lnTo>
                  <a:lnTo>
                    <a:pt x="46689" y="107977"/>
                  </a:lnTo>
                  <a:lnTo>
                    <a:pt x="43630" y="114305"/>
                  </a:lnTo>
                  <a:lnTo>
                    <a:pt x="39801" y="120645"/>
                  </a:lnTo>
                  <a:lnTo>
                    <a:pt x="25032" y="164147"/>
                  </a:lnTo>
                  <a:lnTo>
                    <a:pt x="19864" y="178803"/>
                  </a:lnTo>
                  <a:lnTo>
                    <a:pt x="15511" y="192670"/>
                  </a:lnTo>
                  <a:lnTo>
                    <a:pt x="11428" y="204158"/>
                  </a:lnTo>
                  <a:lnTo>
                    <a:pt x="1702" y="250663"/>
                  </a:lnTo>
                  <a:lnTo>
                    <a:pt x="0" y="258860"/>
                  </a:lnTo>
                  <a:lnTo>
                    <a:pt x="604" y="262528"/>
                  </a:lnTo>
                  <a:lnTo>
                    <a:pt x="10450" y="285681"/>
                  </a:lnTo>
                  <a:lnTo>
                    <a:pt x="21315" y="298427"/>
                  </a:lnTo>
                  <a:lnTo>
                    <a:pt x="27414" y="301961"/>
                  </a:lnTo>
                  <a:lnTo>
                    <a:pt x="39953" y="304230"/>
                  </a:lnTo>
                  <a:lnTo>
                    <a:pt x="82678" y="290585"/>
                  </a:lnTo>
                  <a:lnTo>
                    <a:pt x="106883" y="278033"/>
                  </a:lnTo>
                  <a:lnTo>
                    <a:pt x="151055" y="240670"/>
                  </a:lnTo>
                  <a:lnTo>
                    <a:pt x="195489" y="202780"/>
                  </a:lnTo>
                  <a:lnTo>
                    <a:pt x="228531" y="165052"/>
                  </a:lnTo>
                  <a:lnTo>
                    <a:pt x="252528" y="121694"/>
                  </a:lnTo>
                  <a:lnTo>
                    <a:pt x="261072" y="108134"/>
                  </a:lnTo>
                  <a:lnTo>
                    <a:pt x="264776" y="84027"/>
                  </a:lnTo>
                  <a:lnTo>
                    <a:pt x="257088" y="55418"/>
                  </a:lnTo>
                  <a:lnTo>
                    <a:pt x="254546" y="52817"/>
                  </a:lnTo>
                  <a:lnTo>
                    <a:pt x="246078" y="49925"/>
                  </a:lnTo>
                  <a:lnTo>
                    <a:pt x="203810" y="47653"/>
                  </a:lnTo>
                  <a:lnTo>
                    <a:pt x="185606" y="48683"/>
                  </a:lnTo>
                  <a:lnTo>
                    <a:pt x="141492" y="66912"/>
                  </a:lnTo>
                  <a:lnTo>
                    <a:pt x="99355" y="92073"/>
                  </a:lnTo>
                  <a:lnTo>
                    <a:pt x="81984" y="102650"/>
                  </a:lnTo>
                  <a:lnTo>
                    <a:pt x="63276" y="121827"/>
                  </a:lnTo>
                  <a:lnTo>
                    <a:pt x="52766" y="130339"/>
                  </a:lnTo>
                  <a:lnTo>
                    <a:pt x="24168" y="172862"/>
                  </a:lnTo>
                  <a:lnTo>
                    <a:pt x="20568" y="183007"/>
                  </a:lnTo>
                  <a:lnTo>
                    <a:pt x="8826" y="230627"/>
                  </a:lnTo>
                  <a:lnTo>
                    <a:pt x="8202" y="264957"/>
                  </a:lnTo>
                  <a:lnTo>
                    <a:pt x="11002" y="274033"/>
                  </a:lnTo>
                  <a:lnTo>
                    <a:pt x="30554" y="306512"/>
                  </a:lnTo>
                  <a:lnTo>
                    <a:pt x="36812" y="310845"/>
                  </a:lnTo>
                  <a:lnTo>
                    <a:pt x="44179" y="312772"/>
                  </a:lnTo>
                  <a:lnTo>
                    <a:pt x="90880" y="314253"/>
                  </a:lnTo>
                  <a:lnTo>
                    <a:pt x="116146" y="313243"/>
                  </a:lnTo>
                  <a:lnTo>
                    <a:pt x="160565" y="295014"/>
                  </a:lnTo>
                  <a:lnTo>
                    <a:pt x="206202" y="268652"/>
                  </a:lnTo>
                  <a:lnTo>
                    <a:pt x="248936" y="237449"/>
                  </a:lnTo>
                  <a:lnTo>
                    <a:pt x="296131" y="202777"/>
                  </a:lnTo>
                  <a:lnTo>
                    <a:pt x="311832" y="193833"/>
                  </a:lnTo>
                  <a:lnTo>
                    <a:pt x="345311" y="166079"/>
                  </a:lnTo>
                  <a:lnTo>
                    <a:pt x="389198" y="142921"/>
                  </a:lnTo>
                  <a:lnTo>
                    <a:pt x="405401" y="136177"/>
                  </a:lnTo>
                  <a:lnTo>
                    <a:pt x="441273" y="133353"/>
                  </a:lnTo>
                  <a:lnTo>
                    <a:pt x="446895" y="136167"/>
                  </a:lnTo>
                  <a:lnTo>
                    <a:pt x="449876" y="138399"/>
                  </a:lnTo>
                  <a:lnTo>
                    <a:pt x="453188" y="143701"/>
                  </a:lnTo>
                  <a:lnTo>
                    <a:pt x="455489" y="152303"/>
                  </a:lnTo>
                  <a:lnTo>
                    <a:pt x="455836" y="198730"/>
                  </a:lnTo>
                  <a:lnTo>
                    <a:pt x="453015" y="207557"/>
                  </a:lnTo>
                  <a:lnTo>
                    <a:pt x="439363" y="228413"/>
                  </a:lnTo>
                  <a:lnTo>
                    <a:pt x="436874" y="234861"/>
                  </a:lnTo>
                  <a:lnTo>
                    <a:pt x="420379" y="257158"/>
                  </a:lnTo>
                  <a:lnTo>
                    <a:pt x="419499" y="260335"/>
                  </a:lnTo>
                  <a:lnTo>
                    <a:pt x="417854" y="262453"/>
                  </a:lnTo>
                  <a:lnTo>
                    <a:pt x="411540" y="266492"/>
                  </a:lnTo>
                  <a:lnTo>
                    <a:pt x="409692" y="271187"/>
                  </a:lnTo>
                  <a:lnTo>
                    <a:pt x="408141" y="272862"/>
                  </a:lnTo>
                  <a:lnTo>
                    <a:pt x="400142" y="275772"/>
                  </a:lnTo>
                  <a:lnTo>
                    <a:pt x="399657" y="274861"/>
                  </a:lnTo>
                  <a:lnTo>
                    <a:pt x="399119" y="271026"/>
                  </a:lnTo>
                  <a:lnTo>
                    <a:pt x="401701" y="265794"/>
                  </a:lnTo>
                  <a:lnTo>
                    <a:pt x="433701" y="221361"/>
                  </a:lnTo>
                  <a:lnTo>
                    <a:pt x="444222" y="206221"/>
                  </a:lnTo>
                  <a:lnTo>
                    <a:pt x="490686" y="165112"/>
                  </a:lnTo>
                  <a:lnTo>
                    <a:pt x="500265" y="156628"/>
                  </a:lnTo>
                  <a:lnTo>
                    <a:pt x="509806" y="153645"/>
                  </a:lnTo>
                  <a:lnTo>
                    <a:pt x="520631" y="152553"/>
                  </a:lnTo>
                  <a:lnTo>
                    <a:pt x="530549" y="160603"/>
                  </a:lnTo>
                  <a:lnTo>
                    <a:pt x="536653" y="166582"/>
                  </a:lnTo>
                  <a:lnTo>
                    <a:pt x="539381" y="172102"/>
                  </a:lnTo>
                  <a:lnTo>
                    <a:pt x="540108" y="175055"/>
                  </a:lnTo>
                  <a:lnTo>
                    <a:pt x="539535" y="178083"/>
                  </a:lnTo>
                  <a:lnTo>
                    <a:pt x="533832" y="190546"/>
                  </a:lnTo>
                  <a:lnTo>
                    <a:pt x="532143" y="212716"/>
                  </a:lnTo>
                  <a:lnTo>
                    <a:pt x="531049" y="214831"/>
                  </a:lnTo>
                  <a:lnTo>
                    <a:pt x="529262" y="216243"/>
                  </a:lnTo>
                  <a:lnTo>
                    <a:pt x="527012" y="217182"/>
                  </a:lnTo>
                  <a:lnTo>
                    <a:pt x="525512" y="218867"/>
                  </a:lnTo>
                  <a:lnTo>
                    <a:pt x="523846" y="223562"/>
                  </a:lnTo>
                  <a:lnTo>
                    <a:pt x="522516" y="238068"/>
                  </a:lnTo>
                  <a:lnTo>
                    <a:pt x="522513" y="233043"/>
                  </a:lnTo>
                  <a:lnTo>
                    <a:pt x="523571" y="231558"/>
                  </a:lnTo>
                  <a:lnTo>
                    <a:pt x="525336" y="230568"/>
                  </a:lnTo>
                  <a:lnTo>
                    <a:pt x="527570" y="229908"/>
                  </a:lnTo>
                  <a:lnTo>
                    <a:pt x="541811" y="218401"/>
                  </a:lnTo>
                  <a:lnTo>
                    <a:pt x="557471" y="202042"/>
                  </a:lnTo>
                  <a:lnTo>
                    <a:pt x="577372" y="168502"/>
                  </a:lnTo>
                  <a:lnTo>
                    <a:pt x="595616" y="155946"/>
                  </a:lnTo>
                  <a:lnTo>
                    <a:pt x="606366" y="152857"/>
                  </a:lnTo>
                  <a:lnTo>
                    <a:pt x="616275" y="152429"/>
                  </a:lnTo>
                  <a:lnTo>
                    <a:pt x="616771" y="153474"/>
                  </a:lnTo>
                  <a:lnTo>
                    <a:pt x="617763" y="200067"/>
                  </a:lnTo>
                  <a:lnTo>
                    <a:pt x="617763" y="236232"/>
                  </a:lnTo>
                  <a:lnTo>
                    <a:pt x="625964" y="246149"/>
                  </a:lnTo>
                  <a:lnTo>
                    <a:pt x="629522" y="246976"/>
                  </a:lnTo>
                  <a:lnTo>
                    <a:pt x="631952" y="247197"/>
                  </a:lnTo>
                  <a:lnTo>
                    <a:pt x="637475" y="244620"/>
                  </a:lnTo>
                  <a:lnTo>
                    <a:pt x="643457" y="241005"/>
                  </a:lnTo>
                  <a:lnTo>
                    <a:pt x="652775" y="237912"/>
                  </a:lnTo>
                  <a:lnTo>
                    <a:pt x="691349" y="210700"/>
                  </a:lnTo>
                  <a:lnTo>
                    <a:pt x="732673" y="164657"/>
                  </a:lnTo>
                  <a:lnTo>
                    <a:pt x="743976" y="155724"/>
                  </a:lnTo>
                  <a:lnTo>
                    <a:pt x="777470" y="114112"/>
                  </a:lnTo>
                  <a:lnTo>
                    <a:pt x="809984" y="69828"/>
                  </a:lnTo>
                  <a:lnTo>
                    <a:pt x="842105" y="30790"/>
                  </a:lnTo>
                  <a:lnTo>
                    <a:pt x="846160" y="16758"/>
                  </a:lnTo>
                  <a:lnTo>
                    <a:pt x="848344" y="14343"/>
                  </a:lnTo>
                  <a:lnTo>
                    <a:pt x="850859" y="12733"/>
                  </a:lnTo>
                  <a:lnTo>
                    <a:pt x="852535" y="10601"/>
                  </a:lnTo>
                  <a:lnTo>
                    <a:pt x="855885" y="0"/>
                  </a:lnTo>
                  <a:lnTo>
                    <a:pt x="855887" y="5048"/>
                  </a:lnTo>
                  <a:lnTo>
                    <a:pt x="854829" y="6536"/>
                  </a:lnTo>
                  <a:lnTo>
                    <a:pt x="853065" y="7529"/>
                  </a:lnTo>
                  <a:lnTo>
                    <a:pt x="850831" y="8190"/>
                  </a:lnTo>
                  <a:lnTo>
                    <a:pt x="842631" y="14178"/>
                  </a:lnTo>
                  <a:lnTo>
                    <a:pt x="839413" y="19700"/>
                  </a:lnTo>
                  <a:lnTo>
                    <a:pt x="838555" y="22654"/>
                  </a:lnTo>
                  <a:lnTo>
                    <a:pt x="821986" y="45686"/>
                  </a:lnTo>
                  <a:lnTo>
                    <a:pt x="806138" y="87897"/>
                  </a:lnTo>
                  <a:lnTo>
                    <a:pt x="802027" y="99383"/>
                  </a:lnTo>
                  <a:lnTo>
                    <a:pt x="798824" y="146946"/>
                  </a:lnTo>
                  <a:lnTo>
                    <a:pt x="799799" y="193511"/>
                  </a:lnTo>
                  <a:lnTo>
                    <a:pt x="810497" y="218868"/>
                  </a:lnTo>
                  <a:lnTo>
                    <a:pt x="814548" y="225327"/>
                  </a:lnTo>
                  <a:lnTo>
                    <a:pt x="816348" y="231724"/>
                  </a:lnTo>
                  <a:lnTo>
                    <a:pt x="817886" y="233854"/>
                  </a:lnTo>
                  <a:lnTo>
                    <a:pt x="819970" y="235274"/>
                  </a:lnTo>
                  <a:lnTo>
                    <a:pt x="825108" y="237909"/>
                  </a:lnTo>
                  <a:lnTo>
                    <a:pt x="833951" y="244285"/>
                  </a:lnTo>
                  <a:lnTo>
                    <a:pt x="843273" y="246644"/>
                  </a:lnTo>
                  <a:lnTo>
                    <a:pt x="859074" y="247507"/>
                  </a:lnTo>
                  <a:lnTo>
                    <a:pt x="865418" y="244758"/>
                  </a:lnTo>
                  <a:lnTo>
                    <a:pt x="881289" y="232442"/>
                  </a:lnTo>
                  <a:lnTo>
                    <a:pt x="893988" y="226527"/>
                  </a:lnTo>
                  <a:lnTo>
                    <a:pt x="906688" y="215481"/>
                  </a:lnTo>
                  <a:lnTo>
                    <a:pt x="910216" y="209357"/>
                  </a:lnTo>
                  <a:lnTo>
                    <a:pt x="912480" y="196802"/>
                  </a:lnTo>
                  <a:lnTo>
                    <a:pt x="913024" y="176463"/>
                  </a:lnTo>
                  <a:lnTo>
                    <a:pt x="911970" y="174788"/>
                  </a:lnTo>
                  <a:lnTo>
                    <a:pt x="910209" y="173671"/>
                  </a:lnTo>
                  <a:lnTo>
                    <a:pt x="907977" y="172926"/>
                  </a:lnTo>
                  <a:lnTo>
                    <a:pt x="899779" y="166823"/>
                  </a:lnTo>
                  <a:lnTo>
                    <a:pt x="897849" y="166245"/>
                  </a:lnTo>
                  <a:lnTo>
                    <a:pt x="896562" y="166917"/>
                  </a:lnTo>
                  <a:lnTo>
                    <a:pt x="895704" y="168424"/>
                  </a:lnTo>
                  <a:lnTo>
                    <a:pt x="894074" y="169429"/>
                  </a:lnTo>
                  <a:lnTo>
                    <a:pt x="885664" y="170843"/>
                  </a:lnTo>
                  <a:lnTo>
                    <a:pt x="871296" y="172320"/>
                  </a:lnTo>
                  <a:lnTo>
                    <a:pt x="858126" y="179615"/>
                  </a:lnTo>
                  <a:lnTo>
                    <a:pt x="851495" y="185620"/>
                  </a:lnTo>
                  <a:lnTo>
                    <a:pt x="848644" y="191147"/>
                  </a:lnTo>
                  <a:lnTo>
                    <a:pt x="847883" y="194102"/>
                  </a:lnTo>
                  <a:lnTo>
                    <a:pt x="839024" y="209595"/>
                  </a:lnTo>
                  <a:lnTo>
                    <a:pt x="838295" y="212752"/>
                  </a:lnTo>
                  <a:lnTo>
                    <a:pt x="829491" y="228593"/>
                  </a:lnTo>
                  <a:lnTo>
                    <a:pt x="827743" y="241289"/>
                  </a:lnTo>
                  <a:lnTo>
                    <a:pt x="828658" y="243405"/>
                  </a:lnTo>
                  <a:lnTo>
                    <a:pt x="830326" y="244816"/>
                  </a:lnTo>
                  <a:lnTo>
                    <a:pt x="832497" y="245757"/>
                  </a:lnTo>
                  <a:lnTo>
                    <a:pt x="833944" y="247442"/>
                  </a:lnTo>
                  <a:lnTo>
                    <a:pt x="835552" y="252137"/>
                  </a:lnTo>
                  <a:lnTo>
                    <a:pt x="837039" y="253813"/>
                  </a:lnTo>
                  <a:lnTo>
                    <a:pt x="841513" y="255674"/>
                  </a:lnTo>
                  <a:lnTo>
                    <a:pt x="865482" y="257125"/>
                  </a:lnTo>
                  <a:lnTo>
                    <a:pt x="873558" y="254324"/>
                  </a:lnTo>
                  <a:lnTo>
                    <a:pt x="877193" y="252095"/>
                  </a:lnTo>
                  <a:lnTo>
                    <a:pt x="922775" y="237451"/>
                  </a:lnTo>
                  <a:lnTo>
                    <a:pt x="967960" y="209521"/>
                  </a:lnTo>
                  <a:lnTo>
                    <a:pt x="1011032" y="177788"/>
                  </a:lnTo>
                  <a:lnTo>
                    <a:pt x="1014799" y="171438"/>
                  </a:lnTo>
                  <a:lnTo>
                    <a:pt x="1017532" y="165088"/>
                  </a:lnTo>
                  <a:lnTo>
                    <a:pt x="1023962" y="155563"/>
                  </a:lnTo>
                  <a:lnTo>
                    <a:pt x="1026338" y="146038"/>
                  </a:lnTo>
                  <a:lnTo>
                    <a:pt x="1027299" y="128839"/>
                  </a:lnTo>
                  <a:lnTo>
                    <a:pt x="1026254" y="127163"/>
                  </a:lnTo>
                  <a:lnTo>
                    <a:pt x="1024499" y="126047"/>
                  </a:lnTo>
                  <a:lnTo>
                    <a:pt x="1016972" y="124475"/>
                  </a:lnTo>
                  <a:lnTo>
                    <a:pt x="1004947" y="123944"/>
                  </a:lnTo>
                  <a:lnTo>
                    <a:pt x="1002886" y="124959"/>
                  </a:lnTo>
                  <a:lnTo>
                    <a:pt x="1001511" y="126693"/>
                  </a:lnTo>
                  <a:lnTo>
                    <a:pt x="1000595" y="128908"/>
                  </a:lnTo>
                  <a:lnTo>
                    <a:pt x="998926" y="130385"/>
                  </a:lnTo>
                  <a:lnTo>
                    <a:pt x="988643" y="135578"/>
                  </a:lnTo>
                  <a:lnTo>
                    <a:pt x="966978" y="155694"/>
                  </a:lnTo>
                  <a:lnTo>
                    <a:pt x="963469" y="161971"/>
                  </a:lnTo>
                  <a:lnTo>
                    <a:pt x="960852" y="168289"/>
                  </a:lnTo>
                  <a:lnTo>
                    <a:pt x="954487" y="177795"/>
                  </a:lnTo>
                  <a:lnTo>
                    <a:pt x="952130" y="187315"/>
                  </a:lnTo>
                  <a:lnTo>
                    <a:pt x="951579" y="193664"/>
                  </a:lnTo>
                  <a:lnTo>
                    <a:pt x="954156" y="200013"/>
                  </a:lnTo>
                  <a:lnTo>
                    <a:pt x="957771" y="206363"/>
                  </a:lnTo>
                  <a:lnTo>
                    <a:pt x="960864" y="215888"/>
                  </a:lnTo>
                  <a:lnTo>
                    <a:pt x="973808" y="231763"/>
                  </a:lnTo>
                  <a:lnTo>
                    <a:pt x="979910" y="235291"/>
                  </a:lnTo>
                  <a:lnTo>
                    <a:pt x="986151" y="237917"/>
                  </a:lnTo>
                  <a:lnTo>
                    <a:pt x="995614" y="244288"/>
                  </a:lnTo>
                  <a:lnTo>
                    <a:pt x="1001949" y="246149"/>
                  </a:lnTo>
                  <a:lnTo>
                    <a:pt x="1011115" y="244154"/>
                  </a:lnTo>
                  <a:lnTo>
                    <a:pt x="1028176" y="239903"/>
                  </a:lnTo>
                  <a:lnTo>
                    <a:pt x="1046636" y="235821"/>
                  </a:lnTo>
                  <a:lnTo>
                    <a:pt x="1090852" y="215755"/>
                  </a:lnTo>
                  <a:lnTo>
                    <a:pt x="1122590" y="197173"/>
                  </a:lnTo>
                  <a:lnTo>
                    <a:pt x="1167038" y="168655"/>
                  </a:lnTo>
                  <a:lnTo>
                    <a:pt x="1176916" y="159264"/>
                  </a:lnTo>
                  <a:lnTo>
                    <a:pt x="1185892" y="149095"/>
                  </a:lnTo>
                  <a:lnTo>
                    <a:pt x="1232536" y="117542"/>
                  </a:lnTo>
                  <a:lnTo>
                    <a:pt x="1252660" y="99478"/>
                  </a:lnTo>
                  <a:lnTo>
                    <a:pt x="1262257" y="96495"/>
                  </a:lnTo>
                  <a:lnTo>
                    <a:pt x="1279486" y="95286"/>
                  </a:lnTo>
                  <a:lnTo>
                    <a:pt x="1281162" y="96329"/>
                  </a:lnTo>
                  <a:lnTo>
                    <a:pt x="1282279" y="98082"/>
                  </a:lnTo>
                  <a:lnTo>
                    <a:pt x="1284072" y="103443"/>
                  </a:lnTo>
                  <a:lnTo>
                    <a:pt x="1284511" y="149161"/>
                  </a:lnTo>
                  <a:lnTo>
                    <a:pt x="1284513" y="155540"/>
                  </a:lnTo>
                  <a:lnTo>
                    <a:pt x="1274812" y="186429"/>
                  </a:lnTo>
                  <a:lnTo>
                    <a:pt x="1258564" y="209486"/>
                  </a:lnTo>
                  <a:lnTo>
                    <a:pt x="1256047" y="215865"/>
                  </a:lnTo>
                  <a:lnTo>
                    <a:pt x="1251400" y="222228"/>
                  </a:lnTo>
                  <a:lnTo>
                    <a:pt x="1245807" y="225761"/>
                  </a:lnTo>
                  <a:lnTo>
                    <a:pt x="1236934" y="228573"/>
                  </a:lnTo>
                  <a:lnTo>
                    <a:pt x="1236902" y="223527"/>
                  </a:lnTo>
                  <a:lnTo>
                    <a:pt x="1239716" y="218225"/>
                  </a:lnTo>
                  <a:lnTo>
                    <a:pt x="1271846" y="174427"/>
                  </a:lnTo>
                  <a:lnTo>
                    <a:pt x="1282406" y="158800"/>
                  </a:lnTo>
                  <a:lnTo>
                    <a:pt x="1301579" y="140680"/>
                  </a:lnTo>
                  <a:lnTo>
                    <a:pt x="1310089" y="130251"/>
                  </a:lnTo>
                  <a:lnTo>
                    <a:pt x="1347728" y="99556"/>
                  </a:lnTo>
                  <a:lnTo>
                    <a:pt x="1360657" y="93268"/>
                  </a:lnTo>
                  <a:lnTo>
                    <a:pt x="1363850" y="90750"/>
                  </a:lnTo>
                  <a:lnTo>
                    <a:pt x="1367038" y="90129"/>
                  </a:lnTo>
                  <a:lnTo>
                    <a:pt x="1370221" y="90774"/>
                  </a:lnTo>
                  <a:lnTo>
                    <a:pt x="1376581" y="93254"/>
                  </a:lnTo>
                  <a:lnTo>
                    <a:pt x="1387406" y="94976"/>
                  </a:lnTo>
                  <a:lnTo>
                    <a:pt x="1393787" y="100216"/>
                  </a:lnTo>
                  <a:lnTo>
                    <a:pt x="1396579" y="105565"/>
                  </a:lnTo>
                  <a:lnTo>
                    <a:pt x="1398617" y="123883"/>
                  </a:lnTo>
                  <a:lnTo>
                    <a:pt x="1398774" y="136527"/>
                  </a:lnTo>
                  <a:lnTo>
                    <a:pt x="1395973" y="142869"/>
                  </a:lnTo>
                  <a:lnTo>
                    <a:pt x="1392259" y="149216"/>
                  </a:lnTo>
                  <a:lnTo>
                    <a:pt x="1389874" y="161913"/>
                  </a:lnTo>
                  <a:lnTo>
                    <a:pt x="1389291" y="188999"/>
                  </a:lnTo>
                  <a:lnTo>
                    <a:pt x="1389288" y="182157"/>
                  </a:lnTo>
                  <a:lnTo>
                    <a:pt x="1415114" y="152329"/>
                  </a:lnTo>
                  <a:lnTo>
                    <a:pt x="1422376" y="134620"/>
                  </a:lnTo>
                  <a:lnTo>
                    <a:pt x="1440205" y="111505"/>
                  </a:lnTo>
                  <a:lnTo>
                    <a:pt x="1458299" y="98490"/>
                  </a:lnTo>
                  <a:lnTo>
                    <a:pt x="1464416" y="89969"/>
                  </a:lnTo>
                  <a:lnTo>
                    <a:pt x="1473408" y="86274"/>
                  </a:lnTo>
                  <a:lnTo>
                    <a:pt x="1473943" y="87145"/>
                  </a:lnTo>
                  <a:lnTo>
                    <a:pt x="1475012" y="131247"/>
                  </a:lnTo>
                  <a:lnTo>
                    <a:pt x="1475013" y="154243"/>
                  </a:lnTo>
                  <a:lnTo>
                    <a:pt x="1472191" y="161327"/>
                  </a:lnTo>
                  <a:lnTo>
                    <a:pt x="1468467" y="168002"/>
                  </a:lnTo>
                  <a:lnTo>
                    <a:pt x="1466077" y="180911"/>
                  </a:lnTo>
                  <a:lnTo>
                    <a:pt x="1465491" y="199571"/>
                  </a:lnTo>
                  <a:lnTo>
                    <a:pt x="1470545" y="199882"/>
                  </a:lnTo>
                  <a:lnTo>
                    <a:pt x="1472035" y="198867"/>
                  </a:lnTo>
                  <a:lnTo>
                    <a:pt x="1473027" y="197133"/>
                  </a:lnTo>
                  <a:lnTo>
                    <a:pt x="1473689" y="194918"/>
                  </a:lnTo>
                  <a:lnTo>
                    <a:pt x="1484538" y="1809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7" name="SMARTInkShape-1303"/>
            <p:cNvSpPr/>
            <p:nvPr>
              <p:custDataLst>
                <p:tags r:id="rId34"/>
              </p:custDataLst>
            </p:nvPr>
          </p:nvSpPr>
          <p:spPr>
            <a:xfrm>
              <a:off x="4914900" y="5991225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116" y="9515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8" name="SMARTInkShape-1304"/>
            <p:cNvSpPr/>
            <p:nvPr>
              <p:custDataLst>
                <p:tags r:id="rId35"/>
              </p:custDataLst>
            </p:nvPr>
          </p:nvSpPr>
          <p:spPr>
            <a:xfrm>
              <a:off x="4895850" y="609600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1324" y="17610"/>
                  </a:lnTo>
                  <a:lnTo>
                    <a:pt x="116" y="27124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6" name="SMARTInkShape-Group326"/>
          <p:cNvGrpSpPr/>
          <p:nvPr/>
        </p:nvGrpSpPr>
        <p:grpSpPr>
          <a:xfrm>
            <a:off x="5362589" y="5800725"/>
            <a:ext cx="1028687" cy="351091"/>
            <a:chOff x="5362589" y="5800725"/>
            <a:chExt cx="1028687" cy="351091"/>
          </a:xfrm>
        </p:grpSpPr>
        <p:sp>
          <p:nvSpPr>
            <p:cNvPr id="510" name="SMARTInkShape-1305"/>
            <p:cNvSpPr/>
            <p:nvPr>
              <p:custDataLst>
                <p:tags r:id="rId27"/>
              </p:custDataLst>
            </p:nvPr>
          </p:nvSpPr>
          <p:spPr>
            <a:xfrm>
              <a:off x="5362589" y="5800725"/>
              <a:ext cx="257159" cy="342780"/>
            </a:xfrm>
            <a:custGeom>
              <a:avLst/>
              <a:gdLst/>
              <a:ahLst/>
              <a:cxnLst/>
              <a:rect l="0" t="0" r="0" b="0"/>
              <a:pathLst>
                <a:path w="257159" h="342780">
                  <a:moveTo>
                    <a:pt x="95236" y="9525"/>
                  </a:moveTo>
                  <a:lnTo>
                    <a:pt x="95236" y="9525"/>
                  </a:lnTo>
                  <a:lnTo>
                    <a:pt x="100292" y="4469"/>
                  </a:lnTo>
                  <a:lnTo>
                    <a:pt x="105597" y="1986"/>
                  </a:lnTo>
                  <a:lnTo>
                    <a:pt x="142927" y="2"/>
                  </a:lnTo>
                  <a:lnTo>
                    <a:pt x="152348" y="0"/>
                  </a:lnTo>
                  <a:lnTo>
                    <a:pt x="152386" y="17610"/>
                  </a:lnTo>
                  <a:lnTo>
                    <a:pt x="147330" y="23680"/>
                  </a:lnTo>
                  <a:lnTo>
                    <a:pt x="144847" y="32044"/>
                  </a:lnTo>
                  <a:lnTo>
                    <a:pt x="142065" y="53178"/>
                  </a:lnTo>
                  <a:lnTo>
                    <a:pt x="126400" y="83692"/>
                  </a:lnTo>
                  <a:lnTo>
                    <a:pt x="114212" y="119688"/>
                  </a:lnTo>
                  <a:lnTo>
                    <a:pt x="82498" y="164697"/>
                  </a:lnTo>
                  <a:lnTo>
                    <a:pt x="73000" y="174505"/>
                  </a:lnTo>
                  <a:lnTo>
                    <a:pt x="63834" y="178100"/>
                  </a:lnTo>
                  <a:lnTo>
                    <a:pt x="53763" y="180755"/>
                  </a:lnTo>
                  <a:lnTo>
                    <a:pt x="38674" y="191084"/>
                  </a:lnTo>
                  <a:lnTo>
                    <a:pt x="31998" y="196051"/>
                  </a:lnTo>
                  <a:lnTo>
                    <a:pt x="22288" y="198847"/>
                  </a:lnTo>
                  <a:lnTo>
                    <a:pt x="544" y="200011"/>
                  </a:lnTo>
                  <a:lnTo>
                    <a:pt x="0" y="190892"/>
                  </a:lnTo>
                  <a:lnTo>
                    <a:pt x="5047" y="185560"/>
                  </a:lnTo>
                  <a:lnTo>
                    <a:pt x="10349" y="183012"/>
                  </a:lnTo>
                  <a:lnTo>
                    <a:pt x="25496" y="180185"/>
                  </a:lnTo>
                  <a:lnTo>
                    <a:pt x="38108" y="173489"/>
                  </a:lnTo>
                  <a:lnTo>
                    <a:pt x="84026" y="171485"/>
                  </a:lnTo>
                  <a:lnTo>
                    <a:pt x="126577" y="171450"/>
                  </a:lnTo>
                  <a:lnTo>
                    <a:pt x="171384" y="171450"/>
                  </a:lnTo>
                  <a:lnTo>
                    <a:pt x="188601" y="171450"/>
                  </a:lnTo>
                  <a:lnTo>
                    <a:pt x="197718" y="164905"/>
                  </a:lnTo>
                  <a:lnTo>
                    <a:pt x="206623" y="162808"/>
                  </a:lnTo>
                  <a:lnTo>
                    <a:pt x="212827" y="162318"/>
                  </a:lnTo>
                  <a:lnTo>
                    <a:pt x="214905" y="161129"/>
                  </a:lnTo>
                  <a:lnTo>
                    <a:pt x="216290" y="159277"/>
                  </a:lnTo>
                  <a:lnTo>
                    <a:pt x="217214" y="156985"/>
                  </a:lnTo>
                  <a:lnTo>
                    <a:pt x="218888" y="155456"/>
                  </a:lnTo>
                  <a:lnTo>
                    <a:pt x="229179" y="150182"/>
                  </a:lnTo>
                  <a:lnTo>
                    <a:pt x="232156" y="147746"/>
                  </a:lnTo>
                  <a:lnTo>
                    <a:pt x="235465" y="142218"/>
                  </a:lnTo>
                  <a:lnTo>
                    <a:pt x="237994" y="136233"/>
                  </a:lnTo>
                  <a:lnTo>
                    <a:pt x="244308" y="126914"/>
                  </a:lnTo>
                  <a:lnTo>
                    <a:pt x="247709" y="117449"/>
                  </a:lnTo>
                  <a:lnTo>
                    <a:pt x="253890" y="107943"/>
                  </a:lnTo>
                  <a:lnTo>
                    <a:pt x="256730" y="97131"/>
                  </a:lnTo>
                  <a:lnTo>
                    <a:pt x="257158" y="76723"/>
                  </a:lnTo>
                  <a:lnTo>
                    <a:pt x="242971" y="76214"/>
                  </a:lnTo>
                  <a:lnTo>
                    <a:pt x="241351" y="77268"/>
                  </a:lnTo>
                  <a:lnTo>
                    <a:pt x="240271" y="79028"/>
                  </a:lnTo>
                  <a:lnTo>
                    <a:pt x="238538" y="84402"/>
                  </a:lnTo>
                  <a:lnTo>
                    <a:pt x="231649" y="93068"/>
                  </a:lnTo>
                  <a:lnTo>
                    <a:pt x="228436" y="101893"/>
                  </a:lnTo>
                  <a:lnTo>
                    <a:pt x="222309" y="111212"/>
                  </a:lnTo>
                  <a:lnTo>
                    <a:pt x="218966" y="120676"/>
                  </a:lnTo>
                  <a:lnTo>
                    <a:pt x="212801" y="130182"/>
                  </a:lnTo>
                  <a:lnTo>
                    <a:pt x="209445" y="139702"/>
                  </a:lnTo>
                  <a:lnTo>
                    <a:pt x="203277" y="149225"/>
                  </a:lnTo>
                  <a:lnTo>
                    <a:pt x="200978" y="159808"/>
                  </a:lnTo>
                  <a:lnTo>
                    <a:pt x="199239" y="174821"/>
                  </a:lnTo>
                  <a:lnTo>
                    <a:pt x="191848" y="193282"/>
                  </a:lnTo>
                  <a:lnTo>
                    <a:pt x="189697" y="206297"/>
                  </a:lnTo>
                  <a:lnTo>
                    <a:pt x="174026" y="236134"/>
                  </a:lnTo>
                  <a:lnTo>
                    <a:pt x="168841" y="264540"/>
                  </a:lnTo>
                  <a:lnTo>
                    <a:pt x="164991" y="272090"/>
                  </a:lnTo>
                  <a:lnTo>
                    <a:pt x="161122" y="292015"/>
                  </a:lnTo>
                  <a:lnTo>
                    <a:pt x="154425" y="304783"/>
                  </a:lnTo>
                  <a:lnTo>
                    <a:pt x="151597" y="320673"/>
                  </a:lnTo>
                  <a:lnTo>
                    <a:pt x="143264" y="332817"/>
                  </a:lnTo>
                  <a:lnTo>
                    <a:pt x="142864" y="342779"/>
                  </a:lnTo>
                  <a:lnTo>
                    <a:pt x="142861" y="337807"/>
                  </a:lnTo>
                  <a:lnTo>
                    <a:pt x="143920" y="336330"/>
                  </a:lnTo>
                  <a:lnTo>
                    <a:pt x="152386" y="333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1" name="SMARTInkShape-1306"/>
            <p:cNvSpPr/>
            <p:nvPr>
              <p:custDataLst>
                <p:tags r:id="rId28"/>
              </p:custDataLst>
            </p:nvPr>
          </p:nvSpPr>
          <p:spPr>
            <a:xfrm>
              <a:off x="5810250" y="60769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0"/>
                  </a:moveTo>
                  <a:lnTo>
                    <a:pt x="9525" y="0"/>
                  </a:lnTo>
                  <a:lnTo>
                    <a:pt x="4469" y="5056"/>
                  </a:lnTo>
                  <a:lnTo>
                    <a:pt x="1986" y="10361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" name="SMARTInkShape-1307"/>
            <p:cNvSpPr/>
            <p:nvPr>
              <p:custDataLst>
                <p:tags r:id="rId29"/>
              </p:custDataLst>
            </p:nvPr>
          </p:nvSpPr>
          <p:spPr>
            <a:xfrm>
              <a:off x="5810250" y="6048502"/>
              <a:ext cx="19051" cy="28449"/>
            </a:xfrm>
            <a:custGeom>
              <a:avLst/>
              <a:gdLst/>
              <a:ahLst/>
              <a:cxnLst/>
              <a:rect l="0" t="0" r="0" b="0"/>
              <a:pathLst>
                <a:path w="19051" h="28449">
                  <a:moveTo>
                    <a:pt x="0" y="28448"/>
                  </a:moveTo>
                  <a:lnTo>
                    <a:pt x="0" y="28448"/>
                  </a:lnTo>
                  <a:lnTo>
                    <a:pt x="9132" y="19316"/>
                  </a:lnTo>
                  <a:lnTo>
                    <a:pt x="9525" y="0"/>
                  </a:lnTo>
                  <a:lnTo>
                    <a:pt x="9525" y="28329"/>
                  </a:lnTo>
                  <a:lnTo>
                    <a:pt x="19050" y="28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" name="SMARTInkShape-1308"/>
            <p:cNvSpPr/>
            <p:nvPr>
              <p:custDataLst>
                <p:tags r:id="rId30"/>
              </p:custDataLst>
            </p:nvPr>
          </p:nvSpPr>
          <p:spPr>
            <a:xfrm>
              <a:off x="6000750" y="60102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" name="SMARTInkShape-1309"/>
            <p:cNvSpPr/>
            <p:nvPr>
              <p:custDataLst>
                <p:tags r:id="rId31"/>
              </p:custDataLst>
            </p:nvPr>
          </p:nvSpPr>
          <p:spPr>
            <a:xfrm>
              <a:off x="6019800" y="5829300"/>
              <a:ext cx="152281" cy="322516"/>
            </a:xfrm>
            <a:custGeom>
              <a:avLst/>
              <a:gdLst/>
              <a:ahLst/>
              <a:cxnLst/>
              <a:rect l="0" t="0" r="0" b="0"/>
              <a:pathLst>
                <a:path w="152281" h="322516">
                  <a:moveTo>
                    <a:pt x="0" y="161925"/>
                  </a:moveTo>
                  <a:lnTo>
                    <a:pt x="0" y="161925"/>
                  </a:lnTo>
                  <a:lnTo>
                    <a:pt x="5056" y="161925"/>
                  </a:lnTo>
                  <a:lnTo>
                    <a:pt x="10361" y="159103"/>
                  </a:lnTo>
                  <a:lnTo>
                    <a:pt x="26315" y="146115"/>
                  </a:lnTo>
                  <a:lnTo>
                    <a:pt x="35196" y="142777"/>
                  </a:lnTo>
                  <a:lnTo>
                    <a:pt x="82550" y="98418"/>
                  </a:lnTo>
                  <a:lnTo>
                    <a:pt x="95250" y="82902"/>
                  </a:lnTo>
                  <a:lnTo>
                    <a:pt x="114300" y="57738"/>
                  </a:lnTo>
                  <a:lnTo>
                    <a:pt x="117475" y="54367"/>
                  </a:lnTo>
                  <a:lnTo>
                    <a:pt x="121003" y="44976"/>
                  </a:lnTo>
                  <a:lnTo>
                    <a:pt x="123629" y="34807"/>
                  </a:lnTo>
                  <a:lnTo>
                    <a:pt x="133938" y="19654"/>
                  </a:lnTo>
                  <a:lnTo>
                    <a:pt x="141110" y="11526"/>
                  </a:lnTo>
                  <a:lnTo>
                    <a:pt x="142091" y="7592"/>
                  </a:lnTo>
                  <a:lnTo>
                    <a:pt x="142352" y="5061"/>
                  </a:lnTo>
                  <a:lnTo>
                    <a:pt x="143585" y="3375"/>
                  </a:lnTo>
                  <a:lnTo>
                    <a:pt x="145464" y="2249"/>
                  </a:lnTo>
                  <a:lnTo>
                    <a:pt x="152280" y="39"/>
                  </a:lnTo>
                  <a:lnTo>
                    <a:pt x="143264" y="0"/>
                  </a:lnTo>
                  <a:lnTo>
                    <a:pt x="137934" y="5056"/>
                  </a:lnTo>
                  <a:lnTo>
                    <a:pt x="135387" y="10361"/>
                  </a:lnTo>
                  <a:lnTo>
                    <a:pt x="134708" y="13257"/>
                  </a:lnTo>
                  <a:lnTo>
                    <a:pt x="125990" y="28648"/>
                  </a:lnTo>
                  <a:lnTo>
                    <a:pt x="123052" y="44460"/>
                  </a:lnTo>
                  <a:lnTo>
                    <a:pt x="116342" y="57152"/>
                  </a:lnTo>
                  <a:lnTo>
                    <a:pt x="115662" y="60327"/>
                  </a:lnTo>
                  <a:lnTo>
                    <a:pt x="108023" y="74083"/>
                  </a:lnTo>
                  <a:lnTo>
                    <a:pt x="104680" y="89096"/>
                  </a:lnTo>
                  <a:lnTo>
                    <a:pt x="97426" y="104187"/>
                  </a:lnTo>
                  <a:lnTo>
                    <a:pt x="87728" y="150409"/>
                  </a:lnTo>
                  <a:lnTo>
                    <a:pt x="84930" y="168013"/>
                  </a:lnTo>
                  <a:lnTo>
                    <a:pt x="79257" y="178781"/>
                  </a:lnTo>
                  <a:lnTo>
                    <a:pt x="69734" y="222182"/>
                  </a:lnTo>
                  <a:lnTo>
                    <a:pt x="66523" y="233989"/>
                  </a:lnTo>
                  <a:lnTo>
                    <a:pt x="60397" y="245249"/>
                  </a:lnTo>
                  <a:lnTo>
                    <a:pt x="56377" y="272142"/>
                  </a:lnTo>
                  <a:lnTo>
                    <a:pt x="49667" y="285571"/>
                  </a:lnTo>
                  <a:lnTo>
                    <a:pt x="48987" y="288805"/>
                  </a:lnTo>
                  <a:lnTo>
                    <a:pt x="39063" y="304597"/>
                  </a:lnTo>
                  <a:lnTo>
                    <a:pt x="38100" y="322515"/>
                  </a:lnTo>
                  <a:lnTo>
                    <a:pt x="47625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" name="SMARTInkShape-1310"/>
            <p:cNvSpPr/>
            <p:nvPr>
              <p:custDataLst>
                <p:tags r:id="rId32"/>
              </p:custDataLst>
            </p:nvPr>
          </p:nvSpPr>
          <p:spPr>
            <a:xfrm>
              <a:off x="6372225" y="6124575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7" name="SMARTInkShape-1311"/>
          <p:cNvSpPr/>
          <p:nvPr>
            <p:custDataLst>
              <p:tags r:id="rId26"/>
            </p:custDataLst>
          </p:nvPr>
        </p:nvSpPr>
        <p:spPr>
          <a:xfrm>
            <a:off x="5857875" y="5895975"/>
            <a:ext cx="19041" cy="38101"/>
          </a:xfrm>
          <a:custGeom>
            <a:avLst/>
            <a:gdLst/>
            <a:ahLst/>
            <a:cxnLst/>
            <a:rect l="0" t="0" r="0" b="0"/>
            <a:pathLst>
              <a:path w="19041" h="38101">
                <a:moveTo>
                  <a:pt x="0" y="9525"/>
                </a:moveTo>
                <a:lnTo>
                  <a:pt x="0" y="9525"/>
                </a:lnTo>
                <a:lnTo>
                  <a:pt x="0" y="28564"/>
                </a:lnTo>
                <a:lnTo>
                  <a:pt x="0" y="19442"/>
                </a:lnTo>
                <a:lnTo>
                  <a:pt x="9132" y="9927"/>
                </a:lnTo>
                <a:lnTo>
                  <a:pt x="9409" y="4587"/>
                </a:lnTo>
                <a:lnTo>
                  <a:pt x="10506" y="3059"/>
                </a:lnTo>
                <a:lnTo>
                  <a:pt x="12296" y="2039"/>
                </a:lnTo>
                <a:lnTo>
                  <a:pt x="19040" y="3"/>
                </a:lnTo>
                <a:lnTo>
                  <a:pt x="10848" y="0"/>
                </a:lnTo>
                <a:lnTo>
                  <a:pt x="10407" y="1058"/>
                </a:lnTo>
                <a:lnTo>
                  <a:pt x="8489" y="16868"/>
                </a:lnTo>
                <a:lnTo>
                  <a:pt x="1327" y="26824"/>
                </a:lnTo>
                <a:lnTo>
                  <a:pt x="0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1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146</Words>
  <Application>Microsoft Office PowerPoint</Application>
  <PresentationFormat>Произвольный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Подготовка к муниципальному этапу всероссийской олимпиады школьников по математике</vt:lpstr>
      <vt:lpstr>В трапеции длина одной из диагоналей равна сумме длин оснований, а угол между диагоналями равен 60°. Докажите, что трапеция – равнобедренная.</vt:lpstr>
      <vt:lpstr>На рисунке О – центр окружности, АВ|| CD, угол АВС равен 63°. Найдите градусную меру угла АОD.</vt:lpstr>
      <vt:lpstr>В квадрате ABCD взяты такие точки P и Q такие, что ∠BAP=60°, ∠ABP=30°, ∠DCQ=∠CDQ=45°. Прямые PQ и CD пересекаются в точке T. Найдите ∠PTD. </vt:lpstr>
      <vt:lpstr>В параллелограмме ABCD стороны AB = 4, BC = 7. Биссектрисы AK и BM углов параллелограмма пересекаются в точке О (точки К и М принадлежат сторонам ВС и AD соответственно) . Найдите отношение площадей пятиугольника OKCDM и треугольника OAB.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Алисов</cp:lastModifiedBy>
  <cp:revision>5</cp:revision>
  <dcterms:created xsi:type="dcterms:W3CDTF">2023-10-01T08:24:24Z</dcterms:created>
  <dcterms:modified xsi:type="dcterms:W3CDTF">2023-10-03T15:18:46Z</dcterms:modified>
</cp:coreProperties>
</file>