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4" r:id="rId4"/>
    <p:sldId id="261" r:id="rId5"/>
    <p:sldId id="262" r:id="rId6"/>
    <p:sldId id="26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AE7BF8B1-5341-47AE-8C7E-21D899B9EFF7}"/>
    <pc:docChg chg="custSel addSld delSld modSld sldOrd">
      <pc:chgData name="Елена Армеева" userId="afd7773e2a04e8b4" providerId="LiveId" clId="{AE7BF8B1-5341-47AE-8C7E-21D899B9EFF7}" dt="2023-10-01T08:14:57.755" v="1166" actId="2696"/>
      <pc:docMkLst>
        <pc:docMk/>
      </pc:docMkLst>
      <pc:sldChg chg="addSp delSp modSp mod">
        <pc:chgData name="Елена Армеева" userId="afd7773e2a04e8b4" providerId="LiveId" clId="{AE7BF8B1-5341-47AE-8C7E-21D899B9EFF7}" dt="2023-10-01T08:13:29.127" v="1145" actId="123"/>
        <pc:sldMkLst>
          <pc:docMk/>
          <pc:sldMk cId="385707217" sldId="257"/>
        </pc:sldMkLst>
        <pc:spChg chg="mod">
          <ac:chgData name="Елена Армеева" userId="afd7773e2a04e8b4" providerId="LiveId" clId="{AE7BF8B1-5341-47AE-8C7E-21D899B9EFF7}" dt="2023-10-01T08:13:29.127" v="1145" actId="123"/>
          <ac:spMkLst>
            <pc:docMk/>
            <pc:sldMk cId="385707217" sldId="257"/>
            <ac:spMk id="2" creationId="{F2EB2C33-E3E1-520E-E44F-B6D534D58733}"/>
          </ac:spMkLst>
        </pc:spChg>
        <pc:spChg chg="del">
          <ac:chgData name="Елена Армеева" userId="afd7773e2a04e8b4" providerId="LiveId" clId="{AE7BF8B1-5341-47AE-8C7E-21D899B9EFF7}" dt="2023-09-30T17:18:48.814" v="3"/>
          <ac:spMkLst>
            <pc:docMk/>
            <pc:sldMk cId="385707217" sldId="257"/>
            <ac:spMk id="3" creationId="{6CD35B52-F370-24F3-2A8C-790AFB47CC53}"/>
          </ac:spMkLst>
        </pc:spChg>
        <pc:spChg chg="add mod">
          <ac:chgData name="Елена Армеева" userId="afd7773e2a04e8b4" providerId="LiveId" clId="{AE7BF8B1-5341-47AE-8C7E-21D899B9EFF7}" dt="2023-09-30T17:57:46.843" v="178" actId="21"/>
          <ac:spMkLst>
            <pc:docMk/>
            <pc:sldMk cId="385707217" sldId="257"/>
            <ac:spMk id="7" creationId="{727A8AFF-0A1A-8F7A-775D-6E263365D9F9}"/>
          </ac:spMkLst>
        </pc:spChg>
        <pc:picChg chg="add del mod">
          <ac:chgData name="Елена Армеева" userId="afd7773e2a04e8b4" providerId="LiveId" clId="{AE7BF8B1-5341-47AE-8C7E-21D899B9EFF7}" dt="2023-09-30T17:57:46.843" v="178" actId="21"/>
          <ac:picMkLst>
            <pc:docMk/>
            <pc:sldMk cId="385707217" sldId="257"/>
            <ac:picMk id="4" creationId="{22AFB017-95DA-EAB3-6410-E2079700987F}"/>
          </ac:picMkLst>
        </pc:picChg>
        <pc:picChg chg="add mod">
          <ac:chgData name="Елена Армеева" userId="afd7773e2a04e8b4" providerId="LiveId" clId="{AE7BF8B1-5341-47AE-8C7E-21D899B9EFF7}" dt="2023-09-30T17:27:13.505" v="177" actId="14100"/>
          <ac:picMkLst>
            <pc:docMk/>
            <pc:sldMk cId="385707217" sldId="257"/>
            <ac:picMk id="5" creationId="{FA685369-3B4A-2E08-AE9A-C3E1C7C44F8E}"/>
          </ac:picMkLst>
        </pc:picChg>
      </pc:sldChg>
      <pc:sldChg chg="addSp delSp modSp mod">
        <pc:chgData name="Елена Армеева" userId="afd7773e2a04e8b4" providerId="LiveId" clId="{AE7BF8B1-5341-47AE-8C7E-21D899B9EFF7}" dt="2023-10-01T08:13:56.125" v="1153" actId="20577"/>
        <pc:sldMkLst>
          <pc:docMk/>
          <pc:sldMk cId="1805156249" sldId="258"/>
        </pc:sldMkLst>
        <pc:spChg chg="mod">
          <ac:chgData name="Елена Армеева" userId="afd7773e2a04e8b4" providerId="LiveId" clId="{AE7BF8B1-5341-47AE-8C7E-21D899B9EFF7}" dt="2023-10-01T08:13:56.125" v="1153" actId="20577"/>
          <ac:spMkLst>
            <pc:docMk/>
            <pc:sldMk cId="1805156249" sldId="258"/>
            <ac:spMk id="2" creationId="{D842BDE3-6DB2-BE68-B5E6-5027AB71BD2F}"/>
          </ac:spMkLst>
        </pc:spChg>
        <pc:spChg chg="del">
          <ac:chgData name="Елена Армеева" userId="afd7773e2a04e8b4" providerId="LiveId" clId="{AE7BF8B1-5341-47AE-8C7E-21D899B9EFF7}" dt="2023-09-30T17:19:10.823" v="4"/>
          <ac:spMkLst>
            <pc:docMk/>
            <pc:sldMk cId="1805156249" sldId="258"/>
            <ac:spMk id="3" creationId="{1290F70C-213E-0929-99BE-9D40BE458734}"/>
          </ac:spMkLst>
        </pc:spChg>
        <pc:picChg chg="add mod modCrop">
          <ac:chgData name="Елена Армеева" userId="afd7773e2a04e8b4" providerId="LiveId" clId="{AE7BF8B1-5341-47AE-8C7E-21D899B9EFF7}" dt="2023-09-30T18:01:03.747" v="367" actId="14100"/>
          <ac:picMkLst>
            <pc:docMk/>
            <pc:sldMk cId="1805156249" sldId="258"/>
            <ac:picMk id="4" creationId="{C17D5B11-7B85-D0E1-5C2D-6ACF2B7468E6}"/>
          </ac:picMkLst>
        </pc:picChg>
      </pc:sldChg>
      <pc:sldChg chg="modSp mod">
        <pc:chgData name="Елена Армеева" userId="afd7773e2a04e8b4" providerId="LiveId" clId="{AE7BF8B1-5341-47AE-8C7E-21D899B9EFF7}" dt="2023-10-01T08:13:10.518" v="1139" actId="20577"/>
        <pc:sldMkLst>
          <pc:docMk/>
          <pc:sldMk cId="1433359494" sldId="259"/>
        </pc:sldMkLst>
        <pc:spChg chg="mod">
          <ac:chgData name="Елена Армеева" userId="afd7773e2a04e8b4" providerId="LiveId" clId="{AE7BF8B1-5341-47AE-8C7E-21D899B9EFF7}" dt="2023-10-01T08:13:10.518" v="1139" actId="20577"/>
          <ac:spMkLst>
            <pc:docMk/>
            <pc:sldMk cId="1433359494" sldId="259"/>
            <ac:spMk id="7" creationId="{1AAA97DF-326C-216A-8520-B165E21BD412}"/>
          </ac:spMkLst>
        </pc:spChg>
      </pc:sldChg>
      <pc:sldChg chg="addSp delSp modSp new del mod">
        <pc:chgData name="Елена Армеева" userId="afd7773e2a04e8b4" providerId="LiveId" clId="{AE7BF8B1-5341-47AE-8C7E-21D899B9EFF7}" dt="2023-10-01T06:57:27.574" v="867" actId="2696"/>
        <pc:sldMkLst>
          <pc:docMk/>
          <pc:sldMk cId="1791078397" sldId="260"/>
        </pc:sldMkLst>
        <pc:spChg chg="mod">
          <ac:chgData name="Елена Армеева" userId="afd7773e2a04e8b4" providerId="LiveId" clId="{AE7BF8B1-5341-47AE-8C7E-21D899B9EFF7}" dt="2023-10-01T06:14:27.001" v="654" actId="123"/>
          <ac:spMkLst>
            <pc:docMk/>
            <pc:sldMk cId="1791078397" sldId="260"/>
            <ac:spMk id="2" creationId="{7EBC342C-054A-C42B-5C71-DA72D6BEAFDE}"/>
          </ac:spMkLst>
        </pc:spChg>
        <pc:picChg chg="add del mod">
          <ac:chgData name="Елена Армеева" userId="afd7773e2a04e8b4" providerId="LiveId" clId="{AE7BF8B1-5341-47AE-8C7E-21D899B9EFF7}" dt="2023-10-01T06:14:51.381" v="657" actId="21"/>
          <ac:picMkLst>
            <pc:docMk/>
            <pc:sldMk cId="1791078397" sldId="260"/>
            <ac:picMk id="4" creationId="{33BAC463-02C4-0E9B-C98D-F53101395F35}"/>
          </ac:picMkLst>
        </pc:picChg>
        <pc:picChg chg="add mod modCrop">
          <ac:chgData name="Елена Армеева" userId="afd7773e2a04e8b4" providerId="LiveId" clId="{AE7BF8B1-5341-47AE-8C7E-21D899B9EFF7}" dt="2023-10-01T06:14:33.724" v="656" actId="1076"/>
          <ac:picMkLst>
            <pc:docMk/>
            <pc:sldMk cId="1791078397" sldId="260"/>
            <ac:picMk id="5" creationId="{4A48D09C-D89F-9A9D-3854-EEFBD8D91C23}"/>
          </ac:picMkLst>
        </pc:picChg>
      </pc:sldChg>
      <pc:sldChg chg="addSp delSp modSp new mod">
        <pc:chgData name="Елена Армеева" userId="afd7773e2a04e8b4" providerId="LiveId" clId="{AE7BF8B1-5341-47AE-8C7E-21D899B9EFF7}" dt="2023-10-01T08:14:03.115" v="1156" actId="20577"/>
        <pc:sldMkLst>
          <pc:docMk/>
          <pc:sldMk cId="3742481668" sldId="261"/>
        </pc:sldMkLst>
        <pc:spChg chg="mod">
          <ac:chgData name="Елена Армеева" userId="afd7773e2a04e8b4" providerId="LiveId" clId="{AE7BF8B1-5341-47AE-8C7E-21D899B9EFF7}" dt="2023-10-01T08:14:03.115" v="1156" actId="20577"/>
          <ac:spMkLst>
            <pc:docMk/>
            <pc:sldMk cId="3742481668" sldId="261"/>
            <ac:spMk id="2" creationId="{0DD90E10-0B44-1A67-C1D0-578C3255C028}"/>
          </ac:spMkLst>
        </pc:spChg>
        <pc:spChg chg="del">
          <ac:chgData name="Елена Армеева" userId="afd7773e2a04e8b4" providerId="LiveId" clId="{AE7BF8B1-5341-47AE-8C7E-21D899B9EFF7}" dt="2023-09-30T17:20:33.378" v="12"/>
          <ac:spMkLst>
            <pc:docMk/>
            <pc:sldMk cId="3742481668" sldId="261"/>
            <ac:spMk id="3" creationId="{BE90632B-B5DF-699E-AB11-CA761864A21C}"/>
          </ac:spMkLst>
        </pc:spChg>
        <pc:spChg chg="add mod">
          <ac:chgData name="Елена Армеева" userId="afd7773e2a04e8b4" providerId="LiveId" clId="{AE7BF8B1-5341-47AE-8C7E-21D899B9EFF7}" dt="2023-10-01T06:52:50.991" v="866" actId="5793"/>
          <ac:spMkLst>
            <pc:docMk/>
            <pc:sldMk cId="3742481668" sldId="261"/>
            <ac:spMk id="7" creationId="{11D12734-B7E2-8B3B-4299-7CF61A598E1B}"/>
          </ac:spMkLst>
        </pc:spChg>
        <pc:picChg chg="add del mod">
          <ac:chgData name="Елена Армеева" userId="afd7773e2a04e8b4" providerId="LiveId" clId="{AE7BF8B1-5341-47AE-8C7E-21D899B9EFF7}" dt="2023-10-01T06:51:55.391" v="854" actId="21"/>
          <ac:picMkLst>
            <pc:docMk/>
            <pc:sldMk cId="3742481668" sldId="261"/>
            <ac:picMk id="4" creationId="{99D691AC-9927-EB5B-BCCC-75794D81CBF0}"/>
          </ac:picMkLst>
        </pc:picChg>
        <pc:picChg chg="add mod modCrop">
          <ac:chgData name="Елена Армеева" userId="afd7773e2a04e8b4" providerId="LiveId" clId="{AE7BF8B1-5341-47AE-8C7E-21D899B9EFF7}" dt="2023-10-01T06:52:34.685" v="861" actId="14100"/>
          <ac:picMkLst>
            <pc:docMk/>
            <pc:sldMk cId="3742481668" sldId="261"/>
            <ac:picMk id="5" creationId="{B3D2D8C8-06B3-4767-B1F2-E199771F7955}"/>
          </ac:picMkLst>
        </pc:picChg>
      </pc:sldChg>
      <pc:sldChg chg="addSp delSp modSp new mod">
        <pc:chgData name="Елена Армеева" userId="afd7773e2a04e8b4" providerId="LiveId" clId="{AE7BF8B1-5341-47AE-8C7E-21D899B9EFF7}" dt="2023-10-01T08:14:13.587" v="1162" actId="20577"/>
        <pc:sldMkLst>
          <pc:docMk/>
          <pc:sldMk cId="748643843" sldId="262"/>
        </pc:sldMkLst>
        <pc:spChg chg="mod">
          <ac:chgData name="Елена Армеева" userId="afd7773e2a04e8b4" providerId="LiveId" clId="{AE7BF8B1-5341-47AE-8C7E-21D899B9EFF7}" dt="2023-10-01T08:14:13.587" v="1162" actId="20577"/>
          <ac:spMkLst>
            <pc:docMk/>
            <pc:sldMk cId="748643843" sldId="262"/>
            <ac:spMk id="2" creationId="{A9685245-C5DC-7D4F-F742-A5480F0DB914}"/>
          </ac:spMkLst>
        </pc:spChg>
        <pc:spChg chg="del">
          <ac:chgData name="Елена Армеева" userId="afd7773e2a04e8b4" providerId="LiveId" clId="{AE7BF8B1-5341-47AE-8C7E-21D899B9EFF7}" dt="2023-09-30T17:21:13.948" v="16"/>
          <ac:spMkLst>
            <pc:docMk/>
            <pc:sldMk cId="748643843" sldId="262"/>
            <ac:spMk id="3" creationId="{1E9F3033-BF24-3963-6F4B-2DDA9529EDE5}"/>
          </ac:spMkLst>
        </pc:spChg>
        <pc:spChg chg="add mod">
          <ac:chgData name="Елена Армеева" userId="afd7773e2a04e8b4" providerId="LiveId" clId="{AE7BF8B1-5341-47AE-8C7E-21D899B9EFF7}" dt="2023-10-01T07:44:32.850" v="1100" actId="14100"/>
          <ac:spMkLst>
            <pc:docMk/>
            <pc:sldMk cId="748643843" sldId="262"/>
            <ac:spMk id="7" creationId="{68900C01-223D-26CE-1BFA-E762DB867D0E}"/>
          </ac:spMkLst>
        </pc:spChg>
        <pc:picChg chg="add del mod">
          <ac:chgData name="Елена Армеева" userId="afd7773e2a04e8b4" providerId="LiveId" clId="{AE7BF8B1-5341-47AE-8C7E-21D899B9EFF7}" dt="2023-10-01T07:43:36.068" v="1082" actId="21"/>
          <ac:picMkLst>
            <pc:docMk/>
            <pc:sldMk cId="748643843" sldId="262"/>
            <ac:picMk id="4" creationId="{B8022124-DDF4-B3F0-A4B8-5E7DA3A73273}"/>
          </ac:picMkLst>
        </pc:picChg>
        <pc:picChg chg="add mod modCrop">
          <ac:chgData name="Елена Армеева" userId="afd7773e2a04e8b4" providerId="LiveId" clId="{AE7BF8B1-5341-47AE-8C7E-21D899B9EFF7}" dt="2023-10-01T07:44:30.374" v="1099" actId="14100"/>
          <ac:picMkLst>
            <pc:docMk/>
            <pc:sldMk cId="748643843" sldId="262"/>
            <ac:picMk id="5" creationId="{6FA0A6BA-5FF8-41C1-A2ED-9F6B31640FD9}"/>
          </ac:picMkLst>
        </pc:picChg>
      </pc:sldChg>
      <pc:sldChg chg="add del">
        <pc:chgData name="Елена Армеева" userId="afd7773e2a04e8b4" providerId="LiveId" clId="{AE7BF8B1-5341-47AE-8C7E-21D899B9EFF7}" dt="2023-10-01T08:13:41.345" v="1147" actId="2696"/>
        <pc:sldMkLst>
          <pc:docMk/>
          <pc:sldMk cId="2511385647" sldId="263"/>
        </pc:sldMkLst>
      </pc:sldChg>
      <pc:sldChg chg="modSp add mod ord">
        <pc:chgData name="Елена Армеева" userId="afd7773e2a04e8b4" providerId="LiveId" clId="{AE7BF8B1-5341-47AE-8C7E-21D899B9EFF7}" dt="2023-10-01T08:13:46.296" v="1150" actId="20577"/>
        <pc:sldMkLst>
          <pc:docMk/>
          <pc:sldMk cId="2176047358" sldId="264"/>
        </pc:sldMkLst>
        <pc:spChg chg="mod">
          <ac:chgData name="Елена Армеева" userId="afd7773e2a04e8b4" providerId="LiveId" clId="{AE7BF8B1-5341-47AE-8C7E-21D899B9EFF7}" dt="2023-10-01T08:13:46.296" v="1150" actId="20577"/>
          <ac:spMkLst>
            <pc:docMk/>
            <pc:sldMk cId="2176047358" sldId="264"/>
            <ac:spMk id="2" creationId="{D842BDE3-6DB2-BE68-B5E6-5027AB71BD2F}"/>
          </ac:spMkLst>
        </pc:spChg>
        <pc:picChg chg="mod modCrop">
          <ac:chgData name="Елена Армеева" userId="afd7773e2a04e8b4" providerId="LiveId" clId="{AE7BF8B1-5341-47AE-8C7E-21D899B9EFF7}" dt="2023-09-30T18:01:34.380" v="370" actId="1076"/>
          <ac:picMkLst>
            <pc:docMk/>
            <pc:sldMk cId="2176047358" sldId="264"/>
            <ac:picMk id="4" creationId="{C17D5B11-7B85-D0E1-5C2D-6ACF2B7468E6}"/>
          </ac:picMkLst>
        </pc:picChg>
      </pc:sldChg>
      <pc:sldChg chg="add del">
        <pc:chgData name="Елена Армеева" userId="afd7773e2a04e8b4" providerId="LiveId" clId="{AE7BF8B1-5341-47AE-8C7E-21D899B9EFF7}" dt="2023-10-01T06:57:34.817" v="868" actId="2696"/>
        <pc:sldMkLst>
          <pc:docMk/>
          <pc:sldMk cId="2097079785" sldId="265"/>
        </pc:sldMkLst>
      </pc:sldChg>
      <pc:sldChg chg="modSp add mod">
        <pc:chgData name="Елена Армеева" userId="afd7773e2a04e8b4" providerId="LiveId" clId="{AE7BF8B1-5341-47AE-8C7E-21D899B9EFF7}" dt="2023-10-01T08:14:08.793" v="1159" actId="20577"/>
        <pc:sldMkLst>
          <pc:docMk/>
          <pc:sldMk cId="3801076724" sldId="265"/>
        </pc:sldMkLst>
        <pc:spChg chg="mod">
          <ac:chgData name="Елена Армеева" userId="afd7773e2a04e8b4" providerId="LiveId" clId="{AE7BF8B1-5341-47AE-8C7E-21D899B9EFF7}" dt="2023-10-01T08:14:08.793" v="1159" actId="20577"/>
          <ac:spMkLst>
            <pc:docMk/>
            <pc:sldMk cId="3801076724" sldId="265"/>
            <ac:spMk id="2" creationId="{0DD90E10-0B44-1A67-C1D0-578C3255C028}"/>
          </ac:spMkLst>
        </pc:spChg>
      </pc:sldChg>
      <pc:sldChg chg="add">
        <pc:chgData name="Елена Армеева" userId="afd7773e2a04e8b4" providerId="LiveId" clId="{AE7BF8B1-5341-47AE-8C7E-21D899B9EFF7}" dt="2023-10-01T08:13:37.818" v="1146" actId="2890"/>
        <pc:sldMkLst>
          <pc:docMk/>
          <pc:sldMk cId="3315183882" sldId="266"/>
        </pc:sldMkLst>
      </pc:sldChg>
      <pc:sldChg chg="add">
        <pc:chgData name="Елена Армеева" userId="afd7773e2a04e8b4" providerId="LiveId" clId="{AE7BF8B1-5341-47AE-8C7E-21D899B9EFF7}" dt="2023-10-01T08:14:17.901" v="1163" actId="2890"/>
        <pc:sldMkLst>
          <pc:docMk/>
          <pc:sldMk cId="239122838" sldId="267"/>
        </pc:sldMkLst>
      </pc:sldChg>
      <pc:sldChg chg="new del">
        <pc:chgData name="Елена Армеева" userId="afd7773e2a04e8b4" providerId="LiveId" clId="{AE7BF8B1-5341-47AE-8C7E-21D899B9EFF7}" dt="2023-10-01T08:14:57.755" v="1166" actId="2696"/>
        <pc:sldMkLst>
          <pc:docMk/>
          <pc:sldMk cId="3908956260" sldId="268"/>
        </pc:sldMkLst>
      </pc:sldChg>
      <pc:sldChg chg="add">
        <pc:chgData name="Елена Армеева" userId="afd7773e2a04e8b4" providerId="LiveId" clId="{AE7BF8B1-5341-47AE-8C7E-21D899B9EFF7}" dt="2023-10-01T08:14:51.971" v="1165"/>
        <pc:sldMkLst>
          <pc:docMk/>
          <pc:sldMk cId="447853807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D371B7-D2CE-966C-10C0-D1EF7BC69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379C931-2879-ACDD-2D9B-64D2098D8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8FF6FE-B82F-9C4C-88A4-43A6F0EAA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36C2DC-AAB5-7090-BC47-9473A0BF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8F402C-7D59-5012-9FE9-AC57C5A2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3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D1CC4-9EF8-1068-512E-213F532C3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521945-CCE5-E6EF-DCF5-31BB570FD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E59F9F-14A2-7646-3FC9-0C82619F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C6F4E46-7141-65F3-BEC8-D17B68E32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642E6B-397F-0AC4-70EB-A57E07E0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82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24D1D7-9878-C0B5-011D-4CEBC49C8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91CF15-4960-3EAF-971B-B747F578B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BE2F81-5058-B7D0-E547-0DDECCD2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979BF3-A67D-E3A9-F09E-5FAAD680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252D09-1BFF-3785-E1BE-0309852D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4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6F1F2B-5556-4C2D-2C33-D2AD9312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5B583C-8060-CEF6-B14C-CEB234363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D904A6-3AB4-B063-6277-20CA2245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D31310-F8EC-5A9D-DBF7-64BB396E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4FD657-A6A8-320C-A83A-5FAAE7A2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E6C15-FD0A-1202-C0E9-7FDBB89E6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2877DA9-1E01-A16D-E528-C77CDA43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049CBE-8061-3344-D322-2B6E36A0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B090FE-C3EE-0DCF-1C81-2C3AA0F72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4DF5C0-44DB-1B56-B70B-4A0860C4B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9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0A831E-FC40-3869-9249-BE3FBEF1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8B19F8-7E3F-0C68-6CA6-8F6D21C2F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E4894E9-BF28-54B7-4E27-5E9402028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2C1481D-A1D4-BA11-09AE-3BA56564E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2FF04A-0289-D0E9-4FE7-E234F8CD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A34B88A-BF2C-0926-F2EF-AAA149B7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3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BCC001-148E-EEAE-749E-74714F42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2E9F6A-C97E-B388-12C8-564CF6312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7A078DB-CC9B-13C0-E331-67DF21C34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3897E79-08CC-FD6F-0CF4-6A4E425D0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EF8A7E9-CDD7-20EF-E238-D9E921DB5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A83D835-E637-5631-B9C5-00D443E1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449A63B-9CB3-0A8F-9A3A-F0C6E940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C79876C-05E5-33A8-AF75-CB8EE464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96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EAC23-1894-C7AA-86E2-104702D2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1923007-B387-6C8D-6219-770F8EF9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730E71A-EBF7-457F-3880-7304C27C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58748C5-19D1-29CD-9CCF-7EF2D49F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9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5C3A9D4-E47A-B193-0698-65AF57D6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DD2AB25-990D-C0F2-4983-6DE975DB4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3AD9EFB-ED9D-B51D-1467-85136FAF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29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25EE6F-FA9A-8464-DF35-D9CFC9AE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6D2618-41D3-3057-C4F5-89446069C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72B03F7-A423-4785-13D1-E2DE3DC98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4CA839-32B7-7D7E-D834-D40C8288E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009A0D-D7C5-43A5-4EEC-B25E6D61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4DEB9BD-D31B-2BF5-3844-CA69FC22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7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451A56-098E-9FA8-A362-B48ECBCF7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D909B78-5959-2153-94B9-A79E336FA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7C93590-2791-1563-2EEF-BCDAD98B0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B4A9AEC-DE34-6B89-4695-79A74991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F7C975C-C3FB-ACEC-982B-3CBC98433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835129-15CB-E4EA-4714-DDAEFBED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49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99DA24-BF9C-AECE-C127-04F8F36F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3A7B2E1-3125-E9A6-5A47-B4E8CD5B8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AC22A1-6730-677F-B74D-F05E359A5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0ED8D-71C6-43E8-9B3D-2F0EB13D796E}" type="datetimeFigureOut">
              <a:rPr lang="ru-RU" smtClean="0"/>
              <a:t>02.10.2023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A091AF-5897-A640-4F1E-F0D3522C1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E02AA5-B9A4-608C-BB3C-2887DF9EC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1290E-3CCD-46D0-8FDF-6275E9053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8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xmlns="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треугольники - 2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EB2C33-E3E1-520E-E44F-B6D534D5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02" y="365125"/>
            <a:ext cx="11599524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>
                <a:latin typeface="Arial Narrow" panose="020B0606020202030204" pitchFamily="34" charset="0"/>
              </a:rPr>
              <a:t>6. Медиана, биссектриса и высота, проведенные из вершины треугольника, делят угол при этой вершине на четыре равные части. Найдите углы треугольника.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A685369-3B4A-2E08-AE9A-C3E1C7C44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6" r="64522" b="40664"/>
          <a:stretch/>
        </p:blipFill>
        <p:spPr bwMode="auto">
          <a:xfrm>
            <a:off x="460261" y="1924681"/>
            <a:ext cx="2775796" cy="22311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727A8AFF-0A1A-8F7A-775D-6E263365D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07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42BDE3-6DB2-BE68-B5E6-5027AB71B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87" y="154113"/>
            <a:ext cx="11846103" cy="153657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17D5B11-7B85-D0E1-5C2D-6ACF2B746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2" r="62999" b="51388"/>
          <a:stretch/>
        </p:blipFill>
        <p:spPr bwMode="auto">
          <a:xfrm>
            <a:off x="84837" y="1856171"/>
            <a:ext cx="3100151" cy="24281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04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D90E10-0B44-1A67-C1D0-578C3255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7" y="174661"/>
            <a:ext cx="11733088" cy="151602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8. На сторонах АВ и ВС равностороннего треугольника АВС взяты точки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 и К, а на стороне АС – точки Е и М так, что </a:t>
            </a:r>
            <a:r>
              <a:rPr lang="en-US" sz="3200" dirty="0">
                <a:latin typeface="Arial Narrow" panose="020B0606020202030204" pitchFamily="34" charset="0"/>
              </a:rPr>
              <a:t>DA + AE = KC + CM </a:t>
            </a:r>
            <a:r>
              <a:rPr lang="ru-RU" sz="3200" dirty="0">
                <a:latin typeface="Arial Narrow" panose="020B0606020202030204" pitchFamily="34" charset="0"/>
              </a:rPr>
              <a:t>=</a:t>
            </a:r>
            <a:r>
              <a:rPr lang="en-US" sz="3200" dirty="0">
                <a:latin typeface="Arial Narrow" panose="020B0606020202030204" pitchFamily="34" charset="0"/>
              </a:rPr>
              <a:t> AB</a:t>
            </a:r>
            <a:r>
              <a:rPr lang="ru-RU" sz="3200" dirty="0">
                <a:latin typeface="Arial Narrow" panose="020B0606020202030204" pitchFamily="34" charset="0"/>
              </a:rPr>
              <a:t>. Докажите, что угол между прямыми </a:t>
            </a:r>
            <a:r>
              <a:rPr lang="en-US" sz="3200" dirty="0">
                <a:latin typeface="Arial Narrow" panose="020B0606020202030204" pitchFamily="34" charset="0"/>
              </a:rPr>
              <a:t>D</a:t>
            </a:r>
            <a:r>
              <a:rPr lang="ru-RU" sz="3200" dirty="0">
                <a:latin typeface="Arial Narrow" panose="020B0606020202030204" pitchFamily="34" charset="0"/>
              </a:rPr>
              <a:t>М и КЕ равен 60°.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D2D8C8-06B3-4767-B1F2-E199771F79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8" r="35875" b="38942"/>
          <a:stretch/>
        </p:blipFill>
        <p:spPr bwMode="auto">
          <a:xfrm>
            <a:off x="472610" y="1781620"/>
            <a:ext cx="2917861" cy="26519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11D12734-B7E2-8B3B-4299-7CF61A598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57" y="1690689"/>
            <a:ext cx="11733088" cy="499265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48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685245-C5DC-7D4F-F742-A5480F0DB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80" y="163122"/>
            <a:ext cx="11661168" cy="1788967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 Narrow" panose="020B0606020202030204" pitchFamily="34" charset="0"/>
              </a:rPr>
              <a:t>9. На сторонах ВС, СА, АВ треугольника АВС выбраны соответственно точки А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В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С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 так, что медианы 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200" kern="1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 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треугольника А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3200" baseline="-25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соответственно параллельны прямым АВ, ВС и СА. Определите, в каком отношении точки </a:t>
            </a:r>
            <a:r>
              <a:rPr lang="ru-RU" sz="3200" dirty="0">
                <a:latin typeface="Arial Narrow" panose="020B0606020202030204" pitchFamily="34" charset="0"/>
              </a:rPr>
              <a:t>А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В</a:t>
            </a:r>
            <a:r>
              <a:rPr lang="ru-RU" sz="1800" dirty="0">
                <a:latin typeface="Arial Narrow" panose="020B0606020202030204" pitchFamily="34" charset="0"/>
              </a:rPr>
              <a:t>1</a:t>
            </a:r>
            <a:r>
              <a:rPr lang="ru-RU" sz="3200" dirty="0">
                <a:latin typeface="Arial Narrow" panose="020B0606020202030204" pitchFamily="34" charset="0"/>
              </a:rPr>
              <a:t>, С</a:t>
            </a:r>
            <a:r>
              <a:rPr lang="ru-RU" sz="1800" dirty="0">
                <a:latin typeface="Arial Narrow" panose="020B0606020202030204" pitchFamily="34" charset="0"/>
              </a:rPr>
              <a:t>1 </a:t>
            </a:r>
            <a:r>
              <a:rPr lang="ru-RU" sz="3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делят стороны треугольника АВС.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A0A6BA-5FF8-41C1-A2ED-9F6B31640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4" r="2669" b="38842"/>
          <a:stretch/>
        </p:blipFill>
        <p:spPr bwMode="auto">
          <a:xfrm>
            <a:off x="472612" y="1880170"/>
            <a:ext cx="3462390" cy="26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68900C01-223D-26CE-1BFA-E762DB867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1880170"/>
            <a:ext cx="11698840" cy="481470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64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189</Words>
  <Application>Microsoft Office PowerPoint</Application>
  <PresentationFormat>Произвольный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Подготовка к муниципальному этапу всероссийской олимпиады школьников по математике</vt:lpstr>
      <vt:lpstr>6. Медиана, биссектриса и высота, проведенные из вершины треугольника, делят угол при этой вершине на четыре равные части. Найдите углы треугольника.</vt:lpstr>
      <vt:lpstr>7. На стороне АС равностороннего треугольника АВС взята точка М, а на продолжении стороны ВС за вершину С – точка К таким образом, что АМ = СК. Докажите, что МВ = МК.</vt:lpstr>
      <vt:lpstr>8. На сторонах АВ и ВС равностороннего треугольника АВС взяты точки D и К, а на стороне АС – точки Е и М так, что DA + AE = KC + CM = AB. Докажите, что угол между прямыми DМ и КЕ равен 60°.</vt:lpstr>
      <vt:lpstr>9. На сторонах ВС, СА, АВ треугольника АВС выбраны соответственно точки А1, В1, С1 так, что медианы А1А2, В1В2, С1С2   треугольника А1В1С1 соответственно параллельны прямым АВ, ВС и СА. Определите, в каком отношении точки А1, В1, С1 делят стороны треугольника АВС.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2</cp:revision>
  <dcterms:created xsi:type="dcterms:W3CDTF">2023-09-30T17:17:05Z</dcterms:created>
  <dcterms:modified xsi:type="dcterms:W3CDTF">2023-10-02T14:18:06Z</dcterms:modified>
</cp:coreProperties>
</file>