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9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Армеева" userId="afd7773e2a04e8b4" providerId="LiveId" clId="{057471CF-FF6B-4CA2-8AB1-98B5605ED0E8}"/>
    <pc:docChg chg="custSel addSld delSld modSld">
      <pc:chgData name="Елена Армеева" userId="afd7773e2a04e8b4" providerId="LiveId" clId="{057471CF-FF6B-4CA2-8AB1-98B5605ED0E8}" dt="2023-10-01T08:14:35.853" v="758" actId="20577"/>
      <pc:docMkLst>
        <pc:docMk/>
      </pc:docMkLst>
      <pc:sldChg chg="modSp mod">
        <pc:chgData name="Елена Армеева" userId="afd7773e2a04e8b4" providerId="LiveId" clId="{057471CF-FF6B-4CA2-8AB1-98B5605ED0E8}" dt="2023-10-01T08:14:35.853" v="758" actId="20577"/>
        <pc:sldMkLst>
          <pc:docMk/>
          <pc:sldMk cId="1433359494" sldId="256"/>
        </pc:sldMkLst>
        <pc:spChg chg="mod">
          <ac:chgData name="Елена Армеева" userId="afd7773e2a04e8b4" providerId="LiveId" clId="{057471CF-FF6B-4CA2-8AB1-98B5605ED0E8}" dt="2023-10-01T08:14:35.853" v="758" actId="20577"/>
          <ac:spMkLst>
            <pc:docMk/>
            <pc:sldMk cId="1433359494" sldId="256"/>
            <ac:spMk id="7" creationId="{1AAA97DF-326C-216A-8520-B165E21BD412}"/>
          </ac:spMkLst>
        </pc:spChg>
      </pc:sldChg>
      <pc:sldChg chg="modSp mod modAnim">
        <pc:chgData name="Елена Армеева" userId="afd7773e2a04e8b4" providerId="LiveId" clId="{057471CF-FF6B-4CA2-8AB1-98B5605ED0E8}" dt="2023-10-01T06:53:59.289" v="692" actId="20577"/>
        <pc:sldMkLst>
          <pc:docMk/>
          <pc:sldMk cId="3591846707" sldId="257"/>
        </pc:sldMkLst>
        <pc:spChg chg="mod">
          <ac:chgData name="Елена Армеева" userId="afd7773e2a04e8b4" providerId="LiveId" clId="{057471CF-FF6B-4CA2-8AB1-98B5605ED0E8}" dt="2023-10-01T06:53:59.289" v="692" actId="20577"/>
          <ac:spMkLst>
            <pc:docMk/>
            <pc:sldMk cId="3591846707" sldId="257"/>
            <ac:spMk id="2" creationId="{D378EE40-01F5-212A-72A2-C073B5C3D902}"/>
          </ac:spMkLst>
        </pc:spChg>
      </pc:sldChg>
      <pc:sldChg chg="addSp delSp modSp mod modAnim">
        <pc:chgData name="Елена Армеева" userId="afd7773e2a04e8b4" providerId="LiveId" clId="{057471CF-FF6B-4CA2-8AB1-98B5605ED0E8}" dt="2023-10-01T06:54:08.292" v="698" actId="20577"/>
        <pc:sldMkLst>
          <pc:docMk/>
          <pc:sldMk cId="3652814446" sldId="258"/>
        </pc:sldMkLst>
        <pc:spChg chg="mod">
          <ac:chgData name="Елена Армеева" userId="afd7773e2a04e8b4" providerId="LiveId" clId="{057471CF-FF6B-4CA2-8AB1-98B5605ED0E8}" dt="2023-10-01T06:54:08.292" v="698" actId="20577"/>
          <ac:spMkLst>
            <pc:docMk/>
            <pc:sldMk cId="3652814446" sldId="258"/>
            <ac:spMk id="2" creationId="{AEEF21AC-2D25-DD5D-7AE2-056986F57E99}"/>
          </ac:spMkLst>
        </pc:spChg>
        <pc:spChg chg="del mod">
          <ac:chgData name="Елена Армеева" userId="afd7773e2a04e8b4" providerId="LiveId" clId="{057471CF-FF6B-4CA2-8AB1-98B5605ED0E8}" dt="2023-09-30T15:58:01.357" v="264"/>
          <ac:spMkLst>
            <pc:docMk/>
            <pc:sldMk cId="3652814446" sldId="258"/>
            <ac:spMk id="3" creationId="{360794B0-72D0-4AC5-614F-E71EB3F160D5}"/>
          </ac:spMkLst>
        </pc:spChg>
        <pc:spChg chg="add mod">
          <ac:chgData name="Елена Армеева" userId="afd7773e2a04e8b4" providerId="LiveId" clId="{057471CF-FF6B-4CA2-8AB1-98B5605ED0E8}" dt="2023-09-30T15:59:08.412" v="279" actId="2085"/>
          <ac:spMkLst>
            <pc:docMk/>
            <pc:sldMk cId="3652814446" sldId="258"/>
            <ac:spMk id="5" creationId="{B83CACDD-77FC-4789-8B06-53F1D200305D}"/>
          </ac:spMkLst>
        </pc:spChg>
        <pc:picChg chg="add mod modCrop">
          <ac:chgData name="Елена Армеева" userId="afd7773e2a04e8b4" providerId="LiveId" clId="{057471CF-FF6B-4CA2-8AB1-98B5605ED0E8}" dt="2023-09-30T15:58:23.633" v="269" actId="14100"/>
          <ac:picMkLst>
            <pc:docMk/>
            <pc:sldMk cId="3652814446" sldId="258"/>
            <ac:picMk id="4" creationId="{E6C2D212-AE8D-61EB-53FE-E80677B5ED6E}"/>
          </ac:picMkLst>
        </pc:picChg>
      </pc:sldChg>
      <pc:sldChg chg="addSp delSp modSp mod modAnim">
        <pc:chgData name="Елена Армеева" userId="afd7773e2a04e8b4" providerId="LiveId" clId="{057471CF-FF6B-4CA2-8AB1-98B5605ED0E8}" dt="2023-10-01T06:54:32.713" v="708" actId="27636"/>
        <pc:sldMkLst>
          <pc:docMk/>
          <pc:sldMk cId="1533708145" sldId="259"/>
        </pc:sldMkLst>
        <pc:spChg chg="mod">
          <ac:chgData name="Елена Армеева" userId="afd7773e2a04e8b4" providerId="LiveId" clId="{057471CF-FF6B-4CA2-8AB1-98B5605ED0E8}" dt="2023-10-01T06:54:32.713" v="708" actId="27636"/>
          <ac:spMkLst>
            <pc:docMk/>
            <pc:sldMk cId="1533708145" sldId="259"/>
            <ac:spMk id="2" creationId="{2273CFCB-3A09-993B-0189-6F25D5BA337B}"/>
          </ac:spMkLst>
        </pc:spChg>
        <pc:spChg chg="del">
          <ac:chgData name="Елена Армеева" userId="afd7773e2a04e8b4" providerId="LiveId" clId="{057471CF-FF6B-4CA2-8AB1-98B5605ED0E8}" dt="2023-09-30T16:23:06.942" v="442"/>
          <ac:spMkLst>
            <pc:docMk/>
            <pc:sldMk cId="1533708145" sldId="259"/>
            <ac:spMk id="3" creationId="{7BF307FD-DC04-744B-FA48-8150A4878259}"/>
          </ac:spMkLst>
        </pc:spChg>
        <pc:picChg chg="add mod modCrop">
          <ac:chgData name="Елена Армеева" userId="afd7773e2a04e8b4" providerId="LiveId" clId="{057471CF-FF6B-4CA2-8AB1-98B5605ED0E8}" dt="2023-09-30T16:23:26.045" v="446" actId="1076"/>
          <ac:picMkLst>
            <pc:docMk/>
            <pc:sldMk cId="1533708145" sldId="259"/>
            <ac:picMk id="4" creationId="{EF171871-CC70-B8BF-477C-74F0FCBA1B65}"/>
          </ac:picMkLst>
        </pc:picChg>
      </pc:sldChg>
      <pc:sldChg chg="modSp add mod">
        <pc:chgData name="Елена Армеева" userId="afd7773e2a04e8b4" providerId="LiveId" clId="{057471CF-FF6B-4CA2-8AB1-98B5605ED0E8}" dt="2023-10-01T06:54:03.354" v="695" actId="20577"/>
        <pc:sldMkLst>
          <pc:docMk/>
          <pc:sldMk cId="1825304415" sldId="260"/>
        </pc:sldMkLst>
        <pc:spChg chg="mod">
          <ac:chgData name="Елена Армеева" userId="afd7773e2a04e8b4" providerId="LiveId" clId="{057471CF-FF6B-4CA2-8AB1-98B5605ED0E8}" dt="2023-10-01T06:54:03.354" v="695" actId="20577"/>
          <ac:spMkLst>
            <pc:docMk/>
            <pc:sldMk cId="1825304415" sldId="260"/>
            <ac:spMk id="2" creationId="{D378EE40-01F5-212A-72A2-C073B5C3D902}"/>
          </ac:spMkLst>
        </pc:spChg>
      </pc:sldChg>
      <pc:sldChg chg="modSp add mod">
        <pc:chgData name="Елена Армеева" userId="afd7773e2a04e8b4" providerId="LiveId" clId="{057471CF-FF6B-4CA2-8AB1-98B5605ED0E8}" dt="2023-10-01T06:54:13.202" v="701" actId="20577"/>
        <pc:sldMkLst>
          <pc:docMk/>
          <pc:sldMk cId="1788000727" sldId="261"/>
        </pc:sldMkLst>
        <pc:spChg chg="mod">
          <ac:chgData name="Елена Армеева" userId="afd7773e2a04e8b4" providerId="LiveId" clId="{057471CF-FF6B-4CA2-8AB1-98B5605ED0E8}" dt="2023-10-01T06:54:13.202" v="701" actId="20577"/>
          <ac:spMkLst>
            <pc:docMk/>
            <pc:sldMk cId="1788000727" sldId="261"/>
            <ac:spMk id="2" creationId="{AEEF21AC-2D25-DD5D-7AE2-056986F57E99}"/>
          </ac:spMkLst>
        </pc:spChg>
      </pc:sldChg>
      <pc:sldChg chg="addSp delSp modSp new mod modAnim">
        <pc:chgData name="Елена Армеева" userId="afd7773e2a04e8b4" providerId="LiveId" clId="{057471CF-FF6B-4CA2-8AB1-98B5605ED0E8}" dt="2023-10-01T06:55:08.492" v="723" actId="27636"/>
        <pc:sldMkLst>
          <pc:docMk/>
          <pc:sldMk cId="1834857159" sldId="262"/>
        </pc:sldMkLst>
        <pc:spChg chg="mod">
          <ac:chgData name="Елена Армеева" userId="afd7773e2a04e8b4" providerId="LiveId" clId="{057471CF-FF6B-4CA2-8AB1-98B5605ED0E8}" dt="2023-10-01T06:55:08.492" v="723" actId="27636"/>
          <ac:spMkLst>
            <pc:docMk/>
            <pc:sldMk cId="1834857159" sldId="262"/>
            <ac:spMk id="2" creationId="{853A3B1D-0FCC-3F39-DDC9-027D532A772D}"/>
          </ac:spMkLst>
        </pc:spChg>
        <pc:spChg chg="del">
          <ac:chgData name="Елена Армеева" userId="afd7773e2a04e8b4" providerId="LiveId" clId="{057471CF-FF6B-4CA2-8AB1-98B5605ED0E8}" dt="2023-09-30T16:59:37.821" v="478"/>
          <ac:spMkLst>
            <pc:docMk/>
            <pc:sldMk cId="1834857159" sldId="262"/>
            <ac:spMk id="3" creationId="{130B90EE-973B-725C-3361-6524EAAC4163}"/>
          </ac:spMkLst>
        </pc:spChg>
        <pc:picChg chg="add mod modCrop">
          <ac:chgData name="Елена Армеева" userId="afd7773e2a04e8b4" providerId="LiveId" clId="{057471CF-FF6B-4CA2-8AB1-98B5605ED0E8}" dt="2023-09-30T17:01:50.277" v="680" actId="14100"/>
          <ac:picMkLst>
            <pc:docMk/>
            <pc:sldMk cId="1834857159" sldId="262"/>
            <ac:picMk id="4" creationId="{D353BC4B-3080-93D7-77CA-B5F625B0C25C}"/>
          </ac:picMkLst>
        </pc:picChg>
      </pc:sldChg>
      <pc:sldChg chg="new del">
        <pc:chgData name="Елена Армеева" userId="afd7773e2a04e8b4" providerId="LiveId" clId="{057471CF-FF6B-4CA2-8AB1-98B5605ED0E8}" dt="2023-09-30T16:58:05.418" v="448" actId="2696"/>
        <pc:sldMkLst>
          <pc:docMk/>
          <pc:sldMk cId="3072315224" sldId="263"/>
        </pc:sldMkLst>
      </pc:sldChg>
      <pc:sldChg chg="new del">
        <pc:chgData name="Елена Армеева" userId="afd7773e2a04e8b4" providerId="LiveId" clId="{057471CF-FF6B-4CA2-8AB1-98B5605ED0E8}" dt="2023-09-30T16:58:09.175" v="449" actId="2696"/>
        <pc:sldMkLst>
          <pc:docMk/>
          <pc:sldMk cId="2843264640" sldId="264"/>
        </pc:sldMkLst>
      </pc:sldChg>
      <pc:sldChg chg="modSp add mod">
        <pc:chgData name="Елена Армеева" userId="afd7773e2a04e8b4" providerId="LiveId" clId="{057471CF-FF6B-4CA2-8AB1-98B5605ED0E8}" dt="2023-10-01T06:55:56.779" v="740" actId="14100"/>
        <pc:sldMkLst>
          <pc:docMk/>
          <pc:sldMk cId="2097079785" sldId="265"/>
        </pc:sldMkLst>
        <pc:spChg chg="mod">
          <ac:chgData name="Елена Армеева" userId="afd7773e2a04e8b4" providerId="LiveId" clId="{057471CF-FF6B-4CA2-8AB1-98B5605ED0E8}" dt="2023-10-01T06:55:56.779" v="740" actId="14100"/>
          <ac:spMkLst>
            <pc:docMk/>
            <pc:sldMk cId="2097079785" sldId="265"/>
            <ac:spMk id="2" creationId="{7EBC342C-054A-C42B-5C71-DA72D6BEAFDE}"/>
          </ac:spMkLst>
        </pc:spChg>
      </pc:sldChg>
      <pc:sldChg chg="new del">
        <pc:chgData name="Елена Армеева" userId="afd7773e2a04e8b4" providerId="LiveId" clId="{057471CF-FF6B-4CA2-8AB1-98B5605ED0E8}" dt="2023-09-30T16:58:11.382" v="450" actId="2696"/>
        <pc:sldMkLst>
          <pc:docMk/>
          <pc:sldMk cId="3784021914" sldId="265"/>
        </pc:sldMkLst>
      </pc:sldChg>
      <pc:sldChg chg="modSp new mod">
        <pc:chgData name="Елена Армеева" userId="afd7773e2a04e8b4" providerId="LiveId" clId="{057471CF-FF6B-4CA2-8AB1-98B5605ED0E8}" dt="2023-09-30T16:58:36.481" v="475" actId="5793"/>
        <pc:sldMkLst>
          <pc:docMk/>
          <pc:sldMk cId="447853807" sldId="266"/>
        </pc:sldMkLst>
        <pc:spChg chg="mod">
          <ac:chgData name="Елена Армеева" userId="afd7773e2a04e8b4" providerId="LiveId" clId="{057471CF-FF6B-4CA2-8AB1-98B5605ED0E8}" dt="2023-09-30T16:58:36.481" v="475" actId="5793"/>
          <ac:spMkLst>
            <pc:docMk/>
            <pc:sldMk cId="447853807" sldId="266"/>
            <ac:spMk id="3" creationId="{D0E0EF56-01C1-3364-72A1-7D4607490CA6}"/>
          </ac:spMkLst>
        </pc:spChg>
      </pc:sldChg>
      <pc:sldChg chg="modSp add mod">
        <pc:chgData name="Елена Армеева" userId="afd7773e2a04e8b4" providerId="LiveId" clId="{057471CF-FF6B-4CA2-8AB1-98B5605ED0E8}" dt="2023-10-01T06:54:49.483" v="715" actId="27636"/>
        <pc:sldMkLst>
          <pc:docMk/>
          <pc:sldMk cId="3579170561" sldId="267"/>
        </pc:sldMkLst>
        <pc:spChg chg="mod">
          <ac:chgData name="Елена Армеева" userId="afd7773e2a04e8b4" providerId="LiveId" clId="{057471CF-FF6B-4CA2-8AB1-98B5605ED0E8}" dt="2023-10-01T06:54:49.483" v="715" actId="27636"/>
          <ac:spMkLst>
            <pc:docMk/>
            <pc:sldMk cId="3579170561" sldId="267"/>
            <ac:spMk id="2" creationId="{2273CFCB-3A09-993B-0189-6F25D5BA337B}"/>
          </ac:spMkLst>
        </pc:spChg>
      </pc:sldChg>
      <pc:sldChg chg="modSp add mod">
        <pc:chgData name="Елена Армеева" userId="afd7773e2a04e8b4" providerId="LiveId" clId="{057471CF-FF6B-4CA2-8AB1-98B5605ED0E8}" dt="2023-10-01T06:55:22.791" v="731" actId="27636"/>
        <pc:sldMkLst>
          <pc:docMk/>
          <pc:sldMk cId="3625286190" sldId="268"/>
        </pc:sldMkLst>
        <pc:spChg chg="mod">
          <ac:chgData name="Елена Армеева" userId="afd7773e2a04e8b4" providerId="LiveId" clId="{057471CF-FF6B-4CA2-8AB1-98B5605ED0E8}" dt="2023-10-01T06:55:22.791" v="731" actId="27636"/>
          <ac:spMkLst>
            <pc:docMk/>
            <pc:sldMk cId="3625286190" sldId="268"/>
            <ac:spMk id="2" creationId="{853A3B1D-0FCC-3F39-DDC9-027D532A772D}"/>
          </ac:spMkLst>
        </pc:spChg>
      </pc:sldChg>
      <pc:sldChg chg="modSp add mod modAnim">
        <pc:chgData name="Елена Армеева" userId="afd7773e2a04e8b4" providerId="LiveId" clId="{057471CF-FF6B-4CA2-8AB1-98B5605ED0E8}" dt="2023-10-01T06:55:46.269" v="736" actId="14100"/>
        <pc:sldMkLst>
          <pc:docMk/>
          <pc:sldMk cId="1791078397" sldId="269"/>
        </pc:sldMkLst>
        <pc:spChg chg="mod">
          <ac:chgData name="Елена Армеева" userId="afd7773e2a04e8b4" providerId="LiveId" clId="{057471CF-FF6B-4CA2-8AB1-98B5605ED0E8}" dt="2023-10-01T06:55:46.269" v="736" actId="14100"/>
          <ac:spMkLst>
            <pc:docMk/>
            <pc:sldMk cId="1791078397" sldId="269"/>
            <ac:spMk id="2" creationId="{7EBC342C-054A-C42B-5C71-DA72D6BEAFD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ACE6B2-B887-84AB-69DC-9A6396D0C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C124089-1472-566C-0F83-903DF4606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EDD744-BB9E-7D69-AE23-2E846B7F1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25DFABA-676B-2112-C892-86CBA7AB5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9096F11-F34E-2F69-519A-B800EA16D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672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4B0E0B-7C9B-14ED-C4E5-16260CB02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1F42602-02BB-58BA-73CB-5A8427C2CB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BA7859-067B-8669-B7BE-0CE9651FD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AFB8A1-1BD8-AC43-89E2-58D3FB7DF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F4A8C85-5C92-F459-6751-1E0A4474C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8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2E97EF0-2F6A-3B1B-C5CD-DB76AF430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4F16D22-CC0A-57B0-EFA6-18BEBB0E7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9B48419-97AC-DBE5-612D-848DC164A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EC22F40-7CBA-AA95-9533-69A3BD441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C470B55-899E-3D10-CD58-1E95FE83D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8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E4FFC1-1AAF-B320-53AF-1C3FAD4C6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8C1C5E-3F23-1C6E-AF24-8CF067EA8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8A0B22B-00EF-1302-69F7-9AE10E24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1E2F62-63F2-5CDA-EC07-0AF9A98B6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149C88-70C6-AAD7-BA51-043A83C2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705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2B3298-02F6-E6CD-7EFF-51A3E6215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E46F23-14B1-975E-D29D-7F0ACFDAA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C849BB-105A-A34C-D8FF-DA49D2459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DE75D8-F715-D85B-1C99-B08049DF4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1EBFB6-3868-B876-A7B7-FC178CF3D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7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213BDF-5F6A-457F-7A2A-66780B541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8D8275-7FC3-5079-7FDE-3EF8C1637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15D9340-520D-B0F0-07C3-EF3E7D365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D0C7F6-B56A-9D63-CC42-329E36FC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BA39DDB-219F-CA23-CC8E-1191FFBF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D5F835-B753-0530-0E71-0135EA2EA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94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E30F66-3191-3739-3F7C-ADB94934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EDDBA52-7378-79EF-5ED1-A43AABEAF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E9057E-2649-7DB0-795A-83F08D1EC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AFBAC76-B021-435C-475F-07782BEED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9371394-B194-04D5-ECF0-48FDF16BDD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43A954F-058A-480B-013B-A7C1A4756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E19715E-F618-ABF9-14D3-0EB60E311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57D6A0F-0B4B-EE3D-B21E-6514445C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6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EB048F-4BDF-5F40-A9A0-FB27724C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641BA72-4CD1-742C-89CC-B3115756A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73BEBBC-6C2E-E81D-7097-03F35B876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58B4215-054B-119A-7347-43B44B7FE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03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E6751CA-E37D-F35E-1180-C826AFBD7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29E88B3-DBF4-C393-3E27-62766FCEE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D3EEFEC-6BCC-A596-24B5-26E296A5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77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A9DB59-9B9C-290A-5B84-D262DB07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AFC8E7-60E5-E9FE-77D9-530BF7245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A09EE20-6076-16A3-C0E7-991409E33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E0E4DD9-1C65-E028-64A6-45BFEDA9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BE36253-1489-7E0B-FEB1-5E5508ACB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C4B58A1-CDFA-BC85-8E5F-D706E99C6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4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0C4390-43A5-5631-F2D0-C9E7BE462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8358599-4581-5B5D-2ACE-F41653B47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F2D7794-CDF7-68DE-C254-BD0AD10CC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EECB365-6F73-756E-F48A-256D02AC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B21340B-ECC9-4BB6-651B-C58018E04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BAA7E9-5C3E-3072-4375-ECFEDAF02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587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AD0BE9-9543-E5D5-0CA9-0379F7185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69DF6AD-76B8-0936-D6FD-D805162F2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C5BC83-789F-84A8-8A9E-118319959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AC6086-D3D7-651C-6729-9AA026019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C4AB3E-A6FD-0B71-1402-04E62712A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87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5FDB89DC-2352-2614-7643-44343394D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Arial Narrow" panose="020B0606020202030204" pitchFamily="34" charset="0"/>
              </a:rPr>
              <a:t>Подготовка к муниципальному этапу всероссийской олимпиады школьников по математике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xmlns="" id="{1AAA97DF-326C-216A-8520-B165E21B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>
                <a:latin typeface="Arial Narrow" panose="020B0606020202030204" pitchFamily="34" charset="0"/>
              </a:rPr>
              <a:t>Геометрия: треугольники - 1 </a:t>
            </a:r>
          </a:p>
        </p:txBody>
      </p:sp>
    </p:spTree>
    <p:extLst>
      <p:ext uri="{BB962C8B-B14F-4D97-AF65-F5344CB8AC3E}">
        <p14:creationId xmlns:p14="http://schemas.microsoft.com/office/powerpoint/2010/main" val="143335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78EE40-01F5-212A-72A2-C073B5C3D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1. В треугольнике АВС биссектриса АЕ равна отрезку ЕС. </a:t>
            </a:r>
            <a:br>
              <a:rPr lang="ru-RU" sz="3200" dirty="0">
                <a:latin typeface="Arial Narrow" panose="020B0606020202030204" pitchFamily="34" charset="0"/>
              </a:rPr>
            </a:br>
            <a:r>
              <a:rPr lang="ru-RU" sz="3200" dirty="0">
                <a:latin typeface="Arial Narrow" panose="020B0606020202030204" pitchFamily="34" charset="0"/>
              </a:rPr>
              <a:t>Найдите угол АВС, если АС = 2АВ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2FC75B-19BF-DD57-E2BB-F27A6D6E6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xmlns="" id="{905355F3-A467-EF30-662F-2AE611C4F2A3}"/>
              </a:ext>
            </a:extLst>
          </p:cNvPr>
          <p:cNvSpPr/>
          <p:nvPr/>
        </p:nvSpPr>
        <p:spPr>
          <a:xfrm rot="8583916">
            <a:off x="814092" y="2342848"/>
            <a:ext cx="2754601" cy="1748726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84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EF21AC-2D25-DD5D-7AE2-056986F57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69" y="365125"/>
            <a:ext cx="11455685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dirty="0">
                <a:latin typeface="Arial Narrow" panose="020B0606020202030204" pitchFamily="34" charset="0"/>
              </a:rPr>
              <a:t>2. Дан прямоугольный треугольник АВС (АВ – гипотенуза). На большем катете АС треугольника АВС выбрана точка К так, что АК = ВК. СН – высота треугольника АВС, точка М симметрична точке В относительно точки Н. Докажите, что отрезки ВК и СМ перпендикулярны.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E6C2D212-AE8D-61EB-53FE-E80677B5E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3" t="36046" r="9890"/>
          <a:stretch/>
        </p:blipFill>
        <p:spPr bwMode="auto">
          <a:xfrm>
            <a:off x="369869" y="1913205"/>
            <a:ext cx="3914927" cy="23916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83CACDD-77FC-4789-8B06-53F1D200305D}"/>
              </a:ext>
            </a:extLst>
          </p:cNvPr>
          <p:cNvSpPr/>
          <p:nvPr/>
        </p:nvSpPr>
        <p:spPr>
          <a:xfrm rot="19790919">
            <a:off x="1335641" y="3042255"/>
            <a:ext cx="369870" cy="421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81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73CFCB-3A09-993B-0189-6F25D5BA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05" y="226031"/>
            <a:ext cx="11733087" cy="146465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3. В треугольнике АВС угол С – прямой. На стороне АС нашлась точка </a:t>
            </a:r>
            <a:r>
              <a:rPr lang="en-US" sz="3200" dirty="0">
                <a:latin typeface="Arial Narrow" panose="020B0606020202030204" pitchFamily="34" charset="0"/>
              </a:rPr>
              <a:t>D</a:t>
            </a:r>
            <a:r>
              <a:rPr lang="ru-RU" sz="3200" dirty="0">
                <a:latin typeface="Arial Narrow" panose="020B0606020202030204" pitchFamily="34" charset="0"/>
              </a:rPr>
              <a:t>, а на отрезке </a:t>
            </a:r>
            <a:r>
              <a:rPr lang="en-US" sz="3200" dirty="0">
                <a:latin typeface="Arial Narrow" panose="020B0606020202030204" pitchFamily="34" charset="0"/>
              </a:rPr>
              <a:t>BD</a:t>
            </a:r>
            <a:r>
              <a:rPr lang="ru-RU" sz="3200" dirty="0">
                <a:latin typeface="Arial Narrow" panose="020B0606020202030204" pitchFamily="34" charset="0"/>
              </a:rPr>
              <a:t> – точка К такие, что ∠АВС = ∠КА</a:t>
            </a:r>
            <a:r>
              <a:rPr lang="en-US" sz="3200" dirty="0">
                <a:latin typeface="Arial Narrow" panose="020B0606020202030204" pitchFamily="34" charset="0"/>
              </a:rPr>
              <a:t>D = ∠AKD</a:t>
            </a:r>
            <a:r>
              <a:rPr lang="ru-RU" sz="3200" dirty="0">
                <a:latin typeface="Arial Narrow" panose="020B0606020202030204" pitchFamily="34" charset="0"/>
              </a:rPr>
              <a:t>. Докажите, что ВК = 2</a:t>
            </a:r>
            <a:r>
              <a:rPr lang="en-US" sz="3200" dirty="0">
                <a:latin typeface="Arial Narrow" panose="020B0606020202030204" pitchFamily="34" charset="0"/>
              </a:rPr>
              <a:t>DC</a:t>
            </a:r>
            <a:r>
              <a:rPr lang="ru-RU" sz="3200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EF171871-CC70-B8BF-477C-74F0FCBA1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8" r="2247" b="21715"/>
          <a:stretch/>
        </p:blipFill>
        <p:spPr bwMode="auto">
          <a:xfrm>
            <a:off x="838200" y="1602763"/>
            <a:ext cx="2527444" cy="2404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370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3A3B1D-0FCC-3F39-DDC9-027D532A7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83" y="195209"/>
            <a:ext cx="11781034" cy="1495479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latin typeface="Arial Narrow" panose="020B0606020202030204" pitchFamily="34" charset="0"/>
              </a:rPr>
              <a:t>4. В окружность вписан прямоугольный треугольник АВС с гипотенузой АВ. На большем катете ВС взята точка </a:t>
            </a:r>
            <a:r>
              <a:rPr lang="en-US" sz="3200" dirty="0">
                <a:latin typeface="Arial Narrow" panose="020B0606020202030204" pitchFamily="34" charset="0"/>
              </a:rPr>
              <a:t>D </a:t>
            </a:r>
            <a:r>
              <a:rPr lang="ru-RU" sz="3200" dirty="0">
                <a:latin typeface="Arial Narrow" panose="020B0606020202030204" pitchFamily="34" charset="0"/>
              </a:rPr>
              <a:t> так, что АС = </a:t>
            </a:r>
            <a:r>
              <a:rPr lang="en-US" sz="3200" dirty="0">
                <a:latin typeface="Arial Narrow" panose="020B0606020202030204" pitchFamily="34" charset="0"/>
              </a:rPr>
              <a:t>BD</a:t>
            </a:r>
            <a:r>
              <a:rPr lang="ru-RU" sz="3200" dirty="0">
                <a:latin typeface="Arial Narrow" panose="020B0606020202030204" pitchFamily="34" charset="0"/>
              </a:rPr>
              <a:t>, а точка Е – середина дуги АВ, содержащей точку С. Найдите угол </a:t>
            </a:r>
            <a:r>
              <a:rPr lang="en-US" sz="3200" dirty="0">
                <a:latin typeface="Arial Narrow" panose="020B0606020202030204" pitchFamily="34" charset="0"/>
              </a:rPr>
              <a:t>DEC</a:t>
            </a:r>
            <a:r>
              <a:rPr lang="ru-RU" sz="3200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D353BC4B-3080-93D7-77CA-B5F625B0C2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51" t="35653" b="9425"/>
          <a:stretch/>
        </p:blipFill>
        <p:spPr bwMode="auto">
          <a:xfrm>
            <a:off x="205483" y="1690687"/>
            <a:ext cx="2889654" cy="2542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485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BC342C-054A-C42B-5C71-DA72D6BEA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53" y="164387"/>
            <a:ext cx="11712539" cy="1526301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dirty="0">
                <a:latin typeface="Arial Narrow" panose="020B0606020202030204" pitchFamily="34" charset="0"/>
              </a:rPr>
              <a:t>5. В прямоугольном неравнобедренном треугольнике АВС с прямым углом С проведена биссектриса С</a:t>
            </a:r>
            <a:r>
              <a:rPr lang="en-US" sz="3200" dirty="0">
                <a:latin typeface="Arial Narrow" panose="020B0606020202030204" pitchFamily="34" charset="0"/>
              </a:rPr>
              <a:t>L</a:t>
            </a:r>
            <a:r>
              <a:rPr lang="ru-RU" sz="3200" dirty="0">
                <a:latin typeface="Arial Narrow" panose="020B0606020202030204" pitchFamily="34" charset="0"/>
              </a:rPr>
              <a:t>. Точка К выбрана на гипотенузе этого треугольника так, что </a:t>
            </a:r>
            <a:r>
              <a:rPr lang="en-US" sz="3200" dirty="0">
                <a:latin typeface="Arial Narrow" panose="020B0606020202030204" pitchFamily="34" charset="0"/>
              </a:rPr>
              <a:t>AL = BK</a:t>
            </a:r>
            <a:r>
              <a:rPr lang="ru-RU" sz="3200" dirty="0">
                <a:latin typeface="Arial Narrow" panose="020B0606020202030204" pitchFamily="34" charset="0"/>
              </a:rPr>
              <a:t>. Перпендикуляр к АВ, проходящий через точку К, пересекает луч </a:t>
            </a:r>
            <a:r>
              <a:rPr lang="en-US" sz="3200" dirty="0">
                <a:latin typeface="Arial Narrow" panose="020B0606020202030204" pitchFamily="34" charset="0"/>
              </a:rPr>
              <a:t>CL </a:t>
            </a:r>
            <a:r>
              <a:rPr lang="ru-RU" sz="3200" dirty="0">
                <a:latin typeface="Arial Narrow" panose="020B0606020202030204" pitchFamily="34" charset="0"/>
              </a:rPr>
              <a:t>в точке </a:t>
            </a:r>
            <a:r>
              <a:rPr lang="en-US" sz="3200" dirty="0">
                <a:latin typeface="Arial Narrow" panose="020B0606020202030204" pitchFamily="34" charset="0"/>
              </a:rPr>
              <a:t>N</a:t>
            </a:r>
            <a:r>
              <a:rPr lang="ru-RU" sz="3200" dirty="0">
                <a:latin typeface="Arial Narrow" panose="020B0606020202030204" pitchFamily="34" charset="0"/>
              </a:rPr>
              <a:t>. Докажите, что </a:t>
            </a:r>
            <a:r>
              <a:rPr lang="en-US" sz="3200" dirty="0">
                <a:latin typeface="Arial Narrow" panose="020B0606020202030204" pitchFamily="34" charset="0"/>
              </a:rPr>
              <a:t>KN = AB</a:t>
            </a:r>
            <a:r>
              <a:rPr lang="ru-RU" sz="3200" dirty="0"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FA8728-391E-0C21-8D44-97BD876F2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A48D09C-D89F-9A9D-3854-EEFBD8D91C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6"/>
          <a:stretch/>
        </p:blipFill>
        <p:spPr bwMode="auto">
          <a:xfrm>
            <a:off x="122076" y="2072205"/>
            <a:ext cx="3237572" cy="3142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107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DB54B7-E64F-961E-F753-0C19283C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E0EF56-01C1-3364-72A1-7D4607490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Arial Narrow" panose="020B0606020202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7853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220</Words>
  <Application>Microsoft Office PowerPoint</Application>
  <PresentationFormat>Произвольный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Подготовка к муниципальному этапу всероссийской олимпиады школьников по математике</vt:lpstr>
      <vt:lpstr>1. В треугольнике АВС биссектриса АЕ равна отрезку ЕС.  Найдите угол АВС, если АС = 2АВ</vt:lpstr>
      <vt:lpstr>2. Дан прямоугольный треугольник АВС (АВ – гипотенуза). На большем катете АС треугольника АВС выбрана точка К так, что АК = ВК. СН – высота треугольника АВС, точка М симметрична точке В относительно точки Н. Докажите, что отрезки ВК и СМ перпендикулярны.</vt:lpstr>
      <vt:lpstr>3. В треугольнике АВС угол С – прямой. На стороне АС нашлась точка D, а на отрезке BD – точка К такие, что ∠АВС = ∠КАD = ∠AKD. Докажите, что ВК = 2DC.</vt:lpstr>
      <vt:lpstr>4. В окружность вписан прямоугольный треугольник АВС с гипотенузой АВ. На большем катете ВС взята точка D  так, что АС = BD, а точка Е – середина дуги АВ, содержащей точку С. Найдите угол DEC.</vt:lpstr>
      <vt:lpstr>5. В прямоугольном неравнобедренном треугольнике АВС с прямым углом С проведена биссектриса СL. Точка К выбрана на гипотенузе этого треугольника так, что AL = BK. Перпендикуляр к АВ, проходящий через точку К, пересекает луч CL в точке N. Докажите, что KN = AB.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муниципальному этапу всероссийской олимпиады школьников по математике</dc:title>
  <dc:creator>Елена Армеева</dc:creator>
  <cp:lastModifiedBy>Алисов</cp:lastModifiedBy>
  <cp:revision>2</cp:revision>
  <dcterms:created xsi:type="dcterms:W3CDTF">2023-09-30T15:47:53Z</dcterms:created>
  <dcterms:modified xsi:type="dcterms:W3CDTF">2023-10-02T14:20:39Z</dcterms:modified>
</cp:coreProperties>
</file>